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A7BD0F-D41E-4F25-A5D5-727C4EF336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ShreySandeepJain_Assignment8_tableaufile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378133-8649-4D05-AE35-B5EFC57511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22-Sep-24 2:34:27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 Multiples : Top Popular States : ShreySandeepJain : 1976 – 1980" id="2" name="slide2">
            <a:extLst>
              <a:ext uri="{FF2B5EF4-FFF2-40B4-BE49-F238E27FC236}">
                <a16:creationId xmlns:a16="http://schemas.microsoft.com/office/drawing/2014/main" id="{9EA88892-6757-4FB9-8DB0-92A05CD0C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" y="0"/>
            <a:ext cx="1211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ies for CA : ShreySandeepJain : 1976 – 1980" id="3" name="slide3">
            <a:extLst>
              <a:ext uri="{FF2B5EF4-FFF2-40B4-BE49-F238E27FC236}">
                <a16:creationId xmlns:a16="http://schemas.microsoft.com/office/drawing/2014/main" id="{C475AE4F-50A4-4807-A5D0-CC9CB3C68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92"/>
            <a:ext cx="12192000" cy="64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 Multiples : Top 5 CA Counties : ShreySandeepJain : 1976 - 1980" id="4" name="slide4">
            <a:extLst>
              <a:ext uri="{FF2B5EF4-FFF2-40B4-BE49-F238E27FC236}">
                <a16:creationId xmlns:a16="http://schemas.microsoft.com/office/drawing/2014/main" id="{AA556D1D-9A86-4E90-82D0-E7E5F4A62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" y="0"/>
            <a:ext cx="1211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ield Growth of Crop1" id="5" name="slide5">
            <a:extLst>
              <a:ext uri="{FF2B5EF4-FFF2-40B4-BE49-F238E27FC236}">
                <a16:creationId xmlns:a16="http://schemas.microsoft.com/office/drawing/2014/main" id="{036F8860-8E45-4116-AAD4-2083E20802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ield Growth of Crop2" id="6" name="slide6">
            <a:extLst>
              <a:ext uri="{FF2B5EF4-FFF2-40B4-BE49-F238E27FC236}">
                <a16:creationId xmlns:a16="http://schemas.microsoft.com/office/drawing/2014/main" id="{99CB9111-C91A-460C-9DBC-B571FCCD2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ield Growth of Crop3" id="7" name="slide7">
            <a:extLst>
              <a:ext uri="{FF2B5EF4-FFF2-40B4-BE49-F238E27FC236}">
                <a16:creationId xmlns:a16="http://schemas.microsoft.com/office/drawing/2014/main" id="{6FA2913B-87DC-416C-B6FF-6C9608FD86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2024-09-22T07:34:30Z</dcterms:created>
  <dcterms:modified xsi:type="dcterms:W3CDTF">2024-09-22T07:34:30Z</dcterms:modified>
</cp:coreProperties>
</file>