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5888E95-1239-4DAD-BF6F-4011326B20B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TitanicViz Tableau File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0872B23-B3C4-4DA8-AB02-68CC66B510C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21-Sep-24 4:25:55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all Clusters" id="2" name="slide2">
            <a:extLst>
              <a:ext uri="{FF2B5EF4-FFF2-40B4-BE49-F238E27FC236}">
                <a16:creationId xmlns:a16="http://schemas.microsoft.com/office/drawing/2014/main" id="{B3FEC285-DCF5-4C1A-952A-9E6831F231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47" y="0"/>
            <a:ext cx="6934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rvival by Cluster" id="3" name="slide3">
            <a:extLst>
              <a:ext uri="{FF2B5EF4-FFF2-40B4-BE49-F238E27FC236}">
                <a16:creationId xmlns:a16="http://schemas.microsoft.com/office/drawing/2014/main" id="{C3E13040-D48D-45AD-82C2-CAEB4C9745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689" y="0"/>
            <a:ext cx="3262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rvival by Gender" id="4" name="slide4">
            <a:extLst>
              <a:ext uri="{FF2B5EF4-FFF2-40B4-BE49-F238E27FC236}">
                <a16:creationId xmlns:a16="http://schemas.microsoft.com/office/drawing/2014/main" id="{52C1C748-33DA-4A22-B4BE-F397498BBE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689" y="0"/>
            <a:ext cx="3262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rvival by Passenger Class" id="5" name="slide5">
            <a:extLst>
              <a:ext uri="{FF2B5EF4-FFF2-40B4-BE49-F238E27FC236}">
                <a16:creationId xmlns:a16="http://schemas.microsoft.com/office/drawing/2014/main" id="{C5EF62D8-6037-4EEC-9CB0-1BB39BD6F9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706" y="0"/>
            <a:ext cx="3760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rvival by Age Category" id="6" name="slide6">
            <a:extLst>
              <a:ext uri="{FF2B5EF4-FFF2-40B4-BE49-F238E27FC236}">
                <a16:creationId xmlns:a16="http://schemas.microsoft.com/office/drawing/2014/main" id="{0F3C307E-AA23-480D-9664-F61AE965B2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732" y="0"/>
            <a:ext cx="3916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rvival by Embarked Point" id="7" name="slide7">
            <a:extLst>
              <a:ext uri="{FF2B5EF4-FFF2-40B4-BE49-F238E27FC236}">
                <a16:creationId xmlns:a16="http://schemas.microsoft.com/office/drawing/2014/main" id="{1022FB52-0516-4608-AA41-C598A02317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706" y="0"/>
            <a:ext cx="3760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rvival by number of Siblings" id="8" name="slide8">
            <a:extLst>
              <a:ext uri="{FF2B5EF4-FFF2-40B4-BE49-F238E27FC236}">
                <a16:creationId xmlns:a16="http://schemas.microsoft.com/office/drawing/2014/main" id="{404826E2-98F9-4688-8EB9-5F92AA17EC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706" y="0"/>
            <a:ext cx="3760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2024-09-21T21:25:56Z</dcterms:created>
  <dcterms:modified xsi:type="dcterms:W3CDTF">2024-09-21T21:25:56Z</dcterms:modified>
</cp:coreProperties>
</file>