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A345B04-C7E8-4916-8FD2-9CEEBEA050C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Risk of Energy Infrastructure to Natural Disaster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61A1E56-23AF-47AA-8097-76E74681377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21-Sep-24 4:30:11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atural Disasters" id="2" name="slide2">
            <a:extLst>
              <a:ext uri="{FF2B5EF4-FFF2-40B4-BE49-F238E27FC236}">
                <a16:creationId xmlns:a16="http://schemas.microsoft.com/office/drawing/2014/main" id="{A14811E5-D2C0-41B9-95CA-35FE2B7B17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9" y="0"/>
            <a:ext cx="11593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il Refineries and Natural Disasters" id="3" name="slide3">
            <a:extLst>
              <a:ext uri="{FF2B5EF4-FFF2-40B4-BE49-F238E27FC236}">
                <a16:creationId xmlns:a16="http://schemas.microsoft.com/office/drawing/2014/main" id="{DF0EAB3B-9868-4304-8E10-A467216EDA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73" y="0"/>
            <a:ext cx="115104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il Refinery - States" id="4" name="slide4">
            <a:extLst>
              <a:ext uri="{FF2B5EF4-FFF2-40B4-BE49-F238E27FC236}">
                <a16:creationId xmlns:a16="http://schemas.microsoft.com/office/drawing/2014/main" id="{6CCC225C-291D-44B7-91D1-1B654AF81F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0" y="0"/>
            <a:ext cx="117456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aster Multi Maps" id="5" name="slide5">
            <a:extLst>
              <a:ext uri="{FF2B5EF4-FFF2-40B4-BE49-F238E27FC236}">
                <a16:creationId xmlns:a16="http://schemas.microsoft.com/office/drawing/2014/main" id="{D88F7B81-35F9-44B1-B259-C3C2583FFA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46" y="0"/>
            <a:ext cx="115161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6" name="slide6">
            <a:extLst>
              <a:ext uri="{FF2B5EF4-FFF2-40B4-BE49-F238E27FC236}">
                <a16:creationId xmlns:a16="http://schemas.microsoft.com/office/drawing/2014/main" id="{5F9208AA-5BF7-4987-B04A-FEB705A4DC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7" name="slide7">
            <a:extLst>
              <a:ext uri="{FF2B5EF4-FFF2-40B4-BE49-F238E27FC236}">
                <a16:creationId xmlns:a16="http://schemas.microsoft.com/office/drawing/2014/main" id="{063ADE0E-9CAD-43CC-8666-7B71E13E85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8" name="slide8">
            <a:extLst>
              <a:ext uri="{FF2B5EF4-FFF2-40B4-BE49-F238E27FC236}">
                <a16:creationId xmlns:a16="http://schemas.microsoft.com/office/drawing/2014/main" id="{B638F91B-8585-40A1-9F17-3CD0215440B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9" name="slide9">
            <a:extLst>
              <a:ext uri="{FF2B5EF4-FFF2-40B4-BE49-F238E27FC236}">
                <a16:creationId xmlns:a16="http://schemas.microsoft.com/office/drawing/2014/main" id="{5827C2C4-11B0-4F86-8FB7-A972AB5FF98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2024-09-21T21:30:14Z</dcterms:created>
  <dcterms:modified xsi:type="dcterms:W3CDTF">2024-09-21T21:30:14Z</dcterms:modified>
</cp:coreProperties>
</file>