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A4548E-7E1B-4407-AFC3-6B43469E5B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Market based analytics - instacart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6BAEE2-6B53-4E7F-87BA-FD225F8DBA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22-Sep-24 2:26:24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Products Sold per Department" id="10" name="slide10">
            <a:extLst>
              <a:ext uri="{FF2B5EF4-FFF2-40B4-BE49-F238E27FC236}">
                <a16:creationId xmlns:a16="http://schemas.microsoft.com/office/drawing/2014/main" id="{B056FD19-6436-435F-A3F7-764D3A6D66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" y="0"/>
            <a:ext cx="1190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Hours – Rank" id="11" name="slide11">
            <a:extLst>
              <a:ext uri="{FF2B5EF4-FFF2-40B4-BE49-F238E27FC236}">
                <a16:creationId xmlns:a16="http://schemas.microsoft.com/office/drawing/2014/main" id="{EE381303-0498-4EF0-80CB-FBD2CE899D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038"/>
            <a:ext cx="12192000" cy="27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Hours – Groups" id="12" name="slide12">
            <a:extLst>
              <a:ext uri="{FF2B5EF4-FFF2-40B4-BE49-F238E27FC236}">
                <a16:creationId xmlns:a16="http://schemas.microsoft.com/office/drawing/2014/main" id="{CA78F2EF-31D6-4ABD-BFB8-FFF2713611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87"/>
            <a:ext cx="12192000" cy="6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Friday Rush Hours" id="13" name="slide13">
            <a:extLst>
              <a:ext uri="{FF2B5EF4-FFF2-40B4-BE49-F238E27FC236}">
                <a16:creationId xmlns:a16="http://schemas.microsoft.com/office/drawing/2014/main" id="{6CBFAFFA-320C-4CFE-A553-7E17D835CD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3314700"/>
            <a:ext cx="117443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Evening hours" id="14" name="slide14">
            <a:extLst>
              <a:ext uri="{FF2B5EF4-FFF2-40B4-BE49-F238E27FC236}">
                <a16:creationId xmlns:a16="http://schemas.microsoft.com/office/drawing/2014/main" id="{BCC82302-E0E6-4E98-A795-223CB25D58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95"/>
            <a:ext cx="12192000" cy="67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Early Birds" id="15" name="slide15">
            <a:extLst>
              <a:ext uri="{FF2B5EF4-FFF2-40B4-BE49-F238E27FC236}">
                <a16:creationId xmlns:a16="http://schemas.microsoft.com/office/drawing/2014/main" id="{CC2C8403-54E0-4AC3-8E3E-AF026E039E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60"/>
            <a:ext cx="12192000" cy="63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late night hours" id="16" name="slide16">
            <a:extLst>
              <a:ext uri="{FF2B5EF4-FFF2-40B4-BE49-F238E27FC236}">
                <a16:creationId xmlns:a16="http://schemas.microsoft.com/office/drawing/2014/main" id="{734D453D-E634-4492-BA51-5154DEA8FA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4" y="0"/>
            <a:ext cx="11799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monday-thursday rush hours" id="17" name="slide17">
            <a:extLst>
              <a:ext uri="{FF2B5EF4-FFF2-40B4-BE49-F238E27FC236}">
                <a16:creationId xmlns:a16="http://schemas.microsoft.com/office/drawing/2014/main" id="{490E733A-2A23-42D6-9D3B-6F1FBFB028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" y="0"/>
            <a:ext cx="11999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s per Group-weekend busiest hours" id="18" name="slide18">
            <a:extLst>
              <a:ext uri="{FF2B5EF4-FFF2-40B4-BE49-F238E27FC236}">
                <a16:creationId xmlns:a16="http://schemas.microsoft.com/office/drawing/2014/main" id="{065E77E3-0953-4220-A2D1-E3EE8E8152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2" y="0"/>
            <a:ext cx="11807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5" id="19" name="slide19">
            <a:extLst>
              <a:ext uri="{FF2B5EF4-FFF2-40B4-BE49-F238E27FC236}">
                <a16:creationId xmlns:a16="http://schemas.microsoft.com/office/drawing/2014/main" id="{83C261F4-F9C9-487D-AC8D-5CA45DFA84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Days of the Week" id="2" name="slide2">
            <a:extLst>
              <a:ext uri="{FF2B5EF4-FFF2-40B4-BE49-F238E27FC236}">
                <a16:creationId xmlns:a16="http://schemas.microsoft.com/office/drawing/2014/main" id="{4527CDF9-6CC9-422F-A7D9-60C8628A6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1"/>
            <a:ext cx="12192000" cy="67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6" id="20" name="slide20">
            <a:extLst>
              <a:ext uri="{FF2B5EF4-FFF2-40B4-BE49-F238E27FC236}">
                <a16:creationId xmlns:a16="http://schemas.microsoft.com/office/drawing/2014/main" id="{115A7147-9506-4DEB-BF33-0AFC16F456B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7" id="21" name="slide21">
            <a:extLst>
              <a:ext uri="{FF2B5EF4-FFF2-40B4-BE49-F238E27FC236}">
                <a16:creationId xmlns:a16="http://schemas.microsoft.com/office/drawing/2014/main" id="{DFEA5DF3-E3BC-430B-9998-4575484376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8" id="22" name="slide22">
            <a:extLst>
              <a:ext uri="{FF2B5EF4-FFF2-40B4-BE49-F238E27FC236}">
                <a16:creationId xmlns:a16="http://schemas.microsoft.com/office/drawing/2014/main" id="{3A95DAAD-5292-4127-868C-8F01200981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9" id="23" name="slide23">
            <a:extLst>
              <a:ext uri="{FF2B5EF4-FFF2-40B4-BE49-F238E27FC236}">
                <a16:creationId xmlns:a16="http://schemas.microsoft.com/office/drawing/2014/main" id="{D9E0170E-D953-454C-96C3-6C2CC621C4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10" id="24" name="slide24">
            <a:extLst>
              <a:ext uri="{FF2B5EF4-FFF2-40B4-BE49-F238E27FC236}">
                <a16:creationId xmlns:a16="http://schemas.microsoft.com/office/drawing/2014/main" id="{BBBEB6DC-1972-4C00-8569-B1D3E69488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11" id="25" name="slide25">
            <a:extLst>
              <a:ext uri="{FF2B5EF4-FFF2-40B4-BE49-F238E27FC236}">
                <a16:creationId xmlns:a16="http://schemas.microsoft.com/office/drawing/2014/main" id="{092FE7D1-DCD9-4843-9C0C-292C1B28D08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can we minimize the time gap between customers successive orders?12" id="26" name="slide26">
            <a:extLst>
              <a:ext uri="{FF2B5EF4-FFF2-40B4-BE49-F238E27FC236}">
                <a16:creationId xmlns:a16="http://schemas.microsoft.com/office/drawing/2014/main" id="{43E8D172-3D01-4546-B530-BCD728B7D5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" y="0"/>
            <a:ext cx="11298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7" name="slide27">
            <a:extLst>
              <a:ext uri="{FF2B5EF4-FFF2-40B4-BE49-F238E27FC236}">
                <a16:creationId xmlns:a16="http://schemas.microsoft.com/office/drawing/2014/main" id="{11545F34-DFDA-483D-8CF2-C5FBADE382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8" name="slide28">
            <a:extLst>
              <a:ext uri="{FF2B5EF4-FFF2-40B4-BE49-F238E27FC236}">
                <a16:creationId xmlns:a16="http://schemas.microsoft.com/office/drawing/2014/main" id="{71AEFAD6-C05A-4A5D-8C63-1F5A050F5F5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9" name="slide29">
            <a:extLst>
              <a:ext uri="{FF2B5EF4-FFF2-40B4-BE49-F238E27FC236}">
                <a16:creationId xmlns:a16="http://schemas.microsoft.com/office/drawing/2014/main" id="{840E02A1-9B17-4027-9780-A695868A343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Hours" id="3" name="slide3">
            <a:extLst>
              <a:ext uri="{FF2B5EF4-FFF2-40B4-BE49-F238E27FC236}">
                <a16:creationId xmlns:a16="http://schemas.microsoft.com/office/drawing/2014/main" id="{D69CD6C9-0125-45FA-BB3D-5CDAA3B71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" y="0"/>
            <a:ext cx="119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30" name="slide30">
            <a:extLst>
              <a:ext uri="{FF2B5EF4-FFF2-40B4-BE49-F238E27FC236}">
                <a16:creationId xmlns:a16="http://schemas.microsoft.com/office/drawing/2014/main" id="{61957378-AE79-4790-BBEA-E1119B70518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31" name="slide31">
            <a:extLst>
              <a:ext uri="{FF2B5EF4-FFF2-40B4-BE49-F238E27FC236}">
                <a16:creationId xmlns:a16="http://schemas.microsoft.com/office/drawing/2014/main" id="{F2240F77-D909-48A3-A934-D50083E656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32" name="slide32">
            <a:extLst>
              <a:ext uri="{FF2B5EF4-FFF2-40B4-BE49-F238E27FC236}">
                <a16:creationId xmlns:a16="http://schemas.microsoft.com/office/drawing/2014/main" id="{A594B16A-0965-4C60-A121-1A6DAE5943F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33" name="slide33">
            <a:extLst>
              <a:ext uri="{FF2B5EF4-FFF2-40B4-BE49-F238E27FC236}">
                <a16:creationId xmlns:a16="http://schemas.microsoft.com/office/drawing/2014/main" id="{06ADE920-DEB1-4214-B6A6-959FA546D1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34" name="slide34">
            <a:extLst>
              <a:ext uri="{FF2B5EF4-FFF2-40B4-BE49-F238E27FC236}">
                <a16:creationId xmlns:a16="http://schemas.microsoft.com/office/drawing/2014/main" id="{C40B9760-952A-4A08-B820-8C850BD2922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s in the Busiest Hours" id="4" name="slide4">
            <a:extLst>
              <a:ext uri="{FF2B5EF4-FFF2-40B4-BE49-F238E27FC236}">
                <a16:creationId xmlns:a16="http://schemas.microsoft.com/office/drawing/2014/main" id="{A0707CBE-FAF7-49AF-A263-3B72367AA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84" y="0"/>
            <a:ext cx="205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s Since Prior Order" id="5" name="slide5">
            <a:extLst>
              <a:ext uri="{FF2B5EF4-FFF2-40B4-BE49-F238E27FC236}">
                <a16:creationId xmlns:a16="http://schemas.microsoft.com/office/drawing/2014/main" id="{D8E72E69-714F-4F6C-83A2-6D5500B212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07" y="0"/>
            <a:ext cx="6185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elling Products" id="6" name="slide6">
            <a:extLst>
              <a:ext uri="{FF2B5EF4-FFF2-40B4-BE49-F238E27FC236}">
                <a16:creationId xmlns:a16="http://schemas.microsoft.com/office/drawing/2014/main" id="{B5FAA708-08ED-4276-BBDC-10E951C1C4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1173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eordered Products" id="7" name="slide7">
            <a:extLst>
              <a:ext uri="{FF2B5EF4-FFF2-40B4-BE49-F238E27FC236}">
                <a16:creationId xmlns:a16="http://schemas.microsoft.com/office/drawing/2014/main" id="{CAD9206E-80DF-471B-B5CF-611BE36BAA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374"/>
            <a:ext cx="12192000" cy="3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Items Purchased per Order" id="8" name="slide8">
            <a:extLst>
              <a:ext uri="{FF2B5EF4-FFF2-40B4-BE49-F238E27FC236}">
                <a16:creationId xmlns:a16="http://schemas.microsoft.com/office/drawing/2014/main" id="{F51466C2-DC93-4E58-93F7-B2AD635AE3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1"/>
            <a:ext cx="12192000" cy="67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of Aisles and Products" id="9" name="slide9">
            <a:extLst>
              <a:ext uri="{FF2B5EF4-FFF2-40B4-BE49-F238E27FC236}">
                <a16:creationId xmlns:a16="http://schemas.microsoft.com/office/drawing/2014/main" id="{E66FC25C-7DFF-4E56-8270-1F292D8715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" y="0"/>
            <a:ext cx="11900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2024-09-22T07:26:44Z</dcterms:created>
  <dcterms:modified xsi:type="dcterms:W3CDTF">2024-09-22T07:26:44Z</dcterms:modified>
</cp:coreProperties>
</file>