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982A1785-A50D-439E-ACE8-79C4DE50AC11}" type="datetimeFigureOut">
              <a:rPr lang="en-US" smtClean="0"/>
              <a:t>3/22/2019</a:t>
            </a:fld>
            <a:endParaRPr lang="en-US"/>
          </a:p>
        </p:txBody>
      </p:sp>
      <p:sp>
        <p:nvSpPr>
          <p:cNvPr id="17" name="Slide Number Placeholder 16"/>
          <p:cNvSpPr>
            <a:spLocks noGrp="1"/>
          </p:cNvSpPr>
          <p:nvPr>
            <p:ph type="sldNum" sz="quarter" idx="11"/>
          </p:nvPr>
        </p:nvSpPr>
        <p:spPr/>
        <p:txBody>
          <a:bodyPr/>
          <a:lstStyle/>
          <a:p>
            <a:fld id="{3B3AD039-E7E3-41FB-A324-4A2FCB583871}"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A1785-A50D-439E-ACE8-79C4DE50AC11}"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AD039-E7E3-41FB-A324-4A2FCB5838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A1785-A50D-439E-ACE8-79C4DE50AC11}"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AD039-E7E3-41FB-A324-4A2FCB583871}"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982A1785-A50D-439E-ACE8-79C4DE50AC11}" type="datetimeFigureOut">
              <a:rPr lang="en-US" smtClean="0"/>
              <a:t>3/22/2019</a:t>
            </a:fld>
            <a:endParaRPr lang="en-US"/>
          </a:p>
        </p:txBody>
      </p:sp>
      <p:sp>
        <p:nvSpPr>
          <p:cNvPr id="12" name="Slide Number Placeholder 11"/>
          <p:cNvSpPr>
            <a:spLocks noGrp="1"/>
          </p:cNvSpPr>
          <p:nvPr>
            <p:ph type="sldNum" sz="quarter" idx="15"/>
          </p:nvPr>
        </p:nvSpPr>
        <p:spPr/>
        <p:txBody>
          <a:bodyPr/>
          <a:lstStyle/>
          <a:p>
            <a:fld id="{3B3AD039-E7E3-41FB-A324-4A2FCB583871}"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982A1785-A50D-439E-ACE8-79C4DE50AC11}" type="datetimeFigureOut">
              <a:rPr lang="en-US" smtClean="0"/>
              <a:t>3/22/2019</a:t>
            </a:fld>
            <a:endParaRPr lang="en-US"/>
          </a:p>
        </p:txBody>
      </p:sp>
      <p:sp>
        <p:nvSpPr>
          <p:cNvPr id="14" name="Slide Number Placeholder 13"/>
          <p:cNvSpPr>
            <a:spLocks noGrp="1"/>
          </p:cNvSpPr>
          <p:nvPr>
            <p:ph type="sldNum" sz="quarter" idx="11"/>
          </p:nvPr>
        </p:nvSpPr>
        <p:spPr/>
        <p:txBody>
          <a:bodyPr/>
          <a:lstStyle/>
          <a:p>
            <a:fld id="{3B3AD039-E7E3-41FB-A324-4A2FCB583871}"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982A1785-A50D-439E-ACE8-79C4DE50AC11}" type="datetimeFigureOut">
              <a:rPr lang="en-US" smtClean="0"/>
              <a:t>3/22/2019</a:t>
            </a:fld>
            <a:endParaRPr lang="en-US"/>
          </a:p>
        </p:txBody>
      </p:sp>
      <p:sp>
        <p:nvSpPr>
          <p:cNvPr id="12" name="Slide Number Placeholder 11"/>
          <p:cNvSpPr>
            <a:spLocks noGrp="1"/>
          </p:cNvSpPr>
          <p:nvPr>
            <p:ph type="sldNum" sz="quarter" idx="16"/>
          </p:nvPr>
        </p:nvSpPr>
        <p:spPr/>
        <p:txBody>
          <a:bodyPr/>
          <a:lstStyle/>
          <a:p>
            <a:fld id="{3B3AD039-E7E3-41FB-A324-4A2FCB583871}"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982A1785-A50D-439E-ACE8-79C4DE50AC11}" type="datetimeFigureOut">
              <a:rPr lang="en-US" smtClean="0"/>
              <a:t>3/22/2019</a:t>
            </a:fld>
            <a:endParaRPr lang="en-US"/>
          </a:p>
        </p:txBody>
      </p:sp>
      <p:sp>
        <p:nvSpPr>
          <p:cNvPr id="12" name="Slide Number Placeholder 11"/>
          <p:cNvSpPr>
            <a:spLocks noGrp="1"/>
          </p:cNvSpPr>
          <p:nvPr>
            <p:ph type="sldNum" sz="quarter" idx="17"/>
          </p:nvPr>
        </p:nvSpPr>
        <p:spPr/>
        <p:txBody>
          <a:bodyPr/>
          <a:lstStyle/>
          <a:p>
            <a:fld id="{3B3AD039-E7E3-41FB-A324-4A2FCB583871}"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982A1785-A50D-439E-ACE8-79C4DE50AC11}" type="datetimeFigureOut">
              <a:rPr lang="en-US" smtClean="0"/>
              <a:t>3/22/2019</a:t>
            </a:fld>
            <a:endParaRPr lang="en-US"/>
          </a:p>
        </p:txBody>
      </p:sp>
      <p:sp>
        <p:nvSpPr>
          <p:cNvPr id="16" name="Slide Number Placeholder 15"/>
          <p:cNvSpPr>
            <a:spLocks noGrp="1"/>
          </p:cNvSpPr>
          <p:nvPr>
            <p:ph type="sldNum" sz="quarter" idx="11"/>
          </p:nvPr>
        </p:nvSpPr>
        <p:spPr/>
        <p:txBody>
          <a:bodyPr/>
          <a:lstStyle/>
          <a:p>
            <a:fld id="{3B3AD039-E7E3-41FB-A324-4A2FCB583871}"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82A1785-A50D-439E-ACE8-79C4DE50AC11}" type="datetimeFigureOut">
              <a:rPr lang="en-US" smtClean="0"/>
              <a:t>3/22/2019</a:t>
            </a:fld>
            <a:endParaRPr lang="en-US"/>
          </a:p>
        </p:txBody>
      </p:sp>
      <p:sp>
        <p:nvSpPr>
          <p:cNvPr id="8" name="Slide Number Placeholder 7"/>
          <p:cNvSpPr>
            <a:spLocks noGrp="1"/>
          </p:cNvSpPr>
          <p:nvPr>
            <p:ph type="sldNum" sz="quarter" idx="11"/>
          </p:nvPr>
        </p:nvSpPr>
        <p:spPr/>
        <p:txBody>
          <a:bodyPr/>
          <a:lstStyle/>
          <a:p>
            <a:fld id="{3B3AD039-E7E3-41FB-A324-4A2FCB583871}"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982A1785-A50D-439E-ACE8-79C4DE50AC11}" type="datetimeFigureOut">
              <a:rPr lang="en-US" smtClean="0"/>
              <a:t>3/22/2019</a:t>
            </a:fld>
            <a:endParaRPr lang="en-US"/>
          </a:p>
        </p:txBody>
      </p:sp>
      <p:sp>
        <p:nvSpPr>
          <p:cNvPr id="19" name="Slide Number Placeholder 18"/>
          <p:cNvSpPr>
            <a:spLocks noGrp="1"/>
          </p:cNvSpPr>
          <p:nvPr>
            <p:ph type="sldNum" sz="quarter" idx="16"/>
          </p:nvPr>
        </p:nvSpPr>
        <p:spPr/>
        <p:txBody>
          <a:bodyPr/>
          <a:lstStyle/>
          <a:p>
            <a:fld id="{3B3AD039-E7E3-41FB-A324-4A2FCB583871}"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982A1785-A50D-439E-ACE8-79C4DE50AC11}" type="datetimeFigureOut">
              <a:rPr lang="en-US" smtClean="0"/>
              <a:t>3/22/2019</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3B3AD039-E7E3-41FB-A324-4A2FCB583871}"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982A1785-A50D-439E-ACE8-79C4DE50AC11}" type="datetimeFigureOut">
              <a:rPr lang="en-US" smtClean="0"/>
              <a:t>3/22/2019</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3B3AD039-E7E3-41FB-A324-4A2FCB583871}"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52400" y="1778540"/>
            <a:ext cx="6248400" cy="3124200"/>
          </a:xfrm>
        </p:spPr>
      </p:pic>
      <p:sp>
        <p:nvSpPr>
          <p:cNvPr id="2" name="Title 1"/>
          <p:cNvSpPr>
            <a:spLocks noGrp="1"/>
          </p:cNvSpPr>
          <p:nvPr>
            <p:ph type="title"/>
          </p:nvPr>
        </p:nvSpPr>
        <p:spPr/>
        <p:txBody>
          <a:bodyPr>
            <a:noAutofit/>
          </a:bodyPr>
          <a:lstStyle/>
          <a:p>
            <a:r>
              <a:rPr lang="en-US" sz="5400" u="sng" dirty="0" smtClean="0">
                <a:latin typeface="Agency FB" panose="020B0503020202020204" pitchFamily="34" charset="0"/>
              </a:rPr>
              <a:t>KHELO </a:t>
            </a:r>
            <a:r>
              <a:rPr lang="en-US" sz="5400" u="sng" dirty="0" err="1" smtClean="0">
                <a:latin typeface="Agency FB" panose="020B0503020202020204" pitchFamily="34" charset="0"/>
              </a:rPr>
              <a:t>india</a:t>
            </a:r>
            <a:endParaRPr lang="en-US" sz="5400" u="sng" dirty="0">
              <a:latin typeface="Agency FB" panose="020B0503020202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399" y="3200400"/>
            <a:ext cx="2421647" cy="3200400"/>
          </a:xfrm>
          <a:prstGeom prst="rect">
            <a:avLst/>
          </a:prstGeom>
        </p:spPr>
      </p:pic>
    </p:spTree>
    <p:extLst>
      <p:ext uri="{BB962C8B-B14F-4D97-AF65-F5344CB8AC3E}">
        <p14:creationId xmlns:p14="http://schemas.microsoft.com/office/powerpoint/2010/main" val="339036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1485900" y="1914525"/>
            <a:ext cx="6172200" cy="3267075"/>
          </a:xfrm>
        </p:spPr>
        <p:txBody>
          <a:bodyPr/>
          <a:lstStyle/>
          <a:p>
            <a:r>
              <a:rPr lang="en-US" dirty="0" smtClean="0"/>
              <a:t>SOCIALISING THE SPORTS </a:t>
            </a:r>
          </a:p>
          <a:p>
            <a:pPr marL="342900" indent="-342900" algn="l">
              <a:buFont typeface="Wingdings" panose="05000000000000000000" pitchFamily="2" charset="2"/>
              <a:buChar char="§"/>
            </a:pPr>
            <a:r>
              <a:rPr lang="en-US" dirty="0" smtClean="0"/>
              <a:t>For teens like us sports is the important need of almost each and every individual .Its something which make u happy feel energetic and relax you </a:t>
            </a:r>
          </a:p>
          <a:p>
            <a:pPr marL="342900" indent="-342900" algn="l">
              <a:buFont typeface="Wingdings" panose="05000000000000000000" pitchFamily="2" charset="2"/>
              <a:buChar char="§"/>
            </a:pPr>
            <a:r>
              <a:rPr lang="en-US" dirty="0" smtClean="0"/>
              <a:t>So today we decided to work on this field to make it better and appropriate for every individual specially when you are new to some place and you really want to join some games near your locality.</a:t>
            </a:r>
          </a:p>
          <a:p>
            <a:pPr marL="342900" indent="-342900" algn="l">
              <a:buFont typeface="Wingdings" panose="05000000000000000000" pitchFamily="2" charset="2"/>
              <a:buChar char="§"/>
            </a:pPr>
            <a:r>
              <a:rPr lang="en-US" dirty="0" smtClean="0"/>
              <a:t>So here we move to our solution to these problems.</a:t>
            </a:r>
          </a:p>
          <a:p>
            <a:pPr marL="342900" indent="-342900" algn="l">
              <a:buFont typeface="Wingdings" panose="05000000000000000000" pitchFamily="2" charset="2"/>
              <a:buChar char="§"/>
            </a:pPr>
            <a:endParaRPr lang="en-US" dirty="0"/>
          </a:p>
        </p:txBody>
      </p:sp>
      <p:sp>
        <p:nvSpPr>
          <p:cNvPr id="3" name="Text Placeholder 2"/>
          <p:cNvSpPr>
            <a:spLocks noGrp="1"/>
          </p:cNvSpPr>
          <p:nvPr>
            <p:ph type="body" sz="half" idx="2"/>
          </p:nvPr>
        </p:nvSpPr>
        <p:spPr>
          <a:xfrm flipV="1">
            <a:off x="1737360" y="7467600"/>
            <a:ext cx="5669280" cy="990600"/>
          </a:xfrm>
        </p:spPr>
        <p:txBody>
          <a:bodyPr/>
          <a:lstStyle/>
          <a:p>
            <a:endParaRPr lang="en-US" dirty="0"/>
          </a:p>
        </p:txBody>
      </p:sp>
      <p:sp>
        <p:nvSpPr>
          <p:cNvPr id="4" name="Title 3"/>
          <p:cNvSpPr>
            <a:spLocks noGrp="1"/>
          </p:cNvSpPr>
          <p:nvPr>
            <p:ph type="title"/>
          </p:nvPr>
        </p:nvSpPr>
        <p:spPr/>
        <p:txBody>
          <a:bodyPr>
            <a:normAutofit fontScale="90000"/>
          </a:bodyPr>
          <a:lstStyle/>
          <a:p>
            <a:r>
              <a:rPr lang="en-US" sz="2800" dirty="0" smtClean="0"/>
              <a:t>PROBLEM STATEMENT </a:t>
            </a:r>
            <a:endParaRPr lang="en-US" sz="2800" dirty="0"/>
          </a:p>
        </p:txBody>
      </p:sp>
    </p:spTree>
    <p:extLst>
      <p:ext uri="{BB962C8B-B14F-4D97-AF65-F5344CB8AC3E}">
        <p14:creationId xmlns:p14="http://schemas.microsoft.com/office/powerpoint/2010/main" val="23601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533400" y="1905000"/>
            <a:ext cx="8229600" cy="4075176"/>
          </a:xfrm>
        </p:spPr>
        <p:txBody>
          <a:bodyPr>
            <a:noAutofit/>
          </a:bodyPr>
          <a:lstStyle/>
          <a:p>
            <a:pPr marL="342900" indent="-342900" algn="l">
              <a:buFont typeface="Wingdings" panose="05000000000000000000" pitchFamily="2" charset="2"/>
              <a:buChar char="Ø"/>
            </a:pPr>
            <a:r>
              <a:rPr lang="en-US" sz="2400" dirty="0" smtClean="0"/>
              <a:t>So what exactly we are planning is we will design a website where we try to create a social platform where  any individual can make use of this website and   can register. Their he/she can choose whatever they want to play and whichever sports centers are present near their locality they will get full info regarding those clubs  , even if they want to join some team they can go for it .</a:t>
            </a:r>
          </a:p>
          <a:p>
            <a:pPr marL="342900" indent="-342900" algn="l">
              <a:buFont typeface="Wingdings" panose="05000000000000000000" pitchFamily="2" charset="2"/>
              <a:buChar char="Ø"/>
            </a:pPr>
            <a:r>
              <a:rPr lang="en-US" sz="2400" dirty="0" smtClean="0"/>
              <a:t>Here u can come to know about that sport center rating with individual sports member rating you will be having a wide range of choice regarding different sports .</a:t>
            </a:r>
          </a:p>
          <a:p>
            <a:pPr marL="342900" indent="-342900" algn="l">
              <a:buFont typeface="Wingdings" panose="05000000000000000000" pitchFamily="2" charset="2"/>
              <a:buChar char="Ø"/>
            </a:pPr>
            <a:r>
              <a:rPr lang="en-US" sz="2400" dirty="0" smtClean="0"/>
              <a:t>A platform where you can push your skill to develop it in better manner . “</a:t>
            </a:r>
            <a:endParaRPr lang="en-US" sz="2400" dirty="0"/>
          </a:p>
        </p:txBody>
      </p:sp>
      <p:sp>
        <p:nvSpPr>
          <p:cNvPr id="4" name="Title 3"/>
          <p:cNvSpPr>
            <a:spLocks noGrp="1"/>
          </p:cNvSpPr>
          <p:nvPr>
            <p:ph type="title"/>
          </p:nvPr>
        </p:nvSpPr>
        <p:spPr/>
        <p:txBody>
          <a:bodyPr>
            <a:normAutofit/>
          </a:bodyPr>
          <a:lstStyle/>
          <a:p>
            <a:r>
              <a:rPr lang="en-US" sz="2800" u="sng" dirty="0" smtClean="0"/>
              <a:t>PROBLEM Approach</a:t>
            </a:r>
            <a:endParaRPr lang="en-US" sz="2800" u="sng" dirty="0"/>
          </a:p>
        </p:txBody>
      </p:sp>
    </p:spTree>
    <p:extLst>
      <p:ext uri="{BB962C8B-B14F-4D97-AF65-F5344CB8AC3E}">
        <p14:creationId xmlns:p14="http://schemas.microsoft.com/office/powerpoint/2010/main" val="97927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panose="05000000000000000000" pitchFamily="2" charset="2"/>
              <a:buChar char="v"/>
            </a:pPr>
            <a:r>
              <a:rPr lang="en-US" sz="2800" dirty="0" smtClean="0"/>
              <a:t> It allow you to chase your sports at any location </a:t>
            </a:r>
            <a:r>
              <a:rPr lang="en-US" sz="2800" dirty="0" err="1" smtClean="0"/>
              <a:t>i.e</a:t>
            </a:r>
            <a:r>
              <a:rPr lang="en-US" sz="2800" dirty="0" smtClean="0"/>
              <a:t> at any city or state .</a:t>
            </a:r>
          </a:p>
          <a:p>
            <a:pPr marL="342900" indent="-342900" algn="l">
              <a:buFont typeface="Wingdings" panose="05000000000000000000" pitchFamily="2" charset="2"/>
              <a:buChar char="v"/>
            </a:pPr>
            <a:r>
              <a:rPr lang="en-US" sz="2800" dirty="0" smtClean="0"/>
              <a:t>According to your favorites time, you will be able to play your sports</a:t>
            </a:r>
          </a:p>
          <a:p>
            <a:pPr marL="342900" indent="-342900" algn="l">
              <a:buFont typeface="Wingdings" panose="05000000000000000000" pitchFamily="2" charset="2"/>
              <a:buChar char="v"/>
            </a:pPr>
            <a:r>
              <a:rPr lang="en-US" sz="2800" dirty="0" smtClean="0"/>
              <a:t>It enable you to socialize with people belonging  to your seeing your r field  of sports.</a:t>
            </a:r>
          </a:p>
          <a:p>
            <a:pPr marL="342900" indent="-342900" algn="l">
              <a:buFont typeface="Wingdings" panose="05000000000000000000" pitchFamily="2" charset="2"/>
              <a:buChar char="v"/>
            </a:pPr>
            <a:r>
              <a:rPr lang="en-US" sz="2800" dirty="0" smtClean="0"/>
              <a:t>You will be able to know about your performance  by seeing your respective rating of a particular sport.</a:t>
            </a:r>
          </a:p>
          <a:p>
            <a:pPr marL="342900" indent="-342900" algn="l">
              <a:buFont typeface="Wingdings" panose="05000000000000000000" pitchFamily="2" charset="2"/>
              <a:buChar char="v"/>
            </a:pPr>
            <a:endParaRPr lang="en-US" dirty="0"/>
          </a:p>
        </p:txBody>
      </p:sp>
      <p:sp>
        <p:nvSpPr>
          <p:cNvPr id="3" name="Title 2"/>
          <p:cNvSpPr>
            <a:spLocks noGrp="1"/>
          </p:cNvSpPr>
          <p:nvPr>
            <p:ph type="title"/>
          </p:nvPr>
        </p:nvSpPr>
        <p:spPr>
          <a:xfrm>
            <a:off x="2438400" y="990600"/>
            <a:ext cx="4114800" cy="701040"/>
          </a:xfrm>
        </p:spPr>
        <p:txBody>
          <a:bodyPr>
            <a:noAutofit/>
          </a:bodyPr>
          <a:lstStyle/>
          <a:p>
            <a:r>
              <a:rPr lang="en-US" sz="2800" u="sng" dirty="0" smtClean="0"/>
              <a:t>IS THE PROBLEM WORTH SOLVING </a:t>
            </a:r>
            <a:endParaRPr lang="en-US" sz="2800" u="sng" dirty="0"/>
          </a:p>
        </p:txBody>
      </p:sp>
    </p:spTree>
    <p:extLst>
      <p:ext uri="{BB962C8B-B14F-4D97-AF65-F5344CB8AC3E}">
        <p14:creationId xmlns:p14="http://schemas.microsoft.com/office/powerpoint/2010/main" val="169907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342900" indent="-342900" algn="l">
              <a:buFont typeface="Wingdings" panose="05000000000000000000" pitchFamily="2" charset="2"/>
              <a:buChar char="v"/>
            </a:pPr>
            <a:r>
              <a:rPr lang="en-US" dirty="0" smtClean="0"/>
              <a:t>Creation of web app “KHELO INDIA”</a:t>
            </a:r>
          </a:p>
          <a:p>
            <a:pPr marL="342900" indent="-342900" algn="l">
              <a:buFont typeface="Wingdings" panose="05000000000000000000" pitchFamily="2" charset="2"/>
              <a:buChar char="v"/>
            </a:pPr>
            <a:r>
              <a:rPr lang="en-US" dirty="0" smtClean="0"/>
              <a:t>In our website we have many slots with different sports names when a user  visits our website he can go through different sports once he/she choose a particular sports , different time slots will be available to the user where  the locations of the available sport in all the sports center available near their locality . </a:t>
            </a:r>
          </a:p>
          <a:p>
            <a:pPr marL="342900" indent="-342900" algn="l">
              <a:buFont typeface="Wingdings" panose="05000000000000000000" pitchFamily="2" charset="2"/>
              <a:buChar char="v"/>
            </a:pPr>
            <a:r>
              <a:rPr lang="en-US" dirty="0" smtClean="0"/>
              <a:t>They can go through the rating of the individual that have played previous games and the available team vacancy and then can be selected as per the favorable option.</a:t>
            </a:r>
          </a:p>
          <a:p>
            <a:pPr marL="342900" indent="-342900" algn="l">
              <a:buFont typeface="Wingdings" panose="05000000000000000000" pitchFamily="2" charset="2"/>
              <a:buChar char="v"/>
            </a:pPr>
            <a:r>
              <a:rPr lang="en-US" dirty="0" smtClean="0"/>
              <a:t>We modified it in such a way that in whatever time you register the website will display only those timing slots which are available at that time .</a:t>
            </a:r>
          </a:p>
          <a:p>
            <a:pPr marL="342900" indent="-342900" algn="l">
              <a:buFont typeface="Wingdings" panose="05000000000000000000" pitchFamily="2" charset="2"/>
              <a:buChar char="v"/>
            </a:pPr>
            <a:r>
              <a:rPr lang="en-US" dirty="0" smtClean="0"/>
              <a:t>Suppose someone login it in evening time he can only able to see the evening slot timing .He/She have no access to morning and afternoon slot .</a:t>
            </a:r>
          </a:p>
          <a:p>
            <a:pPr marL="342900" indent="-342900" algn="l">
              <a:buFont typeface="Wingdings" panose="05000000000000000000" pitchFamily="2" charset="2"/>
              <a:buChar char="v"/>
            </a:pPr>
            <a:r>
              <a:rPr lang="en-US" dirty="0" smtClean="0"/>
              <a:t>  </a:t>
            </a:r>
            <a:endParaRPr lang="en-US" dirty="0"/>
          </a:p>
        </p:txBody>
      </p:sp>
      <p:sp>
        <p:nvSpPr>
          <p:cNvPr id="3" name="Title 2"/>
          <p:cNvSpPr>
            <a:spLocks noGrp="1"/>
          </p:cNvSpPr>
          <p:nvPr>
            <p:ph type="title"/>
          </p:nvPr>
        </p:nvSpPr>
        <p:spPr/>
        <p:txBody>
          <a:bodyPr>
            <a:noAutofit/>
          </a:bodyPr>
          <a:lstStyle/>
          <a:p>
            <a:r>
              <a:rPr lang="en-US" sz="2800" u="sng" dirty="0" err="1" smtClean="0"/>
              <a:t>SOLution</a:t>
            </a:r>
            <a:r>
              <a:rPr lang="en-US" sz="2800" u="sng" dirty="0" smtClean="0"/>
              <a:t> overview </a:t>
            </a:r>
            <a:endParaRPr lang="en-US" sz="2800" u="sng" dirty="0"/>
          </a:p>
        </p:txBody>
      </p:sp>
    </p:spTree>
    <p:extLst>
      <p:ext uri="{BB962C8B-B14F-4D97-AF65-F5344CB8AC3E}">
        <p14:creationId xmlns:p14="http://schemas.microsoft.com/office/powerpoint/2010/main" val="1418824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237</TotalTime>
  <Words>430</Words>
  <Application>Microsoft Office PowerPoint</Application>
  <PresentationFormat>On-screen Show (4:3)</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BlackTie</vt:lpstr>
      <vt:lpstr>KHELO india</vt:lpstr>
      <vt:lpstr>PROBLEM STATEMENT </vt:lpstr>
      <vt:lpstr>PROBLEM Approach</vt:lpstr>
      <vt:lpstr>IS THE PROBLEM WORTH SOLVING </vt:lpstr>
      <vt:lpstr>SOLution overview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KHELO india</dc:title>
  <dc:creator>ismail - [2010]</dc:creator>
  <cp:lastModifiedBy>ismail - [2010]</cp:lastModifiedBy>
  <cp:revision>11</cp:revision>
  <dcterms:created xsi:type="dcterms:W3CDTF">2019-03-22T08:28:34Z</dcterms:created>
  <dcterms:modified xsi:type="dcterms:W3CDTF">2019-03-22T12:26:29Z</dcterms:modified>
</cp:coreProperties>
</file>