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7" r:id="rId2"/>
    <p:sldId id="258" r:id="rId3"/>
    <p:sldId id="259" r:id="rId4"/>
    <p:sldId id="260" r:id="rId5"/>
    <p:sldId id="263"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nchal Sharma" userId="315b4e8a32e50599" providerId="LiveId" clId="{EB9D1935-55FA-4B0C-BFBB-6C1D1822CE99}"/>
    <pc:docChg chg="undo redo custSel addSld delSld modSld sldOrd">
      <pc:chgData name="Aanchal Sharma" userId="315b4e8a32e50599" providerId="LiveId" clId="{EB9D1935-55FA-4B0C-BFBB-6C1D1822CE99}" dt="2024-01-18T04:00:50.857" v="2516" actId="2696"/>
      <pc:docMkLst>
        <pc:docMk/>
      </pc:docMkLst>
      <pc:sldChg chg="delSp modSp new del mod">
        <pc:chgData name="Aanchal Sharma" userId="315b4e8a32e50599" providerId="LiveId" clId="{EB9D1935-55FA-4B0C-BFBB-6C1D1822CE99}" dt="2024-01-16T10:11:26.758" v="18" actId="2696"/>
        <pc:sldMkLst>
          <pc:docMk/>
          <pc:sldMk cId="2871375754" sldId="256"/>
        </pc:sldMkLst>
        <pc:spChg chg="del mod">
          <ac:chgData name="Aanchal Sharma" userId="315b4e8a32e50599" providerId="LiveId" clId="{EB9D1935-55FA-4B0C-BFBB-6C1D1822CE99}" dt="2024-01-16T10:11:22.864" v="17" actId="21"/>
          <ac:spMkLst>
            <pc:docMk/>
            <pc:sldMk cId="2871375754" sldId="256"/>
            <ac:spMk id="2" creationId="{9B6BFB94-B4D6-6782-B056-24808CCCD5B3}"/>
          </ac:spMkLst>
        </pc:spChg>
        <pc:spChg chg="del mod">
          <ac:chgData name="Aanchal Sharma" userId="315b4e8a32e50599" providerId="LiveId" clId="{EB9D1935-55FA-4B0C-BFBB-6C1D1822CE99}" dt="2024-01-16T10:10:19.465" v="4" actId="21"/>
          <ac:spMkLst>
            <pc:docMk/>
            <pc:sldMk cId="2871375754" sldId="256"/>
            <ac:spMk id="3" creationId="{0B24573C-0F19-133A-C708-13C35262D034}"/>
          </ac:spMkLst>
        </pc:spChg>
      </pc:sldChg>
      <pc:sldChg chg="addSp delSp modSp new mod">
        <pc:chgData name="Aanchal Sharma" userId="315b4e8a32e50599" providerId="LiveId" clId="{EB9D1935-55FA-4B0C-BFBB-6C1D1822CE99}" dt="2024-01-17T09:59:33.383" v="2436" actId="20577"/>
        <pc:sldMkLst>
          <pc:docMk/>
          <pc:sldMk cId="3885949300" sldId="257"/>
        </pc:sldMkLst>
        <pc:spChg chg="del mod">
          <ac:chgData name="Aanchal Sharma" userId="315b4e8a32e50599" providerId="LiveId" clId="{EB9D1935-55FA-4B0C-BFBB-6C1D1822CE99}" dt="2024-01-16T10:11:38.026" v="20" actId="21"/>
          <ac:spMkLst>
            <pc:docMk/>
            <pc:sldMk cId="3885949300" sldId="257"/>
            <ac:spMk id="2" creationId="{538AA75E-4929-FA3B-1D60-348B8963C30F}"/>
          </ac:spMkLst>
        </pc:spChg>
        <pc:spChg chg="del mod">
          <ac:chgData name="Aanchal Sharma" userId="315b4e8a32e50599" providerId="LiveId" clId="{EB9D1935-55FA-4B0C-BFBB-6C1D1822CE99}" dt="2024-01-16T12:01:57.607" v="25" actId="931"/>
          <ac:spMkLst>
            <pc:docMk/>
            <pc:sldMk cId="3885949300" sldId="257"/>
            <ac:spMk id="3" creationId="{17DEC3FF-4803-59A9-4402-0906CACA51FE}"/>
          </ac:spMkLst>
        </pc:spChg>
        <pc:spChg chg="add mod">
          <ac:chgData name="Aanchal Sharma" userId="315b4e8a32e50599" providerId="LiveId" clId="{EB9D1935-55FA-4B0C-BFBB-6C1D1822CE99}" dt="2024-01-17T09:59:33.383" v="2436" actId="20577"/>
          <ac:spMkLst>
            <pc:docMk/>
            <pc:sldMk cId="3885949300" sldId="257"/>
            <ac:spMk id="7" creationId="{DEB6BEC5-9409-621C-AF4B-46B0A0879403}"/>
          </ac:spMkLst>
        </pc:spChg>
        <pc:picChg chg="add del mod">
          <ac:chgData name="Aanchal Sharma" userId="315b4e8a32e50599" providerId="LiveId" clId="{EB9D1935-55FA-4B0C-BFBB-6C1D1822CE99}" dt="2024-01-16T12:02:11.912" v="28" actId="21"/>
          <ac:picMkLst>
            <pc:docMk/>
            <pc:sldMk cId="3885949300" sldId="257"/>
            <ac:picMk id="5" creationId="{D1199295-62C5-2258-9556-21B864B0647C}"/>
          </ac:picMkLst>
        </pc:picChg>
        <pc:picChg chg="add mod">
          <ac:chgData name="Aanchal Sharma" userId="315b4e8a32e50599" providerId="LiveId" clId="{EB9D1935-55FA-4B0C-BFBB-6C1D1822CE99}" dt="2024-01-16T13:11:30.955" v="1327" actId="1076"/>
          <ac:picMkLst>
            <pc:docMk/>
            <pc:sldMk cId="3885949300" sldId="257"/>
            <ac:picMk id="9" creationId="{0711BEA8-DAA0-4EA1-C2F2-89A29EA46B8A}"/>
          </ac:picMkLst>
        </pc:picChg>
      </pc:sldChg>
      <pc:sldChg chg="addSp delSp modSp new mod">
        <pc:chgData name="Aanchal Sharma" userId="315b4e8a32e50599" providerId="LiveId" clId="{EB9D1935-55FA-4B0C-BFBB-6C1D1822CE99}" dt="2024-01-17T05:33:31.167" v="2306" actId="20577"/>
        <pc:sldMkLst>
          <pc:docMk/>
          <pc:sldMk cId="3732463805" sldId="258"/>
        </pc:sldMkLst>
        <pc:spChg chg="del mod">
          <ac:chgData name="Aanchal Sharma" userId="315b4e8a32e50599" providerId="LiveId" clId="{EB9D1935-55FA-4B0C-BFBB-6C1D1822CE99}" dt="2024-01-16T12:19:46.338" v="858" actId="21"/>
          <ac:spMkLst>
            <pc:docMk/>
            <pc:sldMk cId="3732463805" sldId="258"/>
            <ac:spMk id="2" creationId="{81F0D177-C957-36BD-4398-BD15463AB196}"/>
          </ac:spMkLst>
        </pc:spChg>
        <pc:spChg chg="del mod">
          <ac:chgData name="Aanchal Sharma" userId="315b4e8a32e50599" providerId="LiveId" clId="{EB9D1935-55FA-4B0C-BFBB-6C1D1822CE99}" dt="2024-01-16T12:42:17.059" v="863" actId="931"/>
          <ac:spMkLst>
            <pc:docMk/>
            <pc:sldMk cId="3732463805" sldId="258"/>
            <ac:spMk id="3" creationId="{30CC4A16-FE60-2504-CD24-317028DBDFE8}"/>
          </ac:spMkLst>
        </pc:spChg>
        <pc:spChg chg="add mod">
          <ac:chgData name="Aanchal Sharma" userId="315b4e8a32e50599" providerId="LiveId" clId="{EB9D1935-55FA-4B0C-BFBB-6C1D1822CE99}" dt="2024-01-17T05:33:31.167" v="2306" actId="20577"/>
          <ac:spMkLst>
            <pc:docMk/>
            <pc:sldMk cId="3732463805" sldId="258"/>
            <ac:spMk id="7" creationId="{F71577D1-A31F-51E0-B17A-2731B11CA637}"/>
          </ac:spMkLst>
        </pc:spChg>
        <pc:picChg chg="add del mod">
          <ac:chgData name="Aanchal Sharma" userId="315b4e8a32e50599" providerId="LiveId" clId="{EB9D1935-55FA-4B0C-BFBB-6C1D1822CE99}" dt="2024-01-16T12:42:55.117" v="868" actId="21"/>
          <ac:picMkLst>
            <pc:docMk/>
            <pc:sldMk cId="3732463805" sldId="258"/>
            <ac:picMk id="5" creationId="{F99552E8-77C1-4B76-6097-9D74FF60AF50}"/>
          </ac:picMkLst>
        </pc:picChg>
      </pc:sldChg>
      <pc:sldChg chg="addSp delSp modSp new mod">
        <pc:chgData name="Aanchal Sharma" userId="315b4e8a32e50599" providerId="LiveId" clId="{EB9D1935-55FA-4B0C-BFBB-6C1D1822CE99}" dt="2024-01-17T07:06:02.079" v="2336" actId="1076"/>
        <pc:sldMkLst>
          <pc:docMk/>
          <pc:sldMk cId="3952251658" sldId="259"/>
        </pc:sldMkLst>
        <pc:spChg chg="del mod">
          <ac:chgData name="Aanchal Sharma" userId="315b4e8a32e50599" providerId="LiveId" clId="{EB9D1935-55FA-4B0C-BFBB-6C1D1822CE99}" dt="2024-01-16T12:47:14.148" v="937" actId="21"/>
          <ac:spMkLst>
            <pc:docMk/>
            <pc:sldMk cId="3952251658" sldId="259"/>
            <ac:spMk id="2" creationId="{B02DE84D-6779-3721-5DA9-E864916B3296}"/>
          </ac:spMkLst>
        </pc:spChg>
        <pc:spChg chg="mod">
          <ac:chgData name="Aanchal Sharma" userId="315b4e8a32e50599" providerId="LiveId" clId="{EB9D1935-55FA-4B0C-BFBB-6C1D1822CE99}" dt="2024-01-16T13:19:25.192" v="1499" actId="20577"/>
          <ac:spMkLst>
            <pc:docMk/>
            <pc:sldMk cId="3952251658" sldId="259"/>
            <ac:spMk id="3" creationId="{A0B3292D-CFBB-77C2-D007-096DA077A44A}"/>
          </ac:spMkLst>
        </pc:spChg>
        <pc:picChg chg="add del mod">
          <ac:chgData name="Aanchal Sharma" userId="315b4e8a32e50599" providerId="LiveId" clId="{EB9D1935-55FA-4B0C-BFBB-6C1D1822CE99}" dt="2024-01-17T06:53:35.112" v="2327" actId="21"/>
          <ac:picMkLst>
            <pc:docMk/>
            <pc:sldMk cId="3952251658" sldId="259"/>
            <ac:picMk id="4" creationId="{E0C20601-5C31-0E92-3BCA-C06A378D6B48}"/>
          </ac:picMkLst>
        </pc:picChg>
        <pc:picChg chg="add mod">
          <ac:chgData name="Aanchal Sharma" userId="315b4e8a32e50599" providerId="LiveId" clId="{EB9D1935-55FA-4B0C-BFBB-6C1D1822CE99}" dt="2024-01-17T07:06:02.079" v="2336" actId="1076"/>
          <ac:picMkLst>
            <pc:docMk/>
            <pc:sldMk cId="3952251658" sldId="259"/>
            <ac:picMk id="5" creationId="{7ADB6DDB-6126-553F-7429-9938D0C74B10}"/>
          </ac:picMkLst>
        </pc:picChg>
        <pc:picChg chg="add del mod">
          <ac:chgData name="Aanchal Sharma" userId="315b4e8a32e50599" providerId="LiveId" clId="{EB9D1935-55FA-4B0C-BFBB-6C1D1822CE99}" dt="2024-01-16T14:13:37.782" v="1521" actId="21"/>
          <ac:picMkLst>
            <pc:docMk/>
            <pc:sldMk cId="3952251658" sldId="259"/>
            <ac:picMk id="5" creationId="{AB7E7308-4EC6-1838-A47E-0E7324623DDF}"/>
          </ac:picMkLst>
        </pc:picChg>
      </pc:sldChg>
      <pc:sldChg chg="addSp delSp modSp new mod">
        <pc:chgData name="Aanchal Sharma" userId="315b4e8a32e50599" providerId="LiveId" clId="{EB9D1935-55FA-4B0C-BFBB-6C1D1822CE99}" dt="2024-01-17T10:40:19.553" v="2441" actId="1076"/>
        <pc:sldMkLst>
          <pc:docMk/>
          <pc:sldMk cId="2930545711" sldId="260"/>
        </pc:sldMkLst>
        <pc:spChg chg="del mod">
          <ac:chgData name="Aanchal Sharma" userId="315b4e8a32e50599" providerId="LiveId" clId="{EB9D1935-55FA-4B0C-BFBB-6C1D1822CE99}" dt="2024-01-16T12:49:18.703" v="961" actId="21"/>
          <ac:spMkLst>
            <pc:docMk/>
            <pc:sldMk cId="2930545711" sldId="260"/>
            <ac:spMk id="2" creationId="{F0C02D2F-99C1-7A43-D7CF-5A6CDAB2A674}"/>
          </ac:spMkLst>
        </pc:spChg>
        <pc:spChg chg="mod">
          <ac:chgData name="Aanchal Sharma" userId="315b4e8a32e50599" providerId="LiveId" clId="{EB9D1935-55FA-4B0C-BFBB-6C1D1822CE99}" dt="2024-01-17T07:26:52.177" v="2381" actId="20577"/>
          <ac:spMkLst>
            <pc:docMk/>
            <pc:sldMk cId="2930545711" sldId="260"/>
            <ac:spMk id="3" creationId="{F94B2F6E-4440-DD6D-46D9-402F641E716F}"/>
          </ac:spMkLst>
        </pc:spChg>
        <pc:picChg chg="add mod">
          <ac:chgData name="Aanchal Sharma" userId="315b4e8a32e50599" providerId="LiveId" clId="{EB9D1935-55FA-4B0C-BFBB-6C1D1822CE99}" dt="2024-01-17T10:40:04.038" v="2437" actId="1076"/>
          <ac:picMkLst>
            <pc:docMk/>
            <pc:sldMk cId="2930545711" sldId="260"/>
            <ac:picMk id="4" creationId="{C23BCD9C-529A-992E-AA3B-D7042DF8372F}"/>
          </ac:picMkLst>
        </pc:picChg>
        <pc:picChg chg="add mod">
          <ac:chgData name="Aanchal Sharma" userId="315b4e8a32e50599" providerId="LiveId" clId="{EB9D1935-55FA-4B0C-BFBB-6C1D1822CE99}" dt="2024-01-17T10:40:12.774" v="2440" actId="1076"/>
          <ac:picMkLst>
            <pc:docMk/>
            <pc:sldMk cId="2930545711" sldId="260"/>
            <ac:picMk id="5" creationId="{E094759B-FE31-0CE8-2913-6E3B6148B9E5}"/>
          </ac:picMkLst>
        </pc:picChg>
        <pc:picChg chg="add mod">
          <ac:chgData name="Aanchal Sharma" userId="315b4e8a32e50599" providerId="LiveId" clId="{EB9D1935-55FA-4B0C-BFBB-6C1D1822CE99}" dt="2024-01-17T10:40:19.553" v="2441" actId="1076"/>
          <ac:picMkLst>
            <pc:docMk/>
            <pc:sldMk cId="2930545711" sldId="260"/>
            <ac:picMk id="6" creationId="{8F787561-828C-886D-4B4A-DFB3110E2B2E}"/>
          </ac:picMkLst>
        </pc:picChg>
        <pc:picChg chg="add mod">
          <ac:chgData name="Aanchal Sharma" userId="315b4e8a32e50599" providerId="LiveId" clId="{EB9D1935-55FA-4B0C-BFBB-6C1D1822CE99}" dt="2024-01-17T10:40:10.333" v="2439" actId="1076"/>
          <ac:picMkLst>
            <pc:docMk/>
            <pc:sldMk cId="2930545711" sldId="260"/>
            <ac:picMk id="8" creationId="{E5B155E7-CA61-C146-44C7-20698EFBE12F}"/>
          </ac:picMkLst>
        </pc:picChg>
        <pc:picChg chg="add del mod">
          <ac:chgData name="Aanchal Sharma" userId="315b4e8a32e50599" providerId="LiveId" clId="{EB9D1935-55FA-4B0C-BFBB-6C1D1822CE99}" dt="2024-01-17T07:55:46.354" v="2429" actId="21"/>
          <ac:picMkLst>
            <pc:docMk/>
            <pc:sldMk cId="2930545711" sldId="260"/>
            <ac:picMk id="10" creationId="{92746E52-8737-FDE2-CD84-F5D4287FA969}"/>
          </ac:picMkLst>
        </pc:picChg>
      </pc:sldChg>
      <pc:sldChg chg="delSp modSp new mod">
        <pc:chgData name="Aanchal Sharma" userId="315b4e8a32e50599" providerId="LiveId" clId="{EB9D1935-55FA-4B0C-BFBB-6C1D1822CE99}" dt="2024-01-17T06:31:54.786" v="2317" actId="20577"/>
        <pc:sldMkLst>
          <pc:docMk/>
          <pc:sldMk cId="1679051610" sldId="261"/>
        </pc:sldMkLst>
        <pc:spChg chg="del mod">
          <ac:chgData name="Aanchal Sharma" userId="315b4e8a32e50599" providerId="LiveId" clId="{EB9D1935-55FA-4B0C-BFBB-6C1D1822CE99}" dt="2024-01-16T12:50:50.156" v="986" actId="21"/>
          <ac:spMkLst>
            <pc:docMk/>
            <pc:sldMk cId="1679051610" sldId="261"/>
            <ac:spMk id="2" creationId="{64216A83-1D45-42F4-95CA-CADF856CC91F}"/>
          </ac:spMkLst>
        </pc:spChg>
        <pc:spChg chg="mod">
          <ac:chgData name="Aanchal Sharma" userId="315b4e8a32e50599" providerId="LiveId" clId="{EB9D1935-55FA-4B0C-BFBB-6C1D1822CE99}" dt="2024-01-17T06:31:54.786" v="2317" actId="20577"/>
          <ac:spMkLst>
            <pc:docMk/>
            <pc:sldMk cId="1679051610" sldId="261"/>
            <ac:spMk id="3" creationId="{C496A766-533E-4F56-2A00-11AD6B3429FE}"/>
          </ac:spMkLst>
        </pc:spChg>
      </pc:sldChg>
      <pc:sldChg chg="delSp modSp new mod ord">
        <pc:chgData name="Aanchal Sharma" userId="315b4e8a32e50599" providerId="LiveId" clId="{EB9D1935-55FA-4B0C-BFBB-6C1D1822CE99}" dt="2024-01-16T18:32:40.664" v="2241" actId="123"/>
        <pc:sldMkLst>
          <pc:docMk/>
          <pc:sldMk cId="926196138" sldId="262"/>
        </pc:sldMkLst>
        <pc:spChg chg="del mod">
          <ac:chgData name="Aanchal Sharma" userId="315b4e8a32e50599" providerId="LiveId" clId="{EB9D1935-55FA-4B0C-BFBB-6C1D1822CE99}" dt="2024-01-16T17:16:32.771" v="1534" actId="21"/>
          <ac:spMkLst>
            <pc:docMk/>
            <pc:sldMk cId="926196138" sldId="262"/>
            <ac:spMk id="2" creationId="{1FD26564-84B0-D8D9-35CA-581B6D5694EC}"/>
          </ac:spMkLst>
        </pc:spChg>
        <pc:spChg chg="mod">
          <ac:chgData name="Aanchal Sharma" userId="315b4e8a32e50599" providerId="LiveId" clId="{EB9D1935-55FA-4B0C-BFBB-6C1D1822CE99}" dt="2024-01-16T18:32:40.664" v="2241" actId="123"/>
          <ac:spMkLst>
            <pc:docMk/>
            <pc:sldMk cId="926196138" sldId="262"/>
            <ac:spMk id="3" creationId="{557D700B-A077-7391-3598-48CF52560DE6}"/>
          </ac:spMkLst>
        </pc:spChg>
      </pc:sldChg>
      <pc:sldChg chg="addSp delSp modSp new mod">
        <pc:chgData name="Aanchal Sharma" userId="315b4e8a32e50599" providerId="LiveId" clId="{EB9D1935-55FA-4B0C-BFBB-6C1D1822CE99}" dt="2024-01-17T14:14:28.489" v="2506" actId="20577"/>
        <pc:sldMkLst>
          <pc:docMk/>
          <pc:sldMk cId="73158516" sldId="263"/>
        </pc:sldMkLst>
        <pc:spChg chg="del mod">
          <ac:chgData name="Aanchal Sharma" userId="315b4e8a32e50599" providerId="LiveId" clId="{EB9D1935-55FA-4B0C-BFBB-6C1D1822CE99}" dt="2024-01-17T07:18:25.629" v="2374" actId="21"/>
          <ac:spMkLst>
            <pc:docMk/>
            <pc:sldMk cId="73158516" sldId="263"/>
            <ac:spMk id="2" creationId="{F1778BE4-6093-E693-AEB2-DF6DEEA1A145}"/>
          </ac:spMkLst>
        </pc:spChg>
        <pc:spChg chg="mod">
          <ac:chgData name="Aanchal Sharma" userId="315b4e8a32e50599" providerId="LiveId" clId="{EB9D1935-55FA-4B0C-BFBB-6C1D1822CE99}" dt="2024-01-17T14:14:28.489" v="2506" actId="20577"/>
          <ac:spMkLst>
            <pc:docMk/>
            <pc:sldMk cId="73158516" sldId="263"/>
            <ac:spMk id="3" creationId="{B938A97A-D686-3833-BB5C-29EA111DBC4C}"/>
          </ac:spMkLst>
        </pc:spChg>
        <pc:picChg chg="add mod">
          <ac:chgData name="Aanchal Sharma" userId="315b4e8a32e50599" providerId="LiveId" clId="{EB9D1935-55FA-4B0C-BFBB-6C1D1822CE99}" dt="2024-01-17T13:24:01.085" v="2497" actId="1076"/>
          <ac:picMkLst>
            <pc:docMk/>
            <pc:sldMk cId="73158516" sldId="263"/>
            <ac:picMk id="4" creationId="{2F76A204-0E3B-CC4A-4A35-A4566C280048}"/>
          </ac:picMkLst>
        </pc:picChg>
        <pc:picChg chg="add mod">
          <ac:chgData name="Aanchal Sharma" userId="315b4e8a32e50599" providerId="LiveId" clId="{EB9D1935-55FA-4B0C-BFBB-6C1D1822CE99}" dt="2024-01-17T13:24:25.013" v="2501" actId="1076"/>
          <ac:picMkLst>
            <pc:docMk/>
            <pc:sldMk cId="73158516" sldId="263"/>
            <ac:picMk id="6" creationId="{C18A80BF-C6E7-8E66-D789-7A08ECA7E5C7}"/>
          </ac:picMkLst>
        </pc:picChg>
      </pc:sldChg>
      <pc:sldChg chg="delSp modSp new del mod">
        <pc:chgData name="Aanchal Sharma" userId="315b4e8a32e50599" providerId="LiveId" clId="{EB9D1935-55FA-4B0C-BFBB-6C1D1822CE99}" dt="2024-01-18T04:00:50.857" v="2516" actId="2696"/>
        <pc:sldMkLst>
          <pc:docMk/>
          <pc:sldMk cId="1414334574" sldId="264"/>
        </pc:sldMkLst>
        <pc:spChg chg="del mod">
          <ac:chgData name="Aanchal Sharma" userId="315b4e8a32e50599" providerId="LiveId" clId="{EB9D1935-55FA-4B0C-BFBB-6C1D1822CE99}" dt="2024-01-17T07:17:42.830" v="2366" actId="21"/>
          <ac:spMkLst>
            <pc:docMk/>
            <pc:sldMk cId="1414334574" sldId="264"/>
            <ac:spMk id="2" creationId="{B5C3E4CC-28B3-D0EC-EB6D-2AAA408D13E1}"/>
          </ac:spMkLst>
        </pc:spChg>
        <pc:spChg chg="mod">
          <ac:chgData name="Aanchal Sharma" userId="315b4e8a32e50599" providerId="LiveId" clId="{EB9D1935-55FA-4B0C-BFBB-6C1D1822CE99}" dt="2024-01-17T14:14:39.311" v="2515" actId="20577"/>
          <ac:spMkLst>
            <pc:docMk/>
            <pc:sldMk cId="1414334574" sldId="264"/>
            <ac:spMk id="3" creationId="{A9EF93EA-1A52-6523-0036-EDCC3FCADF0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9F6A6C1-AA7F-4937-B1F7-C12E0CA37D4D}" type="datetimeFigureOut">
              <a:rPr lang="en-IN" smtClean="0"/>
              <a:t>17-01-2024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82E253D-D69B-487D-866E-D6E88B892D40}" type="slidenum">
              <a:rPr lang="en-IN" smtClean="0"/>
              <a:t>‹#›</a:t>
            </a:fld>
            <a:endParaRPr lang="en-IN"/>
          </a:p>
        </p:txBody>
      </p:sp>
    </p:spTree>
    <p:extLst>
      <p:ext uri="{BB962C8B-B14F-4D97-AF65-F5344CB8AC3E}">
        <p14:creationId xmlns:p14="http://schemas.microsoft.com/office/powerpoint/2010/main" val="27605626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6A6C1-AA7F-4937-B1F7-C12E0CA37D4D}"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32891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6A6C1-AA7F-4937-B1F7-C12E0CA37D4D}"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70678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F6A6C1-AA7F-4937-B1F7-C12E0CA37D4D}" type="datetimeFigureOut">
              <a:rPr lang="en-IN" smtClean="0"/>
              <a:t>17-01-2024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103030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9F6A6C1-AA7F-4937-B1F7-C12E0CA37D4D}" type="datetimeFigureOut">
              <a:rPr lang="en-IN" smtClean="0"/>
              <a:t>17-01-2024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27404176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F6A6C1-AA7F-4937-B1F7-C12E0CA37D4D}"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280587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F6A6C1-AA7F-4937-B1F7-C12E0CA37D4D}" type="datetimeFigureOut">
              <a:rPr lang="en-IN" smtClean="0"/>
              <a:t>17-01-2024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505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F6A6C1-AA7F-4937-B1F7-C12E0CA37D4D}" type="datetimeFigureOut">
              <a:rPr lang="en-IN" smtClean="0"/>
              <a:t>17-01-2024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253892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6A6C1-AA7F-4937-B1F7-C12E0CA37D4D}" type="datetimeFigureOut">
              <a:rPr lang="en-IN" smtClean="0"/>
              <a:t>17-01-2024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2E253D-D69B-487D-866E-D6E88B892D40}" type="slidenum">
              <a:rPr lang="en-IN" smtClean="0"/>
              <a:t>‹#›</a:t>
            </a:fld>
            <a:endParaRPr lang="en-IN"/>
          </a:p>
        </p:txBody>
      </p:sp>
    </p:spTree>
    <p:extLst>
      <p:ext uri="{BB962C8B-B14F-4D97-AF65-F5344CB8AC3E}">
        <p14:creationId xmlns:p14="http://schemas.microsoft.com/office/powerpoint/2010/main" val="345870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F6A6C1-AA7F-4937-B1F7-C12E0CA37D4D}" type="datetimeFigureOut">
              <a:rPr lang="en-IN" smtClean="0"/>
              <a:t>17-01-2024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82E253D-D69B-487D-866E-D6E88B892D40}"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424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9F6A6C1-AA7F-4937-B1F7-C12E0CA37D4D}" type="datetimeFigureOut">
              <a:rPr lang="en-IN" smtClean="0"/>
              <a:t>17-01-2024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82E253D-D69B-487D-866E-D6E88B892D40}"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949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9F6A6C1-AA7F-4937-B1F7-C12E0CA37D4D}" type="datetimeFigureOut">
              <a:rPr lang="en-IN" smtClean="0"/>
              <a:t>17-01-2024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82E253D-D69B-487D-866E-D6E88B892D40}" type="slidenum">
              <a:rPr lang="en-IN" smtClean="0"/>
              <a:t>‹#›</a:t>
            </a:fld>
            <a:endParaRPr lang="en-IN"/>
          </a:p>
        </p:txBody>
      </p:sp>
    </p:spTree>
    <p:extLst>
      <p:ext uri="{BB962C8B-B14F-4D97-AF65-F5344CB8AC3E}">
        <p14:creationId xmlns:p14="http://schemas.microsoft.com/office/powerpoint/2010/main" val="16821771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EB6BEC5-9409-621C-AF4B-46B0A0879403}"/>
              </a:ext>
            </a:extLst>
          </p:cNvPr>
          <p:cNvSpPr>
            <a:spLocks noGrp="1"/>
          </p:cNvSpPr>
          <p:nvPr>
            <p:ph idx="1"/>
          </p:nvPr>
        </p:nvSpPr>
        <p:spPr>
          <a:xfrm>
            <a:off x="273377" y="245098"/>
            <a:ext cx="11387579" cy="6306532"/>
          </a:xfrm>
        </p:spPr>
        <p:txBody>
          <a:bodyPr/>
          <a:lstStyle/>
          <a:p>
            <a:pPr marL="0" indent="0" algn="ctr">
              <a:buNone/>
            </a:pPr>
            <a:r>
              <a:rPr lang="en-IN" sz="3200" b="1" dirty="0">
                <a:solidFill>
                  <a:schemeClr val="accent1">
                    <a:lumMod val="50000"/>
                  </a:schemeClr>
                </a:solidFill>
                <a:latin typeface="Arial" panose="020B0604020202020204" pitchFamily="34" charset="0"/>
                <a:cs typeface="Arial" panose="020B0604020202020204" pitchFamily="34" charset="0"/>
              </a:rPr>
              <a:t>Basic Details of the team and</a:t>
            </a:r>
          </a:p>
          <a:p>
            <a:pPr marL="0" indent="0" algn="ctr">
              <a:buNone/>
            </a:pPr>
            <a:r>
              <a:rPr lang="en-IN" sz="3200" b="1" dirty="0">
                <a:solidFill>
                  <a:schemeClr val="accent1">
                    <a:lumMod val="50000"/>
                  </a:schemeClr>
                </a:solidFill>
                <a:latin typeface="Arial" panose="020B0604020202020204" pitchFamily="34" charset="0"/>
                <a:cs typeface="Arial" panose="020B0604020202020204" pitchFamily="34" charset="0"/>
              </a:rPr>
              <a:t>Problem statement</a:t>
            </a:r>
          </a:p>
          <a:p>
            <a:pPr marL="0" indent="0" algn="ctr">
              <a:buNone/>
            </a:pPr>
            <a:endParaRPr lang="en-IN" dirty="0"/>
          </a:p>
          <a:p>
            <a:pPr marL="0" indent="0">
              <a:buNone/>
            </a:pPr>
            <a:endParaRPr lang="en-IN" dirty="0"/>
          </a:p>
          <a:p>
            <a:pPr marL="0" indent="0">
              <a:buNone/>
            </a:pPr>
            <a:r>
              <a:rPr lang="en-IN" b="1" dirty="0">
                <a:latin typeface="Arial" panose="020B0604020202020204" pitchFamily="34" charset="0"/>
                <a:cs typeface="Arial" panose="020B0604020202020204" pitchFamily="34" charset="0"/>
              </a:rPr>
              <a:t>       Problem statement title</a:t>
            </a:r>
            <a:r>
              <a:rPr lang="en-IN" dirty="0"/>
              <a:t> :- Police Feedback System</a:t>
            </a:r>
          </a:p>
          <a:p>
            <a:pPr marL="0" indent="0">
              <a:buNone/>
            </a:pPr>
            <a:r>
              <a:rPr lang="en-IN" dirty="0"/>
              <a:t>                                               A system for ease of communication between police authorities</a:t>
            </a:r>
          </a:p>
          <a:p>
            <a:pPr marL="0" indent="0">
              <a:buNone/>
            </a:pPr>
            <a:r>
              <a:rPr lang="en-IN" dirty="0"/>
              <a:t>                                               and general public</a:t>
            </a:r>
          </a:p>
          <a:p>
            <a:pPr marL="0" indent="0">
              <a:buNone/>
            </a:pPr>
            <a:r>
              <a:rPr lang="en-IN" b="1" dirty="0"/>
              <a:t>       Team Name </a:t>
            </a:r>
            <a:r>
              <a:rPr lang="en-IN" dirty="0"/>
              <a:t>:- Curious </a:t>
            </a:r>
            <a:r>
              <a:rPr lang="en-IN" dirty="0" err="1"/>
              <a:t>Technoes</a:t>
            </a:r>
            <a:endParaRPr lang="en-IN" dirty="0"/>
          </a:p>
          <a:p>
            <a:pPr marL="0" indent="0">
              <a:buNone/>
            </a:pPr>
            <a:r>
              <a:rPr lang="en-IN" b="1" dirty="0"/>
              <a:t>       Team Leader </a:t>
            </a:r>
            <a:r>
              <a:rPr lang="en-IN" dirty="0"/>
              <a:t>:- Shreyansh </a:t>
            </a:r>
            <a:r>
              <a:rPr lang="en-IN" dirty="0" err="1"/>
              <a:t>Kulshrestha</a:t>
            </a:r>
            <a:endParaRPr lang="en-IN" dirty="0"/>
          </a:p>
          <a:p>
            <a:pPr marL="0" indent="0">
              <a:buNone/>
            </a:pPr>
            <a:r>
              <a:rPr lang="en-IN" b="1" dirty="0"/>
              <a:t>       Team Members </a:t>
            </a:r>
            <a:r>
              <a:rPr lang="en-IN" dirty="0"/>
              <a:t>:- </a:t>
            </a:r>
            <a:r>
              <a:rPr lang="en-IN" dirty="0" err="1"/>
              <a:t>Yashvardhan</a:t>
            </a:r>
            <a:r>
              <a:rPr lang="en-IN" dirty="0"/>
              <a:t> Singh Rathore</a:t>
            </a:r>
          </a:p>
          <a:p>
            <a:pPr marL="0" indent="0">
              <a:buNone/>
            </a:pPr>
            <a:r>
              <a:rPr lang="en-IN" dirty="0"/>
              <a:t>                                     Aanchal Sharma  </a:t>
            </a:r>
          </a:p>
        </p:txBody>
      </p:sp>
      <p:pic>
        <p:nvPicPr>
          <p:cNvPr id="9" name="Picture 8">
            <a:extLst>
              <a:ext uri="{FF2B5EF4-FFF2-40B4-BE49-F238E27FC236}">
                <a16:creationId xmlns:a16="http://schemas.microsoft.com/office/drawing/2014/main" id="{0711BEA8-DAA0-4EA1-C2F2-89A29EA46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89" y="485480"/>
            <a:ext cx="1213847" cy="1213847"/>
          </a:xfrm>
          <a:prstGeom prst="rect">
            <a:avLst/>
          </a:prstGeom>
        </p:spPr>
      </p:pic>
    </p:spTree>
    <p:extLst>
      <p:ext uri="{BB962C8B-B14F-4D97-AF65-F5344CB8AC3E}">
        <p14:creationId xmlns:p14="http://schemas.microsoft.com/office/powerpoint/2010/main" val="388594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71577D1-A31F-51E0-B17A-2731B11CA637}"/>
              </a:ext>
            </a:extLst>
          </p:cNvPr>
          <p:cNvSpPr>
            <a:spLocks noGrp="1"/>
          </p:cNvSpPr>
          <p:nvPr>
            <p:ph idx="1"/>
          </p:nvPr>
        </p:nvSpPr>
        <p:spPr>
          <a:xfrm>
            <a:off x="499621" y="367645"/>
            <a:ext cx="11255604" cy="6183984"/>
          </a:xfrm>
        </p:spPr>
        <p:txBody>
          <a:bodyPr>
            <a:normAutofit/>
          </a:bodyPr>
          <a:lstStyle/>
          <a:p>
            <a:pPr marL="0" indent="0">
              <a:buNone/>
            </a:pPr>
            <a:r>
              <a:rPr lang="en-IN" sz="3900" b="1" dirty="0">
                <a:solidFill>
                  <a:schemeClr val="accent1">
                    <a:lumMod val="50000"/>
                  </a:schemeClr>
                </a:solidFill>
              </a:rPr>
              <a:t> Solution :</a:t>
            </a:r>
          </a:p>
          <a:p>
            <a:pPr marL="0" indent="0">
              <a:buNone/>
            </a:pPr>
            <a:r>
              <a:rPr lang="en-US" b="1" dirty="0"/>
              <a:t>  1. Map integration </a:t>
            </a:r>
            <a:r>
              <a:rPr lang="en-US" dirty="0"/>
              <a:t>: - </a:t>
            </a:r>
          </a:p>
          <a:p>
            <a:pPr marL="0" indent="0">
              <a:buNone/>
            </a:pPr>
            <a:r>
              <a:rPr lang="en-US" dirty="0"/>
              <a:t> Map integration for locating and tagging the nearest or a specific police station for ease in    providing feedback to the mentioned police station.</a:t>
            </a:r>
          </a:p>
          <a:p>
            <a:pPr marL="0" indent="0">
              <a:buNone/>
            </a:pPr>
            <a:r>
              <a:rPr lang="en-US" b="1" dirty="0"/>
              <a:t>  2. Account- based communication :- </a:t>
            </a:r>
          </a:p>
          <a:p>
            <a:pPr marL="0" indent="0">
              <a:buNone/>
            </a:pPr>
            <a:r>
              <a:rPr lang="en-US" dirty="0"/>
              <a:t>An account based system to ensure their feedback can be properly responded while also ensuring  that the feedbacks are genuine criticisms and not just anything. The user can choose to give the feedback anonymously. </a:t>
            </a:r>
          </a:p>
          <a:p>
            <a:pPr marL="0" indent="0">
              <a:buNone/>
            </a:pPr>
            <a:r>
              <a:rPr lang="en-US" b="1" dirty="0"/>
              <a:t>  3. Tracking of user Feedback :- </a:t>
            </a:r>
          </a:p>
          <a:p>
            <a:pPr marL="0" indent="0">
              <a:buNone/>
            </a:pPr>
            <a:r>
              <a:rPr lang="en-US" dirty="0"/>
              <a:t>The user can track the feedback given to check whether it has been responded or not. </a:t>
            </a:r>
          </a:p>
          <a:p>
            <a:pPr marL="0" indent="0">
              <a:buNone/>
            </a:pPr>
            <a:r>
              <a:rPr lang="en-US" b="1" dirty="0"/>
              <a:t>  4. AI Chatbot :-</a:t>
            </a:r>
          </a:p>
          <a:p>
            <a:pPr marL="0" indent="0">
              <a:buNone/>
            </a:pPr>
            <a:r>
              <a:rPr lang="en-US" dirty="0"/>
              <a:t>An AI chatbot in the app so that the user can get any information related to the police or the application. The chatbot will provide information based on the information provided to it and it’s conversation will be based on the provided information only.</a:t>
            </a:r>
          </a:p>
          <a:p>
            <a:pPr marL="0" indent="0">
              <a:buNone/>
            </a:pPr>
            <a:endParaRPr lang="en-IN" dirty="0"/>
          </a:p>
        </p:txBody>
      </p:sp>
    </p:spTree>
    <p:extLst>
      <p:ext uri="{BB962C8B-B14F-4D97-AF65-F5344CB8AC3E}">
        <p14:creationId xmlns:p14="http://schemas.microsoft.com/office/powerpoint/2010/main" val="373246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3292D-CFBB-77C2-D007-096DA077A44A}"/>
              </a:ext>
            </a:extLst>
          </p:cNvPr>
          <p:cNvSpPr>
            <a:spLocks noGrp="1"/>
          </p:cNvSpPr>
          <p:nvPr>
            <p:ph idx="1"/>
          </p:nvPr>
        </p:nvSpPr>
        <p:spPr>
          <a:xfrm>
            <a:off x="329938" y="386499"/>
            <a:ext cx="11491274" cy="6146276"/>
          </a:xfrm>
        </p:spPr>
        <p:txBody>
          <a:bodyPr/>
          <a:lstStyle/>
          <a:p>
            <a:pPr marL="0" indent="0">
              <a:buNone/>
            </a:pPr>
            <a:r>
              <a:rPr lang="en-US" b="1" dirty="0"/>
              <a:t>  5. Various ways to provide feedback :- </a:t>
            </a:r>
          </a:p>
          <a:p>
            <a:pPr marL="0" indent="0">
              <a:buNone/>
            </a:pPr>
            <a:r>
              <a:rPr lang="en-US" dirty="0"/>
              <a:t>The user can provide feedback in ratings format, text format, or media format.</a:t>
            </a:r>
          </a:p>
          <a:p>
            <a:pPr marL="0" indent="0">
              <a:buNone/>
            </a:pPr>
            <a:r>
              <a:rPr lang="en-US" dirty="0"/>
              <a:t> </a:t>
            </a:r>
            <a:endParaRPr lang="en-IN" dirty="0"/>
          </a:p>
        </p:txBody>
      </p:sp>
      <p:pic>
        <p:nvPicPr>
          <p:cNvPr id="5" name="Picture 4">
            <a:extLst>
              <a:ext uri="{FF2B5EF4-FFF2-40B4-BE49-F238E27FC236}">
                <a16:creationId xmlns:a16="http://schemas.microsoft.com/office/drawing/2014/main" id="{7ADB6DDB-6126-553F-7429-9938D0C74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509" y="1272621"/>
            <a:ext cx="9736840" cy="5099900"/>
          </a:xfrm>
          <a:prstGeom prst="rect">
            <a:avLst/>
          </a:prstGeom>
        </p:spPr>
      </p:pic>
    </p:spTree>
    <p:extLst>
      <p:ext uri="{BB962C8B-B14F-4D97-AF65-F5344CB8AC3E}">
        <p14:creationId xmlns:p14="http://schemas.microsoft.com/office/powerpoint/2010/main" val="395225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B2F6E-4440-DD6D-46D9-402F641E716F}"/>
              </a:ext>
            </a:extLst>
          </p:cNvPr>
          <p:cNvSpPr>
            <a:spLocks noGrp="1"/>
          </p:cNvSpPr>
          <p:nvPr>
            <p:ph idx="1"/>
          </p:nvPr>
        </p:nvSpPr>
        <p:spPr>
          <a:xfrm>
            <a:off x="273378" y="332295"/>
            <a:ext cx="11378153" cy="6193410"/>
          </a:xfrm>
        </p:spPr>
        <p:txBody>
          <a:bodyPr>
            <a:normAutofit/>
          </a:bodyPr>
          <a:lstStyle/>
          <a:p>
            <a:pPr marL="0" indent="0">
              <a:buNone/>
            </a:pPr>
            <a:r>
              <a:rPr lang="en-IN" sz="3600" b="1" dirty="0">
                <a:solidFill>
                  <a:schemeClr val="accent1">
                    <a:lumMod val="50000"/>
                  </a:schemeClr>
                </a:solidFill>
              </a:rPr>
              <a:t>Screenshots :-</a:t>
            </a:r>
          </a:p>
          <a:p>
            <a:pPr marL="0" indent="0">
              <a:buNone/>
            </a:pPr>
            <a:r>
              <a:rPr lang="en-IN" sz="2800" b="1" dirty="0"/>
              <a:t>User’s Side App:</a:t>
            </a:r>
          </a:p>
        </p:txBody>
      </p:sp>
      <p:pic>
        <p:nvPicPr>
          <p:cNvPr id="4" name="Picture 3">
            <a:extLst>
              <a:ext uri="{FF2B5EF4-FFF2-40B4-BE49-F238E27FC236}">
                <a16:creationId xmlns:a16="http://schemas.microsoft.com/office/drawing/2014/main" id="{C23BCD9C-529A-992E-AA3B-D7042DF83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91" y="1946631"/>
            <a:ext cx="1970438" cy="4378751"/>
          </a:xfrm>
          <a:prstGeom prst="rect">
            <a:avLst/>
          </a:prstGeom>
        </p:spPr>
      </p:pic>
      <p:pic>
        <p:nvPicPr>
          <p:cNvPr id="6" name="Picture 5">
            <a:extLst>
              <a:ext uri="{FF2B5EF4-FFF2-40B4-BE49-F238E27FC236}">
                <a16:creationId xmlns:a16="http://schemas.microsoft.com/office/drawing/2014/main" id="{8F787561-828C-886D-4B4A-DFB3110E2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635" y="1946630"/>
            <a:ext cx="1970438" cy="4378752"/>
          </a:xfrm>
          <a:prstGeom prst="rect">
            <a:avLst/>
          </a:prstGeom>
        </p:spPr>
      </p:pic>
      <p:pic>
        <p:nvPicPr>
          <p:cNvPr id="8" name="Picture 7">
            <a:extLst>
              <a:ext uri="{FF2B5EF4-FFF2-40B4-BE49-F238E27FC236}">
                <a16:creationId xmlns:a16="http://schemas.microsoft.com/office/drawing/2014/main" id="{E5B155E7-CA61-C146-44C7-20698EFBE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383" y="1946630"/>
            <a:ext cx="1970438" cy="4378751"/>
          </a:xfrm>
          <a:prstGeom prst="rect">
            <a:avLst/>
          </a:prstGeom>
        </p:spPr>
      </p:pic>
      <p:pic>
        <p:nvPicPr>
          <p:cNvPr id="5" name="Picture 4">
            <a:extLst>
              <a:ext uri="{FF2B5EF4-FFF2-40B4-BE49-F238E27FC236}">
                <a16:creationId xmlns:a16="http://schemas.microsoft.com/office/drawing/2014/main" id="{E094759B-FE31-0CE8-2913-6E3B6148B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1881" y="1946630"/>
            <a:ext cx="1970438" cy="4378750"/>
          </a:xfrm>
          <a:prstGeom prst="rect">
            <a:avLst/>
          </a:prstGeom>
        </p:spPr>
      </p:pic>
    </p:spTree>
    <p:extLst>
      <p:ext uri="{BB962C8B-B14F-4D97-AF65-F5344CB8AC3E}">
        <p14:creationId xmlns:p14="http://schemas.microsoft.com/office/powerpoint/2010/main" val="293054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8A97A-D686-3833-BB5C-29EA111DBC4C}"/>
              </a:ext>
            </a:extLst>
          </p:cNvPr>
          <p:cNvSpPr>
            <a:spLocks noGrp="1"/>
          </p:cNvSpPr>
          <p:nvPr>
            <p:ph idx="1"/>
          </p:nvPr>
        </p:nvSpPr>
        <p:spPr>
          <a:xfrm>
            <a:off x="527901" y="603315"/>
            <a:ext cx="11161336" cy="5835192"/>
          </a:xfrm>
        </p:spPr>
        <p:txBody>
          <a:bodyPr/>
          <a:lstStyle/>
          <a:p>
            <a:pPr marL="0" indent="0">
              <a:buNone/>
            </a:pPr>
            <a:r>
              <a:rPr lang="en-US" dirty="0"/>
              <a:t>  </a:t>
            </a:r>
            <a:r>
              <a:rPr lang="en-US" sz="2800" b="1" dirty="0"/>
              <a:t>Higher Authority Side App:</a:t>
            </a:r>
            <a:endParaRPr lang="en-IN" sz="2800" b="1" dirty="0"/>
          </a:p>
        </p:txBody>
      </p:sp>
      <p:pic>
        <p:nvPicPr>
          <p:cNvPr id="4" name="Picture 3">
            <a:extLst>
              <a:ext uri="{FF2B5EF4-FFF2-40B4-BE49-F238E27FC236}">
                <a16:creationId xmlns:a16="http://schemas.microsoft.com/office/drawing/2014/main" id="{2F76A204-0E3B-CC4A-4A35-A4566C280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329178"/>
            <a:ext cx="2399791" cy="5019563"/>
          </a:xfrm>
          <a:prstGeom prst="rect">
            <a:avLst/>
          </a:prstGeom>
        </p:spPr>
      </p:pic>
      <p:pic>
        <p:nvPicPr>
          <p:cNvPr id="6" name="Picture 5">
            <a:extLst>
              <a:ext uri="{FF2B5EF4-FFF2-40B4-BE49-F238E27FC236}">
                <a16:creationId xmlns:a16="http://schemas.microsoft.com/office/drawing/2014/main" id="{C18A80BF-C6E7-8E66-D789-7A08ECA7E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405" y="1329178"/>
            <a:ext cx="2410462" cy="5019563"/>
          </a:xfrm>
          <a:prstGeom prst="rect">
            <a:avLst/>
          </a:prstGeom>
        </p:spPr>
      </p:pic>
    </p:spTree>
    <p:extLst>
      <p:ext uri="{BB962C8B-B14F-4D97-AF65-F5344CB8AC3E}">
        <p14:creationId xmlns:p14="http://schemas.microsoft.com/office/powerpoint/2010/main" val="7315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700B-A077-7391-3598-48CF52560DE6}"/>
              </a:ext>
            </a:extLst>
          </p:cNvPr>
          <p:cNvSpPr>
            <a:spLocks noGrp="1"/>
          </p:cNvSpPr>
          <p:nvPr>
            <p:ph idx="1"/>
          </p:nvPr>
        </p:nvSpPr>
        <p:spPr>
          <a:xfrm>
            <a:off x="565608" y="593889"/>
            <a:ext cx="11019934" cy="5712643"/>
          </a:xfrm>
        </p:spPr>
        <p:txBody>
          <a:bodyPr/>
          <a:lstStyle/>
          <a:p>
            <a:pPr marL="0" indent="0">
              <a:buNone/>
            </a:pPr>
            <a:r>
              <a:rPr lang="en-IN" dirty="0"/>
              <a:t>  </a:t>
            </a:r>
            <a:r>
              <a:rPr lang="en-IN" sz="3600" b="1" dirty="0">
                <a:solidFill>
                  <a:schemeClr val="accent2">
                    <a:lumMod val="50000"/>
                  </a:schemeClr>
                </a:solidFill>
              </a:rPr>
              <a:t>Future Goals :</a:t>
            </a:r>
          </a:p>
          <a:p>
            <a:pPr algn="just">
              <a:buFont typeface="Arial" panose="020B0604020202020204" pitchFamily="34" charset="0"/>
              <a:buChar char="•"/>
            </a:pPr>
            <a:r>
              <a:rPr lang="en-IN" dirty="0"/>
              <a:t>  </a:t>
            </a:r>
            <a:r>
              <a:rPr lang="en-US" dirty="0"/>
              <a:t>For using Google Maps more efficiently and getting the nearby police stations, we can integrate google maps API in the future</a:t>
            </a:r>
            <a:r>
              <a:rPr lang="en-IN" dirty="0"/>
              <a:t>.</a:t>
            </a:r>
          </a:p>
          <a:p>
            <a:pPr algn="just">
              <a:buFont typeface="Arial" panose="020B0604020202020204" pitchFamily="34" charset="0"/>
              <a:buChar char="•"/>
            </a:pPr>
            <a:r>
              <a:rPr lang="en-IN" dirty="0"/>
              <a:t>  The Higher Authority will have access, when the feedback is complete, they can remove it from the list of the feedback.</a:t>
            </a:r>
          </a:p>
          <a:p>
            <a:pPr algn="just">
              <a:buFont typeface="Arial" panose="020B0604020202020204" pitchFamily="34" charset="0"/>
              <a:buChar char="•"/>
            </a:pPr>
            <a:r>
              <a:rPr lang="en-IN" dirty="0"/>
              <a:t>  We can add filter feedback using police station name or location.</a:t>
            </a:r>
          </a:p>
          <a:p>
            <a:pPr algn="just">
              <a:buFont typeface="Arial" panose="020B0604020202020204" pitchFamily="34" charset="0"/>
              <a:buChar char="•"/>
            </a:pPr>
            <a:r>
              <a:rPr lang="en-IN" dirty="0"/>
              <a:t>  In future, by using Machine Learning we can filter user’s abuse comments written in the feedback form.</a:t>
            </a:r>
          </a:p>
        </p:txBody>
      </p:sp>
    </p:spTree>
    <p:extLst>
      <p:ext uri="{BB962C8B-B14F-4D97-AF65-F5344CB8AC3E}">
        <p14:creationId xmlns:p14="http://schemas.microsoft.com/office/powerpoint/2010/main" val="92619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6A766-533E-4F56-2A00-11AD6B3429FE}"/>
              </a:ext>
            </a:extLst>
          </p:cNvPr>
          <p:cNvSpPr>
            <a:spLocks noGrp="1"/>
          </p:cNvSpPr>
          <p:nvPr>
            <p:ph idx="1"/>
          </p:nvPr>
        </p:nvSpPr>
        <p:spPr>
          <a:xfrm>
            <a:off x="405353" y="348792"/>
            <a:ext cx="11415859" cy="6108569"/>
          </a:xfrm>
        </p:spPr>
        <p:txBody>
          <a:bodyPr/>
          <a:lstStyle/>
          <a:p>
            <a:pPr marL="0" indent="0">
              <a:buNone/>
            </a:pPr>
            <a:r>
              <a:rPr lang="en-IN" sz="3600" b="1" dirty="0">
                <a:solidFill>
                  <a:schemeClr val="accent1">
                    <a:lumMod val="50000"/>
                  </a:schemeClr>
                </a:solidFill>
              </a:rPr>
              <a:t>  Team Member Details </a:t>
            </a:r>
          </a:p>
          <a:p>
            <a:pPr marL="0" indent="0">
              <a:buNone/>
            </a:pPr>
            <a:r>
              <a:rPr lang="en-IN" b="1" dirty="0"/>
              <a:t>    Team Leader : </a:t>
            </a:r>
          </a:p>
          <a:p>
            <a:r>
              <a:rPr lang="en-IN" dirty="0"/>
              <a:t> Shreyansh </a:t>
            </a:r>
            <a:r>
              <a:rPr lang="en-IN" dirty="0" err="1"/>
              <a:t>Kulshrestha</a:t>
            </a:r>
            <a:r>
              <a:rPr lang="en-IN" dirty="0"/>
              <a:t> - App Developer</a:t>
            </a:r>
          </a:p>
          <a:p>
            <a:pPr marL="0" indent="0">
              <a:buNone/>
            </a:pPr>
            <a:r>
              <a:rPr lang="en-IN" dirty="0"/>
              <a:t>    </a:t>
            </a:r>
            <a:r>
              <a:rPr lang="en-IN" b="1" dirty="0"/>
              <a:t>Team Members :</a:t>
            </a:r>
          </a:p>
          <a:p>
            <a:r>
              <a:rPr lang="en-IN" dirty="0"/>
              <a:t> </a:t>
            </a:r>
            <a:r>
              <a:rPr lang="en-IN" dirty="0" err="1"/>
              <a:t>Yashvardhan</a:t>
            </a:r>
            <a:r>
              <a:rPr lang="en-IN" dirty="0"/>
              <a:t> Singh Rathore - </a:t>
            </a:r>
            <a:r>
              <a:rPr lang="en-US" dirty="0"/>
              <a:t>Maintaining the backend logic and system design</a:t>
            </a:r>
          </a:p>
          <a:p>
            <a:r>
              <a:rPr lang="en-US" dirty="0"/>
              <a:t> Aanchal Sharma – UI Designer</a:t>
            </a:r>
            <a:endParaRPr lang="en-IN" dirty="0"/>
          </a:p>
        </p:txBody>
      </p:sp>
    </p:spTree>
    <p:extLst>
      <p:ext uri="{BB962C8B-B14F-4D97-AF65-F5344CB8AC3E}">
        <p14:creationId xmlns:p14="http://schemas.microsoft.com/office/powerpoint/2010/main" val="167905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1324</TotalTime>
  <Words>367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Sharma</dc:creator>
  <cp:lastModifiedBy>Aanchal Sharma</cp:lastModifiedBy>
  <cp:revision>1</cp:revision>
  <dcterms:created xsi:type="dcterms:W3CDTF">2024-01-16T10:09:49Z</dcterms:created>
  <dcterms:modified xsi:type="dcterms:W3CDTF">2024-01-18T04:01:02Z</dcterms:modified>
</cp:coreProperties>
</file>