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5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DB75D-4DF0-D442-B37E-1058A6C10684}" v="7" dt="2023-05-12T18:27:15.392"/>
    <p1510:client id="{3DD3759C-6253-C4E6-0D77-69D9F3992EED}" v="40" dt="2023-05-11T18:29:51.234"/>
    <p1510:client id="{4EB013F5-A34B-8A72-E4AB-AA20763D075B}" v="1357" dt="2023-05-11T19:58:06.983"/>
    <p1510:client id="{86F7BBCF-A867-DBE0-B158-710ED9310D9F}" v="14" dt="2023-05-11T18:35:12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21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5FD-FD4C-2544-7AB3-9457E1443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193800"/>
            <a:ext cx="4397828" cy="3329581"/>
          </a:xfrm>
        </p:spPr>
        <p:txBody>
          <a:bodyPr>
            <a:normAutofit/>
          </a:bodyPr>
          <a:lstStyle/>
          <a:p>
            <a:r>
              <a:rPr lang="en-US" sz="4400" b="1"/>
              <a:t>Computational Checkers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385C8-7434-A3CD-C897-477F3ACA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By: </a:t>
            </a:r>
            <a:r>
              <a:rPr lang="en-US" sz="1700" b="1" err="1"/>
              <a:t>shiven</a:t>
            </a:r>
            <a:r>
              <a:rPr lang="en-US" sz="1700" b="1"/>
              <a:t> </a:t>
            </a:r>
            <a:r>
              <a:rPr lang="en-US" sz="1700" b="1" err="1"/>
              <a:t>sasipalli</a:t>
            </a:r>
            <a:r>
              <a:rPr lang="en-US" sz="1700" b="1"/>
              <a:t> and Shrey </a:t>
            </a:r>
            <a:r>
              <a:rPr lang="en-US" sz="1700" b="1" err="1"/>
              <a:t>mehta</a:t>
            </a:r>
            <a:endParaRPr lang="en-US" sz="1700" b="1"/>
          </a:p>
          <a:p>
            <a:pPr>
              <a:lnSpc>
                <a:spcPct val="90000"/>
              </a:lnSpc>
            </a:pPr>
            <a:r>
              <a:rPr lang="en-US" sz="1700" i="1"/>
              <a:t>CLPS 0950 </a:t>
            </a:r>
            <a:r>
              <a:rPr lang="en-US" sz="1700" i="1" err="1"/>
              <a:t>FInal</a:t>
            </a:r>
            <a:r>
              <a:rPr lang="en-US" sz="1700" i="1"/>
              <a:t> project 2023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B06ABFA-1E9F-9B78-418A-4BE4DE85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87" y="647698"/>
            <a:ext cx="4658290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006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7E4DB-5AF0-50EA-14FD-16FEA8BC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sz="3900" b="1" i="1" dirty="0">
                <a:solidFill>
                  <a:srgbClr val="EBEBEB"/>
                </a:solidFill>
              </a:rPr>
              <a:t>CODE FUNCTIONALITY #5: Is the Game Over?</a:t>
            </a:r>
            <a:endParaRPr lang="en-US" sz="3900" dirty="0">
              <a:solidFill>
                <a:srgbClr val="EBEBEB"/>
              </a:solidFill>
            </a:endParaRPr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72555DE-C422-6C9D-F4E2-7750A4F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80" y="829334"/>
            <a:ext cx="5248178" cy="5314611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43416-DB99-A8AC-C157-B0647978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Checks if there are moves able to be made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72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D5EE-469B-E215-06EB-5FA2416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PROBABILITY MODEL – RANDOM MOVES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4D79-AEA1-BA9A-7A10-E9528DE9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Decided to not implement a full AI because of time and challenges on learning how to implement</a:t>
            </a:r>
          </a:p>
          <a:p>
            <a:r>
              <a:rPr lang="en-US" dirty="0"/>
              <a:t>Tried to implement a model that uses probability and points to decide how to play against the player</a:t>
            </a:r>
          </a:p>
          <a:p>
            <a:r>
              <a:rPr lang="en-US" dirty="0"/>
              <a:t>Each forward move gives 1 point, and each piece you capture gets another point, so the model would decide on best move by choosing the one with the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409886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EEBC-194A-3134-4186-3A935D8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SKILLS WE LEARNED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B083-AB9B-F0F3-38DA-D7747969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407" y="1399775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8AD0D6"/>
              </a:buClr>
              <a:buNone/>
            </a:pPr>
            <a:endParaRPr lang="en-US" sz="2500"/>
          </a:p>
          <a:p>
            <a:pPr>
              <a:buClr>
                <a:srgbClr val="8AD0D6"/>
              </a:buClr>
            </a:pPr>
            <a:r>
              <a:rPr lang="en-US" sz="25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Matrix Manipulation</a:t>
            </a:r>
          </a:p>
          <a:p>
            <a:pPr lvl="1">
              <a:buClr>
                <a:srgbClr val="8AD0D6"/>
              </a:buClr>
            </a:pPr>
            <a:r>
              <a:rPr lang="en-US" sz="2500"/>
              <a:t>How to use matrix and array techniques to create a gameboard</a:t>
            </a:r>
          </a:p>
          <a:p>
            <a:pPr>
              <a:buClr>
                <a:srgbClr val="8AD0D6"/>
              </a:buClr>
            </a:pPr>
            <a:endParaRPr lang="en-US" sz="2500"/>
          </a:p>
          <a:p>
            <a:pPr>
              <a:buClr>
                <a:srgbClr val="8AD0D6"/>
              </a:buClr>
            </a:pPr>
            <a:r>
              <a:rPr lang="en-US" sz="25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Logical Thinking </a:t>
            </a:r>
          </a:p>
          <a:p>
            <a:pPr lvl="1">
              <a:buClr>
                <a:srgbClr val="8AD0D6"/>
              </a:buClr>
            </a:pPr>
            <a:r>
              <a:rPr lang="en-US" sz="2500"/>
              <a:t>Keeping track of different rules in a game</a:t>
            </a:r>
          </a:p>
          <a:p>
            <a:pPr lvl="1">
              <a:buClr>
                <a:srgbClr val="8AD0D6"/>
              </a:buClr>
            </a:pPr>
            <a:r>
              <a:rPr lang="en-US" sz="2500"/>
              <a:t>Making sure all those rules are considering through each step of the game/program</a:t>
            </a:r>
          </a:p>
        </p:txBody>
      </p:sp>
    </p:spTree>
    <p:extLst>
      <p:ext uri="{BB962C8B-B14F-4D97-AF65-F5344CB8AC3E}">
        <p14:creationId xmlns:p14="http://schemas.microsoft.com/office/powerpoint/2010/main" val="177160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3A0E-C1B6-094E-DEDF-52115417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CHALLENGES WE FACED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ACBF-6DFB-53CD-C36F-E8BFC91C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1680"/>
            <a:ext cx="894654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5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GitHub server issues</a:t>
            </a:r>
          </a:p>
          <a:p>
            <a:pPr lvl="1">
              <a:buClr>
                <a:srgbClr val="8AD0D6"/>
              </a:buClr>
            </a:pPr>
            <a:r>
              <a:rPr lang="en-US"/>
              <a:t>Pushing and pulling edits were not happening in the correct directory </a:t>
            </a:r>
          </a:p>
          <a:p>
            <a:pPr lvl="1">
              <a:buClr>
                <a:srgbClr val="8AD0D6"/>
              </a:buClr>
            </a:pPr>
            <a:r>
              <a:rPr lang="en-US"/>
              <a:t>"Error 500" -- Seemed like the overall server was down a few mornings</a:t>
            </a:r>
          </a:p>
          <a:p>
            <a:pPr lvl="1">
              <a:buClr>
                <a:srgbClr val="8AD0D6"/>
              </a:buClr>
            </a:pPr>
            <a:endParaRPr lang="en-US"/>
          </a:p>
          <a:p>
            <a:r>
              <a:rPr lang="en-US" sz="25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The probabilistic model we tried to implement did not effectively work</a:t>
            </a:r>
          </a:p>
          <a:p>
            <a:pPr>
              <a:buClr>
                <a:srgbClr val="8AD0D6"/>
              </a:buClr>
            </a:pPr>
            <a:endParaRPr lang="en-US" sz="25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Clr>
                <a:srgbClr val="8AD0D6"/>
              </a:buClr>
            </a:pPr>
            <a:r>
              <a:rPr lang="en-US" sz="25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Had a lot of difficulty trying to make a board with physical pieces </a:t>
            </a:r>
          </a:p>
          <a:p>
            <a:pPr lvl="1">
              <a:buClr>
                <a:srgbClr val="8AD0D6"/>
              </a:buClr>
            </a:pPr>
            <a:r>
              <a:rPr lang="en-US"/>
              <a:t>As a result, had to resort to using an 8x8 matrix as the gameboard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575F-53FE-0190-37E8-01A97044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FUTURE IMPROVEMENTS</a:t>
            </a:r>
            <a:br>
              <a:rPr lang="en-US" b="1" i="1"/>
            </a:br>
            <a:r>
              <a:rPr lang="en-US" sz="2000" b="1" i="1"/>
              <a:t>(due to time constraints and skill insufficiencies)</a:t>
            </a:r>
            <a:endParaRPr lang="en-US" sz="20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42E-6A50-977E-2FBA-84B28D99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500"/>
              <a:t>Keyboard and Mouse Implementation</a:t>
            </a:r>
          </a:p>
          <a:p>
            <a:pPr lvl="1">
              <a:buClr>
                <a:srgbClr val="8AD0D6"/>
              </a:buClr>
              <a:buFont typeface="Wingdings" pitchFamily="2" charset="2"/>
              <a:buChar char="Ø"/>
            </a:pPr>
            <a:endParaRPr lang="en-US" sz="2500"/>
          </a:p>
          <a:p>
            <a:pPr lvl="1">
              <a:buFont typeface="Wingdings" pitchFamily="2" charset="2"/>
              <a:buChar char="Ø"/>
            </a:pPr>
            <a:r>
              <a:rPr lang="en-US" sz="2500"/>
              <a:t>Difficulty levels for the CPU opponent (Easy, Medium Hard)</a:t>
            </a:r>
          </a:p>
          <a:p>
            <a:pPr lvl="1">
              <a:buClr>
                <a:srgbClr val="8AD0D6"/>
              </a:buClr>
              <a:buFont typeface="Wingdings" pitchFamily="2" charset="2"/>
              <a:buChar char="Ø"/>
            </a:pPr>
            <a:endParaRPr lang="en-US" sz="2500"/>
          </a:p>
          <a:p>
            <a:pPr lvl="1">
              <a:buFont typeface="Wingdings" pitchFamily="2" charset="2"/>
              <a:buChar char="Ø"/>
            </a:pPr>
            <a:r>
              <a:rPr lang="en-US" sz="2500"/>
              <a:t>Visual Graphics with an actual board and pieces (this would go very well with the keyboard and mouse)</a:t>
            </a:r>
          </a:p>
          <a:p>
            <a:pPr lvl="1">
              <a:buClr>
                <a:srgbClr val="8AD0D6"/>
              </a:buClr>
              <a:buFont typeface="Wingdings" pitchFamily="2" charset="2"/>
              <a:buChar char="Ø"/>
            </a:pPr>
            <a:endParaRPr lang="en-US" sz="2500"/>
          </a:p>
          <a:p>
            <a:pPr lvl="1">
              <a:buFont typeface="Wingdings" pitchFamily="2" charset="2"/>
              <a:buChar char="Ø"/>
            </a:pPr>
            <a:r>
              <a:rPr lang="en-US" sz="2500"/>
              <a:t>2v2 Player functionality in addition to CPU opponent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30496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03E14-6605-E4B2-B510-EBA04E48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17" y="157552"/>
            <a:ext cx="5847748" cy="1622321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EBEBEB"/>
                </a:solidFill>
              </a:rPr>
              <a:t>PURPOSE &amp; </a:t>
            </a:r>
            <a:br>
              <a:rPr lang="en-US" b="1" i="1"/>
            </a:br>
            <a:r>
              <a:rPr lang="en-US" b="1" i="1">
                <a:solidFill>
                  <a:srgbClr val="EBEBEB"/>
                </a:solidFill>
              </a:rPr>
              <a:t>OBJECTIVE</a:t>
            </a:r>
            <a:endParaRPr lang="en-US" i="1"/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9E48-0F9D-AB9F-6F9A-3A94E77E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17" y="1652211"/>
            <a:ext cx="4819651" cy="41240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10000"/>
              </a:lnSpc>
              <a:buClr>
                <a:srgbClr val="EBEBEB">
                  <a:lumMod val="40000"/>
                  <a:lumOff val="60000"/>
                </a:srgbClr>
              </a:buClr>
              <a:buNone/>
            </a:pPr>
            <a:r>
              <a:rPr lang="en-US" b="1" i="1">
                <a:solidFill>
                  <a:srgbClr val="EBEBEB"/>
                </a:solidFill>
              </a:rPr>
              <a:t>In hopes of allowing checkers enthusiasts with more opportunities to practice, our program lets a player practice against a CPU!</a:t>
            </a:r>
            <a:endParaRPr lang="en-US" b="1" i="1"/>
          </a:p>
          <a:p>
            <a:pPr marL="0" indent="0" algn="ctr">
              <a:lnSpc>
                <a:spcPct val="110000"/>
              </a:lnSpc>
              <a:buNone/>
            </a:pPr>
            <a:endParaRPr lang="en-US" sz="1000" b="1" i="1">
              <a:solidFill>
                <a:srgbClr val="EBEBEB"/>
              </a:solidFill>
            </a:endParaRPr>
          </a:p>
          <a:p>
            <a:pPr>
              <a:lnSpc>
                <a:spcPct val="110000"/>
              </a:lnSpc>
              <a:buClr>
                <a:srgbClr val="F7F7F7"/>
              </a:buClr>
            </a:pPr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</a:rPr>
              <a:t>Note-worthy Functionalities</a:t>
            </a:r>
          </a:p>
          <a:p>
            <a:pPr lvl="1">
              <a:lnSpc>
                <a:spcPct val="110000"/>
              </a:lnSpc>
              <a:buClr>
                <a:srgbClr val="F7F7F7"/>
              </a:buClr>
              <a:buFont typeface="Wingdings" pitchFamily="2" charset="2"/>
              <a:buChar char="Ø"/>
            </a:pPr>
            <a:r>
              <a:rPr lang="en-US" sz="1700">
                <a:solidFill>
                  <a:srgbClr val="EBEBEB"/>
                </a:solidFill>
              </a:rPr>
              <a:t>Creating a "gameboard" in the form of integers in an 8x8 matrix</a:t>
            </a:r>
            <a:endParaRPr lang="en-US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700">
                <a:solidFill>
                  <a:srgbClr val="EBEBEB"/>
                </a:solidFill>
              </a:rPr>
              <a:t>Allowing players to input moves, check validity with conventional rules, and updating the gameboard accordingly </a:t>
            </a:r>
          </a:p>
          <a:p>
            <a:pPr lvl="1">
              <a:lnSpc>
                <a:spcPct val="110000"/>
              </a:lnSpc>
              <a:buClr>
                <a:srgbClr val="F7F7F7"/>
              </a:buClr>
              <a:buFont typeface="Wingdings" pitchFamily="2" charset="2"/>
              <a:buChar char="Ø"/>
            </a:pPr>
            <a:r>
              <a:rPr lang="en-US" sz="1700">
                <a:solidFill>
                  <a:srgbClr val="EBEBEB"/>
                </a:solidFill>
              </a:rPr>
              <a:t>Using a probability-based model that produce appropriate moves against the player</a:t>
            </a:r>
            <a:endParaRPr lang="en-US"/>
          </a:p>
          <a:p>
            <a:pPr lvl="1">
              <a:buFont typeface="Wingdings" pitchFamily="2" charset="2"/>
              <a:buChar char="Ø"/>
            </a:pPr>
            <a:endParaRPr lang="en-US" sz="1700">
              <a:solidFill>
                <a:srgbClr val="EBEBEB"/>
              </a:solidFill>
            </a:endParaRPr>
          </a:p>
        </p:txBody>
      </p:sp>
      <p:pic>
        <p:nvPicPr>
          <p:cNvPr id="5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FA8B3C0E-4B45-BECD-8E48-60613BC6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714047"/>
            <a:ext cx="6275009" cy="35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CAA-3057-BFDC-4DF3-38E8C17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ASSUMPTIONS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1DCB-BBBB-40AF-CE98-9E8BEC14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6538"/>
            <a:ext cx="8946541" cy="475186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/>
            <a:r>
              <a:rPr lang="en-US" sz="2400"/>
              <a:t>The </a:t>
            </a:r>
            <a:r>
              <a:rPr lang="en-US" sz="2400" b="1"/>
              <a:t>Player </a:t>
            </a:r>
            <a:r>
              <a:rPr lang="en-US" sz="2400"/>
              <a:t>knows how to play checkers and is aware of all rules and regulations.</a:t>
            </a:r>
          </a:p>
          <a:p>
            <a:pPr marL="857250" lvl="1">
              <a:buClr>
                <a:srgbClr val="8AD0D6"/>
              </a:buClr>
            </a:pPr>
            <a:r>
              <a:rPr lang="en-US" dirty="0"/>
              <a:t>The code does have a move checker build in, but it only enforces the most basic rules of moving and does not account for any more complicated moves</a:t>
            </a:r>
            <a:r>
              <a:rPr lang="en-US"/>
              <a:t>.</a:t>
            </a:r>
          </a:p>
          <a:p>
            <a:pPr marL="857250" lvl="1">
              <a:buClr>
                <a:srgbClr val="8AD0D6"/>
              </a:buClr>
            </a:pPr>
            <a:endParaRPr lang="en-US"/>
          </a:p>
          <a:p>
            <a:pPr marL="457200" indent="-457200">
              <a:buClr>
                <a:srgbClr val="8AD0D6"/>
              </a:buClr>
            </a:pPr>
            <a:r>
              <a:rPr lang="en-US" sz="2400"/>
              <a:t>The </a:t>
            </a:r>
            <a:r>
              <a:rPr lang="en-US" sz="2400" b="1"/>
              <a:t>Player </a:t>
            </a:r>
            <a:r>
              <a:rPr lang="en-US" sz="2400"/>
              <a:t>understand chess notation, since they will have to input piece movements using a modified chess notation. </a:t>
            </a:r>
          </a:p>
          <a:p>
            <a:pPr lvl="1"/>
            <a:r>
              <a:rPr lang="en-US" dirty="0"/>
              <a:t>Ex: (1,1) -&gt; (2,2) in official </a:t>
            </a:r>
            <a:r>
              <a:rPr lang="en-US"/>
              <a:t>chess/</a:t>
            </a:r>
            <a:r>
              <a:rPr lang="en-US" dirty="0"/>
              <a:t>checkers notation</a:t>
            </a:r>
            <a:r>
              <a:rPr lang="en-US"/>
              <a:t>.</a:t>
            </a:r>
          </a:p>
          <a:p>
            <a:pPr lvl="1">
              <a:buClr>
                <a:srgbClr val="8AD0D6"/>
              </a:buClr>
            </a:pPr>
            <a:endParaRPr lang="en-US"/>
          </a:p>
          <a:p>
            <a:pPr marL="457200" lvl="1" indent="0">
              <a:buClr>
                <a:srgbClr val="8AD0D6"/>
              </a:buClr>
              <a:buNone/>
            </a:pPr>
            <a:endParaRPr lang="en-US"/>
          </a:p>
          <a:p>
            <a:pPr marL="57150" indent="0">
              <a:buNone/>
            </a:pP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Our code is limited by matrixes/arrays and strings! Thus, inputting the moves with the proper notation is absolutely necessary!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ED91-1174-02EA-6CD4-D5413D7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CHECKERS RULES &amp; NOTATION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4EFC-8CE8-A781-0895-A0EF7684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18" y="1448157"/>
            <a:ext cx="6613670" cy="50421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Pieces can only move diagonally.</a:t>
            </a:r>
          </a:p>
          <a:p>
            <a:r>
              <a:rPr lang="en-US" dirty="0"/>
              <a:t>To capture a piece of the opponent, your piece leaps over one of the opponent's pieces and lands in a straight diagonal line on the other side, and the landing square must be empty.</a:t>
            </a:r>
          </a:p>
          <a:p>
            <a:r>
              <a:rPr lang="en-US" dirty="0"/>
              <a:t>If you can capture, you must capture.</a:t>
            </a:r>
          </a:p>
          <a:p>
            <a:r>
              <a:rPr lang="en-US" dirty="0"/>
              <a:t>If you make it to the end of the board, you become a king, which can then move forwards and backwards diagonally.</a:t>
            </a:r>
          </a:p>
          <a:p>
            <a:r>
              <a:rPr lang="en-US" dirty="0"/>
              <a:t>To win, you opponent must not be able to make a move.</a:t>
            </a:r>
          </a:p>
          <a:p>
            <a:r>
              <a:rPr lang="en-US" dirty="0"/>
              <a:t>For notation, treat each square as a point in the cartesian plane with the column being </a:t>
            </a:r>
            <a:r>
              <a:rPr lang="en-US" b="1" dirty="0"/>
              <a:t>x-coordinate</a:t>
            </a:r>
            <a:r>
              <a:rPr lang="en-US" dirty="0"/>
              <a:t> and row being </a:t>
            </a:r>
            <a:r>
              <a:rPr lang="en-US" b="1" dirty="0"/>
              <a:t>y-coordinate</a:t>
            </a:r>
            <a:r>
              <a:rPr lang="en-US" dirty="0"/>
              <a:t>, and separate each number by a space</a:t>
            </a:r>
            <a:r>
              <a:rPr lang="en-US" b="1" dirty="0"/>
              <a:t>.</a:t>
            </a:r>
          </a:p>
        </p:txBody>
      </p:sp>
      <p:pic>
        <p:nvPicPr>
          <p:cNvPr id="2050" name="Picture 2" descr="Checkers Notation - Chinook - - World Man- Machine Checkers Champion">
            <a:extLst>
              <a:ext uri="{FF2B5EF4-FFF2-40B4-BE49-F238E27FC236}">
                <a16:creationId xmlns:a16="http://schemas.microsoft.com/office/drawing/2014/main" id="{CC45493E-2187-6492-3B16-688D35E9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2052918"/>
            <a:ext cx="3841895" cy="38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8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CCB3-1C85-2157-AB2F-8A770F6B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 i="1"/>
              <a:t>OUR REPLICATION OF THE GAME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B25E-5DA9-54B1-D845-F647CB53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7" y="1919167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sz="2400"/>
              <a:t>The foundational rules of the game are followed in our program too!</a:t>
            </a:r>
          </a:p>
          <a:p>
            <a:r>
              <a:rPr lang="en-US" sz="2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System of 1, 0, and -1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/>
              <a:t>1 denotes white pieces, 0 is an unoccupied square, -1 is a black piece 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/>
              <a:t>Not all 0s can be moved on, and an algorithm in the code checks whether the move can be made or not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65AB1C-5EAC-58C4-0734-94E1021E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20" y="2282036"/>
            <a:ext cx="7000723" cy="31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8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7E4DB-5AF0-50EA-14FD-16FEA8BC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EBEBEB"/>
                </a:solidFill>
              </a:rPr>
              <a:t>CODE FUNCTIONALITY #1: What is the Move?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C275242-2CFA-9BEE-5EE3-962BA260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57" y="2686975"/>
            <a:ext cx="4988401" cy="1484049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43416-DB99-A8AC-C157-B0647978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Prompts user to input move in proper format</a:t>
            </a:r>
          </a:p>
          <a:p>
            <a:r>
              <a:rPr lang="en-US" dirty="0">
                <a:solidFill>
                  <a:srgbClr val="FFFFFF"/>
                </a:solidFill>
              </a:rPr>
              <a:t>Breaks String apart to be read by code</a:t>
            </a:r>
          </a:p>
        </p:txBody>
      </p:sp>
    </p:spTree>
    <p:extLst>
      <p:ext uri="{BB962C8B-B14F-4D97-AF65-F5344CB8AC3E}">
        <p14:creationId xmlns:p14="http://schemas.microsoft.com/office/powerpoint/2010/main" val="186239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7E4DB-5AF0-50EA-14FD-16FEA8BC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EBEBEB"/>
                </a:solidFill>
              </a:rPr>
              <a:t>CODE FUNCTIONALITY #2: Is a Move Valid or Not?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4E96E5F-B759-E29E-3D96-3E6E5147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08" y="381980"/>
            <a:ext cx="3961125" cy="609404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43416-DB99-A8AC-C157-B0647978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Checks if a move follows the rules and regulations, as seen with all of the comments </a:t>
            </a:r>
          </a:p>
        </p:txBody>
      </p:sp>
    </p:spTree>
    <p:extLst>
      <p:ext uri="{BB962C8B-B14F-4D97-AF65-F5344CB8AC3E}">
        <p14:creationId xmlns:p14="http://schemas.microsoft.com/office/powerpoint/2010/main" val="89690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7E4DB-5AF0-50EA-14FD-16FEA8BC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i="1" dirty="0">
                <a:solidFill>
                  <a:srgbClr val="EBEBEB"/>
                </a:solidFill>
              </a:rPr>
              <a:t>CODE FUNCTIONALITY #3: How do you show the Move?</a:t>
            </a:r>
            <a:endParaRPr lang="en-US" sz="3600" i="1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F5F5192-62FC-386F-401B-819BBBC5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180919"/>
            <a:ext cx="5449889" cy="449615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176E3-5BA7-E268-E7B6-46DBE2ED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Splits input in 4 pieces</a:t>
            </a:r>
          </a:p>
          <a:p>
            <a:r>
              <a:rPr lang="en-US" dirty="0">
                <a:solidFill>
                  <a:srgbClr val="EBEBEB"/>
                </a:solidFill>
              </a:rPr>
              <a:t>Uses the pieces to then determine end place of the piece</a:t>
            </a:r>
          </a:p>
        </p:txBody>
      </p:sp>
    </p:spTree>
    <p:extLst>
      <p:ext uri="{BB962C8B-B14F-4D97-AF65-F5344CB8AC3E}">
        <p14:creationId xmlns:p14="http://schemas.microsoft.com/office/powerpoint/2010/main" val="225093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7E4DB-5AF0-50EA-14FD-16FEA8BC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i="1">
                <a:solidFill>
                  <a:srgbClr val="EBEBEB"/>
                </a:solidFill>
              </a:rPr>
              <a:t>CODE FUNCTIONALITY #4: How does the Computer Respond?</a:t>
            </a:r>
            <a:endParaRPr lang="en-US" sz="2200">
              <a:solidFill>
                <a:srgbClr val="EBEBEB"/>
              </a:solidFill>
            </a:endParaRPr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43416-DB99-A8AC-C157-B0647978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Generates a series of random moves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Checks which are legal, and then randomly chooses from them</a:t>
            </a:r>
          </a:p>
        </p:txBody>
      </p:sp>
      <p:pic>
        <p:nvPicPr>
          <p:cNvPr id="4" name="Picture 3" descr="A picture containing text, screenshot, document, font&#10;&#10;Description automatically generated">
            <a:extLst>
              <a:ext uri="{FF2B5EF4-FFF2-40B4-BE49-F238E27FC236}">
                <a16:creationId xmlns:a16="http://schemas.microsoft.com/office/drawing/2014/main" id="{4E9E2869-09B5-FA5D-4ABC-BFD27933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82" y="1447799"/>
            <a:ext cx="7366846" cy="40885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202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908</TotalTime>
  <Words>754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Computational Checkers</vt:lpstr>
      <vt:lpstr>PURPOSE &amp;  OBJECTIVE</vt:lpstr>
      <vt:lpstr>ASSUMPTIONS</vt:lpstr>
      <vt:lpstr>CHECKERS RULES &amp; NOTATION</vt:lpstr>
      <vt:lpstr>OUR REPLICATION OF THE GAME </vt:lpstr>
      <vt:lpstr>CODE FUNCTIONALITY #1: What is the Move?</vt:lpstr>
      <vt:lpstr>CODE FUNCTIONALITY #2: Is a Move Valid or Not?</vt:lpstr>
      <vt:lpstr>CODE FUNCTIONALITY #3: How do you show the Move?</vt:lpstr>
      <vt:lpstr>CODE FUNCTIONALITY #4: How does the Computer Respond?</vt:lpstr>
      <vt:lpstr>CODE FUNCTIONALITY #5: Is the Game Over?</vt:lpstr>
      <vt:lpstr>PROBABILITY MODEL – RANDOM MOVES</vt:lpstr>
      <vt:lpstr>SKILLS WE LEARNED</vt:lpstr>
      <vt:lpstr>CHALLENGES WE FACED</vt:lpstr>
      <vt:lpstr>FUTURE IMPROVEMENTS (due to time constraints and skill insufficiencies)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Checkers</dc:title>
  <dc:creator>Sasipalli, Shiven</dc:creator>
  <cp:lastModifiedBy>Sasipalli, Shiven</cp:lastModifiedBy>
  <cp:revision>2</cp:revision>
  <dcterms:created xsi:type="dcterms:W3CDTF">2023-05-11T14:26:27Z</dcterms:created>
  <dcterms:modified xsi:type="dcterms:W3CDTF">2023-05-12T18:28:17Z</dcterms:modified>
</cp:coreProperties>
</file>