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75" r:id="rId5"/>
    <p:sldId id="257" r:id="rId6"/>
    <p:sldId id="266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6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EC9AD-E269-494D-B33F-2927EB85B17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807341D-65E9-4A53-AFF0-62F8F987FE87}">
      <dgm:prSet phldrT="[文本]"/>
      <dgm:spPr/>
      <dgm:t>
        <a:bodyPr/>
        <a:lstStyle/>
        <a:p>
          <a:r>
            <a:rPr lang="en-US" altLang="zh-CN" dirty="0" smtClean="0"/>
            <a:t>Face Detection</a:t>
          </a:r>
          <a:endParaRPr lang="zh-CN" altLang="en-US" dirty="0"/>
        </a:p>
      </dgm:t>
    </dgm:pt>
    <dgm:pt modelId="{DFCE1161-3BAE-4B10-8681-7E5F1152797F}" type="parTrans" cxnId="{75DB1CB8-41A6-4859-93B0-2AE0EA090534}">
      <dgm:prSet/>
      <dgm:spPr/>
      <dgm:t>
        <a:bodyPr/>
        <a:lstStyle/>
        <a:p>
          <a:endParaRPr lang="zh-CN" altLang="en-US"/>
        </a:p>
      </dgm:t>
    </dgm:pt>
    <dgm:pt modelId="{AD9223CD-AF12-4A88-AA2F-48A0D834F630}" type="sibTrans" cxnId="{75DB1CB8-41A6-4859-93B0-2AE0EA090534}">
      <dgm:prSet/>
      <dgm:spPr/>
      <dgm:t>
        <a:bodyPr/>
        <a:lstStyle/>
        <a:p>
          <a:endParaRPr lang="zh-CN" altLang="en-US"/>
        </a:p>
      </dgm:t>
    </dgm:pt>
    <dgm:pt modelId="{C6977ACC-8C85-47FD-8638-CA83FC88A50C}">
      <dgm:prSet phldrT="[文本]"/>
      <dgm:spPr/>
      <dgm:t>
        <a:bodyPr/>
        <a:lstStyle/>
        <a:p>
          <a:r>
            <a:rPr lang="en-US" altLang="zh-CN" dirty="0" smtClean="0"/>
            <a:t>Face Tracking</a:t>
          </a:r>
          <a:endParaRPr lang="zh-CN" altLang="en-US" dirty="0"/>
        </a:p>
      </dgm:t>
    </dgm:pt>
    <dgm:pt modelId="{4412D7C9-AEFC-4EE6-AC56-FB48237077CC}" type="parTrans" cxnId="{53DA3DFD-415E-4455-A937-9C185FD2D014}">
      <dgm:prSet/>
      <dgm:spPr/>
      <dgm:t>
        <a:bodyPr/>
        <a:lstStyle/>
        <a:p>
          <a:endParaRPr lang="zh-CN" altLang="en-US"/>
        </a:p>
      </dgm:t>
    </dgm:pt>
    <dgm:pt modelId="{12B08EDD-D3E9-4F53-929E-447B51CF90BA}" type="sibTrans" cxnId="{53DA3DFD-415E-4455-A937-9C185FD2D014}">
      <dgm:prSet/>
      <dgm:spPr/>
      <dgm:t>
        <a:bodyPr/>
        <a:lstStyle/>
        <a:p>
          <a:endParaRPr lang="zh-CN" altLang="en-US"/>
        </a:p>
      </dgm:t>
    </dgm:pt>
    <dgm:pt modelId="{7D8A3E0E-E0DB-4224-8A2A-C67A4C90F6F9}">
      <dgm:prSet phldrT="[文本]"/>
      <dgm:spPr/>
      <dgm:t>
        <a:bodyPr/>
        <a:lstStyle/>
        <a:p>
          <a:r>
            <a:rPr lang="en-US" altLang="zh-CN" dirty="0" smtClean="0"/>
            <a:t>Face Recognition</a:t>
          </a:r>
          <a:endParaRPr lang="zh-CN" altLang="en-US" dirty="0"/>
        </a:p>
      </dgm:t>
    </dgm:pt>
    <dgm:pt modelId="{5359EDE4-6853-45EE-9506-2AA40A72A63C}" type="parTrans" cxnId="{5ACD5B54-0139-48AC-8374-39487A9171FC}">
      <dgm:prSet/>
      <dgm:spPr/>
      <dgm:t>
        <a:bodyPr/>
        <a:lstStyle/>
        <a:p>
          <a:endParaRPr lang="zh-CN" altLang="en-US"/>
        </a:p>
      </dgm:t>
    </dgm:pt>
    <dgm:pt modelId="{CC5D564D-99F1-4A94-BFA4-54581D16934F}" type="sibTrans" cxnId="{5ACD5B54-0139-48AC-8374-39487A9171FC}">
      <dgm:prSet/>
      <dgm:spPr/>
      <dgm:t>
        <a:bodyPr/>
        <a:lstStyle/>
        <a:p>
          <a:endParaRPr lang="zh-CN" altLang="en-US"/>
        </a:p>
      </dgm:t>
    </dgm:pt>
    <dgm:pt modelId="{C030BDF0-D3D3-443C-89AF-E271A68C8943}" type="pres">
      <dgm:prSet presAssocID="{523EC9AD-E269-494D-B33F-2927EB85B17B}" presName="Name0" presStyleCnt="0">
        <dgm:presLayoutVars>
          <dgm:dir/>
          <dgm:resizeHandles val="exact"/>
        </dgm:presLayoutVars>
      </dgm:prSet>
      <dgm:spPr/>
    </dgm:pt>
    <dgm:pt modelId="{81A8CB2D-F5BF-4D56-88D3-71A105F02E4B}" type="pres">
      <dgm:prSet presAssocID="{4807341D-65E9-4A53-AFF0-62F8F987FE87}" presName="parTxOnly" presStyleLbl="node1" presStyleIdx="0" presStyleCnt="3" custScaleX="847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779EF-EDE8-44A6-B3BE-2A4B23793D05}" type="pres">
      <dgm:prSet presAssocID="{AD9223CD-AF12-4A88-AA2F-48A0D834F630}" presName="parSpace" presStyleCnt="0"/>
      <dgm:spPr/>
    </dgm:pt>
    <dgm:pt modelId="{78E78134-E2AE-472D-9101-C42C058BEA92}" type="pres">
      <dgm:prSet presAssocID="{C6977ACC-8C85-47FD-8638-CA83FC88A50C}" presName="parTxOnly" presStyleLbl="node1" presStyleIdx="1" presStyleCnt="3" custScaleX="1170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B949E-7CEA-47E9-9427-524A05316404}" type="pres">
      <dgm:prSet presAssocID="{12B08EDD-D3E9-4F53-929E-447B51CF90BA}" presName="parSpace" presStyleCnt="0"/>
      <dgm:spPr/>
    </dgm:pt>
    <dgm:pt modelId="{EDCB2FDA-E051-4861-B2EC-3752C3BD3D89}" type="pres">
      <dgm:prSet presAssocID="{7D8A3E0E-E0DB-4224-8A2A-C67A4C90F6F9}" presName="parTxOnly" presStyleLbl="node1" presStyleIdx="2" presStyleCnt="3" custScaleX="119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90B447-A81C-4380-91BB-680F55DFBDC5}" type="presOf" srcId="{C6977ACC-8C85-47FD-8638-CA83FC88A50C}" destId="{78E78134-E2AE-472D-9101-C42C058BEA92}" srcOrd="0" destOrd="0" presId="urn:microsoft.com/office/officeart/2005/8/layout/hChevron3"/>
    <dgm:cxn modelId="{53DA3DFD-415E-4455-A937-9C185FD2D014}" srcId="{523EC9AD-E269-494D-B33F-2927EB85B17B}" destId="{C6977ACC-8C85-47FD-8638-CA83FC88A50C}" srcOrd="1" destOrd="0" parTransId="{4412D7C9-AEFC-4EE6-AC56-FB48237077CC}" sibTransId="{12B08EDD-D3E9-4F53-929E-447B51CF90BA}"/>
    <dgm:cxn modelId="{4539F17A-6B02-4BFD-9870-28E74692C1D5}" type="presOf" srcId="{4807341D-65E9-4A53-AFF0-62F8F987FE87}" destId="{81A8CB2D-F5BF-4D56-88D3-71A105F02E4B}" srcOrd="0" destOrd="0" presId="urn:microsoft.com/office/officeart/2005/8/layout/hChevron3"/>
    <dgm:cxn modelId="{5ACD5B54-0139-48AC-8374-39487A9171FC}" srcId="{523EC9AD-E269-494D-B33F-2927EB85B17B}" destId="{7D8A3E0E-E0DB-4224-8A2A-C67A4C90F6F9}" srcOrd="2" destOrd="0" parTransId="{5359EDE4-6853-45EE-9506-2AA40A72A63C}" sibTransId="{CC5D564D-99F1-4A94-BFA4-54581D16934F}"/>
    <dgm:cxn modelId="{75DB1CB8-41A6-4859-93B0-2AE0EA090534}" srcId="{523EC9AD-E269-494D-B33F-2927EB85B17B}" destId="{4807341D-65E9-4A53-AFF0-62F8F987FE87}" srcOrd="0" destOrd="0" parTransId="{DFCE1161-3BAE-4B10-8681-7E5F1152797F}" sibTransId="{AD9223CD-AF12-4A88-AA2F-48A0D834F630}"/>
    <dgm:cxn modelId="{CAEB1168-C08E-4E1A-917F-F1F9478EC19C}" type="presOf" srcId="{7D8A3E0E-E0DB-4224-8A2A-C67A4C90F6F9}" destId="{EDCB2FDA-E051-4861-B2EC-3752C3BD3D89}" srcOrd="0" destOrd="0" presId="urn:microsoft.com/office/officeart/2005/8/layout/hChevron3"/>
    <dgm:cxn modelId="{F2E1B6ED-98DE-4136-BD5B-1412ED227C64}" type="presOf" srcId="{523EC9AD-E269-494D-B33F-2927EB85B17B}" destId="{C030BDF0-D3D3-443C-89AF-E271A68C8943}" srcOrd="0" destOrd="0" presId="urn:microsoft.com/office/officeart/2005/8/layout/hChevron3"/>
    <dgm:cxn modelId="{53296519-5C5F-4A43-B3F1-E20A81CCEC3F}" type="presParOf" srcId="{C030BDF0-D3D3-443C-89AF-E271A68C8943}" destId="{81A8CB2D-F5BF-4D56-88D3-71A105F02E4B}" srcOrd="0" destOrd="0" presId="urn:microsoft.com/office/officeart/2005/8/layout/hChevron3"/>
    <dgm:cxn modelId="{ECA800BA-5C7E-4C37-9808-7BBD3E3152E6}" type="presParOf" srcId="{C030BDF0-D3D3-443C-89AF-E271A68C8943}" destId="{046779EF-EDE8-44A6-B3BE-2A4B23793D05}" srcOrd="1" destOrd="0" presId="urn:microsoft.com/office/officeart/2005/8/layout/hChevron3"/>
    <dgm:cxn modelId="{019CEA8B-F23F-4289-9E51-24F0FD5A8EA1}" type="presParOf" srcId="{C030BDF0-D3D3-443C-89AF-E271A68C8943}" destId="{78E78134-E2AE-472D-9101-C42C058BEA92}" srcOrd="2" destOrd="0" presId="urn:microsoft.com/office/officeart/2005/8/layout/hChevron3"/>
    <dgm:cxn modelId="{424E6B35-53AC-4503-854A-CA40034D2D9C}" type="presParOf" srcId="{C030BDF0-D3D3-443C-89AF-E271A68C8943}" destId="{2B6B949E-7CEA-47E9-9427-524A05316404}" srcOrd="3" destOrd="0" presId="urn:microsoft.com/office/officeart/2005/8/layout/hChevron3"/>
    <dgm:cxn modelId="{D7564463-77B2-458C-96B2-2F648707E8B4}" type="presParOf" srcId="{C030BDF0-D3D3-443C-89AF-E271A68C8943}" destId="{EDCB2FDA-E051-4861-B2EC-3752C3BD3D8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8CB2D-F5BF-4D56-88D3-71A105F02E4B}">
      <dsp:nvSpPr>
        <dsp:cNvPr id="0" name=""/>
        <dsp:cNvSpPr/>
      </dsp:nvSpPr>
      <dsp:spPr>
        <a:xfrm>
          <a:off x="1074" y="1472899"/>
          <a:ext cx="2315370" cy="10928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Face Detection</a:t>
          </a:r>
          <a:endParaRPr lang="zh-CN" altLang="en-US" sz="3100" kern="1200" dirty="0"/>
        </a:p>
      </dsp:txBody>
      <dsp:txXfrm>
        <a:off x="1074" y="1472899"/>
        <a:ext cx="2042170" cy="1092800"/>
      </dsp:txXfrm>
    </dsp:sp>
    <dsp:sp modelId="{78E78134-E2AE-472D-9101-C42C058BEA92}">
      <dsp:nvSpPr>
        <dsp:cNvPr id="0" name=""/>
        <dsp:cNvSpPr/>
      </dsp:nvSpPr>
      <dsp:spPr>
        <a:xfrm>
          <a:off x="1770044" y="1472899"/>
          <a:ext cx="3197287" cy="1092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Face Tracking</a:t>
          </a:r>
          <a:endParaRPr lang="zh-CN" altLang="en-US" sz="3100" kern="1200" dirty="0"/>
        </a:p>
      </dsp:txBody>
      <dsp:txXfrm>
        <a:off x="2316444" y="1472899"/>
        <a:ext cx="2104487" cy="1092800"/>
      </dsp:txXfrm>
    </dsp:sp>
    <dsp:sp modelId="{EDCB2FDA-E051-4861-B2EC-3752C3BD3D89}">
      <dsp:nvSpPr>
        <dsp:cNvPr id="0" name=""/>
        <dsp:cNvSpPr/>
      </dsp:nvSpPr>
      <dsp:spPr>
        <a:xfrm>
          <a:off x="4420932" y="1472899"/>
          <a:ext cx="3274193" cy="1092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Face Recognition</a:t>
          </a:r>
          <a:endParaRPr lang="zh-CN" altLang="en-US" sz="3100" kern="1200" dirty="0"/>
        </a:p>
      </dsp:txBody>
      <dsp:txXfrm>
        <a:off x="4967332" y="1472899"/>
        <a:ext cx="2181393" cy="109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767AC58-370E-4BE1-ACB3-87B293821E0B}" type="datetimeFigureOut">
              <a:rPr lang="zh-CN" altLang="en-US" smtClean="0"/>
              <a:pPr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24A585B-B6C4-46FC-8186-4AC5037D47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OQwaNeRX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572692"/>
            <a:ext cx="7772400" cy="1780108"/>
          </a:xfrm>
        </p:spPr>
        <p:txBody>
          <a:bodyPr>
            <a:normAutofit/>
          </a:bodyPr>
          <a:lstStyle/>
          <a:p>
            <a:r>
              <a:rPr lang="en-US" altLang="zh-CN" sz="8000" dirty="0" err="1" smtClean="0"/>
              <a:t>FaceBook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08400"/>
            <a:ext cx="6400800" cy="147320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Liu Liu</a:t>
            </a: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Yuchun</a:t>
            </a:r>
            <a:r>
              <a:rPr lang="en-US" altLang="zh-CN" sz="2800" dirty="0" smtClean="0">
                <a:solidFill>
                  <a:schemeClr val="tx1"/>
                </a:solidFill>
              </a:rPr>
              <a:t> Zhou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Chi Zhou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2775" y="953869"/>
            <a:ext cx="6462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EECS-332 Digital Image Analysis  </a:t>
            </a:r>
          </a:p>
        </p:txBody>
      </p:sp>
    </p:spTree>
    <p:extLst>
      <p:ext uri="{BB962C8B-B14F-4D97-AF65-F5344CB8AC3E}">
        <p14:creationId xmlns:p14="http://schemas.microsoft.com/office/powerpoint/2010/main" val="34231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2667000"/>
            <a:ext cx="9144001" cy="3953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 </a:t>
            </a:r>
            <a:r>
              <a:rPr lang="en-US" altLang="zh-CN" sz="3900" dirty="0" smtClean="0"/>
              <a:t>Take  real-time pictures of a person</a:t>
            </a:r>
          </a:p>
          <a:p>
            <a:pPr marL="0" indent="0">
              <a:buNone/>
            </a:pPr>
            <a:r>
              <a:rPr lang="en-US" altLang="zh-CN" sz="4600" dirty="0" smtClean="0"/>
              <a:t> </a:t>
            </a:r>
          </a:p>
          <a:p>
            <a:pPr marL="0" indent="0">
              <a:buNone/>
            </a:pPr>
            <a:r>
              <a:rPr lang="en-US" altLang="zh-CN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 </a:t>
            </a:r>
            <a:r>
              <a:rPr lang="en-US" altLang="zh-CN" sz="3900" dirty="0" smtClean="0"/>
              <a:t>Set the size of images to 112* 92</a:t>
            </a:r>
          </a:p>
          <a:p>
            <a:pPr marL="0" indent="0">
              <a:buNone/>
            </a:pPr>
            <a:endParaRPr lang="en-US" altLang="zh-CN" sz="4600" dirty="0" smtClean="0"/>
          </a:p>
          <a:p>
            <a:pPr marL="0" indent="0">
              <a:buNone/>
            </a:pPr>
            <a:r>
              <a:rPr lang="en-US" altLang="zh-CN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 </a:t>
            </a:r>
            <a:r>
              <a:rPr lang="en-US" altLang="zh-CN" sz="3900" dirty="0" smtClean="0"/>
              <a:t>Save  the  training images of every person into a database folder</a:t>
            </a:r>
          </a:p>
          <a:p>
            <a:pPr marL="0" indent="0"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3 ---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3 --- Training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868255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981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</a:rPr>
              <a:t>Database</a:t>
            </a: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endParaRPr lang="zh-CN" altLang="en-US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4 --- Face Recognition 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209800"/>
            <a:ext cx="89154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3600" b="1" dirty="0" smtClean="0"/>
              <a:t>Principal Component Analysis Algorithm</a:t>
            </a:r>
          </a:p>
          <a:p>
            <a:pPr>
              <a:buNone/>
            </a:pP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√  </a:t>
            </a:r>
            <a:r>
              <a:rPr lang="en-US" sz="3600" dirty="0" smtClean="0"/>
              <a:t>Not much preprocessing </a:t>
            </a:r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√  </a:t>
            </a:r>
            <a:r>
              <a:rPr lang="en-US" sz="3600" dirty="0" smtClean="0"/>
              <a:t>Easy to realize</a:t>
            </a:r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√</a:t>
            </a:r>
            <a:r>
              <a:rPr lang="en-US" sz="3600" dirty="0" smtClean="0"/>
              <a:t>  Simple steps</a:t>
            </a:r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√  </a:t>
            </a:r>
            <a:r>
              <a:rPr lang="en-US" sz="3600" dirty="0" smtClean="0"/>
              <a:t>Compress images and save computations</a:t>
            </a:r>
          </a:p>
          <a:p>
            <a:pPr>
              <a:buNone/>
            </a:pPr>
            <a:r>
              <a:rPr lang="en-US" sz="3600" dirty="0" smtClean="0"/>
              <a:t> 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× </a:t>
            </a:r>
            <a:r>
              <a:rPr lang="en-US" sz="3600" dirty="0" smtClean="0"/>
              <a:t>Not resistant to interference</a:t>
            </a:r>
          </a:p>
          <a:p>
            <a:pPr>
              <a:buNone/>
            </a:pPr>
            <a:r>
              <a:rPr lang="en-US" sz="3600" dirty="0" smtClean="0"/>
              <a:t> 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× </a:t>
            </a:r>
            <a:r>
              <a:rPr lang="en-US" sz="3600" dirty="0" smtClean="0"/>
              <a:t>Small samples 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2438400"/>
            <a:ext cx="8229599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/>
              <a:t>Deriving the </a:t>
            </a:r>
            <a:r>
              <a:rPr lang="en-US" altLang="zh-CN" sz="3600" b="1" dirty="0" err="1" smtClean="0"/>
              <a:t>Eigenface</a:t>
            </a:r>
            <a:r>
              <a:rPr lang="en-US" altLang="zh-CN" sz="3600" b="1" dirty="0" smtClean="0"/>
              <a:t> Basis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dirty="0" smtClean="0"/>
              <a:t>Calculate the average face in face space</a:t>
            </a:r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 4 --- Face Recognition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4267200"/>
          <a:ext cx="2743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863225" imgH="431613" progId="Equation.DSMT4">
                  <p:embed/>
                </p:oleObj>
              </mc:Choice>
              <mc:Fallback>
                <p:oleObj name="Equation" r:id="rId3" imgW="863225" imgH="43161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27432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Administrator\Documents\Tencent Files\359746901\Image\M7)6R)`CBB(%FD9W4B}N5Q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3657600"/>
            <a:ext cx="2418675" cy="3045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75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514600"/>
            <a:ext cx="7586133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Compute each face’s difference from the average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sz="3600" dirty="0" smtClean="0"/>
              <a:t>Compute a covariance matrix (C) for our dataset</a:t>
            </a:r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 4 --- Face Recognition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0400" y="3657600"/>
          <a:ext cx="228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761669" imgH="228501" progId="Equation.DSMT4">
                  <p:embed/>
                </p:oleObj>
              </mc:Choice>
              <mc:Fallback>
                <p:oleObj name="Equation" r:id="rId3" imgW="761669" imgH="22850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2286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71800" y="5257800"/>
          <a:ext cx="319718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054100" imgH="431800" progId="Equation.DSMT4">
                  <p:embed/>
                </p:oleObj>
              </mc:Choice>
              <mc:Fallback>
                <p:oleObj name="Equation" r:id="rId5" imgW="10541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3197180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2438399"/>
            <a:ext cx="7814733" cy="441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600" b="1" dirty="0" smtClean="0"/>
              <a:t>Simplifying the Initial </a:t>
            </a:r>
            <a:r>
              <a:rPr lang="en-US" sz="3600" b="1" dirty="0" err="1" smtClean="0"/>
              <a:t>Eigenface</a:t>
            </a:r>
            <a:r>
              <a:rPr lang="en-US" sz="3600" b="1" dirty="0" smtClean="0"/>
              <a:t> Basis</a:t>
            </a:r>
            <a:r>
              <a:rPr lang="en-US" sz="3600" dirty="0" smtClean="0"/>
              <a:t>    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                </a:t>
            </a:r>
            <a:r>
              <a:rPr lang="en-US" sz="3200" b="1" dirty="0" smtClean="0"/>
              <a:t>N                            M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sz="3600" dirty="0" smtClean="0"/>
              <a:t>N: the number of pixels in our image</a:t>
            </a:r>
          </a:p>
          <a:p>
            <a:pPr marL="0" indent="0">
              <a:buNone/>
            </a:pPr>
            <a:r>
              <a:rPr lang="en-US" altLang="zh-CN" sz="3600" dirty="0" smtClean="0"/>
              <a:t>M:</a:t>
            </a:r>
            <a:r>
              <a:rPr lang="en-US" sz="3600" dirty="0" smtClean="0"/>
              <a:t>the number of images in our dataset</a:t>
            </a:r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21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STEP 4 --- Face Recognition 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3276600" y="3581400"/>
            <a:ext cx="1600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9501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More robust face </a:t>
            </a:r>
            <a:r>
              <a:rPr lang="en-US" altLang="zh-CN" sz="3600" dirty="0" smtClean="0"/>
              <a:t>detection</a:t>
            </a:r>
          </a:p>
          <a:p>
            <a:r>
              <a:rPr lang="en-US" altLang="zh-CN" sz="3600" dirty="0" smtClean="0"/>
              <a:t>Multi-faces tracking</a:t>
            </a:r>
          </a:p>
          <a:p>
            <a:r>
              <a:rPr lang="en-US" altLang="zh-CN" sz="3600" dirty="0" smtClean="0"/>
              <a:t>Creating GUI </a:t>
            </a:r>
          </a:p>
          <a:p>
            <a:endParaRPr lang="en-US" altLang="zh-CN" sz="3600" dirty="0" smtClean="0"/>
          </a:p>
          <a:p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1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572692"/>
            <a:ext cx="7772400" cy="1780108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Thanks !</a:t>
            </a:r>
            <a:endParaRPr lang="zh-CN" altLang="en-US" sz="8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54667" y="2675467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GOAL</a:t>
            </a:r>
          </a:p>
          <a:p>
            <a:r>
              <a:rPr lang="en-US" altLang="zh-CN" sz="4000" dirty="0"/>
              <a:t>FINAL </a:t>
            </a:r>
            <a:r>
              <a:rPr lang="en-US" altLang="zh-CN" sz="4000" dirty="0" smtClean="0"/>
              <a:t>DEMO</a:t>
            </a:r>
            <a:endParaRPr lang="en-US" altLang="zh-CN" sz="4000" dirty="0" smtClean="0"/>
          </a:p>
          <a:p>
            <a:r>
              <a:rPr lang="en-US" altLang="zh-CN" sz="4000" dirty="0" smtClean="0"/>
              <a:t>STEPS</a:t>
            </a:r>
          </a:p>
          <a:p>
            <a:r>
              <a:rPr lang="en-US" altLang="zh-CN" sz="4000" dirty="0" smtClean="0"/>
              <a:t>IMPROVEMENT</a:t>
            </a:r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1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26067" y="27977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Real - time face recognition</a:t>
            </a:r>
            <a:r>
              <a:rPr lang="en-US" altLang="zh-CN" sz="4400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</a:t>
            </a:r>
            <a:endParaRPr lang="en-US" altLang="zh-CN" sz="4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CN" altLang="en-US" sz="4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64656336"/>
              </p:ext>
            </p:extLst>
          </p:nvPr>
        </p:nvGraphicFramePr>
        <p:xfrm>
          <a:off x="914400" y="2743200"/>
          <a:ext cx="7696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2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DEMO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3400" y="3219271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hlinkClick r:id="rId2"/>
              </a:rPr>
              <a:t>https</a:t>
            </a:r>
            <a:r>
              <a:rPr lang="en-US" altLang="zh-CN" sz="3600" dirty="0">
                <a:hlinkClick r:id="rId2"/>
              </a:rPr>
              <a:t>://www.youtube.com/watch?v=POQwaNeRXnk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84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1" y="2569104"/>
            <a:ext cx="8382000" cy="3450696"/>
          </a:xfrm>
        </p:spPr>
        <p:txBody>
          <a:bodyPr>
            <a:noAutofit/>
          </a:bodyPr>
          <a:lstStyle/>
          <a:p>
            <a:pPr fontAlgn="base"/>
            <a:r>
              <a:rPr lang="en-US" altLang="zh-CN" sz="3200" b="1" dirty="0" smtClean="0"/>
              <a:t>Viola-Jones Algorithm</a:t>
            </a:r>
          </a:p>
          <a:p>
            <a:pPr marL="0" indent="0" fontAlgn="base">
              <a:buNone/>
            </a:pPr>
            <a:r>
              <a:rPr lang="en-US" altLang="zh-CN" sz="3200" dirty="0" smtClean="0"/>
              <a:t>Feature types and evaluation : integral image</a:t>
            </a:r>
          </a:p>
          <a:p>
            <a:pPr marL="0" indent="0" fontAlgn="base">
              <a:buNone/>
            </a:pPr>
            <a:r>
              <a:rPr lang="en-US" altLang="zh-CN" sz="3200" dirty="0" smtClean="0"/>
              <a:t>Classifier : </a:t>
            </a:r>
            <a:r>
              <a:rPr lang="en-US" altLang="zh-CN" sz="3200" dirty="0" err="1" smtClean="0"/>
              <a:t>AdaBoosting</a:t>
            </a:r>
            <a:r>
              <a:rPr lang="en-US" altLang="zh-CN" sz="3200" dirty="0" smtClean="0"/>
              <a:t> algorithm</a:t>
            </a:r>
          </a:p>
          <a:p>
            <a:pPr marL="0" indent="0" fontAlgn="base">
              <a:buNone/>
            </a:pPr>
            <a:r>
              <a:rPr lang="en-US" altLang="zh-CN" sz="3200" dirty="0" smtClean="0"/>
              <a:t>Speedup : Cascading classifiers</a:t>
            </a:r>
          </a:p>
          <a:p>
            <a:pPr marL="0" indent="0" fontAlgn="base">
              <a:buNone/>
            </a:pPr>
            <a:r>
              <a:rPr lang="en-US" altLang="zh-CN" sz="3200" dirty="0" smtClean="0"/>
              <a:t>Finally, putting things together </a:t>
            </a:r>
          </a:p>
          <a:p>
            <a:pPr marL="0" indent="0" fontAlgn="base">
              <a:buNone/>
            </a:pPr>
            <a:r>
              <a:rPr lang="en-US" altLang="zh-CN" sz="3200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1 --- Face Detection 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4267199"/>
            <a:ext cx="2581275" cy="252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1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772400" cy="599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6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2 --- Face Tracking 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1066800" y="2797704"/>
            <a:ext cx="8382000" cy="345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CN" sz="3200" b="1" dirty="0" smtClean="0"/>
              <a:t>Eigenvalue Algorithm</a:t>
            </a:r>
          </a:p>
          <a:p>
            <a:pPr marL="0" indent="0" fontAlgn="base">
              <a:buNone/>
            </a:pPr>
            <a:r>
              <a:rPr lang="en-US" altLang="zh-CN" sz="3200" dirty="0" smtClean="0"/>
              <a:t>   Find </a:t>
            </a:r>
            <a:r>
              <a:rPr lang="en-US" altLang="zh-CN" sz="3200" dirty="0"/>
              <a:t>corners </a:t>
            </a:r>
          </a:p>
          <a:p>
            <a:pPr marL="0" indent="0" fontAlgn="base">
              <a:buNone/>
            </a:pPr>
            <a:r>
              <a:rPr lang="en-US" altLang="zh-CN" sz="3200" dirty="0" smtClean="0"/>
              <a:t>   Polygon</a:t>
            </a:r>
          </a:p>
        </p:txBody>
      </p:sp>
    </p:spTree>
    <p:extLst>
      <p:ext uri="{BB962C8B-B14F-4D97-AF65-F5344CB8AC3E}">
        <p14:creationId xmlns:p14="http://schemas.microsoft.com/office/powerpoint/2010/main" val="29876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" y="838200"/>
            <a:ext cx="9008052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6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47" y="195077"/>
            <a:ext cx="6958853" cy="666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6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738</TotalTime>
  <Words>234</Words>
  <Application>Microsoft Office PowerPoint</Application>
  <PresentationFormat>全屏显示(4:3)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波形</vt:lpstr>
      <vt:lpstr>Equation</vt:lpstr>
      <vt:lpstr>FaceBook</vt:lpstr>
      <vt:lpstr>OUTLINE</vt:lpstr>
      <vt:lpstr>GOAL</vt:lpstr>
      <vt:lpstr>FINAL DEMO</vt:lpstr>
      <vt:lpstr>STEP 1 --- Face Detection </vt:lpstr>
      <vt:lpstr>PowerPoint 演示文稿</vt:lpstr>
      <vt:lpstr>STEP 2 --- Face Tracking </vt:lpstr>
      <vt:lpstr>PowerPoint 演示文稿</vt:lpstr>
      <vt:lpstr>PowerPoint 演示文稿</vt:lpstr>
      <vt:lpstr>STEP 3 --- Training</vt:lpstr>
      <vt:lpstr>STEP 3 --- Training</vt:lpstr>
      <vt:lpstr>STEP 4 --- Face Recognition </vt:lpstr>
      <vt:lpstr>STEP 4 --- Face Recognition </vt:lpstr>
      <vt:lpstr>STEP 4 --- Face Recognition </vt:lpstr>
      <vt:lpstr>STEP 4 --- Face Recognition </vt:lpstr>
      <vt:lpstr>IMPROVEMENT</vt:lpstr>
      <vt:lpstr>Thanks 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绿叶家园</dc:creator>
  <cp:lastModifiedBy>绿叶家园</cp:lastModifiedBy>
  <cp:revision>34</cp:revision>
  <dcterms:created xsi:type="dcterms:W3CDTF">2013-12-04T02:04:49Z</dcterms:created>
  <dcterms:modified xsi:type="dcterms:W3CDTF">2013-12-05T00:35:00Z</dcterms:modified>
</cp:coreProperties>
</file>