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Inter"/>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7" roundtripDataSignature="AMtx7mhMg2WugmmJpOsLuFhlEoPdck6E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88FEDF-57F6-417A-87E6-DF3F7C9E9547}">
  <a:tblStyle styleId="{6888FEDF-57F6-417A-87E6-DF3F7C9E9547}" styleName="Table_0">
    <a:wholeTbl>
      <a:tcTxStyle b="off" i="off">
        <a:font>
          <a:latin typeface="Palatino"/>
          <a:ea typeface="Palatino"/>
          <a:cs typeface="Palatin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F0"/>
          </a:solidFill>
        </a:fill>
      </a:tcStyle>
    </a:wholeTbl>
    <a:band1H>
      <a:tcTxStyle b="off" i="off"/>
      <a:tcStyle>
        <a:fill>
          <a:solidFill>
            <a:srgbClr val="CACCE0"/>
          </a:solidFill>
        </a:fill>
      </a:tcStyle>
    </a:band1H>
    <a:band2H>
      <a:tcTxStyle b="off" i="off"/>
    </a:band2H>
    <a:band1V>
      <a:tcTxStyle b="off" i="off"/>
      <a:tcStyle>
        <a:fill>
          <a:solidFill>
            <a:srgbClr val="CACCE0"/>
          </a:solidFill>
        </a:fill>
      </a:tcStyle>
    </a:band1V>
    <a:band2V>
      <a:tcTxStyle b="off" i="off"/>
    </a:band2V>
    <a:lastCol>
      <a:tcTxStyle b="on" i="off">
        <a:font>
          <a:latin typeface="Palatino"/>
          <a:ea typeface="Palatino"/>
          <a:cs typeface="Palatino"/>
        </a:font>
        <a:schemeClr val="lt1"/>
      </a:tcTxStyle>
      <a:tcStyle>
        <a:fill>
          <a:solidFill>
            <a:schemeClr val="accent1"/>
          </a:solidFill>
        </a:fill>
      </a:tcStyle>
    </a:lastCol>
    <a:firstCol>
      <a:tcTxStyle b="on" i="off">
        <a:font>
          <a:latin typeface="Palatino"/>
          <a:ea typeface="Palatino"/>
          <a:cs typeface="Palatino"/>
        </a:font>
        <a:schemeClr val="lt1"/>
      </a:tcTxStyle>
      <a:tcStyle>
        <a:fill>
          <a:solidFill>
            <a:schemeClr val="accent1"/>
          </a:solidFill>
        </a:fill>
      </a:tcStyle>
    </a:firstCol>
    <a:lastRow>
      <a:tcTxStyle b="on" i="off">
        <a:font>
          <a:latin typeface="Palatino"/>
          <a:ea typeface="Palatino"/>
          <a:cs typeface="Palatin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Palatino"/>
          <a:ea typeface="Palatino"/>
          <a:cs typeface="Palatin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a5e167929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a5e167929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2a5e167929_2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a5e167929_2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a5e167929_2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2a5e167929_2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a6c92bf0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a6c92bf06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2a6c92bf06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a6c92bf0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a6c92bf0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2a6c92bf0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a6c92bf06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a6c92bf06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2a6c92bf06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a5e16792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a5e16792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22a5e167929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1"/>
          <p:cNvSpPr/>
          <p:nvPr/>
        </p:nvSpPr>
        <p:spPr>
          <a:xfrm>
            <a:off x="4645733" y="427605"/>
            <a:ext cx="3017520" cy="30175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19" name="Google Shape;19;p31"/>
          <p:cNvSpPr/>
          <p:nvPr/>
        </p:nvSpPr>
        <p:spPr>
          <a:xfrm>
            <a:off x="7722371" y="2586761"/>
            <a:ext cx="3017520" cy="301752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20" name="Google Shape;20;p31"/>
          <p:cNvSpPr/>
          <p:nvPr/>
        </p:nvSpPr>
        <p:spPr>
          <a:xfrm>
            <a:off x="9537774" y="-1479264"/>
            <a:ext cx="3017520" cy="301752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21" name="Google Shape;21;p31"/>
          <p:cNvSpPr txBox="1"/>
          <p:nvPr>
            <p:ph type="ctrTitle"/>
          </p:nvPr>
        </p:nvSpPr>
        <p:spPr>
          <a:xfrm>
            <a:off x="403122" y="731583"/>
            <a:ext cx="9144000" cy="2387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400"/>
              <a:buFont typeface="Arial"/>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1"/>
          <p:cNvSpPr txBox="1"/>
          <p:nvPr>
            <p:ph idx="1" type="subTitle"/>
          </p:nvPr>
        </p:nvSpPr>
        <p:spPr>
          <a:xfrm>
            <a:off x="403122" y="3244341"/>
            <a:ext cx="9144000" cy="339517"/>
          </a:xfrm>
          <a:prstGeom prst="rect">
            <a:avLst/>
          </a:prstGeom>
          <a:noFill/>
          <a:ln>
            <a:noFill/>
          </a:ln>
        </p:spPr>
        <p:txBody>
          <a:bodyPr anchorCtr="0" anchor="t" bIns="0" lIns="0" spcFirstLastPara="1" rIns="0" wrap="square" tIns="0">
            <a:noAutofit/>
          </a:bodyPr>
          <a:lstStyle>
            <a:lvl1pPr lvl="0" algn="l">
              <a:lnSpc>
                <a:spcPct val="100000"/>
              </a:lnSpc>
              <a:spcBef>
                <a:spcPts val="1800"/>
              </a:spcBef>
              <a:spcAft>
                <a:spcPts val="0"/>
              </a:spcAft>
              <a:buClr>
                <a:schemeClr val="lt1"/>
              </a:buClr>
              <a:buSzPts val="1710"/>
              <a:buNone/>
              <a:defRPr b="1" sz="1800">
                <a:solidFill>
                  <a:schemeClr val="lt1"/>
                </a:solidFill>
                <a:latin typeface="Arial"/>
                <a:ea typeface="Arial"/>
                <a:cs typeface="Arial"/>
                <a:sym typeface="Arial"/>
              </a:defRPr>
            </a:lvl1pPr>
            <a:lvl2pPr lvl="1" algn="ctr">
              <a:lnSpc>
                <a:spcPct val="100000"/>
              </a:lnSpc>
              <a:spcBef>
                <a:spcPts val="1800"/>
              </a:spcBef>
              <a:spcAft>
                <a:spcPts val="0"/>
              </a:spcAft>
              <a:buClr>
                <a:schemeClr val="dk1"/>
              </a:buClr>
              <a:buSzPts val="2000"/>
              <a:buNone/>
              <a:defRPr sz="2000"/>
            </a:lvl2pPr>
            <a:lvl3pPr lvl="2" algn="ctr">
              <a:lnSpc>
                <a:spcPct val="100000"/>
              </a:lnSpc>
              <a:spcBef>
                <a:spcPts val="1800"/>
              </a:spcBef>
              <a:spcAft>
                <a:spcPts val="0"/>
              </a:spcAft>
              <a:buClr>
                <a:schemeClr val="dk1"/>
              </a:buClr>
              <a:buSzPts val="1800"/>
              <a:buNone/>
              <a:defRPr sz="1800"/>
            </a:lvl3pPr>
            <a:lvl4pPr lvl="3" algn="ctr">
              <a:lnSpc>
                <a:spcPct val="100000"/>
              </a:lnSpc>
              <a:spcBef>
                <a:spcPts val="1800"/>
              </a:spcBef>
              <a:spcAft>
                <a:spcPts val="0"/>
              </a:spcAft>
              <a:buClr>
                <a:schemeClr val="dk1"/>
              </a:buClr>
              <a:buSzPts val="1600"/>
              <a:buNone/>
              <a:defRPr sz="1600"/>
            </a:lvl4pPr>
            <a:lvl5pPr lvl="4" algn="ctr">
              <a:lnSpc>
                <a:spcPct val="100000"/>
              </a:lnSpc>
              <a:spcBef>
                <a:spcPts val="18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1"/>
          <p:cNvSpPr txBox="1"/>
          <p:nvPr>
            <p:ph idx="10" type="dt"/>
          </p:nvPr>
        </p:nvSpPr>
        <p:spPr>
          <a:xfrm>
            <a:off x="838200" y="755096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1" type="ftr"/>
          </p:nvPr>
        </p:nvSpPr>
        <p:spPr>
          <a:xfrm>
            <a:off x="4038600" y="755096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2" type="sldNum"/>
          </p:nvPr>
        </p:nvSpPr>
        <p:spPr>
          <a:xfrm>
            <a:off x="8610600" y="755096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1"/>
          <p:cNvSpPr txBox="1"/>
          <p:nvPr>
            <p:ph idx="2" type="body"/>
          </p:nvPr>
        </p:nvSpPr>
        <p:spPr>
          <a:xfrm>
            <a:off x="403122" y="4247375"/>
            <a:ext cx="6153150" cy="3098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lt1"/>
              </a:buClr>
              <a:buSzPts val="1710"/>
              <a:buNone/>
              <a:defRPr b="1" sz="1800">
                <a:solidFill>
                  <a:schemeClr val="lt1"/>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7" name="Google Shape;27;p31"/>
          <p:cNvPicPr preferRelativeResize="0"/>
          <p:nvPr/>
        </p:nvPicPr>
        <p:blipFill rotWithShape="1">
          <a:blip r:embed="rId2">
            <a:alphaModFix/>
          </a:blip>
          <a:srcRect b="0" l="0" r="0" t="0"/>
          <a:stretch/>
        </p:blipFill>
        <p:spPr>
          <a:xfrm>
            <a:off x="10790000" y="6397249"/>
            <a:ext cx="924976" cy="176844"/>
          </a:xfrm>
          <a:prstGeom prst="rect">
            <a:avLst/>
          </a:prstGeom>
          <a:noFill/>
          <a:ln>
            <a:noFill/>
          </a:ln>
        </p:spPr>
      </p:pic>
      <p:pic>
        <p:nvPicPr>
          <p:cNvPr id="28" name="Google Shape;28;p31"/>
          <p:cNvPicPr preferRelativeResize="0"/>
          <p:nvPr/>
        </p:nvPicPr>
        <p:blipFill rotWithShape="1">
          <a:blip r:embed="rId3">
            <a:alphaModFix/>
          </a:blip>
          <a:srcRect b="0" l="0" r="0" t="0"/>
          <a:stretch/>
        </p:blipFill>
        <p:spPr>
          <a:xfrm>
            <a:off x="403453" y="6155531"/>
            <a:ext cx="1274827" cy="457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hoto">
  <p:cSld name="Title Slide Photo">
    <p:spTree>
      <p:nvGrpSpPr>
        <p:cNvPr id="29" name="Shape 29"/>
        <p:cNvGrpSpPr/>
        <p:nvPr/>
      </p:nvGrpSpPr>
      <p:grpSpPr>
        <a:xfrm>
          <a:off x="0" y="0"/>
          <a:ext cx="0" cy="0"/>
          <a:chOff x="0" y="0"/>
          <a:chExt cx="0" cy="0"/>
        </a:xfrm>
      </p:grpSpPr>
      <p:sp>
        <p:nvSpPr>
          <p:cNvPr id="30" name="Google Shape;30;p32"/>
          <p:cNvSpPr/>
          <p:nvPr/>
        </p:nvSpPr>
        <p:spPr>
          <a:xfrm>
            <a:off x="5386173" y="-772802"/>
            <a:ext cx="1346529" cy="134652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31" name="Google Shape;31;p32"/>
          <p:cNvSpPr/>
          <p:nvPr>
            <p:ph idx="2" type="pic"/>
          </p:nvPr>
        </p:nvSpPr>
        <p:spPr>
          <a:xfrm>
            <a:off x="8139634" y="643095"/>
            <a:ext cx="4454013" cy="4548384"/>
          </a:xfrm>
          <a:prstGeom prst="ellipse">
            <a:avLst/>
          </a:prstGeom>
          <a:solidFill>
            <a:srgbClr val="C7CACD"/>
          </a:solidFill>
          <a:ln>
            <a:noFill/>
          </a:ln>
        </p:spPr>
      </p:sp>
      <p:sp>
        <p:nvSpPr>
          <p:cNvPr id="32" name="Google Shape;32;p32"/>
          <p:cNvSpPr/>
          <p:nvPr/>
        </p:nvSpPr>
        <p:spPr>
          <a:xfrm>
            <a:off x="7684184" y="5191479"/>
            <a:ext cx="693334" cy="69333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33" name="Google Shape;33;p32"/>
          <p:cNvSpPr txBox="1"/>
          <p:nvPr>
            <p:ph type="ctrTitle"/>
          </p:nvPr>
        </p:nvSpPr>
        <p:spPr>
          <a:xfrm>
            <a:off x="403122" y="731583"/>
            <a:ext cx="7736512" cy="2387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2"/>
              </a:buClr>
              <a:buSzPts val="6400"/>
              <a:buFont typeface="Arial"/>
              <a:buNone/>
              <a:defRPr sz="6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 type="subTitle"/>
          </p:nvPr>
        </p:nvSpPr>
        <p:spPr>
          <a:xfrm>
            <a:off x="403122" y="3244341"/>
            <a:ext cx="7750278" cy="339517"/>
          </a:xfrm>
          <a:prstGeom prst="rect">
            <a:avLst/>
          </a:prstGeom>
          <a:noFill/>
          <a:ln>
            <a:noFill/>
          </a:ln>
        </p:spPr>
        <p:txBody>
          <a:bodyPr anchorCtr="0" anchor="t" bIns="0" lIns="0" spcFirstLastPara="1" rIns="0" wrap="square" tIns="0">
            <a:noAutofit/>
          </a:bodyPr>
          <a:lstStyle>
            <a:lvl1pPr lvl="0" algn="l">
              <a:lnSpc>
                <a:spcPct val="100000"/>
              </a:lnSpc>
              <a:spcBef>
                <a:spcPts val="1800"/>
              </a:spcBef>
              <a:spcAft>
                <a:spcPts val="0"/>
              </a:spcAft>
              <a:buClr>
                <a:schemeClr val="dk2"/>
              </a:buClr>
              <a:buSzPts val="1710"/>
              <a:buNone/>
              <a:defRPr b="1" sz="1800">
                <a:solidFill>
                  <a:schemeClr val="dk2"/>
                </a:solidFill>
                <a:latin typeface="Arial"/>
                <a:ea typeface="Arial"/>
                <a:cs typeface="Arial"/>
                <a:sym typeface="Arial"/>
              </a:defRPr>
            </a:lvl1pPr>
            <a:lvl2pPr lvl="1" algn="ctr">
              <a:lnSpc>
                <a:spcPct val="100000"/>
              </a:lnSpc>
              <a:spcBef>
                <a:spcPts val="1800"/>
              </a:spcBef>
              <a:spcAft>
                <a:spcPts val="0"/>
              </a:spcAft>
              <a:buClr>
                <a:schemeClr val="dk1"/>
              </a:buClr>
              <a:buSzPts val="2000"/>
              <a:buNone/>
              <a:defRPr sz="2000"/>
            </a:lvl2pPr>
            <a:lvl3pPr lvl="2" algn="ctr">
              <a:lnSpc>
                <a:spcPct val="100000"/>
              </a:lnSpc>
              <a:spcBef>
                <a:spcPts val="1800"/>
              </a:spcBef>
              <a:spcAft>
                <a:spcPts val="0"/>
              </a:spcAft>
              <a:buClr>
                <a:schemeClr val="dk1"/>
              </a:buClr>
              <a:buSzPts val="1800"/>
              <a:buNone/>
              <a:defRPr sz="1800"/>
            </a:lvl3pPr>
            <a:lvl4pPr lvl="3" algn="ctr">
              <a:lnSpc>
                <a:spcPct val="100000"/>
              </a:lnSpc>
              <a:spcBef>
                <a:spcPts val="1800"/>
              </a:spcBef>
              <a:spcAft>
                <a:spcPts val="0"/>
              </a:spcAft>
              <a:buClr>
                <a:schemeClr val="dk1"/>
              </a:buClr>
              <a:buSzPts val="1600"/>
              <a:buNone/>
              <a:defRPr sz="1600"/>
            </a:lvl4pPr>
            <a:lvl5pPr lvl="4" algn="ctr">
              <a:lnSpc>
                <a:spcPct val="100000"/>
              </a:lnSpc>
              <a:spcBef>
                <a:spcPts val="18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32"/>
          <p:cNvSpPr txBox="1"/>
          <p:nvPr>
            <p:ph idx="10" type="dt"/>
          </p:nvPr>
        </p:nvSpPr>
        <p:spPr>
          <a:xfrm>
            <a:off x="838200" y="755096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4038600" y="755096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2" type="sldNum"/>
          </p:nvPr>
        </p:nvSpPr>
        <p:spPr>
          <a:xfrm>
            <a:off x="8610600" y="755096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32"/>
          <p:cNvSpPr txBox="1"/>
          <p:nvPr>
            <p:ph idx="3" type="body"/>
          </p:nvPr>
        </p:nvSpPr>
        <p:spPr>
          <a:xfrm>
            <a:off x="403122" y="4247375"/>
            <a:ext cx="6153150" cy="3098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dk2"/>
              </a:buClr>
              <a:buSzPts val="1710"/>
              <a:buNone/>
              <a:defRPr b="1" sz="1800">
                <a:solidFill>
                  <a:schemeClr val="dk2"/>
                </a:solidFill>
                <a:latin typeface="Arial"/>
                <a:ea typeface="Arial"/>
                <a:cs typeface="Arial"/>
                <a:sym typeface="Arial"/>
              </a:defRPr>
            </a:lvl1pPr>
            <a:lvl2pPr indent="-342900" lvl="1" marL="914400" algn="l">
              <a:lnSpc>
                <a:spcPct val="100000"/>
              </a:lnSpc>
              <a:spcBef>
                <a:spcPts val="1800"/>
              </a:spcBef>
              <a:spcAft>
                <a:spcPts val="0"/>
              </a:spcAft>
              <a:buClr>
                <a:schemeClr val="dk2"/>
              </a:buClr>
              <a:buSzPts val="1800"/>
              <a:buChar char="•"/>
              <a:defRPr>
                <a:solidFill>
                  <a:schemeClr val="dk2"/>
                </a:solidFill>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9" name="Google Shape;39;p32"/>
          <p:cNvPicPr preferRelativeResize="0"/>
          <p:nvPr/>
        </p:nvPicPr>
        <p:blipFill rotWithShape="1">
          <a:blip r:embed="rId2">
            <a:alphaModFix/>
          </a:blip>
          <a:srcRect b="0" l="0" r="0" t="0"/>
          <a:stretch/>
        </p:blipFill>
        <p:spPr>
          <a:xfrm>
            <a:off x="10789920" y="6400800"/>
            <a:ext cx="923544" cy="176136"/>
          </a:xfrm>
          <a:prstGeom prst="rect">
            <a:avLst/>
          </a:prstGeom>
          <a:noFill/>
          <a:ln>
            <a:noFill/>
          </a:ln>
        </p:spPr>
      </p:pic>
      <p:pic>
        <p:nvPicPr>
          <p:cNvPr id="40" name="Google Shape;40;p32"/>
          <p:cNvPicPr preferRelativeResize="0"/>
          <p:nvPr/>
        </p:nvPicPr>
        <p:blipFill rotWithShape="1">
          <a:blip r:embed="rId3">
            <a:alphaModFix/>
          </a:blip>
          <a:srcRect b="0" l="0" r="0" t="0"/>
          <a:stretch/>
        </p:blipFill>
        <p:spPr>
          <a:xfrm>
            <a:off x="394488" y="6155667"/>
            <a:ext cx="1274827" cy="4569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33"/>
          <p:cNvSpPr txBox="1"/>
          <p:nvPr>
            <p:ph type="title"/>
          </p:nvPr>
        </p:nvSpPr>
        <p:spPr>
          <a:xfrm>
            <a:off x="381000" y="860699"/>
            <a:ext cx="11430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and Text">
  <p:cSld name="Square Photo and Text">
    <p:spTree>
      <p:nvGrpSpPr>
        <p:cNvPr id="46" name="Shape 46"/>
        <p:cNvGrpSpPr/>
        <p:nvPr/>
      </p:nvGrpSpPr>
      <p:grpSpPr>
        <a:xfrm>
          <a:off x="0" y="0"/>
          <a:ext cx="0" cy="0"/>
          <a:chOff x="0" y="0"/>
          <a:chExt cx="0" cy="0"/>
        </a:xfrm>
      </p:grpSpPr>
      <p:sp>
        <p:nvSpPr>
          <p:cNvPr id="47" name="Google Shape;47;p42"/>
          <p:cNvSpPr txBox="1"/>
          <p:nvPr>
            <p:ph type="title"/>
          </p:nvPr>
        </p:nvSpPr>
        <p:spPr>
          <a:xfrm>
            <a:off x="381000" y="859536"/>
            <a:ext cx="11430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 type="body"/>
          </p:nvPr>
        </p:nvSpPr>
        <p:spPr>
          <a:xfrm>
            <a:off x="6956424" y="2179479"/>
            <a:ext cx="4191001" cy="341163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accent2"/>
              </a:buClr>
              <a:buSzPts val="1710"/>
              <a:buNone/>
              <a:defRPr b="1" sz="1800">
                <a:solidFill>
                  <a:schemeClr val="accent2"/>
                </a:solidFill>
                <a:latin typeface="Arial"/>
                <a:ea typeface="Arial"/>
                <a:cs typeface="Arial"/>
                <a:sym typeface="Arial"/>
              </a:defRPr>
            </a:lvl1pPr>
            <a:lvl2pPr indent="-228600" lvl="1" marL="914400" algn="l">
              <a:lnSpc>
                <a:spcPct val="100000"/>
              </a:lnSpc>
              <a:spcBef>
                <a:spcPts val="1800"/>
              </a:spcBef>
              <a:spcAft>
                <a:spcPts val="0"/>
              </a:spcAft>
              <a:buClr>
                <a:schemeClr val="dk1"/>
              </a:buClr>
              <a:buSzPts val="1800"/>
              <a:buFont typeface="Arial"/>
              <a:buNone/>
              <a:defRPr sz="1800"/>
            </a:lvl2pPr>
            <a:lvl3pPr indent="-330200" lvl="2" marL="1371600" algn="l">
              <a:lnSpc>
                <a:spcPct val="100000"/>
              </a:lnSpc>
              <a:spcBef>
                <a:spcPts val="1800"/>
              </a:spcBef>
              <a:spcAft>
                <a:spcPts val="0"/>
              </a:spcAft>
              <a:buClr>
                <a:schemeClr val="dk1"/>
              </a:buClr>
              <a:buSzPts val="1600"/>
              <a:buFont typeface="Palatino"/>
              <a:buChar char="–"/>
              <a:defRPr i="0"/>
            </a:lvl3pPr>
            <a:lvl4pPr indent="-317500" lvl="3" marL="1828800" algn="l">
              <a:lnSpc>
                <a:spcPct val="100000"/>
              </a:lnSpc>
              <a:spcBef>
                <a:spcPts val="1800"/>
              </a:spcBef>
              <a:spcAft>
                <a:spcPts val="0"/>
              </a:spcAft>
              <a:buClr>
                <a:schemeClr val="dk1"/>
              </a:buClr>
              <a:buSzPts val="1400"/>
              <a:buFont typeface="Arial"/>
              <a:buChar char="•"/>
              <a:defRPr i="1" sz="1400"/>
            </a:lvl4pPr>
            <a:lvl5pPr indent="-317500" lvl="4" marL="2286000" algn="l">
              <a:lnSpc>
                <a:spcPct val="100000"/>
              </a:lnSpc>
              <a:spcBef>
                <a:spcPts val="1800"/>
              </a:spcBef>
              <a:spcAft>
                <a:spcPts val="0"/>
              </a:spcAft>
              <a:buClr>
                <a:schemeClr val="dk1"/>
              </a:buClr>
              <a:buSzPts val="1400"/>
              <a:buFont typeface="Palatino"/>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2"/>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2"/>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2"/>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
        <p:nvSpPr>
          <p:cNvPr id="52" name="Google Shape;52;p42"/>
          <p:cNvSpPr/>
          <p:nvPr>
            <p:ph idx="2" type="pic"/>
          </p:nvPr>
        </p:nvSpPr>
        <p:spPr>
          <a:xfrm>
            <a:off x="1849328" y="2060164"/>
            <a:ext cx="4064780" cy="3530946"/>
          </a:xfrm>
          <a:prstGeom prst="rect">
            <a:avLst/>
          </a:prstGeom>
          <a:solidFill>
            <a:srgbClr val="C7CACD"/>
          </a:solidFill>
          <a:ln>
            <a:noFill/>
          </a:ln>
        </p:spPr>
      </p:sp>
    </p:spTree>
  </p:cSld>
  <p:clrMapOvr>
    <a:masterClrMapping/>
  </p:clrMapOvr>
  <p:extLst>
    <p:ext uri="{DCECCB84-F9BA-43D5-87BE-67443E8EF086}">
      <p15:sldGuideLst>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ircular Photo">
  <p:cSld name="Text and Circular Photo">
    <p:spTree>
      <p:nvGrpSpPr>
        <p:cNvPr id="53" name="Shape 53"/>
        <p:cNvGrpSpPr/>
        <p:nvPr/>
      </p:nvGrpSpPr>
      <p:grpSpPr>
        <a:xfrm>
          <a:off x="0" y="0"/>
          <a:ext cx="0" cy="0"/>
          <a:chOff x="0" y="0"/>
          <a:chExt cx="0" cy="0"/>
        </a:xfrm>
      </p:grpSpPr>
      <p:sp>
        <p:nvSpPr>
          <p:cNvPr id="54" name="Google Shape;54;p41"/>
          <p:cNvSpPr txBox="1"/>
          <p:nvPr>
            <p:ph type="title"/>
          </p:nvPr>
        </p:nvSpPr>
        <p:spPr>
          <a:xfrm>
            <a:off x="381000" y="859536"/>
            <a:ext cx="11430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1"/>
          <p:cNvSpPr txBox="1"/>
          <p:nvPr>
            <p:ph idx="1" type="body"/>
          </p:nvPr>
        </p:nvSpPr>
        <p:spPr>
          <a:xfrm>
            <a:off x="380999" y="1798730"/>
            <a:ext cx="5428129" cy="41448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900"/>
              <a:buNone/>
              <a:defRPr b="1">
                <a:solidFill>
                  <a:schemeClr val="dk2"/>
                </a:solidFill>
                <a:latin typeface="Arial"/>
                <a:ea typeface="Arial"/>
                <a:cs typeface="Arial"/>
                <a:sym typeface="Arial"/>
              </a:defRPr>
            </a:lvl1pPr>
            <a:lvl2pPr indent="-355600" lvl="1" marL="914400" algn="l">
              <a:lnSpc>
                <a:spcPct val="100000"/>
              </a:lnSpc>
              <a:spcBef>
                <a:spcPts val="3000"/>
              </a:spcBef>
              <a:spcAft>
                <a:spcPts val="0"/>
              </a:spcAft>
              <a:buClr>
                <a:schemeClr val="dk1"/>
              </a:buClr>
              <a:buSzPts val="2000"/>
              <a:buFont typeface="Arial"/>
              <a:buChar char="•"/>
              <a:defRPr sz="2000"/>
            </a:lvl2pPr>
            <a:lvl3pPr indent="-330200" lvl="2" marL="1371600" algn="l">
              <a:lnSpc>
                <a:spcPct val="100000"/>
              </a:lnSpc>
              <a:spcBef>
                <a:spcPts val="1800"/>
              </a:spcBef>
              <a:spcAft>
                <a:spcPts val="0"/>
              </a:spcAft>
              <a:buClr>
                <a:schemeClr val="dk1"/>
              </a:buClr>
              <a:buSzPts val="1600"/>
              <a:buFont typeface="Palatino"/>
              <a:buChar char="–"/>
              <a:defRPr i="0"/>
            </a:lvl3pPr>
            <a:lvl4pPr indent="-317500" lvl="3" marL="1828800" algn="l">
              <a:lnSpc>
                <a:spcPct val="100000"/>
              </a:lnSpc>
              <a:spcBef>
                <a:spcPts val="1800"/>
              </a:spcBef>
              <a:spcAft>
                <a:spcPts val="0"/>
              </a:spcAft>
              <a:buClr>
                <a:schemeClr val="dk1"/>
              </a:buClr>
              <a:buSzPts val="1400"/>
              <a:buFont typeface="Arial"/>
              <a:buChar char="•"/>
              <a:defRPr i="1" sz="1400"/>
            </a:lvl4pPr>
            <a:lvl5pPr indent="-317500" lvl="4" marL="2286000" algn="l">
              <a:lnSpc>
                <a:spcPct val="100000"/>
              </a:lnSpc>
              <a:spcBef>
                <a:spcPts val="1800"/>
              </a:spcBef>
              <a:spcAft>
                <a:spcPts val="0"/>
              </a:spcAft>
              <a:buClr>
                <a:schemeClr val="dk1"/>
              </a:buClr>
              <a:buSzPts val="1400"/>
              <a:buFont typeface="Palatino"/>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1"/>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1"/>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41"/>
          <p:cNvSpPr/>
          <p:nvPr/>
        </p:nvSpPr>
        <p:spPr>
          <a:xfrm>
            <a:off x="7684184" y="-502747"/>
            <a:ext cx="1005379" cy="10053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60" name="Google Shape;60;p41"/>
          <p:cNvSpPr/>
          <p:nvPr>
            <p:ph idx="2" type="pic"/>
          </p:nvPr>
        </p:nvSpPr>
        <p:spPr>
          <a:xfrm>
            <a:off x="7621429" y="1928470"/>
            <a:ext cx="3423087" cy="3495615"/>
          </a:xfrm>
          <a:prstGeom prst="rect">
            <a:avLst/>
          </a:prstGeom>
          <a:solidFill>
            <a:srgbClr val="C7CACD"/>
          </a:solidFill>
          <a:ln>
            <a:noFill/>
          </a:ln>
        </p:spPr>
      </p:sp>
      <p:sp>
        <p:nvSpPr>
          <p:cNvPr id="61" name="Google Shape;61;p41"/>
          <p:cNvSpPr/>
          <p:nvPr/>
        </p:nvSpPr>
        <p:spPr>
          <a:xfrm>
            <a:off x="7015399" y="5211437"/>
            <a:ext cx="452201" cy="452201"/>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Tree>
  </p:cSld>
  <p:clrMapOvr>
    <a:masterClrMapping/>
  </p:clrMapOvr>
  <p:extLst>
    <p:ext uri="{DCECCB84-F9BA-43D5-87BE-67443E8EF086}">
      <p15:sldGuideLst>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37"/>
          <p:cNvGrpSpPr/>
          <p:nvPr/>
        </p:nvGrpSpPr>
        <p:grpSpPr>
          <a:xfrm>
            <a:off x="2494933" y="-222677"/>
            <a:ext cx="6626957" cy="6008006"/>
            <a:chOff x="985025" y="-500771"/>
            <a:chExt cx="6626957" cy="6008006"/>
          </a:xfrm>
        </p:grpSpPr>
        <p:cxnSp>
          <p:nvCxnSpPr>
            <p:cNvPr id="64" name="Google Shape;64;p37"/>
            <p:cNvCxnSpPr/>
            <p:nvPr/>
          </p:nvCxnSpPr>
          <p:spPr>
            <a:xfrm>
              <a:off x="1205344" y="1648415"/>
              <a:ext cx="6211932" cy="3654159"/>
            </a:xfrm>
            <a:prstGeom prst="straightConnector1">
              <a:avLst/>
            </a:prstGeom>
            <a:noFill/>
            <a:ln cap="flat" cmpd="sng" w="25400">
              <a:solidFill>
                <a:schemeClr val="dk2"/>
              </a:solidFill>
              <a:prstDash val="solid"/>
              <a:miter lim="800000"/>
              <a:headEnd len="sm" w="sm" type="none"/>
              <a:tailEnd len="sm" w="sm" type="none"/>
            </a:ln>
          </p:spPr>
        </p:cxnSp>
        <p:cxnSp>
          <p:nvCxnSpPr>
            <p:cNvPr id="65" name="Google Shape;65;p37"/>
            <p:cNvCxnSpPr/>
            <p:nvPr/>
          </p:nvCxnSpPr>
          <p:spPr>
            <a:xfrm>
              <a:off x="1205344" y="1648415"/>
              <a:ext cx="3355610" cy="1316312"/>
            </a:xfrm>
            <a:prstGeom prst="straightConnector1">
              <a:avLst/>
            </a:prstGeom>
            <a:noFill/>
            <a:ln cap="flat" cmpd="sng" w="25400">
              <a:solidFill>
                <a:schemeClr val="dk2"/>
              </a:solidFill>
              <a:prstDash val="solid"/>
              <a:miter lim="800000"/>
              <a:headEnd len="sm" w="sm" type="none"/>
              <a:tailEnd len="sm" w="sm" type="none"/>
            </a:ln>
          </p:spPr>
        </p:cxnSp>
        <p:cxnSp>
          <p:nvCxnSpPr>
            <p:cNvPr id="66" name="Google Shape;66;p37"/>
            <p:cNvCxnSpPr/>
            <p:nvPr/>
          </p:nvCxnSpPr>
          <p:spPr>
            <a:xfrm flipH="1">
              <a:off x="4641276" y="0"/>
              <a:ext cx="498765" cy="3077258"/>
            </a:xfrm>
            <a:prstGeom prst="straightConnector1">
              <a:avLst/>
            </a:prstGeom>
            <a:noFill/>
            <a:ln cap="flat" cmpd="sng" w="25400">
              <a:solidFill>
                <a:schemeClr val="dk2"/>
              </a:solidFill>
              <a:prstDash val="solid"/>
              <a:miter lim="800000"/>
              <a:headEnd len="sm" w="sm" type="none"/>
              <a:tailEnd len="sm" w="sm" type="none"/>
            </a:ln>
          </p:spPr>
        </p:cxnSp>
        <p:sp>
          <p:nvSpPr>
            <p:cNvPr id="67" name="Google Shape;67;p37"/>
            <p:cNvSpPr/>
            <p:nvPr/>
          </p:nvSpPr>
          <p:spPr>
            <a:xfrm>
              <a:off x="2336800" y="951346"/>
              <a:ext cx="4498109" cy="44519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68" name="Google Shape;68;p37"/>
            <p:cNvSpPr/>
            <p:nvPr/>
          </p:nvSpPr>
          <p:spPr>
            <a:xfrm>
              <a:off x="4641276" y="-500771"/>
              <a:ext cx="997530" cy="9872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69" name="Google Shape;69;p37"/>
            <p:cNvSpPr/>
            <p:nvPr/>
          </p:nvSpPr>
          <p:spPr>
            <a:xfrm>
              <a:off x="7171343" y="5071120"/>
              <a:ext cx="440639" cy="43611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70" name="Google Shape;70;p37"/>
            <p:cNvSpPr/>
            <p:nvPr/>
          </p:nvSpPr>
          <p:spPr>
            <a:xfrm>
              <a:off x="985025" y="1430358"/>
              <a:ext cx="440639" cy="436115"/>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grpSp>
      <p:sp>
        <p:nvSpPr>
          <p:cNvPr id="71" name="Google Shape;71;p37"/>
          <p:cNvSpPr txBox="1"/>
          <p:nvPr>
            <p:ph type="title"/>
          </p:nvPr>
        </p:nvSpPr>
        <p:spPr>
          <a:xfrm>
            <a:off x="3985256" y="1412131"/>
            <a:ext cx="4156364" cy="2954655"/>
          </a:xfrm>
          <a:prstGeom prst="rect">
            <a:avLst/>
          </a:prstGeom>
          <a:noFill/>
          <a:ln>
            <a:noFill/>
          </a:ln>
        </p:spPr>
        <p:txBody>
          <a:bodyPr anchorCtr="0" anchor="ctr" bIns="0" lIns="0" spcFirstLastPara="1" rIns="0" wrap="square" tIns="0">
            <a:spAutoFit/>
          </a:bodyPr>
          <a:lstStyle>
            <a:lvl1pPr lvl="0" algn="ctr">
              <a:lnSpc>
                <a:spcPct val="75000"/>
              </a:lnSpc>
              <a:spcBef>
                <a:spcPts val="0"/>
              </a:spcBef>
              <a:spcAft>
                <a:spcPts val="0"/>
              </a:spcAft>
              <a:buClr>
                <a:schemeClr val="lt1"/>
              </a:buClr>
              <a:buSzPts val="6400"/>
              <a:buFont typeface="Arial"/>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 type="body"/>
          </p:nvPr>
        </p:nvSpPr>
        <p:spPr>
          <a:xfrm>
            <a:off x="4493252" y="4507343"/>
            <a:ext cx="3297383" cy="795334"/>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1800"/>
              </a:spcBef>
              <a:spcAft>
                <a:spcPts val="0"/>
              </a:spcAft>
              <a:buClr>
                <a:schemeClr val="lt1"/>
              </a:buClr>
              <a:buSzPts val="1710"/>
              <a:buNone/>
              <a:defRPr sz="1800">
                <a:solidFill>
                  <a:schemeClr val="lt1"/>
                </a:solidFill>
              </a:defRPr>
            </a:lvl1pPr>
            <a:lvl2pPr indent="-228600" lvl="1" marL="914400" algn="l">
              <a:lnSpc>
                <a:spcPct val="100000"/>
              </a:lnSpc>
              <a:spcBef>
                <a:spcPts val="1800"/>
              </a:spcBef>
              <a:spcAft>
                <a:spcPts val="0"/>
              </a:spcAft>
              <a:buClr>
                <a:srgbClr val="909091"/>
              </a:buClr>
              <a:buSzPts val="2000"/>
              <a:buNone/>
              <a:defRPr sz="2000">
                <a:solidFill>
                  <a:srgbClr val="909091"/>
                </a:solidFill>
              </a:defRPr>
            </a:lvl2pPr>
            <a:lvl3pPr indent="-228600" lvl="2" marL="1371600" algn="l">
              <a:lnSpc>
                <a:spcPct val="100000"/>
              </a:lnSpc>
              <a:spcBef>
                <a:spcPts val="1800"/>
              </a:spcBef>
              <a:spcAft>
                <a:spcPts val="0"/>
              </a:spcAft>
              <a:buClr>
                <a:srgbClr val="909091"/>
              </a:buClr>
              <a:buSzPts val="1800"/>
              <a:buNone/>
              <a:defRPr sz="1800">
                <a:solidFill>
                  <a:srgbClr val="909091"/>
                </a:solidFill>
              </a:defRPr>
            </a:lvl3pPr>
            <a:lvl4pPr indent="-228600" lvl="3" marL="1828800" algn="l">
              <a:lnSpc>
                <a:spcPct val="100000"/>
              </a:lnSpc>
              <a:spcBef>
                <a:spcPts val="1800"/>
              </a:spcBef>
              <a:spcAft>
                <a:spcPts val="0"/>
              </a:spcAft>
              <a:buClr>
                <a:srgbClr val="909091"/>
              </a:buClr>
              <a:buSzPts val="1600"/>
              <a:buNone/>
              <a:defRPr sz="1600">
                <a:solidFill>
                  <a:srgbClr val="909091"/>
                </a:solidFill>
              </a:defRPr>
            </a:lvl4pPr>
            <a:lvl5pPr indent="-228600" lvl="4" marL="2286000" algn="l">
              <a:lnSpc>
                <a:spcPct val="100000"/>
              </a:lnSpc>
              <a:spcBef>
                <a:spcPts val="1800"/>
              </a:spcBef>
              <a:spcAft>
                <a:spcPts val="0"/>
              </a:spcAft>
              <a:buClr>
                <a:srgbClr val="909091"/>
              </a:buClr>
              <a:buSzPts val="1600"/>
              <a:buNone/>
              <a:defRPr sz="1600">
                <a:solidFill>
                  <a:srgbClr val="909091"/>
                </a:solidFill>
              </a:defRPr>
            </a:lvl5pPr>
            <a:lvl6pPr indent="-228600" lvl="5" marL="2743200" algn="l">
              <a:lnSpc>
                <a:spcPct val="90000"/>
              </a:lnSpc>
              <a:spcBef>
                <a:spcPts val="500"/>
              </a:spcBef>
              <a:spcAft>
                <a:spcPts val="0"/>
              </a:spcAft>
              <a:buClr>
                <a:srgbClr val="909091"/>
              </a:buClr>
              <a:buSzPts val="1600"/>
              <a:buNone/>
              <a:defRPr sz="1600">
                <a:solidFill>
                  <a:srgbClr val="909091"/>
                </a:solidFill>
              </a:defRPr>
            </a:lvl6pPr>
            <a:lvl7pPr indent="-228600" lvl="6" marL="3200400" algn="l">
              <a:lnSpc>
                <a:spcPct val="90000"/>
              </a:lnSpc>
              <a:spcBef>
                <a:spcPts val="500"/>
              </a:spcBef>
              <a:spcAft>
                <a:spcPts val="0"/>
              </a:spcAft>
              <a:buClr>
                <a:srgbClr val="909091"/>
              </a:buClr>
              <a:buSzPts val="1600"/>
              <a:buNone/>
              <a:defRPr sz="1600">
                <a:solidFill>
                  <a:srgbClr val="909091"/>
                </a:solidFill>
              </a:defRPr>
            </a:lvl7pPr>
            <a:lvl8pPr indent="-228600" lvl="7" marL="3657600" algn="l">
              <a:lnSpc>
                <a:spcPct val="90000"/>
              </a:lnSpc>
              <a:spcBef>
                <a:spcPts val="500"/>
              </a:spcBef>
              <a:spcAft>
                <a:spcPts val="0"/>
              </a:spcAft>
              <a:buClr>
                <a:srgbClr val="909091"/>
              </a:buClr>
              <a:buSzPts val="1600"/>
              <a:buNone/>
              <a:defRPr sz="1600">
                <a:solidFill>
                  <a:srgbClr val="909091"/>
                </a:solidFill>
              </a:defRPr>
            </a:lvl8pPr>
            <a:lvl9pPr indent="-228600" lvl="8" marL="4114800" algn="l">
              <a:lnSpc>
                <a:spcPct val="90000"/>
              </a:lnSpc>
              <a:spcBef>
                <a:spcPts val="500"/>
              </a:spcBef>
              <a:spcAft>
                <a:spcPts val="0"/>
              </a:spcAft>
              <a:buClr>
                <a:srgbClr val="909091"/>
              </a:buClr>
              <a:buSzPts val="1600"/>
              <a:buNone/>
              <a:defRPr sz="1600">
                <a:solidFill>
                  <a:srgbClr val="909091"/>
                </a:solidFill>
              </a:defRPr>
            </a:lvl9pPr>
          </a:lstStyle>
          <a:p/>
        </p:txBody>
      </p:sp>
      <p:sp>
        <p:nvSpPr>
          <p:cNvPr id="73" name="Google Shape;73;p37"/>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ite">
  <p:cSld name="Title Slide White">
    <p:spTree>
      <p:nvGrpSpPr>
        <p:cNvPr id="76" name="Shape 76"/>
        <p:cNvGrpSpPr/>
        <p:nvPr/>
      </p:nvGrpSpPr>
      <p:grpSpPr>
        <a:xfrm>
          <a:off x="0" y="0"/>
          <a:ext cx="0" cy="0"/>
          <a:chOff x="0" y="0"/>
          <a:chExt cx="0" cy="0"/>
        </a:xfrm>
      </p:grpSpPr>
      <p:sp>
        <p:nvSpPr>
          <p:cNvPr id="77" name="Google Shape;77;p38"/>
          <p:cNvSpPr/>
          <p:nvPr/>
        </p:nvSpPr>
        <p:spPr>
          <a:xfrm>
            <a:off x="9537774" y="-1479264"/>
            <a:ext cx="3017520" cy="30175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
        <p:nvSpPr>
          <p:cNvPr id="78" name="Google Shape;78;p38"/>
          <p:cNvSpPr txBox="1"/>
          <p:nvPr>
            <p:ph type="ctrTitle"/>
          </p:nvPr>
        </p:nvSpPr>
        <p:spPr>
          <a:xfrm>
            <a:off x="403122" y="731583"/>
            <a:ext cx="9144000" cy="23876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2"/>
              </a:buClr>
              <a:buSzPts val="6400"/>
              <a:buFont typeface="Arial"/>
              <a:buNone/>
              <a:defRPr sz="6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 type="subTitle"/>
          </p:nvPr>
        </p:nvSpPr>
        <p:spPr>
          <a:xfrm>
            <a:off x="403122" y="3244341"/>
            <a:ext cx="9144000" cy="339517"/>
          </a:xfrm>
          <a:prstGeom prst="rect">
            <a:avLst/>
          </a:prstGeom>
          <a:noFill/>
          <a:ln>
            <a:noFill/>
          </a:ln>
        </p:spPr>
        <p:txBody>
          <a:bodyPr anchorCtr="0" anchor="t" bIns="0" lIns="0" spcFirstLastPara="1" rIns="0" wrap="square" tIns="0">
            <a:noAutofit/>
          </a:bodyPr>
          <a:lstStyle>
            <a:lvl1pPr lvl="0" algn="l">
              <a:lnSpc>
                <a:spcPct val="100000"/>
              </a:lnSpc>
              <a:spcBef>
                <a:spcPts val="1800"/>
              </a:spcBef>
              <a:spcAft>
                <a:spcPts val="0"/>
              </a:spcAft>
              <a:buClr>
                <a:schemeClr val="dk2"/>
              </a:buClr>
              <a:buSzPts val="1710"/>
              <a:buNone/>
              <a:defRPr b="1" sz="1800">
                <a:solidFill>
                  <a:schemeClr val="dk2"/>
                </a:solidFill>
                <a:latin typeface="Arial"/>
                <a:ea typeface="Arial"/>
                <a:cs typeface="Arial"/>
                <a:sym typeface="Arial"/>
              </a:defRPr>
            </a:lvl1pPr>
            <a:lvl2pPr lvl="1" algn="ctr">
              <a:lnSpc>
                <a:spcPct val="100000"/>
              </a:lnSpc>
              <a:spcBef>
                <a:spcPts val="1800"/>
              </a:spcBef>
              <a:spcAft>
                <a:spcPts val="0"/>
              </a:spcAft>
              <a:buClr>
                <a:schemeClr val="dk1"/>
              </a:buClr>
              <a:buSzPts val="2000"/>
              <a:buNone/>
              <a:defRPr sz="2000"/>
            </a:lvl2pPr>
            <a:lvl3pPr lvl="2" algn="ctr">
              <a:lnSpc>
                <a:spcPct val="100000"/>
              </a:lnSpc>
              <a:spcBef>
                <a:spcPts val="1800"/>
              </a:spcBef>
              <a:spcAft>
                <a:spcPts val="0"/>
              </a:spcAft>
              <a:buClr>
                <a:schemeClr val="dk1"/>
              </a:buClr>
              <a:buSzPts val="1800"/>
              <a:buNone/>
              <a:defRPr sz="1800"/>
            </a:lvl3pPr>
            <a:lvl4pPr lvl="3" algn="ctr">
              <a:lnSpc>
                <a:spcPct val="100000"/>
              </a:lnSpc>
              <a:spcBef>
                <a:spcPts val="1800"/>
              </a:spcBef>
              <a:spcAft>
                <a:spcPts val="0"/>
              </a:spcAft>
              <a:buClr>
                <a:schemeClr val="dk1"/>
              </a:buClr>
              <a:buSzPts val="1600"/>
              <a:buNone/>
              <a:defRPr sz="1600"/>
            </a:lvl4pPr>
            <a:lvl5pPr lvl="4" algn="ctr">
              <a:lnSpc>
                <a:spcPct val="100000"/>
              </a:lnSpc>
              <a:spcBef>
                <a:spcPts val="18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0" name="Google Shape;80;p38"/>
          <p:cNvSpPr txBox="1"/>
          <p:nvPr>
            <p:ph idx="10" type="dt"/>
          </p:nvPr>
        </p:nvSpPr>
        <p:spPr>
          <a:xfrm>
            <a:off x="838200" y="755096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1" type="ftr"/>
          </p:nvPr>
        </p:nvSpPr>
        <p:spPr>
          <a:xfrm>
            <a:off x="4038600" y="755096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2" type="sldNum"/>
          </p:nvPr>
        </p:nvSpPr>
        <p:spPr>
          <a:xfrm>
            <a:off x="8610600" y="755096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38"/>
          <p:cNvSpPr txBox="1"/>
          <p:nvPr>
            <p:ph idx="2" type="body"/>
          </p:nvPr>
        </p:nvSpPr>
        <p:spPr>
          <a:xfrm>
            <a:off x="403122" y="4247375"/>
            <a:ext cx="6153150" cy="30987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800"/>
              </a:spcBef>
              <a:spcAft>
                <a:spcPts val="0"/>
              </a:spcAft>
              <a:buClr>
                <a:schemeClr val="dk2"/>
              </a:buClr>
              <a:buSzPts val="1710"/>
              <a:buNone/>
              <a:defRPr b="1" sz="1800">
                <a:solidFill>
                  <a:schemeClr val="dk2"/>
                </a:solidFill>
                <a:latin typeface="Arial"/>
                <a:ea typeface="Arial"/>
                <a:cs typeface="Arial"/>
                <a:sym typeface="Arial"/>
              </a:defRPr>
            </a:lvl1pPr>
            <a:lvl2pPr indent="-342900" lvl="1" marL="914400" algn="l">
              <a:lnSpc>
                <a:spcPct val="100000"/>
              </a:lnSpc>
              <a:spcBef>
                <a:spcPts val="1800"/>
              </a:spcBef>
              <a:spcAft>
                <a:spcPts val="0"/>
              </a:spcAft>
              <a:buClr>
                <a:schemeClr val="dk2"/>
              </a:buClr>
              <a:buSzPts val="1800"/>
              <a:buChar char="•"/>
              <a:defRPr>
                <a:solidFill>
                  <a:schemeClr val="dk2"/>
                </a:solidFill>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4" name="Google Shape;84;p38"/>
          <p:cNvPicPr preferRelativeResize="0"/>
          <p:nvPr/>
        </p:nvPicPr>
        <p:blipFill rotWithShape="1">
          <a:blip r:embed="rId2">
            <a:alphaModFix/>
          </a:blip>
          <a:srcRect b="0" l="0" r="0" t="0"/>
          <a:stretch/>
        </p:blipFill>
        <p:spPr>
          <a:xfrm>
            <a:off x="403453" y="6155531"/>
            <a:ext cx="1274827" cy="457200"/>
          </a:xfrm>
          <a:prstGeom prst="rect">
            <a:avLst/>
          </a:prstGeom>
          <a:noFill/>
          <a:ln>
            <a:noFill/>
          </a:ln>
        </p:spPr>
      </p:pic>
      <p:pic>
        <p:nvPicPr>
          <p:cNvPr id="85" name="Google Shape;85;p38"/>
          <p:cNvPicPr preferRelativeResize="0"/>
          <p:nvPr/>
        </p:nvPicPr>
        <p:blipFill rotWithShape="1">
          <a:blip r:embed="rId3">
            <a:alphaModFix/>
          </a:blip>
          <a:srcRect b="0" l="0" r="0" t="0"/>
          <a:stretch/>
        </p:blipFill>
        <p:spPr>
          <a:xfrm>
            <a:off x="394488" y="6155667"/>
            <a:ext cx="1274827" cy="456927"/>
          </a:xfrm>
          <a:prstGeom prst="rect">
            <a:avLst/>
          </a:prstGeom>
          <a:noFill/>
          <a:ln>
            <a:noFill/>
          </a:ln>
        </p:spPr>
      </p:pic>
      <p:pic>
        <p:nvPicPr>
          <p:cNvPr id="86" name="Google Shape;86;p38"/>
          <p:cNvPicPr preferRelativeResize="0"/>
          <p:nvPr/>
        </p:nvPicPr>
        <p:blipFill rotWithShape="1">
          <a:blip r:embed="rId4">
            <a:alphaModFix/>
          </a:blip>
          <a:srcRect b="0" l="0" r="0" t="0"/>
          <a:stretch/>
        </p:blipFill>
        <p:spPr>
          <a:xfrm>
            <a:off x="10789920" y="6400800"/>
            <a:ext cx="923544" cy="176136"/>
          </a:xfrm>
          <a:prstGeom prst="rect">
            <a:avLst/>
          </a:prstGeom>
          <a:noFill/>
          <a:ln>
            <a:noFill/>
          </a:ln>
        </p:spPr>
      </p:pic>
      <p:sp>
        <p:nvSpPr>
          <p:cNvPr id="87" name="Google Shape;87;p38"/>
          <p:cNvSpPr/>
          <p:nvPr/>
        </p:nvSpPr>
        <p:spPr>
          <a:xfrm>
            <a:off x="7710309" y="2594568"/>
            <a:ext cx="3017520" cy="30175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alatino"/>
              <a:ea typeface="Palatino"/>
              <a:cs typeface="Palatino"/>
              <a:sym typeface="Palatin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Image">
  <p:cSld name="Section Header Image">
    <p:spTree>
      <p:nvGrpSpPr>
        <p:cNvPr id="88" name="Shape 88"/>
        <p:cNvGrpSpPr/>
        <p:nvPr/>
      </p:nvGrpSpPr>
      <p:grpSpPr>
        <a:xfrm>
          <a:off x="0" y="0"/>
          <a:ext cx="0" cy="0"/>
          <a:chOff x="0" y="0"/>
          <a:chExt cx="0" cy="0"/>
        </a:xfrm>
      </p:grpSpPr>
      <p:sp>
        <p:nvSpPr>
          <p:cNvPr id="89" name="Google Shape;89;p39"/>
          <p:cNvSpPr/>
          <p:nvPr>
            <p:ph idx="2" type="pic"/>
          </p:nvPr>
        </p:nvSpPr>
        <p:spPr>
          <a:xfrm>
            <a:off x="0" y="0"/>
            <a:ext cx="12192000" cy="6858000"/>
          </a:xfrm>
          <a:prstGeom prst="rect">
            <a:avLst/>
          </a:prstGeom>
          <a:noFill/>
          <a:ln>
            <a:noFill/>
          </a:ln>
        </p:spPr>
      </p:sp>
      <p:sp>
        <p:nvSpPr>
          <p:cNvPr id="90" name="Google Shape;90;p39"/>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pic>
        <p:nvPicPr>
          <p:cNvPr id="93" name="Google Shape;93;p39"/>
          <p:cNvPicPr preferRelativeResize="0"/>
          <p:nvPr/>
        </p:nvPicPr>
        <p:blipFill rotWithShape="1">
          <a:blip r:embed="rId2">
            <a:alphaModFix/>
          </a:blip>
          <a:srcRect b="0" l="0" r="0" t="0"/>
          <a:stretch/>
        </p:blipFill>
        <p:spPr>
          <a:xfrm>
            <a:off x="10790000" y="6397249"/>
            <a:ext cx="924976" cy="176844"/>
          </a:xfrm>
          <a:prstGeom prst="rect">
            <a:avLst/>
          </a:prstGeom>
          <a:noFill/>
          <a:ln>
            <a:noFill/>
          </a:ln>
        </p:spPr>
      </p:pic>
      <p:sp>
        <p:nvSpPr>
          <p:cNvPr id="94" name="Google Shape;94;p39"/>
          <p:cNvSpPr/>
          <p:nvPr>
            <p:ph idx="1" type="body"/>
          </p:nvPr>
        </p:nvSpPr>
        <p:spPr>
          <a:xfrm>
            <a:off x="2286000" y="914400"/>
            <a:ext cx="3108960" cy="310896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100000"/>
              </a:lnSpc>
              <a:spcBef>
                <a:spcPts val="900"/>
              </a:spcBef>
              <a:spcAft>
                <a:spcPts val="0"/>
              </a:spcAft>
              <a:buClr>
                <a:schemeClr val="dk2"/>
              </a:buClr>
              <a:buSzPts val="1710"/>
              <a:buNone/>
              <a:defRPr sz="1800"/>
            </a:lvl1pPr>
            <a:lvl2pPr indent="-228600" lvl="1" marL="914400" algn="l">
              <a:lnSpc>
                <a:spcPct val="100000"/>
              </a:lnSpc>
              <a:spcBef>
                <a:spcPts val="1800"/>
              </a:spcBef>
              <a:spcAft>
                <a:spcPts val="0"/>
              </a:spcAft>
              <a:buClr>
                <a:schemeClr val="dk1"/>
              </a:buClr>
              <a:buSzPts val="1800"/>
              <a:buNone/>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39"/>
          <p:cNvSpPr/>
          <p:nvPr>
            <p:ph idx="3" type="body"/>
          </p:nvPr>
        </p:nvSpPr>
        <p:spPr>
          <a:xfrm>
            <a:off x="-3520440" y="821933"/>
            <a:ext cx="3108960" cy="310896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100000"/>
              </a:lnSpc>
              <a:spcBef>
                <a:spcPts val="900"/>
              </a:spcBef>
              <a:spcAft>
                <a:spcPts val="0"/>
              </a:spcAft>
              <a:buClr>
                <a:schemeClr val="dk2"/>
              </a:buClr>
              <a:buSzPts val="1710"/>
              <a:buNone/>
              <a:defRPr sz="1800"/>
            </a:lvl1pPr>
            <a:lvl2pPr indent="-330200" lvl="1" marL="914400" algn="ctr">
              <a:lnSpc>
                <a:spcPct val="100000"/>
              </a:lnSpc>
              <a:spcBef>
                <a:spcPts val="900"/>
              </a:spcBef>
              <a:spcAft>
                <a:spcPts val="0"/>
              </a:spcAft>
              <a:buClr>
                <a:schemeClr val="dk1"/>
              </a:buClr>
              <a:buSzPts val="1600"/>
              <a:buFont typeface="Arial"/>
              <a:buChar char="•"/>
              <a:defRPr sz="1600"/>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6" name="Google Shape;96;p39"/>
          <p:cNvPicPr preferRelativeResize="0"/>
          <p:nvPr/>
        </p:nvPicPr>
        <p:blipFill rotWithShape="1">
          <a:blip r:embed="rId3">
            <a:alphaModFix/>
          </a:blip>
          <a:srcRect b="0" l="0" r="0" t="0"/>
          <a:stretch/>
        </p:blipFill>
        <p:spPr>
          <a:xfrm>
            <a:off x="394488" y="6155667"/>
            <a:ext cx="1274827" cy="45692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Circular Photo">
  <p:cSld name="1_Text and Circular Photo">
    <p:spTree>
      <p:nvGrpSpPr>
        <p:cNvPr id="97" name="Shape 97"/>
        <p:cNvGrpSpPr/>
        <p:nvPr/>
      </p:nvGrpSpPr>
      <p:grpSpPr>
        <a:xfrm>
          <a:off x="0" y="0"/>
          <a:ext cx="0" cy="0"/>
          <a:chOff x="0" y="0"/>
          <a:chExt cx="0" cy="0"/>
        </a:xfrm>
      </p:grpSpPr>
      <p:sp>
        <p:nvSpPr>
          <p:cNvPr id="98" name="Google Shape;98;p44"/>
          <p:cNvSpPr txBox="1"/>
          <p:nvPr>
            <p:ph type="title"/>
          </p:nvPr>
        </p:nvSpPr>
        <p:spPr>
          <a:xfrm>
            <a:off x="381000" y="859536"/>
            <a:ext cx="11430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2"/>
              </a:buClr>
              <a:buSzPts val="3600"/>
              <a:buFont typeface="Arial"/>
              <a:buNone/>
              <a:defRPr b="1"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4"/>
          <p:cNvSpPr txBox="1"/>
          <p:nvPr>
            <p:ph idx="1" type="body"/>
          </p:nvPr>
        </p:nvSpPr>
        <p:spPr>
          <a:xfrm>
            <a:off x="380999" y="1798730"/>
            <a:ext cx="5428129" cy="414487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900"/>
              <a:buNone/>
              <a:defRPr b="1" i="0">
                <a:solidFill>
                  <a:schemeClr val="dk2"/>
                </a:solidFill>
                <a:latin typeface="Arial"/>
                <a:ea typeface="Arial"/>
                <a:cs typeface="Arial"/>
                <a:sym typeface="Arial"/>
              </a:defRPr>
            </a:lvl1pPr>
            <a:lvl2pPr indent="-355600" lvl="1" marL="914400" algn="l">
              <a:lnSpc>
                <a:spcPct val="100000"/>
              </a:lnSpc>
              <a:spcBef>
                <a:spcPts val="3000"/>
              </a:spcBef>
              <a:spcAft>
                <a:spcPts val="0"/>
              </a:spcAft>
              <a:buClr>
                <a:schemeClr val="dk1"/>
              </a:buClr>
              <a:buSzPts val="2000"/>
              <a:buFont typeface="Arial"/>
              <a:buChar char="•"/>
              <a:defRPr b="0" i="0" sz="2000">
                <a:latin typeface="Arial"/>
                <a:ea typeface="Arial"/>
                <a:cs typeface="Arial"/>
                <a:sym typeface="Arial"/>
              </a:defRPr>
            </a:lvl2pPr>
            <a:lvl3pPr indent="-330200" lvl="2" marL="1371600" algn="l">
              <a:lnSpc>
                <a:spcPct val="100000"/>
              </a:lnSpc>
              <a:spcBef>
                <a:spcPts val="1800"/>
              </a:spcBef>
              <a:spcAft>
                <a:spcPts val="0"/>
              </a:spcAft>
              <a:buClr>
                <a:schemeClr val="dk1"/>
              </a:buClr>
              <a:buSzPts val="1600"/>
              <a:buFont typeface="Palatino"/>
              <a:buChar char="–"/>
              <a:defRPr b="0" i="0">
                <a:latin typeface="Arial"/>
                <a:ea typeface="Arial"/>
                <a:cs typeface="Arial"/>
                <a:sym typeface="Arial"/>
              </a:defRPr>
            </a:lvl3pPr>
            <a:lvl4pPr indent="-317500" lvl="3" marL="1828800" algn="l">
              <a:lnSpc>
                <a:spcPct val="100000"/>
              </a:lnSpc>
              <a:spcBef>
                <a:spcPts val="1800"/>
              </a:spcBef>
              <a:spcAft>
                <a:spcPts val="0"/>
              </a:spcAft>
              <a:buClr>
                <a:schemeClr val="dk1"/>
              </a:buClr>
              <a:buSzPts val="1400"/>
              <a:buFont typeface="Arial"/>
              <a:buChar char="•"/>
              <a:defRPr b="0" i="1" sz="1400">
                <a:latin typeface="Arial"/>
                <a:ea typeface="Arial"/>
                <a:cs typeface="Arial"/>
                <a:sym typeface="Arial"/>
              </a:defRPr>
            </a:lvl4pPr>
            <a:lvl5pPr indent="-317500" lvl="4" marL="2286000" algn="l">
              <a:lnSpc>
                <a:spcPct val="100000"/>
              </a:lnSpc>
              <a:spcBef>
                <a:spcPts val="1800"/>
              </a:spcBef>
              <a:spcAft>
                <a:spcPts val="0"/>
              </a:spcAft>
              <a:buClr>
                <a:schemeClr val="dk1"/>
              </a:buClr>
              <a:buSzPts val="1400"/>
              <a:buFont typeface="Palatino"/>
              <a:buChar char="–"/>
              <a:defRPr b="0" i="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44"/>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909091"/>
              </a:buClr>
              <a:buSzPts val="1400"/>
              <a:buFont typeface="Palatino"/>
              <a:buNone/>
              <a:defRPr/>
            </a:lvl1pPr>
            <a:lvl2pPr lvl="1" algn="l">
              <a:lnSpc>
                <a:spcPct val="100000"/>
              </a:lnSpc>
              <a:spcBef>
                <a:spcPts val="0"/>
              </a:spcBef>
              <a:spcAft>
                <a:spcPts val="0"/>
              </a:spcAft>
              <a:buClr>
                <a:schemeClr val="dk1"/>
              </a:buClr>
              <a:buSzPts val="1400"/>
              <a:buFont typeface="Palatino"/>
              <a:buNone/>
              <a:defRPr/>
            </a:lvl2pPr>
            <a:lvl3pPr lvl="2" algn="l">
              <a:lnSpc>
                <a:spcPct val="100000"/>
              </a:lnSpc>
              <a:spcBef>
                <a:spcPts val="0"/>
              </a:spcBef>
              <a:spcAft>
                <a:spcPts val="0"/>
              </a:spcAft>
              <a:buClr>
                <a:schemeClr val="dk1"/>
              </a:buClr>
              <a:buSzPts val="1400"/>
              <a:buFont typeface="Palatino"/>
              <a:buNone/>
              <a:defRPr/>
            </a:lvl3pPr>
            <a:lvl4pPr lvl="3" algn="l">
              <a:lnSpc>
                <a:spcPct val="100000"/>
              </a:lnSpc>
              <a:spcBef>
                <a:spcPts val="0"/>
              </a:spcBef>
              <a:spcAft>
                <a:spcPts val="0"/>
              </a:spcAft>
              <a:buClr>
                <a:schemeClr val="dk1"/>
              </a:buClr>
              <a:buSzPts val="1400"/>
              <a:buFont typeface="Palatino"/>
              <a:buNone/>
              <a:defRPr/>
            </a:lvl4pPr>
            <a:lvl5pPr lvl="4" algn="l">
              <a:lnSpc>
                <a:spcPct val="100000"/>
              </a:lnSpc>
              <a:spcBef>
                <a:spcPts val="0"/>
              </a:spcBef>
              <a:spcAft>
                <a:spcPts val="0"/>
              </a:spcAft>
              <a:buClr>
                <a:schemeClr val="dk1"/>
              </a:buClr>
              <a:buSzPts val="1400"/>
              <a:buFont typeface="Palatino"/>
              <a:buNone/>
              <a:defRPr/>
            </a:lvl5pPr>
            <a:lvl6pPr lvl="5" algn="l">
              <a:lnSpc>
                <a:spcPct val="100000"/>
              </a:lnSpc>
              <a:spcBef>
                <a:spcPts val="0"/>
              </a:spcBef>
              <a:spcAft>
                <a:spcPts val="0"/>
              </a:spcAft>
              <a:buClr>
                <a:schemeClr val="dk1"/>
              </a:buClr>
              <a:buSzPts val="1400"/>
              <a:buFont typeface="Palatino"/>
              <a:buNone/>
              <a:defRPr/>
            </a:lvl6pPr>
            <a:lvl7pPr lvl="6" algn="l">
              <a:lnSpc>
                <a:spcPct val="100000"/>
              </a:lnSpc>
              <a:spcBef>
                <a:spcPts val="0"/>
              </a:spcBef>
              <a:spcAft>
                <a:spcPts val="0"/>
              </a:spcAft>
              <a:buClr>
                <a:schemeClr val="dk1"/>
              </a:buClr>
              <a:buSzPts val="1400"/>
              <a:buFont typeface="Palatino"/>
              <a:buNone/>
              <a:defRPr/>
            </a:lvl7pPr>
            <a:lvl8pPr lvl="7" algn="l">
              <a:lnSpc>
                <a:spcPct val="100000"/>
              </a:lnSpc>
              <a:spcBef>
                <a:spcPts val="0"/>
              </a:spcBef>
              <a:spcAft>
                <a:spcPts val="0"/>
              </a:spcAft>
              <a:buClr>
                <a:schemeClr val="dk1"/>
              </a:buClr>
              <a:buSzPts val="1400"/>
              <a:buFont typeface="Palatino"/>
              <a:buNone/>
              <a:defRPr/>
            </a:lvl8pPr>
            <a:lvl9pPr lvl="8" algn="l">
              <a:lnSpc>
                <a:spcPct val="100000"/>
              </a:lnSpc>
              <a:spcBef>
                <a:spcPts val="0"/>
              </a:spcBef>
              <a:spcAft>
                <a:spcPts val="0"/>
              </a:spcAft>
              <a:buClr>
                <a:schemeClr val="dk1"/>
              </a:buClr>
              <a:buSzPts val="1400"/>
              <a:buFont typeface="Palatino"/>
              <a:buNone/>
              <a:defRPr/>
            </a:lvl9pPr>
          </a:lstStyle>
          <a:p/>
        </p:txBody>
      </p:sp>
      <p:sp>
        <p:nvSpPr>
          <p:cNvPr id="101" name="Google Shape;101;p44"/>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909091"/>
              </a:buClr>
              <a:buSzPts val="1400"/>
              <a:buFont typeface="Palatino"/>
              <a:buNone/>
              <a:defRPr/>
            </a:lvl1pPr>
            <a:lvl2pPr lvl="1" algn="l">
              <a:lnSpc>
                <a:spcPct val="100000"/>
              </a:lnSpc>
              <a:spcBef>
                <a:spcPts val="0"/>
              </a:spcBef>
              <a:spcAft>
                <a:spcPts val="0"/>
              </a:spcAft>
              <a:buClr>
                <a:schemeClr val="dk1"/>
              </a:buClr>
              <a:buSzPts val="1400"/>
              <a:buFont typeface="Palatino"/>
              <a:buNone/>
              <a:defRPr/>
            </a:lvl2pPr>
            <a:lvl3pPr lvl="2" algn="l">
              <a:lnSpc>
                <a:spcPct val="100000"/>
              </a:lnSpc>
              <a:spcBef>
                <a:spcPts val="0"/>
              </a:spcBef>
              <a:spcAft>
                <a:spcPts val="0"/>
              </a:spcAft>
              <a:buClr>
                <a:schemeClr val="dk1"/>
              </a:buClr>
              <a:buSzPts val="1400"/>
              <a:buFont typeface="Palatino"/>
              <a:buNone/>
              <a:defRPr/>
            </a:lvl3pPr>
            <a:lvl4pPr lvl="3" algn="l">
              <a:lnSpc>
                <a:spcPct val="100000"/>
              </a:lnSpc>
              <a:spcBef>
                <a:spcPts val="0"/>
              </a:spcBef>
              <a:spcAft>
                <a:spcPts val="0"/>
              </a:spcAft>
              <a:buClr>
                <a:schemeClr val="dk1"/>
              </a:buClr>
              <a:buSzPts val="1400"/>
              <a:buFont typeface="Palatino"/>
              <a:buNone/>
              <a:defRPr/>
            </a:lvl4pPr>
            <a:lvl5pPr lvl="4" algn="l">
              <a:lnSpc>
                <a:spcPct val="100000"/>
              </a:lnSpc>
              <a:spcBef>
                <a:spcPts val="0"/>
              </a:spcBef>
              <a:spcAft>
                <a:spcPts val="0"/>
              </a:spcAft>
              <a:buClr>
                <a:schemeClr val="dk1"/>
              </a:buClr>
              <a:buSzPts val="1400"/>
              <a:buFont typeface="Palatino"/>
              <a:buNone/>
              <a:defRPr/>
            </a:lvl5pPr>
            <a:lvl6pPr lvl="5" algn="l">
              <a:lnSpc>
                <a:spcPct val="100000"/>
              </a:lnSpc>
              <a:spcBef>
                <a:spcPts val="0"/>
              </a:spcBef>
              <a:spcAft>
                <a:spcPts val="0"/>
              </a:spcAft>
              <a:buClr>
                <a:schemeClr val="dk1"/>
              </a:buClr>
              <a:buSzPts val="1400"/>
              <a:buFont typeface="Palatino"/>
              <a:buNone/>
              <a:defRPr/>
            </a:lvl6pPr>
            <a:lvl7pPr lvl="6" algn="l">
              <a:lnSpc>
                <a:spcPct val="100000"/>
              </a:lnSpc>
              <a:spcBef>
                <a:spcPts val="0"/>
              </a:spcBef>
              <a:spcAft>
                <a:spcPts val="0"/>
              </a:spcAft>
              <a:buClr>
                <a:schemeClr val="dk1"/>
              </a:buClr>
              <a:buSzPts val="1400"/>
              <a:buFont typeface="Palatino"/>
              <a:buNone/>
              <a:defRPr/>
            </a:lvl7pPr>
            <a:lvl8pPr lvl="7" algn="l">
              <a:lnSpc>
                <a:spcPct val="100000"/>
              </a:lnSpc>
              <a:spcBef>
                <a:spcPts val="0"/>
              </a:spcBef>
              <a:spcAft>
                <a:spcPts val="0"/>
              </a:spcAft>
              <a:buClr>
                <a:schemeClr val="dk1"/>
              </a:buClr>
              <a:buSzPts val="1400"/>
              <a:buFont typeface="Palatino"/>
              <a:buNone/>
              <a:defRPr/>
            </a:lvl8pPr>
            <a:lvl9pPr lvl="8" algn="l">
              <a:lnSpc>
                <a:spcPct val="100000"/>
              </a:lnSpc>
              <a:spcBef>
                <a:spcPts val="0"/>
              </a:spcBef>
              <a:spcAft>
                <a:spcPts val="0"/>
              </a:spcAft>
              <a:buClr>
                <a:schemeClr val="dk1"/>
              </a:buClr>
              <a:buSzPts val="1400"/>
              <a:buFont typeface="Palatino"/>
              <a:buNone/>
              <a:defRPr/>
            </a:lvl9pPr>
          </a:lstStyle>
          <a:p/>
        </p:txBody>
      </p:sp>
      <p:sp>
        <p:nvSpPr>
          <p:cNvPr id="102" name="Google Shape;102;p44"/>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1pPr>
            <a:lvl2pPr indent="0" lvl="1"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2pPr>
            <a:lvl3pPr indent="0" lvl="2"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3pPr>
            <a:lvl4pPr indent="0" lvl="3"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4pPr>
            <a:lvl5pPr indent="0" lvl="4"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5pPr>
            <a:lvl6pPr indent="0" lvl="5"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6pPr>
            <a:lvl7pPr indent="0" lvl="6"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7pPr>
            <a:lvl8pPr indent="0" lvl="7"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8pPr>
            <a:lvl9pPr indent="0" lvl="8" marL="0" marR="0" algn="ctr">
              <a:lnSpc>
                <a:spcPct val="100000"/>
              </a:lnSpc>
              <a:spcBef>
                <a:spcPts val="0"/>
              </a:spcBef>
              <a:spcAft>
                <a:spcPts val="0"/>
              </a:spcAft>
              <a:buClr>
                <a:schemeClr val="dk1"/>
              </a:buClr>
              <a:buSzPts val="1200"/>
              <a:buFont typeface="Palatino"/>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sp>
        <p:nvSpPr>
          <p:cNvPr id="103" name="Google Shape;103;p44"/>
          <p:cNvSpPr/>
          <p:nvPr>
            <p:ph idx="2" type="pic"/>
          </p:nvPr>
        </p:nvSpPr>
        <p:spPr>
          <a:xfrm>
            <a:off x="7621429" y="1928470"/>
            <a:ext cx="3423087" cy="3495615"/>
          </a:xfrm>
          <a:prstGeom prst="rect">
            <a:avLst/>
          </a:prstGeom>
          <a:solidFill>
            <a:srgbClr val="C7CACD"/>
          </a:solidFill>
          <a:ln>
            <a:noFill/>
          </a:ln>
        </p:spPr>
      </p:sp>
    </p:spTree>
  </p:cSld>
  <p:clrMapOvr>
    <a:masterClrMapping/>
  </p:clrMapOvr>
  <p:extLst>
    <p:ext uri="{DCECCB84-F9BA-43D5-87BE-67443E8EF086}">
      <p15:sldGuideLst>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381000" y="860699"/>
            <a:ext cx="11430000" cy="498598"/>
          </a:xfrm>
          <a:prstGeom prst="rect">
            <a:avLst/>
          </a:prstGeom>
          <a:noFill/>
          <a:ln>
            <a:noFill/>
          </a:ln>
        </p:spPr>
        <p:txBody>
          <a:bodyPr anchorCtr="0" anchor="b" bIns="0" lIns="0" spcFirstLastPara="1" rIns="0" wrap="square" tIns="0">
            <a:spAutoFit/>
          </a:bodyPr>
          <a:lstStyle>
            <a:lvl1pPr lvl="0" marR="0" rtl="0" algn="l">
              <a:lnSpc>
                <a:spcPct val="90000"/>
              </a:lnSpc>
              <a:spcBef>
                <a:spcPts val="0"/>
              </a:spcBef>
              <a:spcAft>
                <a:spcPts val="0"/>
              </a:spcAft>
              <a:buClr>
                <a:schemeClr val="dk2"/>
              </a:buClr>
              <a:buSzPts val="3600"/>
              <a:buFont typeface="Arial"/>
              <a:buNone/>
              <a:defRPr b="1" i="0" sz="36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381000" y="1799665"/>
            <a:ext cx="11371008" cy="414393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800"/>
              </a:spcBef>
              <a:spcAft>
                <a:spcPts val="0"/>
              </a:spcAft>
              <a:buClr>
                <a:schemeClr val="dk2"/>
              </a:buClr>
              <a:buSzPts val="1900"/>
              <a:buFont typeface="Arial"/>
              <a:buNone/>
              <a:defRPr b="1" i="0" sz="2000" u="none" cap="none" strike="noStrike">
                <a:solidFill>
                  <a:schemeClr val="dk2"/>
                </a:solidFill>
                <a:latin typeface="Arial"/>
                <a:ea typeface="Arial"/>
                <a:cs typeface="Arial"/>
                <a:sym typeface="Arial"/>
              </a:defRPr>
            </a:lvl1pPr>
            <a:lvl2pPr indent="-342900" lvl="1" marL="9144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Palatino"/>
                <a:ea typeface="Palatino"/>
                <a:cs typeface="Palatino"/>
                <a:sym typeface="Palatino"/>
              </a:defRPr>
            </a:lvl2pPr>
            <a:lvl3pPr indent="-330200" lvl="2" marL="1371600" marR="0" rtl="0" algn="l">
              <a:lnSpc>
                <a:spcPct val="100000"/>
              </a:lnSpc>
              <a:spcBef>
                <a:spcPts val="1800"/>
              </a:spcBef>
              <a:spcAft>
                <a:spcPts val="0"/>
              </a:spcAft>
              <a:buClr>
                <a:schemeClr val="dk1"/>
              </a:buClr>
              <a:buSzPts val="1600"/>
              <a:buFont typeface="Palatino"/>
              <a:buChar char="–"/>
              <a:defRPr b="0" i="0" sz="1600" u="none" cap="none" strike="noStrike">
                <a:solidFill>
                  <a:schemeClr val="dk1"/>
                </a:solidFill>
                <a:latin typeface="Palatino"/>
                <a:ea typeface="Palatino"/>
                <a:cs typeface="Palatino"/>
                <a:sym typeface="Palatino"/>
              </a:defRPr>
            </a:lvl3pPr>
            <a:lvl4pPr indent="-330200" lvl="3" marL="1828800" marR="0" rtl="0" algn="l">
              <a:lnSpc>
                <a:spcPct val="100000"/>
              </a:lnSpc>
              <a:spcBef>
                <a:spcPts val="1800"/>
              </a:spcBef>
              <a:spcAft>
                <a:spcPts val="0"/>
              </a:spcAft>
              <a:buClr>
                <a:schemeClr val="dk1"/>
              </a:buClr>
              <a:buSzPts val="1600"/>
              <a:buFont typeface="Arial"/>
              <a:buChar char="•"/>
              <a:defRPr b="0" i="1" sz="1600" u="none" cap="none" strike="noStrike">
                <a:solidFill>
                  <a:schemeClr val="dk1"/>
                </a:solidFill>
                <a:latin typeface="Palatino"/>
                <a:ea typeface="Palatino"/>
                <a:cs typeface="Palatino"/>
                <a:sym typeface="Palatino"/>
              </a:defRPr>
            </a:lvl4pPr>
            <a:lvl5pPr indent="-317500" lvl="4" marL="2286000" marR="0" rtl="0" algn="l">
              <a:lnSpc>
                <a:spcPct val="100000"/>
              </a:lnSpc>
              <a:spcBef>
                <a:spcPts val="1800"/>
              </a:spcBef>
              <a:spcAft>
                <a:spcPts val="0"/>
              </a:spcAft>
              <a:buClr>
                <a:schemeClr val="dk1"/>
              </a:buClr>
              <a:buSzPts val="1400"/>
              <a:buFont typeface="Palatino"/>
              <a:buChar char="–"/>
              <a:defRPr b="0" i="0" sz="1400" u="none" cap="none" strike="noStrike">
                <a:solidFill>
                  <a:schemeClr val="dk1"/>
                </a:solidFill>
                <a:latin typeface="Palatino"/>
                <a:ea typeface="Palatino"/>
                <a:cs typeface="Palatino"/>
                <a:sym typeface="Palatin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alatino"/>
                <a:ea typeface="Palatino"/>
                <a:cs typeface="Palatino"/>
                <a:sym typeface="Palatin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alatino"/>
                <a:ea typeface="Palatino"/>
                <a:cs typeface="Palatino"/>
                <a:sym typeface="Palatin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alatino"/>
                <a:ea typeface="Palatino"/>
                <a:cs typeface="Palatino"/>
                <a:sym typeface="Palatin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alatino"/>
                <a:ea typeface="Palatino"/>
                <a:cs typeface="Palatino"/>
                <a:sym typeface="Palatino"/>
              </a:defRPr>
            </a:lvl9pPr>
          </a:lstStyle>
          <a:p/>
        </p:txBody>
      </p:sp>
      <p:sp>
        <p:nvSpPr>
          <p:cNvPr id="12" name="Google Shape;12;p30"/>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91"/>
                </a:solidFill>
                <a:latin typeface="Palatino"/>
                <a:ea typeface="Palatino"/>
                <a:cs typeface="Palatino"/>
                <a:sym typeface="Palatin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9pPr>
          </a:lstStyle>
          <a:p/>
        </p:txBody>
      </p:sp>
      <p:sp>
        <p:nvSpPr>
          <p:cNvPr id="13" name="Google Shape;13;p30"/>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909091"/>
                </a:solidFill>
                <a:latin typeface="Palatino"/>
                <a:ea typeface="Palatino"/>
                <a:cs typeface="Palatino"/>
                <a:sym typeface="Palatin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alatino"/>
                <a:ea typeface="Palatino"/>
                <a:cs typeface="Palatino"/>
                <a:sym typeface="Palatino"/>
              </a:defRPr>
            </a:lvl9pPr>
          </a:lstStyle>
          <a:p/>
        </p:txBody>
      </p:sp>
      <p:sp>
        <p:nvSpPr>
          <p:cNvPr id="14" name="Google Shape;14;p30"/>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dk1"/>
                </a:solidFill>
                <a:latin typeface="Palatino"/>
                <a:ea typeface="Palatino"/>
                <a:cs typeface="Palatino"/>
                <a:sym typeface="Palatino"/>
              </a:defRPr>
            </a:lvl9pPr>
          </a:lstStyle>
          <a:p>
            <a:pPr indent="0" lvl="0" marL="0" rtl="0" algn="ctr">
              <a:spcBef>
                <a:spcPts val="0"/>
              </a:spcBef>
              <a:spcAft>
                <a:spcPts val="0"/>
              </a:spcAft>
              <a:buNone/>
            </a:pPr>
            <a:fld id="{00000000-1234-1234-1234-123412341234}" type="slidenum">
              <a:rPr lang="en-US"/>
              <a:t>‹#›</a:t>
            </a:fld>
            <a:endParaRPr/>
          </a:p>
        </p:txBody>
      </p:sp>
      <p:pic>
        <p:nvPicPr>
          <p:cNvPr id="15" name="Google Shape;15;p30"/>
          <p:cNvPicPr preferRelativeResize="0"/>
          <p:nvPr/>
        </p:nvPicPr>
        <p:blipFill rotWithShape="1">
          <a:blip r:embed="rId1">
            <a:alphaModFix/>
          </a:blip>
          <a:srcRect b="0" l="0" r="0" t="0"/>
          <a:stretch/>
        </p:blipFill>
        <p:spPr>
          <a:xfrm>
            <a:off x="394488" y="6155667"/>
            <a:ext cx="1274827" cy="456927"/>
          </a:xfrm>
          <a:prstGeom prst="rect">
            <a:avLst/>
          </a:prstGeom>
          <a:noFill/>
          <a:ln>
            <a:noFill/>
          </a:ln>
        </p:spPr>
      </p:pic>
      <p:pic>
        <p:nvPicPr>
          <p:cNvPr id="16" name="Google Shape;16;p30"/>
          <p:cNvPicPr preferRelativeResize="0"/>
          <p:nvPr/>
        </p:nvPicPr>
        <p:blipFill rotWithShape="1">
          <a:blip r:embed="rId2">
            <a:alphaModFix/>
          </a:blip>
          <a:srcRect b="0" l="0" r="0" t="0"/>
          <a:stretch/>
        </p:blipFill>
        <p:spPr>
          <a:xfrm>
            <a:off x="10789920" y="6400800"/>
            <a:ext cx="923544" cy="1761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72">
          <p15:clr>
            <a:srgbClr val="F26B43"/>
          </p15:clr>
        </p15:guide>
        <p15:guide id="2" pos="3840">
          <p15:clr>
            <a:srgbClr val="F26B43"/>
          </p15:clr>
        </p15:guide>
        <p15:guide id="3" orient="horz" pos="936">
          <p15:clr>
            <a:srgbClr val="F26B43"/>
          </p15:clr>
        </p15:guide>
        <p15:guide id="4" orient="horz" pos="2160">
          <p15:clr>
            <a:srgbClr val="F26B43"/>
          </p15:clr>
        </p15:guide>
        <p15:guide id="5" orient="horz" pos="984">
          <p15:clr>
            <a:srgbClr val="F26B43"/>
          </p15:clr>
        </p15:guide>
        <p15:guide id="6" orient="horz" pos="3744">
          <p15:clr>
            <a:srgbClr val="F26B43"/>
          </p15:clr>
        </p15:guide>
        <p15:guide id="7" orient="horz" pos="1128">
          <p15:clr>
            <a:srgbClr val="F26B43"/>
          </p15:clr>
        </p15:guide>
        <p15:guide id="8" pos="7440">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0.png"/><Relationship Id="rId5"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datasets/volkandl/car-brand-logos"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 Id="rId10" Type="http://schemas.openxmlformats.org/officeDocument/2006/relationships/image" Target="../media/image35.png"/><Relationship Id="rId9"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9.png"/><Relationship Id="rId8"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4.png"/><Relationship Id="rId4" Type="http://schemas.openxmlformats.org/officeDocument/2006/relationships/image" Target="../media/image22.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7" name="Shape 107"/>
        <p:cNvGrpSpPr/>
        <p:nvPr/>
      </p:nvGrpSpPr>
      <p:grpSpPr>
        <a:xfrm>
          <a:off x="0" y="0"/>
          <a:ext cx="0" cy="0"/>
          <a:chOff x="0" y="0"/>
          <a:chExt cx="0" cy="0"/>
        </a:xfrm>
      </p:grpSpPr>
      <p:sp>
        <p:nvSpPr>
          <p:cNvPr id="108" name="Google Shape;108;p1"/>
          <p:cNvSpPr txBox="1"/>
          <p:nvPr>
            <p:ph idx="2" type="body"/>
          </p:nvPr>
        </p:nvSpPr>
        <p:spPr>
          <a:xfrm>
            <a:off x="0" y="2025096"/>
            <a:ext cx="9910916" cy="4832903"/>
          </a:xfrm>
          <a:prstGeom prst="rect">
            <a:avLst/>
          </a:prstGeom>
          <a:noFill/>
          <a:ln>
            <a:noFill/>
          </a:ln>
        </p:spPr>
        <p:txBody>
          <a:bodyPr anchorCtr="0" anchor="t" bIns="0" lIns="0" spcFirstLastPara="1" rIns="0" wrap="square" tIns="0">
            <a:noAutofit/>
          </a:bodyPr>
          <a:lstStyle/>
          <a:p>
            <a:pPr indent="457200" lvl="0" marL="0" rtl="0" algn="l">
              <a:lnSpc>
                <a:spcPct val="200000"/>
              </a:lnSpc>
              <a:spcBef>
                <a:spcPts val="1800"/>
              </a:spcBef>
              <a:spcAft>
                <a:spcPts val="0"/>
              </a:spcAft>
              <a:buClr>
                <a:schemeClr val="lt1"/>
              </a:buClr>
              <a:buSzPts val="2280"/>
              <a:buNone/>
            </a:pPr>
            <a:r>
              <a:rPr i="1" lang="en-US" sz="2400">
                <a:latin typeface="Times New Roman"/>
                <a:ea typeface="Times New Roman"/>
                <a:cs typeface="Times New Roman"/>
                <a:sym typeface="Times New Roman"/>
              </a:rPr>
              <a:t>MSA 8600 Deep Learning Analytics</a:t>
            </a:r>
            <a:endParaRPr/>
          </a:p>
          <a:p>
            <a:pPr indent="457200" lvl="0" marL="0" rtl="0" algn="l">
              <a:lnSpc>
                <a:spcPct val="200000"/>
              </a:lnSpc>
              <a:spcBef>
                <a:spcPts val="1800"/>
              </a:spcBef>
              <a:spcAft>
                <a:spcPts val="0"/>
              </a:spcAft>
              <a:buClr>
                <a:schemeClr val="lt1"/>
              </a:buClr>
              <a:buSzPts val="2280"/>
              <a:buNone/>
            </a:pPr>
            <a:r>
              <a:rPr i="1" lang="en-US" sz="2400">
                <a:latin typeface="Times New Roman"/>
                <a:ea typeface="Times New Roman"/>
                <a:cs typeface="Times New Roman"/>
                <a:sym typeface="Times New Roman"/>
              </a:rPr>
              <a:t>Homework 3 </a:t>
            </a:r>
            <a:endParaRPr/>
          </a:p>
          <a:p>
            <a:pPr indent="457200" lvl="0" marL="0" rtl="0" algn="l">
              <a:lnSpc>
                <a:spcPct val="200000"/>
              </a:lnSpc>
              <a:spcBef>
                <a:spcPts val="1800"/>
              </a:spcBef>
              <a:spcAft>
                <a:spcPts val="0"/>
              </a:spcAft>
              <a:buSzPts val="2280"/>
              <a:buNone/>
            </a:pPr>
            <a:r>
              <a:rPr i="1" lang="en-US" sz="2400">
                <a:latin typeface="Times New Roman"/>
                <a:ea typeface="Times New Roman"/>
                <a:cs typeface="Times New Roman"/>
                <a:sym typeface="Times New Roman"/>
              </a:rPr>
              <a:t>Group 5</a:t>
            </a:r>
            <a:endParaRPr/>
          </a:p>
          <a:p>
            <a:pPr indent="457200" lvl="0" marL="0" rtl="0" algn="l">
              <a:lnSpc>
                <a:spcPct val="200000"/>
              </a:lnSpc>
              <a:spcBef>
                <a:spcPts val="1800"/>
              </a:spcBef>
              <a:spcAft>
                <a:spcPts val="0"/>
              </a:spcAft>
              <a:buSzPts val="2280"/>
              <a:buNone/>
            </a:pPr>
            <a:r>
              <a:rPr i="1" lang="en-US" sz="2400">
                <a:latin typeface="Times New Roman"/>
                <a:ea typeface="Times New Roman"/>
                <a:cs typeface="Times New Roman"/>
                <a:sym typeface="Times New Roman"/>
              </a:rPr>
              <a:t>April 4th, 2023</a:t>
            </a:r>
            <a:endParaRPr/>
          </a:p>
          <a:p>
            <a:pPr indent="0" lvl="0" marL="0" rtl="0" algn="l">
              <a:lnSpc>
                <a:spcPct val="200000"/>
              </a:lnSpc>
              <a:spcBef>
                <a:spcPts val="1800"/>
              </a:spcBef>
              <a:spcAft>
                <a:spcPts val="0"/>
              </a:spcAft>
              <a:buSzPts val="2280"/>
              <a:buNone/>
            </a:pPr>
            <a:r>
              <a:t/>
            </a:r>
            <a:endParaRPr i="1" sz="2400">
              <a:latin typeface="Times New Roman"/>
              <a:ea typeface="Times New Roman"/>
              <a:cs typeface="Times New Roman"/>
              <a:sym typeface="Times New Roman"/>
            </a:endParaRPr>
          </a:p>
          <a:p>
            <a:pPr indent="0" lvl="0" marL="0" rtl="0" algn="l">
              <a:lnSpc>
                <a:spcPct val="200000"/>
              </a:lnSpc>
              <a:spcBef>
                <a:spcPts val="1800"/>
              </a:spcBef>
              <a:spcAft>
                <a:spcPts val="0"/>
              </a:spcAft>
              <a:buSzPts val="2280"/>
              <a:buNone/>
            </a:pPr>
            <a:r>
              <a:t/>
            </a:r>
            <a:endParaRPr i="1" sz="2400">
              <a:latin typeface="Times New Roman"/>
              <a:ea typeface="Times New Roman"/>
              <a:cs typeface="Times New Roman"/>
              <a:sym typeface="Times New Roman"/>
            </a:endParaRPr>
          </a:p>
          <a:p>
            <a:pPr indent="0" lvl="0" marL="0" rtl="0" algn="l">
              <a:lnSpc>
                <a:spcPct val="200000"/>
              </a:lnSpc>
              <a:spcBef>
                <a:spcPts val="1800"/>
              </a:spcBef>
              <a:spcAft>
                <a:spcPts val="0"/>
              </a:spcAft>
              <a:buSzPts val="2280"/>
              <a:buNone/>
            </a:pPr>
            <a:r>
              <a:t/>
            </a:r>
            <a:endParaRPr i="1" sz="2400">
              <a:latin typeface="Times New Roman"/>
              <a:ea typeface="Times New Roman"/>
              <a:cs typeface="Times New Roman"/>
              <a:sym typeface="Times New Roman"/>
            </a:endParaRPr>
          </a:p>
          <a:p>
            <a:pPr indent="0" lvl="0" marL="0" rtl="0" algn="l">
              <a:lnSpc>
                <a:spcPct val="200000"/>
              </a:lnSpc>
              <a:spcBef>
                <a:spcPts val="1800"/>
              </a:spcBef>
              <a:spcAft>
                <a:spcPts val="0"/>
              </a:spcAft>
              <a:buSzPts val="2280"/>
              <a:buNone/>
            </a:pPr>
            <a:r>
              <a:t/>
            </a:r>
            <a:endParaRPr i="1" sz="2400">
              <a:latin typeface="Times New Roman"/>
              <a:ea typeface="Times New Roman"/>
              <a:cs typeface="Times New Roman"/>
              <a:sym typeface="Times New Roman"/>
            </a:endParaRPr>
          </a:p>
          <a:p>
            <a:pPr indent="0" lvl="0" marL="0" rtl="0" algn="l">
              <a:lnSpc>
                <a:spcPct val="200000"/>
              </a:lnSpc>
              <a:spcBef>
                <a:spcPts val="1800"/>
              </a:spcBef>
              <a:spcAft>
                <a:spcPts val="0"/>
              </a:spcAft>
              <a:buClr>
                <a:schemeClr val="lt1"/>
              </a:buClr>
              <a:buSzPts val="4560"/>
              <a:buNone/>
            </a:pPr>
            <a:br>
              <a:rPr lang="en-US" sz="4800"/>
            </a:br>
            <a:endParaRPr i="1" sz="28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2a5e167929_2_20"/>
          <p:cNvSpPr txBox="1"/>
          <p:nvPr>
            <p:ph type="title"/>
          </p:nvPr>
        </p:nvSpPr>
        <p:spPr>
          <a:xfrm>
            <a:off x="609600" y="632099"/>
            <a:ext cx="11430000" cy="443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sz="3200"/>
              <a:t>Pre-trained Models: Transfer Learning</a:t>
            </a:r>
            <a:endParaRPr sz="3200"/>
          </a:p>
        </p:txBody>
      </p:sp>
      <p:sp>
        <p:nvSpPr>
          <p:cNvPr id="182" name="Google Shape;182;g22a5e167929_2_20"/>
          <p:cNvSpPr txBox="1"/>
          <p:nvPr/>
        </p:nvSpPr>
        <p:spPr>
          <a:xfrm>
            <a:off x="533400" y="1447800"/>
            <a:ext cx="102654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50">
                <a:solidFill>
                  <a:srgbClr val="555555"/>
                </a:solidFill>
                <a:highlight>
                  <a:srgbClr val="FFFFFF"/>
                </a:highlight>
                <a:latin typeface="Calibri"/>
                <a:ea typeface="Calibri"/>
                <a:cs typeface="Calibri"/>
                <a:sym typeface="Calibri"/>
              </a:rPr>
              <a:t>Transfer learning is a machine learning method where a model developed for a task is reused as the starting point for a model on a second task.</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1750">
                <a:solidFill>
                  <a:srgbClr val="555555"/>
                </a:solidFill>
                <a:highlight>
                  <a:srgbClr val="FFFFFF"/>
                </a:highlight>
                <a:latin typeface="Calibri"/>
                <a:ea typeface="Calibri"/>
                <a:cs typeface="Calibri"/>
                <a:sym typeface="Calibri"/>
              </a:rPr>
              <a:t>We have used the following pre-trained models for our project:</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339725" lvl="0" marL="457200" rtl="0" algn="l">
              <a:spcBef>
                <a:spcPts val="0"/>
              </a:spcBef>
              <a:spcAft>
                <a:spcPts val="0"/>
              </a:spcAft>
              <a:buClr>
                <a:srgbClr val="555555"/>
              </a:buClr>
              <a:buSzPts val="1750"/>
              <a:buFont typeface="Calibri"/>
              <a:buChar char="●"/>
            </a:pPr>
            <a:r>
              <a:rPr lang="en-US" sz="1750">
                <a:solidFill>
                  <a:srgbClr val="555555"/>
                </a:solidFill>
                <a:highlight>
                  <a:srgbClr val="FFFFFF"/>
                </a:highlight>
                <a:latin typeface="Calibri"/>
                <a:ea typeface="Calibri"/>
                <a:cs typeface="Calibri"/>
                <a:sym typeface="Calibri"/>
              </a:rPr>
              <a:t>VGG19</a:t>
            </a:r>
            <a:endParaRPr sz="1750">
              <a:solidFill>
                <a:srgbClr val="555555"/>
              </a:solidFill>
              <a:highlight>
                <a:srgbClr val="FFFFFF"/>
              </a:highlight>
              <a:latin typeface="Calibri"/>
              <a:ea typeface="Calibri"/>
              <a:cs typeface="Calibri"/>
              <a:sym typeface="Calibri"/>
            </a:endParaRPr>
          </a:p>
          <a:p>
            <a:pPr indent="-339725" lvl="0" marL="457200" rtl="0" algn="l">
              <a:spcBef>
                <a:spcPts val="0"/>
              </a:spcBef>
              <a:spcAft>
                <a:spcPts val="0"/>
              </a:spcAft>
              <a:buClr>
                <a:srgbClr val="555555"/>
              </a:buClr>
              <a:buSzPts val="1750"/>
              <a:buFont typeface="Calibri"/>
              <a:buChar char="●"/>
            </a:pPr>
            <a:r>
              <a:rPr lang="en-US" sz="1750">
                <a:solidFill>
                  <a:srgbClr val="555555"/>
                </a:solidFill>
                <a:highlight>
                  <a:srgbClr val="FFFFFF"/>
                </a:highlight>
                <a:latin typeface="Calibri"/>
                <a:ea typeface="Calibri"/>
                <a:cs typeface="Calibri"/>
                <a:sym typeface="Calibri"/>
              </a:rPr>
              <a:t>MobileNet</a:t>
            </a:r>
            <a:endParaRPr sz="1750">
              <a:solidFill>
                <a:srgbClr val="555555"/>
              </a:solidFill>
              <a:highlight>
                <a:srgbClr val="FFFFFF"/>
              </a:highlight>
              <a:latin typeface="Calibri"/>
              <a:ea typeface="Calibri"/>
              <a:cs typeface="Calibri"/>
              <a:sym typeface="Calibri"/>
            </a:endParaRPr>
          </a:p>
          <a:p>
            <a:pPr indent="-339725" lvl="0" marL="457200" rtl="0" algn="l">
              <a:spcBef>
                <a:spcPts val="0"/>
              </a:spcBef>
              <a:spcAft>
                <a:spcPts val="0"/>
              </a:spcAft>
              <a:buClr>
                <a:srgbClr val="555555"/>
              </a:buClr>
              <a:buSzPts val="1750"/>
              <a:buFont typeface="Calibri"/>
              <a:buChar char="●"/>
            </a:pPr>
            <a:r>
              <a:rPr lang="en-US" sz="1750">
                <a:solidFill>
                  <a:srgbClr val="555555"/>
                </a:solidFill>
                <a:highlight>
                  <a:srgbClr val="FFFFFF"/>
                </a:highlight>
                <a:latin typeface="Calibri"/>
                <a:ea typeface="Calibri"/>
                <a:cs typeface="Calibri"/>
                <a:sym typeface="Calibri"/>
              </a:rPr>
              <a:t>Resnet50</a:t>
            </a:r>
            <a:endParaRPr sz="1750">
              <a:solidFill>
                <a:srgbClr val="555555"/>
              </a:solidFill>
              <a:highlight>
                <a:srgbClr val="FFFFFF"/>
              </a:highlight>
              <a:latin typeface="Calibri"/>
              <a:ea typeface="Calibri"/>
              <a:cs typeface="Calibri"/>
              <a:sym typeface="Calibri"/>
            </a:endParaRPr>
          </a:p>
          <a:p>
            <a:pPr indent="-339725" lvl="0" marL="457200" rtl="0" algn="l">
              <a:spcBef>
                <a:spcPts val="0"/>
              </a:spcBef>
              <a:spcAft>
                <a:spcPts val="0"/>
              </a:spcAft>
              <a:buClr>
                <a:srgbClr val="555555"/>
              </a:buClr>
              <a:buSzPts val="1750"/>
              <a:buFont typeface="Calibri"/>
              <a:buChar char="●"/>
            </a:pPr>
            <a:r>
              <a:rPr lang="en-US" sz="1750">
                <a:solidFill>
                  <a:srgbClr val="555555"/>
                </a:solidFill>
                <a:highlight>
                  <a:srgbClr val="FFFFFF"/>
                </a:highlight>
                <a:latin typeface="Calibri"/>
                <a:ea typeface="Calibri"/>
                <a:cs typeface="Calibri"/>
                <a:sym typeface="Calibri"/>
              </a:rPr>
              <a:t>InceptionV3</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750">
              <a:solidFill>
                <a:srgbClr val="555555"/>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2a5e167929_2_35"/>
          <p:cNvSpPr txBox="1"/>
          <p:nvPr>
            <p:ph type="title"/>
          </p:nvPr>
        </p:nvSpPr>
        <p:spPr>
          <a:xfrm>
            <a:off x="381000" y="251099"/>
            <a:ext cx="11430000" cy="4155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sz="3000"/>
              <a:t>VGG19:Model Performance</a:t>
            </a:r>
            <a:endParaRPr sz="3000"/>
          </a:p>
        </p:txBody>
      </p:sp>
      <p:pic>
        <p:nvPicPr>
          <p:cNvPr id="189" name="Google Shape;189;g22a5e167929_2_35"/>
          <p:cNvPicPr preferRelativeResize="0"/>
          <p:nvPr/>
        </p:nvPicPr>
        <p:blipFill>
          <a:blip r:embed="rId3">
            <a:alphaModFix/>
          </a:blip>
          <a:stretch>
            <a:fillRect/>
          </a:stretch>
        </p:blipFill>
        <p:spPr>
          <a:xfrm>
            <a:off x="152400" y="818999"/>
            <a:ext cx="4776255" cy="5886602"/>
          </a:xfrm>
          <a:prstGeom prst="rect">
            <a:avLst/>
          </a:prstGeom>
          <a:noFill/>
          <a:ln>
            <a:noFill/>
          </a:ln>
        </p:spPr>
      </p:pic>
      <p:sp>
        <p:nvSpPr>
          <p:cNvPr id="190" name="Google Shape;190;g22a5e167929_2_35"/>
          <p:cNvSpPr txBox="1"/>
          <p:nvPr/>
        </p:nvSpPr>
        <p:spPr>
          <a:xfrm>
            <a:off x="4896675" y="2650300"/>
            <a:ext cx="2710500" cy="1293000"/>
          </a:xfrm>
          <a:prstGeom prst="rect">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Train Accuracy : 88.60%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Test Accuracy : 77.67%</a:t>
            </a:r>
            <a:endParaRPr sz="1800"/>
          </a:p>
          <a:p>
            <a:pPr indent="0" lvl="0" marL="0" rtl="0" algn="l">
              <a:spcBef>
                <a:spcPts val="0"/>
              </a:spcBef>
              <a:spcAft>
                <a:spcPts val="0"/>
              </a:spcAft>
              <a:buNone/>
            </a:pPr>
            <a:r>
              <a:t/>
            </a:r>
            <a:endParaRPr sz="1800"/>
          </a:p>
        </p:txBody>
      </p:sp>
      <p:pic>
        <p:nvPicPr>
          <p:cNvPr id="191" name="Google Shape;191;g22a5e167929_2_35"/>
          <p:cNvPicPr preferRelativeResize="0"/>
          <p:nvPr/>
        </p:nvPicPr>
        <p:blipFill>
          <a:blip r:embed="rId4">
            <a:alphaModFix/>
          </a:blip>
          <a:stretch>
            <a:fillRect/>
          </a:stretch>
        </p:blipFill>
        <p:spPr>
          <a:xfrm>
            <a:off x="7607175" y="494700"/>
            <a:ext cx="4203825" cy="3038257"/>
          </a:xfrm>
          <a:prstGeom prst="rect">
            <a:avLst/>
          </a:prstGeom>
          <a:noFill/>
          <a:ln>
            <a:noFill/>
          </a:ln>
        </p:spPr>
      </p:pic>
      <p:pic>
        <p:nvPicPr>
          <p:cNvPr id="192" name="Google Shape;192;g22a5e167929_2_35"/>
          <p:cNvPicPr preferRelativeResize="0"/>
          <p:nvPr/>
        </p:nvPicPr>
        <p:blipFill>
          <a:blip r:embed="rId5">
            <a:alphaModFix/>
          </a:blip>
          <a:stretch>
            <a:fillRect/>
          </a:stretch>
        </p:blipFill>
        <p:spPr>
          <a:xfrm>
            <a:off x="7744875" y="3612925"/>
            <a:ext cx="3959790" cy="303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2a6c92bf06_0_13"/>
          <p:cNvSpPr txBox="1"/>
          <p:nvPr>
            <p:ph type="title"/>
          </p:nvPr>
        </p:nvSpPr>
        <p:spPr>
          <a:xfrm>
            <a:off x="381000" y="251099"/>
            <a:ext cx="11430000" cy="4155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sz="2800"/>
              <a:t>MOBILENET</a:t>
            </a:r>
            <a:r>
              <a:rPr lang="en-US" sz="3000"/>
              <a:t>:Model Performance</a:t>
            </a:r>
            <a:endParaRPr sz="3000"/>
          </a:p>
        </p:txBody>
      </p:sp>
      <p:pic>
        <p:nvPicPr>
          <p:cNvPr id="199" name="Google Shape;199;g22a6c92bf06_0_13"/>
          <p:cNvPicPr preferRelativeResize="0"/>
          <p:nvPr/>
        </p:nvPicPr>
        <p:blipFill>
          <a:blip r:embed="rId3">
            <a:alphaModFix/>
          </a:blip>
          <a:stretch>
            <a:fillRect/>
          </a:stretch>
        </p:blipFill>
        <p:spPr>
          <a:xfrm>
            <a:off x="152400" y="818999"/>
            <a:ext cx="4496386" cy="5886602"/>
          </a:xfrm>
          <a:prstGeom prst="rect">
            <a:avLst/>
          </a:prstGeom>
          <a:noFill/>
          <a:ln>
            <a:noFill/>
          </a:ln>
        </p:spPr>
      </p:pic>
      <p:sp>
        <p:nvSpPr>
          <p:cNvPr id="200" name="Google Shape;200;g22a6c92bf06_0_13"/>
          <p:cNvSpPr txBox="1"/>
          <p:nvPr/>
        </p:nvSpPr>
        <p:spPr>
          <a:xfrm>
            <a:off x="4536375" y="2614250"/>
            <a:ext cx="2805900" cy="1293000"/>
          </a:xfrm>
          <a:prstGeom prst="rect">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Train Accuracy : 95.94%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Test Accuracy : 80.40%</a:t>
            </a:r>
            <a:endParaRPr sz="1800"/>
          </a:p>
          <a:p>
            <a:pPr indent="0" lvl="0" marL="0" rtl="0" algn="l">
              <a:spcBef>
                <a:spcPts val="0"/>
              </a:spcBef>
              <a:spcAft>
                <a:spcPts val="0"/>
              </a:spcAft>
              <a:buNone/>
            </a:pPr>
            <a:r>
              <a:t/>
            </a:r>
            <a:endParaRPr sz="1800"/>
          </a:p>
        </p:txBody>
      </p:sp>
      <p:pic>
        <p:nvPicPr>
          <p:cNvPr id="201" name="Google Shape;201;g22a6c92bf06_0_13"/>
          <p:cNvPicPr preferRelativeResize="0"/>
          <p:nvPr/>
        </p:nvPicPr>
        <p:blipFill>
          <a:blip r:embed="rId4">
            <a:alphaModFix/>
          </a:blip>
          <a:stretch>
            <a:fillRect/>
          </a:stretch>
        </p:blipFill>
        <p:spPr>
          <a:xfrm>
            <a:off x="7702675" y="383225"/>
            <a:ext cx="4164133" cy="3097825"/>
          </a:xfrm>
          <a:prstGeom prst="rect">
            <a:avLst/>
          </a:prstGeom>
          <a:noFill/>
          <a:ln>
            <a:noFill/>
          </a:ln>
        </p:spPr>
      </p:pic>
      <p:pic>
        <p:nvPicPr>
          <p:cNvPr id="202" name="Google Shape;202;g22a6c92bf06_0_13"/>
          <p:cNvPicPr preferRelativeResize="0"/>
          <p:nvPr/>
        </p:nvPicPr>
        <p:blipFill>
          <a:blip r:embed="rId5">
            <a:alphaModFix/>
          </a:blip>
          <a:stretch>
            <a:fillRect/>
          </a:stretch>
        </p:blipFill>
        <p:spPr>
          <a:xfrm>
            <a:off x="7607175" y="3607776"/>
            <a:ext cx="4203824" cy="3097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2a6c92bf06_0_0"/>
          <p:cNvSpPr txBox="1"/>
          <p:nvPr>
            <p:ph type="title"/>
          </p:nvPr>
        </p:nvSpPr>
        <p:spPr>
          <a:xfrm>
            <a:off x="381000" y="479701"/>
            <a:ext cx="6760200" cy="4293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sz="3100"/>
              <a:t>Resnet50: </a:t>
            </a:r>
            <a:r>
              <a:rPr lang="en-US" sz="3100"/>
              <a:t>Model Performance</a:t>
            </a:r>
            <a:endParaRPr sz="3100"/>
          </a:p>
        </p:txBody>
      </p:sp>
      <p:pic>
        <p:nvPicPr>
          <p:cNvPr id="209" name="Google Shape;209;g22a6c92bf06_0_0"/>
          <p:cNvPicPr preferRelativeResize="0"/>
          <p:nvPr/>
        </p:nvPicPr>
        <p:blipFill rotWithShape="1">
          <a:blip r:embed="rId3">
            <a:alphaModFix/>
          </a:blip>
          <a:srcRect b="-4975" l="-3928" r="0" t="0"/>
          <a:stretch/>
        </p:blipFill>
        <p:spPr>
          <a:xfrm>
            <a:off x="7845388" y="662100"/>
            <a:ext cx="3460500" cy="2696825"/>
          </a:xfrm>
          <a:prstGeom prst="rect">
            <a:avLst/>
          </a:prstGeom>
          <a:noFill/>
          <a:ln>
            <a:noFill/>
          </a:ln>
        </p:spPr>
      </p:pic>
      <p:pic>
        <p:nvPicPr>
          <p:cNvPr id="210" name="Google Shape;210;g22a6c92bf06_0_0"/>
          <p:cNvPicPr preferRelativeResize="0"/>
          <p:nvPr/>
        </p:nvPicPr>
        <p:blipFill>
          <a:blip r:embed="rId4">
            <a:alphaModFix/>
          </a:blip>
          <a:stretch>
            <a:fillRect/>
          </a:stretch>
        </p:blipFill>
        <p:spPr>
          <a:xfrm>
            <a:off x="7893427" y="3553750"/>
            <a:ext cx="3364425" cy="2537125"/>
          </a:xfrm>
          <a:prstGeom prst="rect">
            <a:avLst/>
          </a:prstGeom>
          <a:noFill/>
          <a:ln>
            <a:noFill/>
          </a:ln>
        </p:spPr>
      </p:pic>
      <p:sp>
        <p:nvSpPr>
          <p:cNvPr id="211" name="Google Shape;211;g22a6c92bf06_0_0"/>
          <p:cNvSpPr txBox="1"/>
          <p:nvPr/>
        </p:nvSpPr>
        <p:spPr>
          <a:xfrm>
            <a:off x="3836678" y="4512725"/>
            <a:ext cx="2725500" cy="1200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rPr>
              <a:t>Train </a:t>
            </a:r>
            <a:r>
              <a:rPr b="0" i="0" lang="en-US" sz="1800" u="none" cap="none" strike="noStrike">
                <a:solidFill>
                  <a:schemeClr val="dk1"/>
                </a:solidFill>
                <a:latin typeface="Arial"/>
                <a:ea typeface="Arial"/>
                <a:cs typeface="Arial"/>
                <a:sym typeface="Arial"/>
              </a:rPr>
              <a:t>Accuracy:</a:t>
            </a:r>
            <a:r>
              <a:rPr lang="en-US" sz="1800">
                <a:solidFill>
                  <a:schemeClr val="dk1"/>
                </a:solidFill>
              </a:rPr>
              <a:t> 98.97%</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rPr lang="en-US" sz="1800">
                <a:solidFill>
                  <a:schemeClr val="dk1"/>
                </a:solidFill>
              </a:rPr>
              <a:t>Test Accuracy: 81.39%</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p:txBody>
      </p:sp>
      <p:pic>
        <p:nvPicPr>
          <p:cNvPr id="212" name="Google Shape;212;g22a6c92bf06_0_0"/>
          <p:cNvPicPr preferRelativeResize="0"/>
          <p:nvPr/>
        </p:nvPicPr>
        <p:blipFill>
          <a:blip r:embed="rId5">
            <a:alphaModFix/>
          </a:blip>
          <a:stretch>
            <a:fillRect/>
          </a:stretch>
        </p:blipFill>
        <p:spPr>
          <a:xfrm>
            <a:off x="200425" y="1485900"/>
            <a:ext cx="5742434" cy="232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2a6c92bf06_0_8"/>
          <p:cNvSpPr txBox="1"/>
          <p:nvPr>
            <p:ph type="title"/>
          </p:nvPr>
        </p:nvSpPr>
        <p:spPr>
          <a:xfrm>
            <a:off x="381000" y="251099"/>
            <a:ext cx="11430000" cy="4155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sz="2700"/>
              <a:t>INCEPTIONV3</a:t>
            </a:r>
            <a:r>
              <a:rPr lang="en-US" sz="3000"/>
              <a:t>:Model Performance</a:t>
            </a:r>
            <a:endParaRPr sz="3000"/>
          </a:p>
        </p:txBody>
      </p:sp>
      <p:pic>
        <p:nvPicPr>
          <p:cNvPr id="219" name="Google Shape;219;g22a6c92bf06_0_8"/>
          <p:cNvPicPr preferRelativeResize="0"/>
          <p:nvPr/>
        </p:nvPicPr>
        <p:blipFill>
          <a:blip r:embed="rId3">
            <a:alphaModFix/>
          </a:blip>
          <a:stretch>
            <a:fillRect/>
          </a:stretch>
        </p:blipFill>
        <p:spPr>
          <a:xfrm>
            <a:off x="7454775" y="602800"/>
            <a:ext cx="4307524" cy="5645275"/>
          </a:xfrm>
          <a:prstGeom prst="rect">
            <a:avLst/>
          </a:prstGeom>
          <a:noFill/>
          <a:ln>
            <a:noFill/>
          </a:ln>
        </p:spPr>
      </p:pic>
      <p:sp>
        <p:nvSpPr>
          <p:cNvPr id="220" name="Google Shape;220;g22a6c92bf06_0_8"/>
          <p:cNvSpPr txBox="1"/>
          <p:nvPr/>
        </p:nvSpPr>
        <p:spPr>
          <a:xfrm>
            <a:off x="4896675" y="2650300"/>
            <a:ext cx="2697900" cy="1293000"/>
          </a:xfrm>
          <a:prstGeom prst="rect">
            <a:avLst/>
          </a:prstGeom>
          <a:solidFill>
            <a:schemeClr val="lt1"/>
          </a:solidFill>
          <a:ln cap="flat" cmpd="sng" w="2857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Train Accuracy : 92.36%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Test Accuracy : 72.79%</a:t>
            </a:r>
            <a:endParaRPr sz="1800"/>
          </a:p>
          <a:p>
            <a:pPr indent="0" lvl="0" marL="0" rtl="0" algn="l">
              <a:spcBef>
                <a:spcPts val="0"/>
              </a:spcBef>
              <a:spcAft>
                <a:spcPts val="0"/>
              </a:spcAft>
              <a:buNone/>
            </a:pPr>
            <a:r>
              <a:t/>
            </a:r>
            <a:endParaRPr sz="1800"/>
          </a:p>
        </p:txBody>
      </p:sp>
      <p:pic>
        <p:nvPicPr>
          <p:cNvPr id="221" name="Google Shape;221;g22a6c92bf06_0_8"/>
          <p:cNvPicPr preferRelativeResize="0"/>
          <p:nvPr/>
        </p:nvPicPr>
        <p:blipFill>
          <a:blip r:embed="rId4">
            <a:alphaModFix/>
          </a:blip>
          <a:stretch>
            <a:fillRect/>
          </a:stretch>
        </p:blipFill>
        <p:spPr>
          <a:xfrm>
            <a:off x="152400" y="819000"/>
            <a:ext cx="4574749" cy="474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3"/>
          <p:cNvSpPr txBox="1"/>
          <p:nvPr>
            <p:ph type="title"/>
          </p:nvPr>
        </p:nvSpPr>
        <p:spPr>
          <a:xfrm>
            <a:off x="351692" y="363648"/>
            <a:ext cx="8842500" cy="4434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800"/>
              <a:buNone/>
            </a:pPr>
            <a:r>
              <a:rPr lang="en-US" sz="3200"/>
              <a:t>Model Comparison</a:t>
            </a:r>
            <a:endParaRPr/>
          </a:p>
        </p:txBody>
      </p:sp>
      <p:graphicFrame>
        <p:nvGraphicFramePr>
          <p:cNvPr id="227" name="Google Shape;227;p53"/>
          <p:cNvGraphicFramePr/>
          <p:nvPr/>
        </p:nvGraphicFramePr>
        <p:xfrm>
          <a:off x="474509" y="1305817"/>
          <a:ext cx="3000000" cy="3000000"/>
        </p:xfrm>
        <a:graphic>
          <a:graphicData uri="http://schemas.openxmlformats.org/drawingml/2006/table">
            <a:tbl>
              <a:tblPr bandRow="1" firstRow="1">
                <a:noFill/>
                <a:tableStyleId>{6888FEDF-57F6-417A-87E6-DF3F7C9E9547}</a:tableStyleId>
              </a:tblPr>
              <a:tblGrid>
                <a:gridCol w="1878600"/>
                <a:gridCol w="1878600"/>
                <a:gridCol w="1878600"/>
                <a:gridCol w="1878600"/>
                <a:gridCol w="1878600"/>
              </a:tblGrid>
              <a:tr h="597625">
                <a:tc>
                  <a:txBody>
                    <a:bodyPr/>
                    <a:lstStyle/>
                    <a:p>
                      <a:pPr indent="0" lvl="0" marL="0" marR="0" rtl="0" algn="l">
                        <a:lnSpc>
                          <a:spcPct val="100000"/>
                        </a:lnSpc>
                        <a:spcBef>
                          <a:spcPts val="0"/>
                        </a:spcBef>
                        <a:spcAft>
                          <a:spcPts val="0"/>
                        </a:spcAft>
                        <a:buNone/>
                      </a:pPr>
                      <a:r>
                        <a:rPr lang="en-US" sz="1400" u="none" cap="none" strike="noStrike"/>
                        <a:t>MODEL</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TRAIN ACCURACY</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TEST ACCURACY</a:t>
                      </a:r>
                      <a:endParaRPr/>
                    </a:p>
                  </a:txBody>
                  <a:tcPr marT="45725" marB="45725" marR="91450" marL="91450"/>
                </a:tc>
                <a:tc>
                  <a:txBody>
                    <a:bodyPr/>
                    <a:lstStyle/>
                    <a:p>
                      <a:pPr indent="0" lvl="0" marL="0" marR="0" rtl="0" algn="l">
                        <a:lnSpc>
                          <a:spcPct val="100000"/>
                        </a:lnSpc>
                        <a:spcBef>
                          <a:spcPts val="0"/>
                        </a:spcBef>
                        <a:spcAft>
                          <a:spcPts val="0"/>
                        </a:spcAft>
                        <a:buNone/>
                      </a:pPr>
                      <a:r>
                        <a:rPr lang="en-US"/>
                        <a:t>TEST LOSS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EPOCH</a:t>
                      </a:r>
                      <a:r>
                        <a:rPr lang="en-US"/>
                        <a:t>S</a:t>
                      </a:r>
                      <a:endParaRPr/>
                    </a:p>
                  </a:txBody>
                  <a:tcPr marT="45725" marB="45725" marR="91450" marL="91450"/>
                </a:tc>
              </a:tr>
              <a:tr h="597625">
                <a:tc>
                  <a:txBody>
                    <a:bodyPr/>
                    <a:lstStyle/>
                    <a:p>
                      <a:pPr indent="0" lvl="0" marL="0" marR="0" rtl="0" algn="l">
                        <a:lnSpc>
                          <a:spcPct val="100000"/>
                        </a:lnSpc>
                        <a:spcBef>
                          <a:spcPts val="0"/>
                        </a:spcBef>
                        <a:spcAft>
                          <a:spcPts val="0"/>
                        </a:spcAft>
                        <a:buNone/>
                      </a:pPr>
                      <a:r>
                        <a:rPr b="1" lang="en-US"/>
                        <a:t>CNN MODEL 1</a:t>
                      </a:r>
                      <a:endParaRPr b="1" sz="1400" u="none" cap="none" strike="noStrike"/>
                    </a:p>
                  </a:txBody>
                  <a:tcPr marT="45725" marB="45725" marR="91450" marL="91450"/>
                </a:tc>
                <a:tc>
                  <a:txBody>
                    <a:bodyPr/>
                    <a:lstStyle/>
                    <a:p>
                      <a:pPr indent="0" lvl="0" marL="0" rtl="0" algn="ctr">
                        <a:spcBef>
                          <a:spcPts val="0"/>
                        </a:spcBef>
                        <a:spcAft>
                          <a:spcPts val="0"/>
                        </a:spcAft>
                        <a:buClr>
                          <a:srgbClr val="000000"/>
                        </a:buClr>
                        <a:buFont typeface="Arial"/>
                        <a:buNone/>
                      </a:pPr>
                      <a:r>
                        <a:rPr b="1" lang="en-US">
                          <a:latin typeface="Times New Roman"/>
                          <a:ea typeface="Times New Roman"/>
                          <a:cs typeface="Times New Roman"/>
                          <a:sym typeface="Times New Roman"/>
                        </a:rPr>
                        <a:t>57.10%</a:t>
                      </a:r>
                      <a:endParaRPr b="1" u="none" cap="none" strike="noStrike">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Clr>
                          <a:srgbClr val="000000"/>
                        </a:buClr>
                        <a:buFont typeface="Arial"/>
                        <a:buNone/>
                      </a:pPr>
                      <a:r>
                        <a:rPr b="1" lang="en-US">
                          <a:latin typeface="Times New Roman"/>
                          <a:ea typeface="Times New Roman"/>
                          <a:cs typeface="Times New Roman"/>
                          <a:sym typeface="Times New Roman"/>
                        </a:rPr>
                        <a:t>50.12%</a:t>
                      </a:r>
                      <a:endParaRPr b="1"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b="1" lang="en-US">
                          <a:latin typeface="Times New Roman"/>
                          <a:ea typeface="Times New Roman"/>
                          <a:cs typeface="Times New Roman"/>
                          <a:sym typeface="Times New Roman"/>
                        </a:rPr>
                        <a:t>1.4478</a:t>
                      </a:r>
                      <a:endParaRPr b="1"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b="1" lang="en-US">
                          <a:latin typeface="Times New Roman"/>
                          <a:ea typeface="Times New Roman"/>
                          <a:cs typeface="Times New Roman"/>
                          <a:sym typeface="Times New Roman"/>
                        </a:rPr>
                        <a:t>10</a:t>
                      </a:r>
                      <a:endParaRPr b="1" sz="1400" u="none" cap="none" strike="noStrike">
                        <a:latin typeface="Times New Roman"/>
                        <a:ea typeface="Times New Roman"/>
                        <a:cs typeface="Times New Roman"/>
                        <a:sym typeface="Times New Roman"/>
                      </a:endParaRPr>
                    </a:p>
                  </a:txBody>
                  <a:tcPr marT="45725" marB="45725" marR="91450" marL="91450"/>
                </a:tc>
              </a:tr>
              <a:tr h="597625">
                <a:tc>
                  <a:txBody>
                    <a:bodyPr/>
                    <a:lstStyle/>
                    <a:p>
                      <a:pPr indent="0" lvl="0" marL="0" marR="0" rtl="0" algn="l">
                        <a:lnSpc>
                          <a:spcPct val="100000"/>
                        </a:lnSpc>
                        <a:spcBef>
                          <a:spcPts val="0"/>
                        </a:spcBef>
                        <a:spcAft>
                          <a:spcPts val="0"/>
                        </a:spcAft>
                        <a:buNone/>
                      </a:pPr>
                      <a:r>
                        <a:rPr b="1" lang="en-US"/>
                        <a:t>CNN MODEL 2</a:t>
                      </a:r>
                      <a:endParaRPr b="1" sz="1400" u="none" cap="none" strike="noStrike"/>
                    </a:p>
                  </a:txBody>
                  <a:tcPr marT="45725" marB="45725" marR="91450" marL="91450"/>
                </a:tc>
                <a:tc>
                  <a:txBody>
                    <a:bodyPr/>
                    <a:lstStyle/>
                    <a:p>
                      <a:pPr indent="0" lvl="0" marL="0" rtl="0" algn="ctr">
                        <a:spcBef>
                          <a:spcPts val="0"/>
                        </a:spcBef>
                        <a:spcAft>
                          <a:spcPts val="0"/>
                        </a:spcAft>
                        <a:buClr>
                          <a:srgbClr val="000000"/>
                        </a:buClr>
                        <a:buFont typeface="Arial"/>
                        <a:buNone/>
                      </a:pPr>
                      <a:r>
                        <a:rPr b="1" lang="en-US">
                          <a:latin typeface="Times New Roman"/>
                          <a:ea typeface="Times New Roman"/>
                          <a:cs typeface="Times New Roman"/>
                          <a:sym typeface="Times New Roman"/>
                        </a:rPr>
                        <a:t>72.22%</a:t>
                      </a:r>
                      <a:endParaRPr b="1"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b="1" lang="en-US">
                          <a:latin typeface="Times New Roman"/>
                          <a:ea typeface="Times New Roman"/>
                          <a:cs typeface="Times New Roman"/>
                          <a:sym typeface="Times New Roman"/>
                        </a:rPr>
                        <a:t>59.80</a:t>
                      </a:r>
                      <a:endParaRPr b="1"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b="1" lang="en-US">
                          <a:latin typeface="Times New Roman"/>
                          <a:ea typeface="Times New Roman"/>
                          <a:cs typeface="Times New Roman"/>
                          <a:sym typeface="Times New Roman"/>
                        </a:rPr>
                        <a:t>1.3860</a:t>
                      </a:r>
                      <a:endParaRPr b="1"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b="1" lang="en-US">
                          <a:latin typeface="Times New Roman"/>
                          <a:ea typeface="Times New Roman"/>
                          <a:cs typeface="Times New Roman"/>
                          <a:sym typeface="Times New Roman"/>
                        </a:rPr>
                        <a:t>12</a:t>
                      </a:r>
                      <a:endParaRPr b="1" sz="1400" u="none" cap="none" strike="noStrike">
                        <a:latin typeface="Times New Roman"/>
                        <a:ea typeface="Times New Roman"/>
                        <a:cs typeface="Times New Roman"/>
                        <a:sym typeface="Times New Roman"/>
                      </a:endParaRPr>
                    </a:p>
                  </a:txBody>
                  <a:tcPr marT="45725" marB="45725" marR="91450" marL="91450"/>
                </a:tc>
              </a:tr>
              <a:tr h="597625">
                <a:tc>
                  <a:txBody>
                    <a:bodyPr/>
                    <a:lstStyle/>
                    <a:p>
                      <a:pPr indent="0" lvl="0" marL="0" marR="0" rtl="0" algn="l">
                        <a:lnSpc>
                          <a:spcPct val="100000"/>
                        </a:lnSpc>
                        <a:spcBef>
                          <a:spcPts val="0"/>
                        </a:spcBef>
                        <a:spcAft>
                          <a:spcPts val="0"/>
                        </a:spcAft>
                        <a:buNone/>
                      </a:pPr>
                      <a:r>
                        <a:rPr b="1" lang="en-US" sz="1400" u="none" cap="none" strike="noStrike"/>
                        <a:t>VGG 19</a:t>
                      </a:r>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88.66%</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77.67%</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0.8177</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12</a:t>
                      </a:r>
                      <a:endParaRPr b="1">
                        <a:latin typeface="Times New Roman"/>
                        <a:ea typeface="Times New Roman"/>
                        <a:cs typeface="Times New Roman"/>
                        <a:sym typeface="Times New Roman"/>
                      </a:endParaRPr>
                    </a:p>
                  </a:txBody>
                  <a:tcPr marT="45725" marB="45725" marR="91450" marL="91450"/>
                </a:tc>
              </a:tr>
              <a:tr h="597625">
                <a:tc>
                  <a:txBody>
                    <a:bodyPr/>
                    <a:lstStyle/>
                    <a:p>
                      <a:pPr indent="0" lvl="0" marL="0" marR="0" rtl="0" algn="l">
                        <a:lnSpc>
                          <a:spcPct val="100000"/>
                        </a:lnSpc>
                        <a:spcBef>
                          <a:spcPts val="0"/>
                        </a:spcBef>
                        <a:spcAft>
                          <a:spcPts val="0"/>
                        </a:spcAft>
                        <a:buNone/>
                      </a:pPr>
                      <a:r>
                        <a:rPr b="1" lang="en-US" sz="1400" u="none" cap="none" strike="noStrike"/>
                        <a:t>RESNET 50</a:t>
                      </a:r>
                      <a:endParaRPr/>
                    </a:p>
                  </a:txBody>
                  <a:tcPr marT="45725" marB="45725" marR="91450" marL="91450"/>
                </a:tc>
                <a:tc>
                  <a:txBody>
                    <a:bodyPr/>
                    <a:lstStyle/>
                    <a:p>
                      <a:pPr indent="0" lvl="0" marL="0" rtl="0" algn="ctr">
                        <a:spcBef>
                          <a:spcPts val="0"/>
                        </a:spcBef>
                        <a:spcAft>
                          <a:spcPts val="0"/>
                        </a:spcAft>
                        <a:buClr>
                          <a:srgbClr val="000000"/>
                        </a:buClr>
                        <a:buFont typeface="Arial"/>
                        <a:buNone/>
                      </a:pPr>
                      <a:r>
                        <a:rPr b="1" lang="en-US">
                          <a:latin typeface="Times New Roman"/>
                          <a:ea typeface="Times New Roman"/>
                          <a:cs typeface="Times New Roman"/>
                          <a:sym typeface="Times New Roman"/>
                        </a:rPr>
                        <a:t>98.97%</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Clr>
                          <a:srgbClr val="000000"/>
                        </a:buClr>
                        <a:buFont typeface="Arial"/>
                        <a:buNone/>
                      </a:pPr>
                      <a:r>
                        <a:rPr b="1" lang="en-US">
                          <a:latin typeface="Times New Roman"/>
                          <a:ea typeface="Times New Roman"/>
                          <a:cs typeface="Times New Roman"/>
                          <a:sym typeface="Times New Roman"/>
                        </a:rPr>
                        <a:t> 81.39%</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0.9111</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12</a:t>
                      </a:r>
                      <a:endParaRPr b="1">
                        <a:latin typeface="Times New Roman"/>
                        <a:ea typeface="Times New Roman"/>
                        <a:cs typeface="Times New Roman"/>
                        <a:sym typeface="Times New Roman"/>
                      </a:endParaRPr>
                    </a:p>
                  </a:txBody>
                  <a:tcPr marT="45725" marB="45725" marR="91450" marL="91450"/>
                </a:tc>
              </a:tr>
              <a:tr h="597625">
                <a:tc>
                  <a:txBody>
                    <a:bodyPr/>
                    <a:lstStyle/>
                    <a:p>
                      <a:pPr indent="0" lvl="0" marL="0" marR="0" rtl="0" algn="l">
                        <a:lnSpc>
                          <a:spcPct val="100000"/>
                        </a:lnSpc>
                        <a:spcBef>
                          <a:spcPts val="0"/>
                        </a:spcBef>
                        <a:spcAft>
                          <a:spcPts val="0"/>
                        </a:spcAft>
                        <a:buNone/>
                      </a:pPr>
                      <a:r>
                        <a:rPr b="1" lang="en-US" sz="1400" u="none" cap="none" strike="noStrike"/>
                        <a:t>MOBILENET</a:t>
                      </a:r>
                      <a:endParaRPr/>
                    </a:p>
                  </a:txBody>
                  <a:tcPr marT="45725" marB="45725" marR="91450" marL="91450"/>
                </a:tc>
                <a:tc>
                  <a:txBody>
                    <a:bodyPr/>
                    <a:lstStyle/>
                    <a:p>
                      <a:pPr indent="0" lvl="0" marL="0" rtl="0" algn="ctr">
                        <a:spcBef>
                          <a:spcPts val="0"/>
                        </a:spcBef>
                        <a:spcAft>
                          <a:spcPts val="0"/>
                        </a:spcAft>
                        <a:buNone/>
                      </a:pPr>
                      <a:r>
                        <a:rPr b="1" lang="en-US">
                          <a:solidFill>
                            <a:srgbClr val="000000"/>
                          </a:solidFill>
                          <a:latin typeface="Times New Roman"/>
                          <a:ea typeface="Times New Roman"/>
                          <a:cs typeface="Times New Roman"/>
                          <a:sym typeface="Times New Roman"/>
                        </a:rPr>
                        <a:t>95.94% </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solidFill>
                            <a:srgbClr val="000000"/>
                          </a:solidFill>
                          <a:latin typeface="Times New Roman"/>
                          <a:ea typeface="Times New Roman"/>
                          <a:cs typeface="Times New Roman"/>
                          <a:sym typeface="Times New Roman"/>
                        </a:rPr>
                        <a:t>80.40%</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0.8952</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12</a:t>
                      </a:r>
                      <a:endParaRPr b="1">
                        <a:latin typeface="Times New Roman"/>
                        <a:ea typeface="Times New Roman"/>
                        <a:cs typeface="Times New Roman"/>
                        <a:sym typeface="Times New Roman"/>
                      </a:endParaRPr>
                    </a:p>
                  </a:txBody>
                  <a:tcPr marT="45725" marB="45725" marR="91450" marL="91450"/>
                </a:tc>
              </a:tr>
              <a:tr h="597625">
                <a:tc>
                  <a:txBody>
                    <a:bodyPr/>
                    <a:lstStyle/>
                    <a:p>
                      <a:pPr indent="0" lvl="0" marL="0" marR="0" rtl="0" algn="l">
                        <a:lnSpc>
                          <a:spcPct val="100000"/>
                        </a:lnSpc>
                        <a:spcBef>
                          <a:spcPts val="0"/>
                        </a:spcBef>
                        <a:spcAft>
                          <a:spcPts val="0"/>
                        </a:spcAft>
                        <a:buNone/>
                      </a:pPr>
                      <a:r>
                        <a:rPr b="1" lang="en-US" sz="1400" u="none" cap="none" strike="noStrike"/>
                        <a:t>INCEPTIONV3</a:t>
                      </a:r>
                      <a:endParaRPr/>
                    </a:p>
                  </a:txBody>
                  <a:tcPr marT="45725" marB="45725" marR="91450" marL="91450"/>
                </a:tc>
                <a:tc>
                  <a:txBody>
                    <a:bodyPr/>
                    <a:lstStyle/>
                    <a:p>
                      <a:pPr indent="0" lvl="0" marL="0" rtl="0" algn="ctr">
                        <a:spcBef>
                          <a:spcPts val="0"/>
                        </a:spcBef>
                        <a:spcAft>
                          <a:spcPts val="0"/>
                        </a:spcAft>
                        <a:buNone/>
                      </a:pPr>
                      <a:r>
                        <a:rPr b="1" lang="en-US">
                          <a:solidFill>
                            <a:srgbClr val="000000"/>
                          </a:solidFill>
                          <a:latin typeface="Times New Roman"/>
                          <a:ea typeface="Times New Roman"/>
                          <a:cs typeface="Times New Roman"/>
                          <a:sym typeface="Times New Roman"/>
                        </a:rPr>
                        <a:t>92.36% </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solidFill>
                            <a:srgbClr val="000000"/>
                          </a:solidFill>
                          <a:latin typeface="Times New Roman"/>
                          <a:ea typeface="Times New Roman"/>
                          <a:cs typeface="Times New Roman"/>
                          <a:sym typeface="Times New Roman"/>
                        </a:rPr>
                        <a:t>72.79%</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0.9925</a:t>
                      </a:r>
                      <a:endParaRPr b="1">
                        <a:latin typeface="Times New Roman"/>
                        <a:ea typeface="Times New Roman"/>
                        <a:cs typeface="Times New Roman"/>
                        <a:sym typeface="Times New Roman"/>
                      </a:endParaRPr>
                    </a:p>
                  </a:txBody>
                  <a:tcPr marT="45725" marB="45725" marR="91450" marL="91450"/>
                </a:tc>
                <a:tc>
                  <a:txBody>
                    <a:bodyPr/>
                    <a:lstStyle/>
                    <a:p>
                      <a:pPr indent="0" lvl="0" marL="0" rtl="0" algn="ctr">
                        <a:spcBef>
                          <a:spcPts val="0"/>
                        </a:spcBef>
                        <a:spcAft>
                          <a:spcPts val="0"/>
                        </a:spcAft>
                        <a:buNone/>
                      </a:pPr>
                      <a:r>
                        <a:rPr b="1" lang="en-US">
                          <a:latin typeface="Times New Roman"/>
                          <a:ea typeface="Times New Roman"/>
                          <a:cs typeface="Times New Roman"/>
                          <a:sym typeface="Times New Roman"/>
                        </a:rPr>
                        <a:t>10</a:t>
                      </a:r>
                      <a:endParaRPr b="1">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4"/>
          <p:cNvSpPr txBox="1"/>
          <p:nvPr>
            <p:ph type="title"/>
          </p:nvPr>
        </p:nvSpPr>
        <p:spPr>
          <a:xfrm>
            <a:off x="381000" y="705648"/>
            <a:ext cx="11430000" cy="652486"/>
          </a:xfrm>
          <a:prstGeom prst="rect">
            <a:avLst/>
          </a:prstGeom>
          <a:noFill/>
          <a:ln>
            <a:noFill/>
          </a:ln>
        </p:spPr>
        <p:txBody>
          <a:bodyPr anchorCtr="0" anchor="b" bIns="0" lIns="0" spcFirstLastPara="1" rIns="0" wrap="square" tIns="0">
            <a:spAutoFit/>
          </a:bodyPr>
          <a:lstStyle/>
          <a:p>
            <a:pPr indent="-228600" lvl="0" marL="457200" rtl="0" algn="l">
              <a:lnSpc>
                <a:spcPct val="90000"/>
              </a:lnSpc>
              <a:spcBef>
                <a:spcPts val="1200"/>
              </a:spcBef>
              <a:spcAft>
                <a:spcPts val="0"/>
              </a:spcAft>
              <a:buSzPts val="1800"/>
              <a:buNone/>
            </a:pPr>
            <a:r>
              <a:rPr b="1" i="0" lang="en-US" sz="3600" u="none" cap="none" strike="noStrike">
                <a:solidFill>
                  <a:schemeClr val="dk2"/>
                </a:solidFill>
                <a:latin typeface="Arial"/>
                <a:ea typeface="Arial"/>
                <a:cs typeface="Arial"/>
                <a:sym typeface="Arial"/>
              </a:rPr>
              <a:t>Champion Model</a:t>
            </a:r>
            <a:endParaRPr/>
          </a:p>
        </p:txBody>
      </p:sp>
      <p:sp>
        <p:nvSpPr>
          <p:cNvPr id="233" name="Google Shape;233;p54"/>
          <p:cNvSpPr txBox="1"/>
          <p:nvPr/>
        </p:nvSpPr>
        <p:spPr>
          <a:xfrm>
            <a:off x="380999" y="1798730"/>
            <a:ext cx="5428129" cy="4144870"/>
          </a:xfrm>
          <a:prstGeom prst="rect">
            <a:avLst/>
          </a:prstGeom>
          <a:noFill/>
          <a:ln>
            <a:noFill/>
          </a:ln>
        </p:spPr>
        <p:txBody>
          <a:bodyPr anchorCtr="0" anchor="t" bIns="0" lIns="0" spcFirstLastPara="1" rIns="0" wrap="square" tIns="0">
            <a:normAutofit/>
          </a:bodyPr>
          <a:lstStyle/>
          <a:p>
            <a:pPr indent="-228600" lvl="0" marL="457200" marR="0" rtl="0" algn="l">
              <a:lnSpc>
                <a:spcPct val="100000"/>
              </a:lnSpc>
              <a:spcBef>
                <a:spcPts val="1200"/>
              </a:spcBef>
              <a:spcAft>
                <a:spcPts val="0"/>
              </a:spcAft>
              <a:buNone/>
            </a:pPr>
            <a:r>
              <a:rPr b="1" i="0" lang="en-US" sz="2000" u="none" cap="none" strike="noStrike">
                <a:solidFill>
                  <a:schemeClr val="dk2"/>
                </a:solidFill>
                <a:latin typeface="Arial"/>
                <a:ea typeface="Arial"/>
                <a:cs typeface="Arial"/>
                <a:sym typeface="Arial"/>
              </a:rPr>
              <a:t>		       </a:t>
            </a:r>
            <a:endParaRPr/>
          </a:p>
          <a:p>
            <a:pPr indent="-228600" lvl="0" marL="457200" marR="0" rtl="0" algn="l">
              <a:lnSpc>
                <a:spcPct val="100000"/>
              </a:lnSpc>
              <a:spcBef>
                <a:spcPts val="1200"/>
              </a:spcBef>
              <a:spcAft>
                <a:spcPts val="0"/>
              </a:spcAft>
              <a:buNone/>
            </a:pPr>
            <a:r>
              <a:t/>
            </a:r>
            <a:endParaRPr b="1" i="0" sz="2000" u="none" cap="none" strike="noStrike">
              <a:solidFill>
                <a:schemeClr val="dk2"/>
              </a:solidFill>
              <a:latin typeface="Arial"/>
              <a:ea typeface="Arial"/>
              <a:cs typeface="Arial"/>
              <a:sym typeface="Arial"/>
            </a:endParaRPr>
          </a:p>
          <a:p>
            <a:pPr indent="-228600" lvl="0" marL="457200" marR="0" rtl="0" algn="l">
              <a:lnSpc>
                <a:spcPct val="100000"/>
              </a:lnSpc>
              <a:spcBef>
                <a:spcPts val="1200"/>
              </a:spcBef>
              <a:spcAft>
                <a:spcPts val="0"/>
              </a:spcAft>
              <a:buNone/>
            </a:pPr>
            <a:r>
              <a:rPr b="1" i="0" lang="en-US" sz="2000" u="none" cap="none" strike="noStrike">
                <a:solidFill>
                  <a:schemeClr val="dk2"/>
                </a:solidFill>
                <a:latin typeface="Arial"/>
                <a:ea typeface="Arial"/>
                <a:cs typeface="Arial"/>
                <a:sym typeface="Arial"/>
              </a:rPr>
              <a:t>		    </a:t>
            </a:r>
            <a:endParaRPr b="1" i="0" sz="2000" u="none" cap="none" strike="noStrike">
              <a:solidFill>
                <a:schemeClr val="dk2"/>
              </a:solidFill>
              <a:latin typeface="Arial"/>
              <a:ea typeface="Arial"/>
              <a:cs typeface="Arial"/>
              <a:sym typeface="Arial"/>
            </a:endParaRPr>
          </a:p>
        </p:txBody>
      </p:sp>
      <p:pic>
        <p:nvPicPr>
          <p:cNvPr descr="Winner badge Royalty Free Vector Image - VectorStock" id="234" name="Google Shape;234;p54"/>
          <p:cNvPicPr preferRelativeResize="0"/>
          <p:nvPr/>
        </p:nvPicPr>
        <p:blipFill rotWithShape="1">
          <a:blip r:embed="rId3">
            <a:alphaModFix/>
          </a:blip>
          <a:srcRect b="19797" l="0" r="1" t="7188"/>
          <a:stretch/>
        </p:blipFill>
        <p:spPr>
          <a:xfrm>
            <a:off x="7591932" y="2295144"/>
            <a:ext cx="2220661" cy="2267712"/>
          </a:xfrm>
          <a:prstGeom prst="rect">
            <a:avLst/>
          </a:prstGeom>
          <a:solidFill>
            <a:srgbClr val="FFFFFF"/>
          </a:solidFill>
          <a:ln>
            <a:noFill/>
          </a:ln>
        </p:spPr>
      </p:pic>
      <p:sp>
        <p:nvSpPr>
          <p:cNvPr id="235" name="Google Shape;235;p54"/>
          <p:cNvSpPr/>
          <p:nvPr/>
        </p:nvSpPr>
        <p:spPr>
          <a:xfrm>
            <a:off x="544475" y="2626300"/>
            <a:ext cx="5741100" cy="1441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3500"/>
              <a:t>ResNet50</a:t>
            </a:r>
            <a:r>
              <a:rPr lang="en-US" sz="3500"/>
              <a:t> is the champion</a:t>
            </a:r>
            <a:endParaRPr sz="3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2a5e167929_0_6"/>
          <p:cNvSpPr txBox="1"/>
          <p:nvPr>
            <p:ph type="title"/>
          </p:nvPr>
        </p:nvSpPr>
        <p:spPr>
          <a:xfrm>
            <a:off x="381000" y="555899"/>
            <a:ext cx="11430000" cy="4434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US" sz="3200"/>
              <a:t>Model Evaluation: Resnet50 Predicted classes</a:t>
            </a:r>
            <a:endParaRPr sz="3200"/>
          </a:p>
        </p:txBody>
      </p:sp>
      <p:pic>
        <p:nvPicPr>
          <p:cNvPr id="242" name="Google Shape;242;g22a5e167929_0_6"/>
          <p:cNvPicPr preferRelativeResize="0"/>
          <p:nvPr/>
        </p:nvPicPr>
        <p:blipFill rotWithShape="1">
          <a:blip r:embed="rId3">
            <a:alphaModFix/>
          </a:blip>
          <a:srcRect b="0" l="1999" r="0" t="1244"/>
          <a:stretch/>
        </p:blipFill>
        <p:spPr>
          <a:xfrm>
            <a:off x="268225" y="1209075"/>
            <a:ext cx="7824076" cy="4984350"/>
          </a:xfrm>
          <a:prstGeom prst="rect">
            <a:avLst/>
          </a:prstGeom>
          <a:noFill/>
          <a:ln>
            <a:noFill/>
          </a:ln>
        </p:spPr>
      </p:pic>
      <p:pic>
        <p:nvPicPr>
          <p:cNvPr id="243" name="Google Shape;243;g22a5e167929_0_6"/>
          <p:cNvPicPr preferRelativeResize="0"/>
          <p:nvPr/>
        </p:nvPicPr>
        <p:blipFill>
          <a:blip r:embed="rId4">
            <a:alphaModFix/>
          </a:blip>
          <a:stretch>
            <a:fillRect/>
          </a:stretch>
        </p:blipFill>
        <p:spPr>
          <a:xfrm>
            <a:off x="7902825" y="1276075"/>
            <a:ext cx="4002350" cy="184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alpha val="0"/>
          </a:srgbClr>
        </a:solidFill>
      </p:bgPr>
    </p:bg>
    <p:spTree>
      <p:nvGrpSpPr>
        <p:cNvPr id="247" name="Shape 247"/>
        <p:cNvGrpSpPr/>
        <p:nvPr/>
      </p:nvGrpSpPr>
      <p:grpSpPr>
        <a:xfrm>
          <a:off x="0" y="0"/>
          <a:ext cx="0" cy="0"/>
          <a:chOff x="0" y="0"/>
          <a:chExt cx="0" cy="0"/>
        </a:xfrm>
      </p:grpSpPr>
      <p:sp>
        <p:nvSpPr>
          <p:cNvPr id="248" name="Google Shape;248;p29"/>
          <p:cNvSpPr txBox="1"/>
          <p:nvPr>
            <p:ph type="title"/>
          </p:nvPr>
        </p:nvSpPr>
        <p:spPr>
          <a:xfrm>
            <a:off x="3985256" y="2576904"/>
            <a:ext cx="4156364" cy="625108"/>
          </a:xfrm>
          <a:prstGeom prst="rect">
            <a:avLst/>
          </a:prstGeom>
          <a:noFill/>
          <a:ln>
            <a:noFill/>
          </a:ln>
        </p:spPr>
        <p:txBody>
          <a:bodyPr anchorCtr="0" anchor="ctr" bIns="0" lIns="0" spcFirstLastPara="1" rIns="0" wrap="square" tIns="0">
            <a:spAutoFit/>
          </a:bodyPr>
          <a:lstStyle/>
          <a:p>
            <a:pPr indent="0" lvl="0" marL="0" rtl="0" algn="ctr">
              <a:lnSpc>
                <a:spcPct val="75000"/>
              </a:lnSpc>
              <a:spcBef>
                <a:spcPts val="0"/>
              </a:spcBef>
              <a:spcAft>
                <a:spcPts val="0"/>
              </a:spcAft>
              <a:buClr>
                <a:schemeClr val="lt1"/>
              </a:buClr>
              <a:buSzPts val="5400"/>
              <a:buFont typeface="Arial"/>
              <a:buNone/>
            </a:pPr>
            <a:r>
              <a:rPr lang="en-US" sz="5400"/>
              <a:t>Questions?</a:t>
            </a:r>
            <a:endParaRPr sz="5400"/>
          </a:p>
        </p:txBody>
      </p:sp>
      <p:sp>
        <p:nvSpPr>
          <p:cNvPr id="249" name="Google Shape;249;p29"/>
          <p:cNvSpPr txBox="1"/>
          <p:nvPr>
            <p:ph idx="1" type="body"/>
          </p:nvPr>
        </p:nvSpPr>
        <p:spPr>
          <a:xfrm>
            <a:off x="4493252" y="4507343"/>
            <a:ext cx="3297383" cy="795334"/>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chemeClr val="lt1"/>
              </a:buClr>
              <a:buSzPts val="2660"/>
              <a:buNone/>
            </a:pPr>
            <a:r>
              <a:rPr lang="en-US" sz="2800"/>
              <a:t>Thank you!</a:t>
            </a:r>
            <a:endParaRPr sz="2800"/>
          </a:p>
        </p:txBody>
      </p:sp>
      <p:sp>
        <p:nvSpPr>
          <p:cNvPr id="250" name="Google Shape;250;p29"/>
          <p:cNvSpPr txBox="1"/>
          <p:nvPr>
            <p:ph idx="10" type="dt"/>
          </p:nvPr>
        </p:nvSpPr>
        <p:spPr>
          <a:xfrm>
            <a:off x="838200" y="7414187"/>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10/30/2022</a:t>
            </a:r>
            <a:endParaRPr/>
          </a:p>
        </p:txBody>
      </p:sp>
      <p:sp>
        <p:nvSpPr>
          <p:cNvPr id="251" name="Google Shape;251;p29"/>
          <p:cNvSpPr txBox="1"/>
          <p:nvPr>
            <p:ph idx="11" type="ftr"/>
          </p:nvPr>
        </p:nvSpPr>
        <p:spPr>
          <a:xfrm>
            <a:off x="4038600" y="7414187"/>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MSA8040-I4I</a:t>
            </a:r>
            <a:endParaRPr/>
          </a:p>
        </p:txBody>
      </p:sp>
      <p:sp>
        <p:nvSpPr>
          <p:cNvPr id="252" name="Google Shape;252;p29"/>
          <p:cNvSpPr txBox="1"/>
          <p:nvPr>
            <p:ph idx="12" type="sldNum"/>
          </p:nvPr>
        </p:nvSpPr>
        <p:spPr>
          <a:xfrm>
            <a:off x="47244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Cover image" id="113" name="Google Shape;113;p45"/>
          <p:cNvPicPr preferRelativeResize="0"/>
          <p:nvPr/>
        </p:nvPicPr>
        <p:blipFill rotWithShape="1">
          <a:blip r:embed="rId3">
            <a:alphaModFix/>
          </a:blip>
          <a:srcRect b="0" l="0" r="0" t="0"/>
          <a:stretch/>
        </p:blipFill>
        <p:spPr>
          <a:xfrm>
            <a:off x="6184490" y="2407818"/>
            <a:ext cx="4443802" cy="2233010"/>
          </a:xfrm>
          <a:prstGeom prst="ellipse">
            <a:avLst/>
          </a:prstGeom>
          <a:noFill/>
          <a:ln>
            <a:noFill/>
          </a:ln>
        </p:spPr>
      </p:pic>
      <p:sp>
        <p:nvSpPr>
          <p:cNvPr id="114" name="Google Shape;114;p45"/>
          <p:cNvSpPr txBox="1"/>
          <p:nvPr>
            <p:ph type="ctrTitle"/>
          </p:nvPr>
        </p:nvSpPr>
        <p:spPr>
          <a:xfrm>
            <a:off x="717754" y="918398"/>
            <a:ext cx="8141110" cy="605604"/>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2"/>
              </a:buClr>
              <a:buSzPts val="6400"/>
              <a:buFont typeface="Arial"/>
              <a:buNone/>
            </a:pPr>
            <a:r>
              <a:rPr lang="en-US" sz="3600"/>
              <a:t>Car Brand Logo Image Classification</a:t>
            </a:r>
            <a:endParaRPr sz="5400"/>
          </a:p>
        </p:txBody>
      </p:sp>
      <p:sp>
        <p:nvSpPr>
          <p:cNvPr id="115" name="Google Shape;115;p45"/>
          <p:cNvSpPr txBox="1"/>
          <p:nvPr/>
        </p:nvSpPr>
        <p:spPr>
          <a:xfrm>
            <a:off x="688258" y="2172928"/>
            <a:ext cx="54963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800" u="none" cap="none" strike="noStrike">
                <a:solidFill>
                  <a:schemeClr val="dk2"/>
                </a:solidFill>
                <a:latin typeface="Times New Roman"/>
                <a:ea typeface="Times New Roman"/>
                <a:cs typeface="Times New Roman"/>
                <a:sym typeface="Times New Roman"/>
              </a:rPr>
              <a:t>Team Members:</a:t>
            </a:r>
            <a:endParaRPr/>
          </a:p>
          <a:p>
            <a:pPr indent="0" lvl="0" marL="0" marR="0" rtl="0" algn="l">
              <a:lnSpc>
                <a:spcPct val="100000"/>
              </a:lnSpc>
              <a:spcBef>
                <a:spcPts val="0"/>
              </a:spcBef>
              <a:spcAft>
                <a:spcPts val="0"/>
              </a:spcAft>
              <a:buNone/>
            </a:pPr>
            <a:r>
              <a:t/>
            </a:r>
            <a:endParaRPr b="1" i="1" sz="2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1" lang="en-US" sz="2400">
                <a:solidFill>
                  <a:schemeClr val="dk2"/>
                </a:solidFill>
                <a:latin typeface="Times New Roman"/>
                <a:ea typeface="Times New Roman"/>
                <a:cs typeface="Times New Roman"/>
                <a:sym typeface="Times New Roman"/>
              </a:rPr>
              <a:t>Anesia McCarthy</a:t>
            </a:r>
            <a:endParaRPr b="1" i="1" sz="24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1" sz="24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1" lang="en-US" sz="2400">
                <a:solidFill>
                  <a:schemeClr val="dk2"/>
                </a:solidFill>
                <a:latin typeface="Times New Roman"/>
                <a:ea typeface="Times New Roman"/>
                <a:cs typeface="Times New Roman"/>
                <a:sym typeface="Times New Roman"/>
              </a:rPr>
              <a:t>Jibi Jacob</a:t>
            </a:r>
            <a:endParaRPr b="1" i="1" sz="24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1" sz="24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1" lang="en-US" sz="2400">
                <a:solidFill>
                  <a:schemeClr val="dk2"/>
                </a:solidFill>
                <a:latin typeface="Times New Roman"/>
                <a:ea typeface="Times New Roman"/>
                <a:cs typeface="Times New Roman"/>
                <a:sym typeface="Times New Roman"/>
              </a:rPr>
              <a:t>Shreyashi Mukhopadhyay</a:t>
            </a:r>
            <a:endParaRPr b="1" i="1" sz="24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1" sz="24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1" lang="en-US" sz="2400">
                <a:solidFill>
                  <a:schemeClr val="dk2"/>
                </a:solidFill>
                <a:latin typeface="Times New Roman"/>
                <a:ea typeface="Times New Roman"/>
                <a:cs typeface="Times New Roman"/>
                <a:sym typeface="Times New Roman"/>
              </a:rPr>
              <a:t>Swathy Raja</a:t>
            </a:r>
            <a:endParaRPr b="1" i="1" sz="24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6"/>
          <p:cNvSpPr txBox="1"/>
          <p:nvPr>
            <p:ph type="title"/>
          </p:nvPr>
        </p:nvSpPr>
        <p:spPr>
          <a:xfrm>
            <a:off x="757085" y="372878"/>
            <a:ext cx="4434040" cy="417697"/>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800"/>
              <a:buNone/>
            </a:pPr>
            <a:r>
              <a:rPr lang="en-US" sz="3200"/>
              <a:t>Project Overview:</a:t>
            </a:r>
            <a:endParaRPr/>
          </a:p>
        </p:txBody>
      </p:sp>
      <p:sp>
        <p:nvSpPr>
          <p:cNvPr id="121" name="Google Shape;121;p46"/>
          <p:cNvSpPr txBox="1"/>
          <p:nvPr/>
        </p:nvSpPr>
        <p:spPr>
          <a:xfrm>
            <a:off x="607758" y="1149146"/>
            <a:ext cx="1130709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202122"/>
                </a:solidFill>
                <a:latin typeface="Calibri"/>
                <a:ea typeface="Calibri"/>
                <a:cs typeface="Calibri"/>
                <a:sym typeface="Calibri"/>
              </a:rPr>
              <a:t>Car brand logo image classification involves the use of deep learning algorithms to analyze and identify the logos of different car brands from images. This project has extensive applications for multiple use cases including but not limited to:</a:t>
            </a:r>
            <a:endParaRPr/>
          </a:p>
        </p:txBody>
      </p:sp>
      <p:sp>
        <p:nvSpPr>
          <p:cNvPr id="122" name="Google Shape;122;p46"/>
          <p:cNvSpPr txBox="1"/>
          <p:nvPr/>
        </p:nvSpPr>
        <p:spPr>
          <a:xfrm>
            <a:off x="737419" y="2062175"/>
            <a:ext cx="8229599" cy="36625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cap="none" strike="noStrike">
              <a:solidFill>
                <a:srgbClr val="202122"/>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02122"/>
                </a:solidFill>
                <a:latin typeface="Calibri"/>
                <a:ea typeface="Calibri"/>
                <a:cs typeface="Calibri"/>
                <a:sym typeface="Calibri"/>
              </a:rPr>
              <a:t>Intellectual Property Protection</a:t>
            </a:r>
            <a:endParaRPr/>
          </a:p>
          <a:p>
            <a:pPr indent="0" lvl="0" marL="0" marR="0" rtl="0" algn="l">
              <a:lnSpc>
                <a:spcPct val="100000"/>
              </a:lnSpc>
              <a:spcBef>
                <a:spcPts val="0"/>
              </a:spcBef>
              <a:spcAft>
                <a:spcPts val="0"/>
              </a:spcAft>
              <a:buNone/>
            </a:pPr>
            <a:r>
              <a:t/>
            </a:r>
            <a:endParaRPr b="1" i="0" sz="1800" u="none" cap="none" strike="noStrike">
              <a:solidFill>
                <a:srgbClr val="202122"/>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02122"/>
                </a:solidFill>
                <a:latin typeface="Calibri"/>
                <a:ea typeface="Calibri"/>
                <a:cs typeface="Calibri"/>
                <a:sym typeface="Calibri"/>
              </a:rPr>
              <a:t>Marketing and Advertising Research</a:t>
            </a:r>
            <a:endParaRPr/>
          </a:p>
          <a:p>
            <a:pPr indent="0" lvl="0" marL="0" marR="0" rtl="0" algn="l">
              <a:lnSpc>
                <a:spcPct val="100000"/>
              </a:lnSpc>
              <a:spcBef>
                <a:spcPts val="0"/>
              </a:spcBef>
              <a:spcAft>
                <a:spcPts val="0"/>
              </a:spcAft>
              <a:buNone/>
            </a:pPr>
            <a:r>
              <a:t/>
            </a:r>
            <a:endParaRPr b="1" i="0" sz="1800" u="none" cap="none" strike="noStrike">
              <a:solidFill>
                <a:srgbClr val="202122"/>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02122"/>
                </a:solidFill>
                <a:latin typeface="Calibri"/>
                <a:ea typeface="Calibri"/>
                <a:cs typeface="Calibri"/>
                <a:sym typeface="Calibri"/>
              </a:rPr>
              <a:t>Competitive Analysis</a:t>
            </a:r>
            <a:endParaRPr/>
          </a:p>
          <a:p>
            <a:pPr indent="0" lvl="0" marL="0" marR="0" rtl="0" algn="l">
              <a:lnSpc>
                <a:spcPct val="100000"/>
              </a:lnSpc>
              <a:spcBef>
                <a:spcPts val="0"/>
              </a:spcBef>
              <a:spcAft>
                <a:spcPts val="0"/>
              </a:spcAft>
              <a:buNone/>
            </a:pPr>
            <a:r>
              <a:t/>
            </a:r>
            <a:endParaRPr b="1" i="0" sz="1800" u="none" cap="none" strike="noStrike">
              <a:solidFill>
                <a:srgbClr val="202122"/>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02122"/>
                </a:solidFill>
                <a:latin typeface="Calibri"/>
                <a:ea typeface="Calibri"/>
                <a:cs typeface="Calibri"/>
                <a:sym typeface="Calibri"/>
              </a:rPr>
              <a:t>Product Placement and Sponsorship</a:t>
            </a:r>
            <a:endParaRPr/>
          </a:p>
          <a:p>
            <a:pPr indent="-171450" lvl="0" marL="28575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02122"/>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02122"/>
                </a:solidFill>
                <a:latin typeface="Calibri"/>
                <a:ea typeface="Calibri"/>
                <a:cs typeface="Calibri"/>
                <a:sym typeface="Calibri"/>
              </a:rPr>
              <a:t>Vehicle Maintenance and Repair</a:t>
            </a:r>
            <a:endParaRPr/>
          </a:p>
          <a:p>
            <a:pPr indent="0" lvl="0" marL="0" marR="0" rtl="0" algn="l">
              <a:lnSpc>
                <a:spcPct val="100000"/>
              </a:lnSpc>
              <a:spcBef>
                <a:spcPts val="0"/>
              </a:spcBef>
              <a:spcAft>
                <a:spcPts val="0"/>
              </a:spcAft>
              <a:buNone/>
            </a:pPr>
            <a:r>
              <a:t/>
            </a:r>
            <a:endParaRPr b="1" i="0" sz="1800" u="none" cap="none" strike="noStrike">
              <a:solidFill>
                <a:srgbClr val="202122"/>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02122"/>
                </a:solidFill>
                <a:latin typeface="Calibri"/>
                <a:ea typeface="Calibri"/>
                <a:cs typeface="Calibri"/>
                <a:sym typeface="Calibri"/>
              </a:rPr>
              <a:t>Insurance Claims</a:t>
            </a:r>
            <a:endParaRPr b="1" i="0" sz="1800" u="none" cap="none" strike="noStrike">
              <a:solidFill>
                <a:srgbClr val="202122"/>
              </a:solidFill>
              <a:latin typeface="Calibri"/>
              <a:ea typeface="Calibri"/>
              <a:cs typeface="Calibri"/>
              <a:sym typeface="Calibri"/>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7"/>
          <p:cNvSpPr txBox="1"/>
          <p:nvPr>
            <p:ph type="title"/>
          </p:nvPr>
        </p:nvSpPr>
        <p:spPr>
          <a:xfrm>
            <a:off x="1660704" y="783347"/>
            <a:ext cx="2800766" cy="55308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2"/>
              </a:buClr>
              <a:buSzPts val="1800"/>
              <a:buNone/>
            </a:pPr>
            <a:r>
              <a:rPr lang="en-US"/>
              <a:t>Data Source</a:t>
            </a:r>
            <a:endParaRPr/>
          </a:p>
        </p:txBody>
      </p:sp>
      <p:sp>
        <p:nvSpPr>
          <p:cNvPr id="128" name="Google Shape;128;p47"/>
          <p:cNvSpPr txBox="1"/>
          <p:nvPr>
            <p:ph idx="1" type="body"/>
          </p:nvPr>
        </p:nvSpPr>
        <p:spPr>
          <a:xfrm>
            <a:off x="1366575" y="1669387"/>
            <a:ext cx="10078497" cy="4088317"/>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1800"/>
              </a:spcBef>
              <a:spcAft>
                <a:spcPts val="0"/>
              </a:spcAft>
              <a:buClr>
                <a:schemeClr val="accent2"/>
              </a:buClr>
              <a:buSzPts val="1710"/>
              <a:buNone/>
            </a:pPr>
            <a:r>
              <a:rPr b="0" lang="en-US">
                <a:solidFill>
                  <a:schemeClr val="dk1"/>
                </a:solidFill>
                <a:latin typeface="Calibri"/>
                <a:ea typeface="Calibri"/>
                <a:cs typeface="Calibri"/>
                <a:sym typeface="Calibri"/>
              </a:rPr>
              <a:t>The data has been sourced from Kaggle.com at the following link:</a:t>
            </a:r>
            <a:endParaRPr/>
          </a:p>
          <a:p>
            <a:pPr indent="-228600" lvl="0" marL="457200" rtl="0" algn="l">
              <a:lnSpc>
                <a:spcPct val="100000"/>
              </a:lnSpc>
              <a:spcBef>
                <a:spcPts val="1800"/>
              </a:spcBef>
              <a:spcAft>
                <a:spcPts val="0"/>
              </a:spcAft>
              <a:buClr>
                <a:schemeClr val="accent2"/>
              </a:buClr>
              <a:buSzPts val="1710"/>
              <a:buNone/>
            </a:pPr>
            <a:r>
              <a:t/>
            </a:r>
            <a:endParaRPr>
              <a:solidFill>
                <a:srgbClr val="000000"/>
              </a:solidFill>
              <a:latin typeface="Courier New"/>
              <a:ea typeface="Courier New"/>
              <a:cs typeface="Courier New"/>
              <a:sym typeface="Courier New"/>
            </a:endParaRPr>
          </a:p>
          <a:p>
            <a:pPr indent="-228600" lvl="0" marL="457200" rtl="0" algn="l">
              <a:lnSpc>
                <a:spcPct val="100000"/>
              </a:lnSpc>
              <a:spcBef>
                <a:spcPts val="1800"/>
              </a:spcBef>
              <a:spcAft>
                <a:spcPts val="0"/>
              </a:spcAft>
              <a:buClr>
                <a:schemeClr val="accent2"/>
              </a:buClr>
              <a:buSzPts val="1710"/>
              <a:buNone/>
            </a:pPr>
            <a:r>
              <a:rPr lang="en-US">
                <a:solidFill>
                  <a:srgbClr val="000000"/>
                </a:solidFill>
                <a:latin typeface="Courier New"/>
                <a:ea typeface="Courier New"/>
                <a:cs typeface="Courier New"/>
                <a:sym typeface="Courier New"/>
              </a:rPr>
              <a:t>Dataset Link </a:t>
            </a:r>
            <a:r>
              <a:rPr b="0" lang="en-US">
                <a:solidFill>
                  <a:srgbClr val="000000"/>
                </a:solidFill>
                <a:latin typeface="Courier New"/>
                <a:ea typeface="Courier New"/>
                <a:cs typeface="Courier New"/>
                <a:sym typeface="Courier New"/>
              </a:rPr>
              <a:t>- </a:t>
            </a:r>
            <a:r>
              <a:rPr lang="en-US" sz="1600" u="sng">
                <a:solidFill>
                  <a:srgbClr val="2F77FF"/>
                </a:solidFill>
                <a:latin typeface="Courier New"/>
                <a:ea typeface="Courier New"/>
                <a:cs typeface="Courier New"/>
                <a:sym typeface="Courier New"/>
                <a:hlinkClick r:id="rId3">
                  <a:extLst>
                    <a:ext uri="{A12FA001-AC4F-418D-AE19-62706E023703}">
                      <ahyp:hlinkClr val="tx"/>
                    </a:ext>
                  </a:extLst>
                </a:hlinkClick>
              </a:rPr>
              <a:t>https://www.kaggle.com/datasets/volkandl/car-brand-logos</a:t>
            </a:r>
            <a:endParaRPr sz="1600">
              <a:solidFill>
                <a:srgbClr val="2F77FF"/>
              </a:solidFill>
              <a:latin typeface="Courier New"/>
              <a:ea typeface="Courier New"/>
              <a:cs typeface="Courier New"/>
              <a:sym typeface="Courier New"/>
            </a:endParaRPr>
          </a:p>
          <a:p>
            <a:pPr indent="-177165" lvl="0" marL="514350" rtl="0" algn="l">
              <a:lnSpc>
                <a:spcPct val="100000"/>
              </a:lnSpc>
              <a:spcBef>
                <a:spcPts val="1800"/>
              </a:spcBef>
              <a:spcAft>
                <a:spcPts val="0"/>
              </a:spcAft>
              <a:buClr>
                <a:schemeClr val="accent2"/>
              </a:buClr>
              <a:buSzPts val="1710"/>
              <a:buFont typeface="Arial"/>
              <a:buNone/>
            </a:pPr>
            <a:r>
              <a:t/>
            </a:r>
            <a:endParaRPr b="0">
              <a:solidFill>
                <a:schemeClr val="dk1"/>
              </a:solidFill>
              <a:latin typeface="Calibri"/>
              <a:ea typeface="Calibri"/>
              <a:cs typeface="Calibri"/>
              <a:sym typeface="Calibri"/>
            </a:endParaRPr>
          </a:p>
          <a:p>
            <a:pPr indent="-285750" lvl="0" marL="514350" rtl="0" algn="l">
              <a:lnSpc>
                <a:spcPct val="100000"/>
              </a:lnSpc>
              <a:spcBef>
                <a:spcPts val="1800"/>
              </a:spcBef>
              <a:spcAft>
                <a:spcPts val="0"/>
              </a:spcAft>
              <a:buClr>
                <a:schemeClr val="dk1"/>
              </a:buClr>
              <a:buSzPts val="1710"/>
              <a:buFont typeface="Arial"/>
              <a:buChar char="•"/>
            </a:pPr>
            <a:r>
              <a:rPr b="0" lang="en-US">
                <a:solidFill>
                  <a:schemeClr val="dk1"/>
                </a:solidFill>
                <a:latin typeface="Calibri"/>
                <a:ea typeface="Calibri"/>
                <a:cs typeface="Calibri"/>
                <a:sym typeface="Calibri"/>
              </a:rPr>
              <a:t>Data set has been harvested from search engines. It contains the images of objects containing the 8 Car brand logos.</a:t>
            </a:r>
            <a:endParaRPr/>
          </a:p>
          <a:p>
            <a:pPr indent="-285750" lvl="0" marL="514350" rtl="0" algn="l">
              <a:lnSpc>
                <a:spcPct val="100000"/>
              </a:lnSpc>
              <a:spcBef>
                <a:spcPts val="1800"/>
              </a:spcBef>
              <a:spcAft>
                <a:spcPts val="0"/>
              </a:spcAft>
              <a:buClr>
                <a:schemeClr val="dk1"/>
              </a:buClr>
              <a:buSzPts val="1710"/>
              <a:buFont typeface="Arial"/>
              <a:buChar char="•"/>
            </a:pPr>
            <a:r>
              <a:rPr b="0" lang="en-US">
                <a:solidFill>
                  <a:schemeClr val="dk1"/>
                </a:solidFill>
                <a:latin typeface="Calibri"/>
                <a:ea typeface="Calibri"/>
                <a:cs typeface="Calibri"/>
                <a:sym typeface="Calibri"/>
              </a:rPr>
              <a:t>Brand names:  T</a:t>
            </a:r>
            <a:r>
              <a:rPr b="0" i="0" lang="en-US">
                <a:solidFill>
                  <a:srgbClr val="3C4043"/>
                </a:solidFill>
                <a:latin typeface="Inter"/>
                <a:ea typeface="Inter"/>
                <a:cs typeface="Inter"/>
                <a:sym typeface="Inter"/>
              </a:rPr>
              <a:t>oyota, </a:t>
            </a:r>
            <a:r>
              <a:rPr b="0" lang="en-US">
                <a:solidFill>
                  <a:srgbClr val="3C4043"/>
                </a:solidFill>
                <a:latin typeface="Inter"/>
                <a:ea typeface="Inter"/>
                <a:cs typeface="Inter"/>
                <a:sym typeface="Inter"/>
              </a:rPr>
              <a:t>H</a:t>
            </a:r>
            <a:r>
              <a:rPr b="0" i="0" lang="en-US">
                <a:solidFill>
                  <a:srgbClr val="3C4043"/>
                </a:solidFill>
                <a:latin typeface="Inter"/>
                <a:ea typeface="Inter"/>
                <a:cs typeface="Inter"/>
                <a:sym typeface="Inter"/>
              </a:rPr>
              <a:t>yundai, </a:t>
            </a:r>
            <a:r>
              <a:rPr b="0" lang="en-US">
                <a:solidFill>
                  <a:srgbClr val="3C4043"/>
                </a:solidFill>
                <a:latin typeface="Inter"/>
                <a:ea typeface="Inter"/>
                <a:cs typeface="Inter"/>
                <a:sym typeface="Inter"/>
              </a:rPr>
              <a:t>L</a:t>
            </a:r>
            <a:r>
              <a:rPr b="0" i="0" lang="en-US">
                <a:solidFill>
                  <a:srgbClr val="3C4043"/>
                </a:solidFill>
                <a:latin typeface="Inter"/>
                <a:ea typeface="Inter"/>
                <a:cs typeface="Inter"/>
                <a:sym typeface="Inter"/>
              </a:rPr>
              <a:t>exus, </a:t>
            </a:r>
            <a:r>
              <a:rPr b="0" lang="en-US">
                <a:solidFill>
                  <a:srgbClr val="3C4043"/>
                </a:solidFill>
                <a:latin typeface="Inter"/>
                <a:ea typeface="Inter"/>
                <a:cs typeface="Inter"/>
                <a:sym typeface="Inter"/>
              </a:rPr>
              <a:t>S</a:t>
            </a:r>
            <a:r>
              <a:rPr b="0" i="0" lang="en-US">
                <a:solidFill>
                  <a:srgbClr val="3C4043"/>
                </a:solidFill>
                <a:latin typeface="Inter"/>
                <a:ea typeface="Inter"/>
                <a:cs typeface="Inter"/>
                <a:sym typeface="Inter"/>
              </a:rPr>
              <a:t>koda, </a:t>
            </a:r>
            <a:r>
              <a:rPr b="0" lang="en-US">
                <a:solidFill>
                  <a:srgbClr val="3C4043"/>
                </a:solidFill>
                <a:latin typeface="Inter"/>
                <a:ea typeface="Inter"/>
                <a:cs typeface="Inter"/>
                <a:sym typeface="Inter"/>
              </a:rPr>
              <a:t>V</a:t>
            </a:r>
            <a:r>
              <a:rPr b="0" i="0" lang="en-US">
                <a:solidFill>
                  <a:srgbClr val="3C4043"/>
                </a:solidFill>
                <a:latin typeface="Inter"/>
                <a:ea typeface="Inter"/>
                <a:cs typeface="Inter"/>
                <a:sym typeface="Inter"/>
              </a:rPr>
              <a:t>olkswagen, </a:t>
            </a:r>
            <a:r>
              <a:rPr b="0" lang="en-US">
                <a:solidFill>
                  <a:srgbClr val="3C4043"/>
                </a:solidFill>
                <a:latin typeface="Inter"/>
                <a:ea typeface="Inter"/>
                <a:cs typeface="Inter"/>
                <a:sym typeface="Inter"/>
              </a:rPr>
              <a:t>M</a:t>
            </a:r>
            <a:r>
              <a:rPr b="0" i="0" lang="en-US">
                <a:solidFill>
                  <a:srgbClr val="3C4043"/>
                </a:solidFill>
                <a:latin typeface="Inter"/>
                <a:ea typeface="Inter"/>
                <a:cs typeface="Inter"/>
                <a:sym typeface="Inter"/>
              </a:rPr>
              <a:t>azda, </a:t>
            </a:r>
            <a:r>
              <a:rPr b="0" lang="en-US">
                <a:solidFill>
                  <a:srgbClr val="3C4043"/>
                </a:solidFill>
                <a:latin typeface="Inter"/>
                <a:ea typeface="Inter"/>
                <a:cs typeface="Inter"/>
                <a:sym typeface="Inter"/>
              </a:rPr>
              <a:t>M</a:t>
            </a:r>
            <a:r>
              <a:rPr b="0" i="0" lang="en-US">
                <a:solidFill>
                  <a:srgbClr val="3C4043"/>
                </a:solidFill>
                <a:latin typeface="Inter"/>
                <a:ea typeface="Inter"/>
                <a:cs typeface="Inter"/>
                <a:sym typeface="Inter"/>
              </a:rPr>
              <a:t>ercedes, </a:t>
            </a:r>
            <a:r>
              <a:rPr b="0" lang="en-US">
                <a:solidFill>
                  <a:srgbClr val="3C4043"/>
                </a:solidFill>
                <a:latin typeface="Inter"/>
                <a:ea typeface="Inter"/>
                <a:cs typeface="Inter"/>
                <a:sym typeface="Inter"/>
              </a:rPr>
              <a:t>O</a:t>
            </a:r>
            <a:r>
              <a:rPr b="0" i="0" lang="en-US">
                <a:solidFill>
                  <a:srgbClr val="3C4043"/>
                </a:solidFill>
                <a:latin typeface="Inter"/>
                <a:ea typeface="Inter"/>
                <a:cs typeface="Inter"/>
                <a:sym typeface="Inter"/>
              </a:rPr>
              <a:t>pel.</a:t>
            </a:r>
            <a:endParaRPr/>
          </a:p>
          <a:p>
            <a:pPr indent="-177165" lvl="0" marL="514350" rtl="0" algn="l">
              <a:lnSpc>
                <a:spcPct val="100000"/>
              </a:lnSpc>
              <a:spcBef>
                <a:spcPts val="1800"/>
              </a:spcBef>
              <a:spcAft>
                <a:spcPts val="0"/>
              </a:spcAft>
              <a:buClr>
                <a:schemeClr val="accent2"/>
              </a:buClr>
              <a:buSzPts val="1710"/>
              <a:buFont typeface="Arial"/>
              <a:buNone/>
            </a:pPr>
            <a:r>
              <a:t/>
            </a:r>
            <a:endParaRPr b="0" i="0">
              <a:solidFill>
                <a:schemeClr val="dk1"/>
              </a:solidFill>
              <a:latin typeface="Inter"/>
              <a:ea typeface="Inter"/>
              <a:cs typeface="Inter"/>
              <a:sym typeface="Inter"/>
            </a:endParaRPr>
          </a:p>
        </p:txBody>
      </p:sp>
      <p:pic>
        <p:nvPicPr>
          <p:cNvPr descr="Database with solid fill" id="129" name="Google Shape;129;p47"/>
          <p:cNvPicPr preferRelativeResize="0"/>
          <p:nvPr/>
        </p:nvPicPr>
        <p:blipFill rotWithShape="1">
          <a:blip r:embed="rId4">
            <a:alphaModFix/>
          </a:blip>
          <a:srcRect b="0" l="0" r="0" t="0"/>
          <a:stretch/>
        </p:blipFill>
        <p:spPr>
          <a:xfrm>
            <a:off x="-217380" y="4048603"/>
            <a:ext cx="1949861" cy="19498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8"/>
          <p:cNvSpPr txBox="1"/>
          <p:nvPr>
            <p:ph type="title"/>
          </p:nvPr>
        </p:nvSpPr>
        <p:spPr>
          <a:xfrm>
            <a:off x="612111" y="407359"/>
            <a:ext cx="11430000" cy="4985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2"/>
              </a:buClr>
              <a:buSzPts val="1800"/>
              <a:buNone/>
            </a:pPr>
            <a:r>
              <a:rPr lang="en-US" sz="3200"/>
              <a:t>Image Counts</a:t>
            </a:r>
            <a:endParaRPr/>
          </a:p>
        </p:txBody>
      </p:sp>
      <p:sp>
        <p:nvSpPr>
          <p:cNvPr id="135" name="Google Shape;135;p48"/>
          <p:cNvSpPr txBox="1"/>
          <p:nvPr/>
        </p:nvSpPr>
        <p:spPr>
          <a:xfrm>
            <a:off x="575266" y="1899137"/>
            <a:ext cx="2489481" cy="396288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lexus: 301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hyundai: 302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mazda: 317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volkswagen: 330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skoda: 314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mercedes: 342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opel: 301 images</a:t>
            </a:r>
            <a:endParaRPr/>
          </a:p>
          <a:p>
            <a:pPr indent="-285750" lvl="0" marL="285750" marR="0" rtl="0" algn="l">
              <a:lnSpc>
                <a:spcPct val="2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toyota: 306 images</a:t>
            </a:r>
            <a:endParaRPr b="0" i="0" sz="1400" u="none" cap="none" strike="noStrike">
              <a:solidFill>
                <a:srgbClr val="000000"/>
              </a:solidFill>
              <a:latin typeface="Calibri"/>
              <a:ea typeface="Calibri"/>
              <a:cs typeface="Calibri"/>
              <a:sym typeface="Calibri"/>
            </a:endParaRPr>
          </a:p>
        </p:txBody>
      </p:sp>
      <p:sp>
        <p:nvSpPr>
          <p:cNvPr id="136" name="Google Shape;136;p48"/>
          <p:cNvSpPr txBox="1"/>
          <p:nvPr/>
        </p:nvSpPr>
        <p:spPr>
          <a:xfrm>
            <a:off x="635555" y="1386672"/>
            <a:ext cx="220812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1"/>
                </a:solidFill>
                <a:latin typeface="Arial"/>
                <a:ea typeface="Arial"/>
                <a:cs typeface="Arial"/>
                <a:sym typeface="Arial"/>
              </a:rPr>
              <a:t>Train Image count</a:t>
            </a:r>
            <a:endParaRPr/>
          </a:p>
        </p:txBody>
      </p:sp>
      <p:sp>
        <p:nvSpPr>
          <p:cNvPr id="137" name="Google Shape;137;p48"/>
          <p:cNvSpPr txBox="1"/>
          <p:nvPr/>
        </p:nvSpPr>
        <p:spPr>
          <a:xfrm>
            <a:off x="5076931" y="1769948"/>
            <a:ext cx="2318656" cy="396288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volkswagen: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toyota: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skoda: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opel: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mercedes: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lexus: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hyundai: 50 images</a:t>
            </a:r>
            <a:endParaRPr/>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mazda: 53 images</a:t>
            </a:r>
            <a:endParaRPr b="0" i="0" sz="1600" u="none" cap="none" strike="noStrike">
              <a:solidFill>
                <a:srgbClr val="000000"/>
              </a:solidFill>
              <a:latin typeface="Calibri"/>
              <a:ea typeface="Calibri"/>
              <a:cs typeface="Calibri"/>
              <a:sym typeface="Calibri"/>
            </a:endParaRPr>
          </a:p>
        </p:txBody>
      </p:sp>
      <p:sp>
        <p:nvSpPr>
          <p:cNvPr id="138" name="Google Shape;138;p48"/>
          <p:cNvSpPr txBox="1"/>
          <p:nvPr/>
        </p:nvSpPr>
        <p:spPr>
          <a:xfrm>
            <a:off x="5054324" y="1386672"/>
            <a:ext cx="203981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1"/>
                </a:solidFill>
                <a:latin typeface="Arial"/>
                <a:ea typeface="Arial"/>
                <a:cs typeface="Arial"/>
                <a:sym typeface="Arial"/>
              </a:rPr>
              <a:t>Test Image count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49"/>
          <p:cNvSpPr txBox="1"/>
          <p:nvPr>
            <p:ph type="title"/>
          </p:nvPr>
        </p:nvSpPr>
        <p:spPr>
          <a:xfrm>
            <a:off x="618817" y="185237"/>
            <a:ext cx="3800700" cy="4155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800"/>
              <a:buNone/>
            </a:pPr>
            <a:r>
              <a:rPr lang="en-US" sz="3000"/>
              <a:t>Data Visualization</a:t>
            </a:r>
            <a:endParaRPr sz="3800"/>
          </a:p>
        </p:txBody>
      </p:sp>
      <p:pic>
        <p:nvPicPr>
          <p:cNvPr id="144" name="Google Shape;144;p49"/>
          <p:cNvPicPr preferRelativeResize="0"/>
          <p:nvPr/>
        </p:nvPicPr>
        <p:blipFill rotWithShape="1">
          <a:blip r:embed="rId3">
            <a:alphaModFix/>
          </a:blip>
          <a:srcRect b="0" l="0" r="0" t="0"/>
          <a:stretch/>
        </p:blipFill>
        <p:spPr>
          <a:xfrm>
            <a:off x="618817" y="1131235"/>
            <a:ext cx="4141609" cy="1089451"/>
          </a:xfrm>
          <a:prstGeom prst="rect">
            <a:avLst/>
          </a:prstGeom>
          <a:noFill/>
          <a:ln>
            <a:noFill/>
          </a:ln>
        </p:spPr>
      </p:pic>
      <p:pic>
        <p:nvPicPr>
          <p:cNvPr id="145" name="Google Shape;145;p49"/>
          <p:cNvPicPr preferRelativeResize="0"/>
          <p:nvPr/>
        </p:nvPicPr>
        <p:blipFill rotWithShape="1">
          <a:blip r:embed="rId4">
            <a:alphaModFix/>
          </a:blip>
          <a:srcRect b="0" l="0" r="0" t="0"/>
          <a:stretch/>
        </p:blipFill>
        <p:spPr>
          <a:xfrm>
            <a:off x="648472" y="2320537"/>
            <a:ext cx="3771128" cy="1017109"/>
          </a:xfrm>
          <a:prstGeom prst="rect">
            <a:avLst/>
          </a:prstGeom>
          <a:noFill/>
          <a:ln>
            <a:noFill/>
          </a:ln>
        </p:spPr>
      </p:pic>
      <p:pic>
        <p:nvPicPr>
          <p:cNvPr id="146" name="Google Shape;146;p49"/>
          <p:cNvPicPr preferRelativeResize="0"/>
          <p:nvPr/>
        </p:nvPicPr>
        <p:blipFill rotWithShape="1">
          <a:blip r:embed="rId5">
            <a:alphaModFix/>
          </a:blip>
          <a:srcRect b="0" l="0" r="0" t="0"/>
          <a:stretch/>
        </p:blipFill>
        <p:spPr>
          <a:xfrm>
            <a:off x="630921" y="3520354"/>
            <a:ext cx="3365084" cy="1162420"/>
          </a:xfrm>
          <a:prstGeom prst="rect">
            <a:avLst/>
          </a:prstGeom>
          <a:noFill/>
          <a:ln>
            <a:noFill/>
          </a:ln>
        </p:spPr>
      </p:pic>
      <p:pic>
        <p:nvPicPr>
          <p:cNvPr id="147" name="Google Shape;147;p49"/>
          <p:cNvPicPr preferRelativeResize="0"/>
          <p:nvPr/>
        </p:nvPicPr>
        <p:blipFill rotWithShape="1">
          <a:blip r:embed="rId6">
            <a:alphaModFix/>
          </a:blip>
          <a:srcRect b="0" l="0" r="0" t="0"/>
          <a:stretch/>
        </p:blipFill>
        <p:spPr>
          <a:xfrm>
            <a:off x="681166" y="4700408"/>
            <a:ext cx="4064780" cy="1026357"/>
          </a:xfrm>
          <a:prstGeom prst="rect">
            <a:avLst/>
          </a:prstGeom>
          <a:solidFill>
            <a:srgbClr val="FFFFFF"/>
          </a:solidFill>
          <a:ln>
            <a:noFill/>
          </a:ln>
        </p:spPr>
      </p:pic>
      <p:pic>
        <p:nvPicPr>
          <p:cNvPr id="148" name="Google Shape;148;p49"/>
          <p:cNvPicPr preferRelativeResize="0"/>
          <p:nvPr/>
        </p:nvPicPr>
        <p:blipFill rotWithShape="1">
          <a:blip r:embed="rId7">
            <a:alphaModFix/>
          </a:blip>
          <a:srcRect b="0" l="0" r="0" t="0"/>
          <a:stretch/>
        </p:blipFill>
        <p:spPr>
          <a:xfrm>
            <a:off x="6489206" y="749786"/>
            <a:ext cx="3489129" cy="1205270"/>
          </a:xfrm>
          <a:prstGeom prst="rect">
            <a:avLst/>
          </a:prstGeom>
          <a:noFill/>
          <a:ln>
            <a:noFill/>
          </a:ln>
        </p:spPr>
      </p:pic>
      <p:pic>
        <p:nvPicPr>
          <p:cNvPr id="149" name="Google Shape;149;p49"/>
          <p:cNvPicPr preferRelativeResize="0"/>
          <p:nvPr/>
        </p:nvPicPr>
        <p:blipFill rotWithShape="1">
          <a:blip r:embed="rId8">
            <a:alphaModFix/>
          </a:blip>
          <a:srcRect b="0" l="0" r="0" t="0"/>
          <a:stretch/>
        </p:blipFill>
        <p:spPr>
          <a:xfrm>
            <a:off x="6489206" y="2034964"/>
            <a:ext cx="3771128" cy="1302682"/>
          </a:xfrm>
          <a:prstGeom prst="rect">
            <a:avLst/>
          </a:prstGeom>
          <a:noFill/>
          <a:ln>
            <a:noFill/>
          </a:ln>
        </p:spPr>
      </p:pic>
      <p:pic>
        <p:nvPicPr>
          <p:cNvPr id="150" name="Google Shape;150;p49"/>
          <p:cNvPicPr preferRelativeResize="0"/>
          <p:nvPr/>
        </p:nvPicPr>
        <p:blipFill rotWithShape="1">
          <a:blip r:embed="rId9">
            <a:alphaModFix/>
          </a:blip>
          <a:srcRect b="0" l="0" r="0" t="0"/>
          <a:stretch/>
        </p:blipFill>
        <p:spPr>
          <a:xfrm>
            <a:off x="6489206" y="3319386"/>
            <a:ext cx="4060625" cy="1402685"/>
          </a:xfrm>
          <a:prstGeom prst="rect">
            <a:avLst/>
          </a:prstGeom>
          <a:noFill/>
          <a:ln>
            <a:noFill/>
          </a:ln>
        </p:spPr>
      </p:pic>
      <p:pic>
        <p:nvPicPr>
          <p:cNvPr id="151" name="Google Shape;151;p49"/>
          <p:cNvPicPr preferRelativeResize="0"/>
          <p:nvPr/>
        </p:nvPicPr>
        <p:blipFill rotWithShape="1">
          <a:blip r:embed="rId10">
            <a:alphaModFix/>
          </a:blip>
          <a:srcRect b="0" l="0" r="0" t="0"/>
          <a:stretch/>
        </p:blipFill>
        <p:spPr>
          <a:xfrm>
            <a:off x="6403819" y="4781313"/>
            <a:ext cx="4860384" cy="1225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0"/>
          <p:cNvSpPr txBox="1"/>
          <p:nvPr>
            <p:ph type="title"/>
          </p:nvPr>
        </p:nvSpPr>
        <p:spPr>
          <a:xfrm>
            <a:off x="805123" y="308249"/>
            <a:ext cx="11430000" cy="498598"/>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800"/>
              <a:buNone/>
            </a:pPr>
            <a:r>
              <a:rPr lang="en-US"/>
              <a:t>Data pre-processing</a:t>
            </a:r>
            <a:endParaRPr/>
          </a:p>
        </p:txBody>
      </p:sp>
      <p:sp>
        <p:nvSpPr>
          <p:cNvPr id="157" name="Google Shape;157;p50"/>
          <p:cNvSpPr txBox="1"/>
          <p:nvPr/>
        </p:nvSpPr>
        <p:spPr>
          <a:xfrm>
            <a:off x="572755" y="1376624"/>
            <a:ext cx="10782000" cy="4002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Calculate Average height and width of all the images from Train and Test folders.</a:t>
            </a:r>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new input image shape was passed to the models (193, 240) </a:t>
            </a:r>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The data was rescaled using Data generator with parameters rescale=1./255, rotation_range=10, horizontal_flip=True.</a:t>
            </a:r>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Data Augmentation was applied to the generated images.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Final Training dataset count: 2513 images belonging to 8 classes.</a:t>
            </a:r>
            <a:endParaRPr/>
          </a:p>
          <a:p>
            <a:pPr indent="-158750" lvl="0" marL="28575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libri"/>
                <a:ea typeface="Calibri"/>
                <a:cs typeface="Calibri"/>
                <a:sym typeface="Calibri"/>
              </a:rPr>
              <a:t>Final Testing dataset count: 403 images belonging to 8 classes.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1"/>
          <p:cNvSpPr txBox="1"/>
          <p:nvPr>
            <p:ph type="title"/>
          </p:nvPr>
        </p:nvSpPr>
        <p:spPr>
          <a:xfrm>
            <a:off x="493624" y="363649"/>
            <a:ext cx="11430000" cy="4293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800"/>
              <a:buNone/>
            </a:pPr>
            <a:r>
              <a:rPr lang="en-US" sz="3100"/>
              <a:t>CNN Model 1: Model performance</a:t>
            </a:r>
            <a:endParaRPr sz="3500"/>
          </a:p>
        </p:txBody>
      </p:sp>
      <p:pic>
        <p:nvPicPr>
          <p:cNvPr id="163" name="Google Shape;163;p51"/>
          <p:cNvPicPr preferRelativeResize="0"/>
          <p:nvPr/>
        </p:nvPicPr>
        <p:blipFill rotWithShape="1">
          <a:blip r:embed="rId3">
            <a:alphaModFix/>
          </a:blip>
          <a:srcRect b="0" l="0" r="0" t="0"/>
          <a:stretch/>
        </p:blipFill>
        <p:spPr>
          <a:xfrm>
            <a:off x="7917685" y="3429000"/>
            <a:ext cx="3234419" cy="2442075"/>
          </a:xfrm>
          <a:prstGeom prst="rect">
            <a:avLst/>
          </a:prstGeom>
          <a:noFill/>
          <a:ln>
            <a:noFill/>
          </a:ln>
        </p:spPr>
      </p:pic>
      <p:pic>
        <p:nvPicPr>
          <p:cNvPr id="164" name="Google Shape;164;p51"/>
          <p:cNvPicPr preferRelativeResize="0"/>
          <p:nvPr/>
        </p:nvPicPr>
        <p:blipFill rotWithShape="1">
          <a:blip r:embed="rId4">
            <a:alphaModFix/>
          </a:blip>
          <a:srcRect b="0" l="0" r="0" t="0"/>
          <a:stretch/>
        </p:blipFill>
        <p:spPr>
          <a:xfrm>
            <a:off x="7836147" y="585248"/>
            <a:ext cx="3234419" cy="2442075"/>
          </a:xfrm>
          <a:prstGeom prst="rect">
            <a:avLst/>
          </a:prstGeom>
          <a:noFill/>
          <a:ln>
            <a:noFill/>
          </a:ln>
        </p:spPr>
      </p:pic>
      <p:pic>
        <p:nvPicPr>
          <p:cNvPr id="165" name="Google Shape;165;p51"/>
          <p:cNvPicPr preferRelativeResize="0"/>
          <p:nvPr/>
        </p:nvPicPr>
        <p:blipFill rotWithShape="1">
          <a:blip r:embed="rId5">
            <a:alphaModFix/>
          </a:blip>
          <a:srcRect b="0" l="0" r="0" t="0"/>
          <a:stretch/>
        </p:blipFill>
        <p:spPr>
          <a:xfrm>
            <a:off x="565325" y="1064647"/>
            <a:ext cx="3790530" cy="4850717"/>
          </a:xfrm>
          <a:prstGeom prst="rect">
            <a:avLst/>
          </a:prstGeom>
          <a:noFill/>
          <a:ln>
            <a:noFill/>
          </a:ln>
        </p:spPr>
      </p:pic>
      <p:sp>
        <p:nvSpPr>
          <p:cNvPr id="166" name="Google Shape;166;p51"/>
          <p:cNvSpPr txBox="1"/>
          <p:nvPr/>
        </p:nvSpPr>
        <p:spPr>
          <a:xfrm>
            <a:off x="4652400" y="2753250"/>
            <a:ext cx="3074400" cy="10158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000">
                <a:solidFill>
                  <a:schemeClr val="dk1"/>
                </a:solidFill>
              </a:rPr>
              <a:t>Train </a:t>
            </a:r>
            <a:r>
              <a:rPr b="0" i="0" lang="en-US" sz="2000" u="none" cap="none" strike="noStrike">
                <a:solidFill>
                  <a:schemeClr val="dk1"/>
                </a:solidFill>
                <a:latin typeface="Arial"/>
                <a:ea typeface="Arial"/>
                <a:cs typeface="Arial"/>
                <a:sym typeface="Arial"/>
              </a:rPr>
              <a:t>Accuracy:</a:t>
            </a:r>
            <a:r>
              <a:rPr lang="en-US" sz="2000">
                <a:solidFill>
                  <a:schemeClr val="dk1"/>
                </a:solidFill>
              </a:rPr>
              <a:t> </a:t>
            </a:r>
            <a:r>
              <a:rPr b="0" i="0" lang="en-US" sz="2000" u="none" cap="none" strike="noStrike">
                <a:solidFill>
                  <a:schemeClr val="dk1"/>
                </a:solidFill>
                <a:latin typeface="Arial"/>
                <a:ea typeface="Arial"/>
                <a:cs typeface="Arial"/>
                <a:sym typeface="Arial"/>
              </a:rPr>
              <a:t>5</a:t>
            </a:r>
            <a:r>
              <a:rPr lang="en-US" sz="2000">
                <a:solidFill>
                  <a:schemeClr val="dk1"/>
                </a:solidFill>
              </a:rPr>
              <a:t>7.10</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rPr lang="en-US" sz="2000">
                <a:solidFill>
                  <a:schemeClr val="dk1"/>
                </a:solidFill>
              </a:rPr>
              <a:t>Test Accuracy: 50.12%</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2"/>
          <p:cNvSpPr txBox="1"/>
          <p:nvPr>
            <p:ph type="title"/>
          </p:nvPr>
        </p:nvSpPr>
        <p:spPr>
          <a:xfrm>
            <a:off x="342900" y="363649"/>
            <a:ext cx="11430000" cy="4155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800"/>
              <a:buNone/>
            </a:pPr>
            <a:r>
              <a:rPr lang="en-US" sz="3000"/>
              <a:t>CNN Model 2: Model Performance</a:t>
            </a:r>
            <a:endParaRPr sz="3400"/>
          </a:p>
        </p:txBody>
      </p:sp>
      <p:pic>
        <p:nvPicPr>
          <p:cNvPr id="172" name="Google Shape;172;p52"/>
          <p:cNvPicPr preferRelativeResize="0"/>
          <p:nvPr/>
        </p:nvPicPr>
        <p:blipFill rotWithShape="1">
          <a:blip r:embed="rId3">
            <a:alphaModFix/>
          </a:blip>
          <a:srcRect b="0" l="0" r="0" t="0"/>
          <a:stretch/>
        </p:blipFill>
        <p:spPr>
          <a:xfrm>
            <a:off x="342900" y="1076325"/>
            <a:ext cx="5495925" cy="4705350"/>
          </a:xfrm>
          <a:prstGeom prst="rect">
            <a:avLst/>
          </a:prstGeom>
          <a:noFill/>
          <a:ln>
            <a:noFill/>
          </a:ln>
        </p:spPr>
      </p:pic>
      <p:pic>
        <p:nvPicPr>
          <p:cNvPr id="173" name="Google Shape;173;p52"/>
          <p:cNvPicPr preferRelativeResize="0"/>
          <p:nvPr/>
        </p:nvPicPr>
        <p:blipFill rotWithShape="1">
          <a:blip r:embed="rId4">
            <a:alphaModFix/>
          </a:blip>
          <a:srcRect b="0" l="0" r="0" t="0"/>
          <a:stretch/>
        </p:blipFill>
        <p:spPr>
          <a:xfrm>
            <a:off x="8641582" y="558784"/>
            <a:ext cx="3011545" cy="2273798"/>
          </a:xfrm>
          <a:prstGeom prst="rect">
            <a:avLst/>
          </a:prstGeom>
          <a:noFill/>
          <a:ln>
            <a:noFill/>
          </a:ln>
        </p:spPr>
      </p:pic>
      <p:pic>
        <p:nvPicPr>
          <p:cNvPr id="174" name="Google Shape;174;p52"/>
          <p:cNvPicPr preferRelativeResize="0"/>
          <p:nvPr/>
        </p:nvPicPr>
        <p:blipFill rotWithShape="1">
          <a:blip r:embed="rId5">
            <a:alphaModFix/>
          </a:blip>
          <a:srcRect b="0" l="0" r="0" t="0"/>
          <a:stretch/>
        </p:blipFill>
        <p:spPr>
          <a:xfrm>
            <a:off x="8551198" y="3174879"/>
            <a:ext cx="3221702" cy="2432473"/>
          </a:xfrm>
          <a:prstGeom prst="rect">
            <a:avLst/>
          </a:prstGeom>
          <a:noFill/>
          <a:ln>
            <a:noFill/>
          </a:ln>
        </p:spPr>
      </p:pic>
      <p:sp>
        <p:nvSpPr>
          <p:cNvPr id="175" name="Google Shape;175;p52"/>
          <p:cNvSpPr txBox="1"/>
          <p:nvPr/>
        </p:nvSpPr>
        <p:spPr>
          <a:xfrm>
            <a:off x="5536653" y="2562325"/>
            <a:ext cx="2725500" cy="1200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dk1"/>
                </a:solidFill>
              </a:rPr>
              <a:t>Train </a:t>
            </a:r>
            <a:r>
              <a:rPr b="0" i="0" lang="en-US" sz="1800" u="none" cap="none" strike="noStrike">
                <a:solidFill>
                  <a:schemeClr val="dk1"/>
                </a:solidFill>
                <a:latin typeface="Arial"/>
                <a:ea typeface="Arial"/>
                <a:cs typeface="Arial"/>
                <a:sym typeface="Arial"/>
              </a:rPr>
              <a:t>Accuracy: </a:t>
            </a:r>
            <a:r>
              <a:rPr lang="en-US" sz="1800">
                <a:solidFill>
                  <a:schemeClr val="dk1"/>
                </a:solidFill>
              </a:rPr>
              <a:t>72.22</a:t>
            </a:r>
            <a:r>
              <a:rPr b="0" i="0" lang="en-US"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endParaRPr>
          </a:p>
          <a:p>
            <a:pPr indent="0" lvl="0" marL="0" marR="0" rtl="0" algn="l">
              <a:lnSpc>
                <a:spcPct val="100000"/>
              </a:lnSpc>
              <a:spcBef>
                <a:spcPts val="0"/>
              </a:spcBef>
              <a:spcAft>
                <a:spcPts val="0"/>
              </a:spcAft>
              <a:buNone/>
            </a:pPr>
            <a:r>
              <a:rPr lang="en-US" sz="1800">
                <a:solidFill>
                  <a:schemeClr val="dk1"/>
                </a:solidFill>
              </a:rPr>
              <a:t>Test Accuracy: 59.80%</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008_Robinson_PPT_template_20160817_1e">
  <a:themeElements>
    <a:clrScheme name="Robinson Office Colors">
      <a:dk1>
        <a:srgbClr val="404041"/>
      </a:dk1>
      <a:lt1>
        <a:srgbClr val="EDEEEF"/>
      </a:lt1>
      <a:dk2>
        <a:srgbClr val="0039A6"/>
      </a:dk2>
      <a:lt2>
        <a:srgbClr val="A4A9AD"/>
      </a:lt2>
      <a:accent1>
        <a:srgbClr val="0039A6"/>
      </a:accent1>
      <a:accent2>
        <a:srgbClr val="C60C30"/>
      </a:accent2>
      <a:accent3>
        <a:srgbClr val="006F42"/>
      </a:accent3>
      <a:accent4>
        <a:srgbClr val="FFC843"/>
      </a:accent4>
      <a:accent5>
        <a:srgbClr val="61B4E4"/>
      </a:accent5>
      <a:accent6>
        <a:srgbClr val="EF7622"/>
      </a:accent6>
      <a:hlink>
        <a:srgbClr val="0563C1"/>
      </a:hlink>
      <a:folHlink>
        <a:srgbClr val="4F54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2020-10-29T18:22:50Z</dcterms:created>
  <dc:creator>Houping Xiao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0x0101009B25BB10498DA443B4CB18627C25F13D</vt:lpwstr>
  </property>
</Properties>
</file>