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3"/>
  </p:notesMasterIdLst>
  <p:handoutMasterIdLst>
    <p:handoutMasterId r:id="rId24"/>
  </p:handoutMasterIdLst>
  <p:sldIdLst>
    <p:sldId id="269" r:id="rId2"/>
    <p:sldId id="277" r:id="rId3"/>
    <p:sldId id="271" r:id="rId4"/>
    <p:sldId id="281" r:id="rId5"/>
    <p:sldId id="284" r:id="rId6"/>
    <p:sldId id="283" r:id="rId7"/>
    <p:sldId id="298" r:id="rId8"/>
    <p:sldId id="299" r:id="rId9"/>
    <p:sldId id="276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7" r:id="rId21"/>
    <p:sldId id="296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4105B-B350-4309-A309-BD210D1A7E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BCCB6C-142C-4572-93B4-A90A94B64E99}" type="pres">
      <dgm:prSet presAssocID="{8964105B-B350-4309-A309-BD210D1A7E92}" presName="root" presStyleCnt="0">
        <dgm:presLayoutVars>
          <dgm:dir/>
          <dgm:resizeHandles val="exact"/>
        </dgm:presLayoutVars>
      </dgm:prSet>
      <dgm:spPr/>
    </dgm:pt>
  </dgm:ptLst>
  <dgm:cxnLst>
    <dgm:cxn modelId="{2A4A2464-FA64-4CBE-95B0-20C089C87072}" type="presOf" srcId="{8964105B-B350-4309-A309-BD210D1A7E92}" destId="{BBBCCB6C-142C-4572-93B4-A90A94B64E99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41726-C6DB-4AC1-B025-D595F5C43B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39A510-98A8-431F-AC35-2AA1DB5D1E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Estimize, launched in 2011 is an open financial estimates platform that aggregates fundamental estimates from independent, buy-side, and sell-side analysts, along with those of private investors and students.</a:t>
          </a:r>
        </a:p>
      </dgm:t>
    </dgm:pt>
    <dgm:pt modelId="{ECA83BA1-F95D-4047-8E56-81C99E56368C}" type="parTrans" cxnId="{41FFB559-4991-4306-85F4-925491D520D0}">
      <dgm:prSet/>
      <dgm:spPr/>
      <dgm:t>
        <a:bodyPr/>
        <a:lstStyle/>
        <a:p>
          <a:endParaRPr lang="en-US"/>
        </a:p>
      </dgm:t>
    </dgm:pt>
    <dgm:pt modelId="{ACEA008E-C7CB-4246-B73A-E604223711B5}" type="sibTrans" cxnId="{41FFB559-4991-4306-85F4-925491D520D0}">
      <dgm:prSet/>
      <dgm:spPr/>
      <dgm:t>
        <a:bodyPr/>
        <a:lstStyle/>
        <a:p>
          <a:endParaRPr lang="en-US"/>
        </a:p>
      </dgm:t>
    </dgm:pt>
    <dgm:pt modelId="{D44887DC-F8C4-4825-8E1C-A8E41CC2BE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of 2020, 97,439 users contributed to Estimize stock price estimates.</a:t>
          </a:r>
        </a:p>
      </dgm:t>
    </dgm:pt>
    <dgm:pt modelId="{E01F31E5-D83B-41BB-BFD8-5642EFB8CAA8}" type="parTrans" cxnId="{0920EA19-60D1-4262-AD8C-411F067347BD}">
      <dgm:prSet/>
      <dgm:spPr/>
      <dgm:t>
        <a:bodyPr/>
        <a:lstStyle/>
        <a:p>
          <a:endParaRPr lang="en-US"/>
        </a:p>
      </dgm:t>
    </dgm:pt>
    <dgm:pt modelId="{6A6AD813-1166-4429-8DC8-66F7A269DE9C}" type="sibTrans" cxnId="{0920EA19-60D1-4262-AD8C-411F067347BD}">
      <dgm:prSet/>
      <dgm:spPr/>
      <dgm:t>
        <a:bodyPr/>
        <a:lstStyle/>
        <a:p>
          <a:endParaRPr lang="en-US"/>
        </a:p>
      </dgm:t>
    </dgm:pt>
    <dgm:pt modelId="{6F524F35-2234-4F79-8075-8E0899BA77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Coverage on over 2,200 stocks.</a:t>
          </a:r>
        </a:p>
      </dgm:t>
    </dgm:pt>
    <dgm:pt modelId="{963942B0-EC11-499B-B6A6-03E341EC6806}" type="parTrans" cxnId="{1F751170-3F59-4D20-936A-8A81BC4A86AB}">
      <dgm:prSet/>
      <dgm:spPr/>
      <dgm:t>
        <a:bodyPr/>
        <a:lstStyle/>
        <a:p>
          <a:endParaRPr lang="en-US"/>
        </a:p>
      </dgm:t>
    </dgm:pt>
    <dgm:pt modelId="{B17D5DD7-4350-4DC7-8C14-795EF2A0466E}" type="sibTrans" cxnId="{1F751170-3F59-4D20-936A-8A81BC4A86AB}">
      <dgm:prSet/>
      <dgm:spPr/>
      <dgm:t>
        <a:bodyPr/>
        <a:lstStyle/>
        <a:p>
          <a:endParaRPr lang="en-US"/>
        </a:p>
      </dgm:t>
    </dgm:pt>
    <dgm:pt modelId="{89B40CE9-D9A7-4179-AE73-C56B5F890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Coverage of 80 economic indicators each quarter. </a:t>
          </a:r>
        </a:p>
      </dgm:t>
    </dgm:pt>
    <dgm:pt modelId="{A01ADA1C-0C7A-401F-B4B0-2C636A9E03C7}" type="parTrans" cxnId="{D26E2FCD-B8F9-4FB9-94C0-76A3DA277B2D}">
      <dgm:prSet/>
      <dgm:spPr/>
      <dgm:t>
        <a:bodyPr/>
        <a:lstStyle/>
        <a:p>
          <a:endParaRPr lang="en-US"/>
        </a:p>
      </dgm:t>
    </dgm:pt>
    <dgm:pt modelId="{29FCDF3B-B9AF-4624-A945-7034DF7828E0}" type="sibTrans" cxnId="{D26E2FCD-B8F9-4FB9-94C0-76A3DA277B2D}">
      <dgm:prSet/>
      <dgm:spPr/>
      <dgm:t>
        <a:bodyPr/>
        <a:lstStyle/>
        <a:p>
          <a:endParaRPr lang="en-US"/>
        </a:p>
      </dgm:t>
    </dgm:pt>
    <dgm:pt modelId="{2C79D1C8-59CD-4C5F-A849-243969F38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Estimize consensus has proven more accurate than comparable sell side data sets over 70% of the time and by 15% on average.</a:t>
          </a:r>
        </a:p>
      </dgm:t>
    </dgm:pt>
    <dgm:pt modelId="{C6F4B680-3898-4962-894D-F537B534C845}" type="parTrans" cxnId="{AC37052E-2C09-4AF8-A222-E44F4A328E5C}">
      <dgm:prSet/>
      <dgm:spPr/>
      <dgm:t>
        <a:bodyPr/>
        <a:lstStyle/>
        <a:p>
          <a:endParaRPr lang="en-US"/>
        </a:p>
      </dgm:t>
    </dgm:pt>
    <dgm:pt modelId="{091D4635-C960-49D4-80C8-2DDD4B5C6CC1}" type="sibTrans" cxnId="{AC37052E-2C09-4AF8-A222-E44F4A328E5C}">
      <dgm:prSet/>
      <dgm:spPr/>
      <dgm:t>
        <a:bodyPr/>
        <a:lstStyle/>
        <a:p>
          <a:endParaRPr lang="en-US"/>
        </a:p>
      </dgm:t>
    </dgm:pt>
    <dgm:pt modelId="{680F4315-D7DA-44B6-851B-F76BACFF0E6E}" type="pres">
      <dgm:prSet presAssocID="{A6041726-C6DB-4AC1-B025-D595F5C43BCC}" presName="root" presStyleCnt="0">
        <dgm:presLayoutVars>
          <dgm:dir/>
          <dgm:resizeHandles val="exact"/>
        </dgm:presLayoutVars>
      </dgm:prSet>
      <dgm:spPr/>
    </dgm:pt>
    <dgm:pt modelId="{109BB8BE-164A-425A-B2EE-B847F795C1C1}" type="pres">
      <dgm:prSet presAssocID="{7339A510-98A8-431F-AC35-2AA1DB5D1E34}" presName="compNode" presStyleCnt="0"/>
      <dgm:spPr/>
    </dgm:pt>
    <dgm:pt modelId="{93FF107C-ACBB-4307-B0A1-8E1847A3AE20}" type="pres">
      <dgm:prSet presAssocID="{7339A510-98A8-431F-AC35-2AA1DB5D1E34}" presName="bgRect" presStyleLbl="bgShp" presStyleIdx="0" presStyleCnt="5" custScaleY="100001" custLinFactNeighborX="-629" custLinFactNeighborY="-469"/>
      <dgm:spPr>
        <a:solidFill>
          <a:schemeClr val="bg1"/>
        </a:solidFill>
        <a:ln>
          <a:solidFill>
            <a:schemeClr val="bg1">
              <a:lumMod val="95000"/>
            </a:schemeClr>
          </a:solidFill>
        </a:ln>
      </dgm:spPr>
    </dgm:pt>
    <dgm:pt modelId="{3B8E1AE8-B83A-4C25-985A-0A99D90035E5}" type="pres">
      <dgm:prSet presAssocID="{7339A510-98A8-431F-AC35-2AA1DB5D1E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76D5D23-4707-4493-90CC-359333EEBBDC}" type="pres">
      <dgm:prSet presAssocID="{7339A510-98A8-431F-AC35-2AA1DB5D1E34}" presName="spaceRect" presStyleCnt="0"/>
      <dgm:spPr/>
    </dgm:pt>
    <dgm:pt modelId="{9194F206-AD53-4BB0-9E06-7F744463518A}" type="pres">
      <dgm:prSet presAssocID="{7339A510-98A8-431F-AC35-2AA1DB5D1E34}" presName="parTx" presStyleLbl="revTx" presStyleIdx="0" presStyleCnt="5">
        <dgm:presLayoutVars>
          <dgm:chMax val="0"/>
          <dgm:chPref val="0"/>
        </dgm:presLayoutVars>
      </dgm:prSet>
      <dgm:spPr/>
    </dgm:pt>
    <dgm:pt modelId="{FA41F7E3-7B18-43B7-B1E3-5BAD12129556}" type="pres">
      <dgm:prSet presAssocID="{ACEA008E-C7CB-4246-B73A-E604223711B5}" presName="sibTrans" presStyleCnt="0"/>
      <dgm:spPr/>
    </dgm:pt>
    <dgm:pt modelId="{679E430D-9599-4E2E-B01F-2462345BA17C}" type="pres">
      <dgm:prSet presAssocID="{D44887DC-F8C4-4825-8E1C-A8E41CC2BEF7}" presName="compNode" presStyleCnt="0"/>
      <dgm:spPr/>
    </dgm:pt>
    <dgm:pt modelId="{05FBC8DA-1EB4-4A3F-862A-0ABD5B5C97BB}" type="pres">
      <dgm:prSet presAssocID="{D44887DC-F8C4-4825-8E1C-A8E41CC2BEF7}" presName="bgRect" presStyleLbl="bgShp" presStyleIdx="1" presStyleCnt="5" custLinFactNeighborX="-629"/>
      <dgm:spPr>
        <a:solidFill>
          <a:schemeClr val="bg1"/>
        </a:solidFill>
        <a:ln>
          <a:solidFill>
            <a:schemeClr val="bg1">
              <a:lumMod val="95000"/>
            </a:schemeClr>
          </a:solidFill>
        </a:ln>
      </dgm:spPr>
    </dgm:pt>
    <dgm:pt modelId="{CBBD413A-DBFC-4A26-97F7-74BFCE771FE6}" type="pres">
      <dgm:prSet presAssocID="{D44887DC-F8C4-4825-8E1C-A8E41CC2BEF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C6E83BBC-3A5A-4225-8738-4FF2258059C8}" type="pres">
      <dgm:prSet presAssocID="{D44887DC-F8C4-4825-8E1C-A8E41CC2BEF7}" presName="spaceRect" presStyleCnt="0"/>
      <dgm:spPr/>
    </dgm:pt>
    <dgm:pt modelId="{282500C5-4370-415C-8119-928859417EA0}" type="pres">
      <dgm:prSet presAssocID="{D44887DC-F8C4-4825-8E1C-A8E41CC2BEF7}" presName="parTx" presStyleLbl="revTx" presStyleIdx="1" presStyleCnt="5">
        <dgm:presLayoutVars>
          <dgm:chMax val="0"/>
          <dgm:chPref val="0"/>
        </dgm:presLayoutVars>
      </dgm:prSet>
      <dgm:spPr/>
    </dgm:pt>
    <dgm:pt modelId="{DF150838-B1FD-473E-BF49-292E776456A0}" type="pres">
      <dgm:prSet presAssocID="{6A6AD813-1166-4429-8DC8-66F7A269DE9C}" presName="sibTrans" presStyleCnt="0"/>
      <dgm:spPr/>
    </dgm:pt>
    <dgm:pt modelId="{23619819-61B3-43D6-82F9-F42E4CC593BD}" type="pres">
      <dgm:prSet presAssocID="{6F524F35-2234-4F79-8075-8E0899BA77CE}" presName="compNode" presStyleCnt="0"/>
      <dgm:spPr/>
    </dgm:pt>
    <dgm:pt modelId="{F683BB88-A3E3-471F-9914-20C3395D65CE}" type="pres">
      <dgm:prSet presAssocID="{6F524F35-2234-4F79-8075-8E0899BA77CE}" presName="bgRect" presStyleLbl="bgShp" presStyleIdx="2" presStyleCnt="5" custScaleY="94884"/>
      <dgm:spPr>
        <a:solidFill>
          <a:schemeClr val="bg1"/>
        </a:solidFill>
        <a:ln>
          <a:solidFill>
            <a:schemeClr val="bg1">
              <a:lumMod val="95000"/>
            </a:schemeClr>
          </a:solidFill>
        </a:ln>
      </dgm:spPr>
    </dgm:pt>
    <dgm:pt modelId="{7F8566BD-4E6D-41C0-BB6A-E8BD3F92BDE1}" type="pres">
      <dgm:prSet presAssocID="{6F524F35-2234-4F79-8075-8E0899BA77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665D89F3-21E6-463B-9EF3-4BB9D4945502}" type="pres">
      <dgm:prSet presAssocID="{6F524F35-2234-4F79-8075-8E0899BA77CE}" presName="spaceRect" presStyleCnt="0"/>
      <dgm:spPr/>
    </dgm:pt>
    <dgm:pt modelId="{04763819-51E2-425E-9847-EF68C9C66CD3}" type="pres">
      <dgm:prSet presAssocID="{6F524F35-2234-4F79-8075-8E0899BA77CE}" presName="parTx" presStyleLbl="revTx" presStyleIdx="2" presStyleCnt="5">
        <dgm:presLayoutVars>
          <dgm:chMax val="0"/>
          <dgm:chPref val="0"/>
        </dgm:presLayoutVars>
      </dgm:prSet>
      <dgm:spPr/>
    </dgm:pt>
    <dgm:pt modelId="{11A8E0A1-B70B-4964-8BC4-3B0F3ED9F8B1}" type="pres">
      <dgm:prSet presAssocID="{B17D5DD7-4350-4DC7-8C14-795EF2A0466E}" presName="sibTrans" presStyleCnt="0"/>
      <dgm:spPr/>
    </dgm:pt>
    <dgm:pt modelId="{22720641-606C-4492-A97E-A14FB7D61375}" type="pres">
      <dgm:prSet presAssocID="{89B40CE9-D9A7-4179-AE73-C56B5F8900BA}" presName="compNode" presStyleCnt="0"/>
      <dgm:spPr/>
    </dgm:pt>
    <dgm:pt modelId="{A0E3C892-FC15-4290-9A24-C4CCFC4B35CE}" type="pres">
      <dgm:prSet presAssocID="{89B40CE9-D9A7-4179-AE73-C56B5F8900BA}" presName="bgRect" presStyleLbl="bgShp" presStyleIdx="3" presStyleCnt="5"/>
      <dgm:spPr>
        <a:solidFill>
          <a:schemeClr val="bg1"/>
        </a:solidFill>
        <a:ln>
          <a:solidFill>
            <a:schemeClr val="bg1">
              <a:lumMod val="95000"/>
            </a:schemeClr>
          </a:solidFill>
        </a:ln>
      </dgm:spPr>
    </dgm:pt>
    <dgm:pt modelId="{609F89FB-6183-4044-8F30-94C5FBCB1373}" type="pres">
      <dgm:prSet presAssocID="{89B40CE9-D9A7-4179-AE73-C56B5F8900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8884EA-50A3-4F60-8BC5-EF709D317B04}" type="pres">
      <dgm:prSet presAssocID="{89B40CE9-D9A7-4179-AE73-C56B5F8900BA}" presName="spaceRect" presStyleCnt="0"/>
      <dgm:spPr/>
    </dgm:pt>
    <dgm:pt modelId="{C9FE26C6-BB5A-49C9-B31C-0D498CEAA560}" type="pres">
      <dgm:prSet presAssocID="{89B40CE9-D9A7-4179-AE73-C56B5F8900BA}" presName="parTx" presStyleLbl="revTx" presStyleIdx="3" presStyleCnt="5">
        <dgm:presLayoutVars>
          <dgm:chMax val="0"/>
          <dgm:chPref val="0"/>
        </dgm:presLayoutVars>
      </dgm:prSet>
      <dgm:spPr/>
    </dgm:pt>
    <dgm:pt modelId="{F7E8395E-2B93-487A-8138-B4CE638D0318}" type="pres">
      <dgm:prSet presAssocID="{29FCDF3B-B9AF-4624-A945-7034DF7828E0}" presName="sibTrans" presStyleCnt="0"/>
      <dgm:spPr/>
    </dgm:pt>
    <dgm:pt modelId="{22CC6BCF-B8BD-4DD5-999A-70EB68144B10}" type="pres">
      <dgm:prSet presAssocID="{2C79D1C8-59CD-4C5F-A849-243969F389D8}" presName="compNode" presStyleCnt="0"/>
      <dgm:spPr/>
    </dgm:pt>
    <dgm:pt modelId="{9974C36A-2795-4313-8B2E-581E28943163}" type="pres">
      <dgm:prSet presAssocID="{2C79D1C8-59CD-4C5F-A849-243969F389D8}" presName="bgRect" presStyleLbl="bgShp" presStyleIdx="4" presStyleCnt="5"/>
      <dgm:spPr>
        <a:solidFill>
          <a:schemeClr val="bg1"/>
        </a:solidFill>
        <a:ln>
          <a:solidFill>
            <a:schemeClr val="bg1">
              <a:lumMod val="95000"/>
            </a:schemeClr>
          </a:solidFill>
        </a:ln>
      </dgm:spPr>
    </dgm:pt>
    <dgm:pt modelId="{7AAFA85E-79E7-4E1B-9722-35A7CFB55D42}" type="pres">
      <dgm:prSet presAssocID="{2C79D1C8-59CD-4C5F-A849-243969F389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35327D2-3F90-4D65-9C2F-1F4898C25401}" type="pres">
      <dgm:prSet presAssocID="{2C79D1C8-59CD-4C5F-A849-243969F389D8}" presName="spaceRect" presStyleCnt="0"/>
      <dgm:spPr/>
    </dgm:pt>
    <dgm:pt modelId="{B3EF77D3-BE78-4143-B5A7-ACE6D30EC915}" type="pres">
      <dgm:prSet presAssocID="{2C79D1C8-59CD-4C5F-A849-243969F389D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920EA19-60D1-4262-AD8C-411F067347BD}" srcId="{A6041726-C6DB-4AC1-B025-D595F5C43BCC}" destId="{D44887DC-F8C4-4825-8E1C-A8E41CC2BEF7}" srcOrd="1" destOrd="0" parTransId="{E01F31E5-D83B-41BB-BFD8-5642EFB8CAA8}" sibTransId="{6A6AD813-1166-4429-8DC8-66F7A269DE9C}"/>
    <dgm:cxn modelId="{AC37052E-2C09-4AF8-A222-E44F4A328E5C}" srcId="{A6041726-C6DB-4AC1-B025-D595F5C43BCC}" destId="{2C79D1C8-59CD-4C5F-A849-243969F389D8}" srcOrd="4" destOrd="0" parTransId="{C6F4B680-3898-4962-894D-F537B534C845}" sibTransId="{091D4635-C960-49D4-80C8-2DDD4B5C6CC1}"/>
    <dgm:cxn modelId="{0495A24C-D81C-4807-BB4F-37E978CE85BF}" type="presOf" srcId="{2C79D1C8-59CD-4C5F-A849-243969F389D8}" destId="{B3EF77D3-BE78-4143-B5A7-ACE6D30EC915}" srcOrd="0" destOrd="0" presId="urn:microsoft.com/office/officeart/2018/2/layout/IconVerticalSolidList"/>
    <dgm:cxn modelId="{1F751170-3F59-4D20-936A-8A81BC4A86AB}" srcId="{A6041726-C6DB-4AC1-B025-D595F5C43BCC}" destId="{6F524F35-2234-4F79-8075-8E0899BA77CE}" srcOrd="2" destOrd="0" parTransId="{963942B0-EC11-499B-B6A6-03E341EC6806}" sibTransId="{B17D5DD7-4350-4DC7-8C14-795EF2A0466E}"/>
    <dgm:cxn modelId="{41FFB559-4991-4306-85F4-925491D520D0}" srcId="{A6041726-C6DB-4AC1-B025-D595F5C43BCC}" destId="{7339A510-98A8-431F-AC35-2AA1DB5D1E34}" srcOrd="0" destOrd="0" parTransId="{ECA83BA1-F95D-4047-8E56-81C99E56368C}" sibTransId="{ACEA008E-C7CB-4246-B73A-E604223711B5}"/>
    <dgm:cxn modelId="{9048B084-F658-46D7-B4B8-AA4157DD7E6E}" type="presOf" srcId="{7339A510-98A8-431F-AC35-2AA1DB5D1E34}" destId="{9194F206-AD53-4BB0-9E06-7F744463518A}" srcOrd="0" destOrd="0" presId="urn:microsoft.com/office/officeart/2018/2/layout/IconVerticalSolidList"/>
    <dgm:cxn modelId="{9178CDA4-DB24-4CD9-815C-B6A4B598E5B6}" type="presOf" srcId="{D44887DC-F8C4-4825-8E1C-A8E41CC2BEF7}" destId="{282500C5-4370-415C-8119-928859417EA0}" srcOrd="0" destOrd="0" presId="urn:microsoft.com/office/officeart/2018/2/layout/IconVerticalSolidList"/>
    <dgm:cxn modelId="{D32FB7A5-C609-4BFC-AB8A-ACF71D763B48}" type="presOf" srcId="{6F524F35-2234-4F79-8075-8E0899BA77CE}" destId="{04763819-51E2-425E-9847-EF68C9C66CD3}" srcOrd="0" destOrd="0" presId="urn:microsoft.com/office/officeart/2018/2/layout/IconVerticalSolidList"/>
    <dgm:cxn modelId="{A0CB66BC-86B2-4E88-9B9D-38618177CFB6}" type="presOf" srcId="{89B40CE9-D9A7-4179-AE73-C56B5F8900BA}" destId="{C9FE26C6-BB5A-49C9-B31C-0D498CEAA560}" srcOrd="0" destOrd="0" presId="urn:microsoft.com/office/officeart/2018/2/layout/IconVerticalSolidList"/>
    <dgm:cxn modelId="{D26E2FCD-B8F9-4FB9-94C0-76A3DA277B2D}" srcId="{A6041726-C6DB-4AC1-B025-D595F5C43BCC}" destId="{89B40CE9-D9A7-4179-AE73-C56B5F8900BA}" srcOrd="3" destOrd="0" parTransId="{A01ADA1C-0C7A-401F-B4B0-2C636A9E03C7}" sibTransId="{29FCDF3B-B9AF-4624-A945-7034DF7828E0}"/>
    <dgm:cxn modelId="{46A7B8E4-8550-44B0-85CC-4AD357D11F6F}" type="presOf" srcId="{A6041726-C6DB-4AC1-B025-D595F5C43BCC}" destId="{680F4315-D7DA-44B6-851B-F76BACFF0E6E}" srcOrd="0" destOrd="0" presId="urn:microsoft.com/office/officeart/2018/2/layout/IconVerticalSolidList"/>
    <dgm:cxn modelId="{434B2E12-0508-4CA1-9A22-E43D098AB4B8}" type="presParOf" srcId="{680F4315-D7DA-44B6-851B-F76BACFF0E6E}" destId="{109BB8BE-164A-425A-B2EE-B847F795C1C1}" srcOrd="0" destOrd="0" presId="urn:microsoft.com/office/officeart/2018/2/layout/IconVerticalSolidList"/>
    <dgm:cxn modelId="{4B49BC02-7B8F-49F4-A23A-58B174C12343}" type="presParOf" srcId="{109BB8BE-164A-425A-B2EE-B847F795C1C1}" destId="{93FF107C-ACBB-4307-B0A1-8E1847A3AE20}" srcOrd="0" destOrd="0" presId="urn:microsoft.com/office/officeart/2018/2/layout/IconVerticalSolidList"/>
    <dgm:cxn modelId="{FABC8949-4A3B-49BF-B385-638CDB33A2E2}" type="presParOf" srcId="{109BB8BE-164A-425A-B2EE-B847F795C1C1}" destId="{3B8E1AE8-B83A-4C25-985A-0A99D90035E5}" srcOrd="1" destOrd="0" presId="urn:microsoft.com/office/officeart/2018/2/layout/IconVerticalSolidList"/>
    <dgm:cxn modelId="{3494988E-13B7-4DA0-A518-E5A6009D5D80}" type="presParOf" srcId="{109BB8BE-164A-425A-B2EE-B847F795C1C1}" destId="{676D5D23-4707-4493-90CC-359333EEBBDC}" srcOrd="2" destOrd="0" presId="urn:microsoft.com/office/officeart/2018/2/layout/IconVerticalSolidList"/>
    <dgm:cxn modelId="{9B81F205-E491-43A0-A493-AC6FF77C9FD8}" type="presParOf" srcId="{109BB8BE-164A-425A-B2EE-B847F795C1C1}" destId="{9194F206-AD53-4BB0-9E06-7F744463518A}" srcOrd="3" destOrd="0" presId="urn:microsoft.com/office/officeart/2018/2/layout/IconVerticalSolidList"/>
    <dgm:cxn modelId="{E15E4440-7CD4-434D-998E-9B6C053AC556}" type="presParOf" srcId="{680F4315-D7DA-44B6-851B-F76BACFF0E6E}" destId="{FA41F7E3-7B18-43B7-B1E3-5BAD12129556}" srcOrd="1" destOrd="0" presId="urn:microsoft.com/office/officeart/2018/2/layout/IconVerticalSolidList"/>
    <dgm:cxn modelId="{BA6FA94A-C6E8-41EE-96CB-2274A7FCD359}" type="presParOf" srcId="{680F4315-D7DA-44B6-851B-F76BACFF0E6E}" destId="{679E430D-9599-4E2E-B01F-2462345BA17C}" srcOrd="2" destOrd="0" presId="urn:microsoft.com/office/officeart/2018/2/layout/IconVerticalSolidList"/>
    <dgm:cxn modelId="{068C6DD4-5F7E-4047-A73E-53F2426B7054}" type="presParOf" srcId="{679E430D-9599-4E2E-B01F-2462345BA17C}" destId="{05FBC8DA-1EB4-4A3F-862A-0ABD5B5C97BB}" srcOrd="0" destOrd="0" presId="urn:microsoft.com/office/officeart/2018/2/layout/IconVerticalSolidList"/>
    <dgm:cxn modelId="{23D32D5E-BAEF-4F73-947E-CBAD15DABDD4}" type="presParOf" srcId="{679E430D-9599-4E2E-B01F-2462345BA17C}" destId="{CBBD413A-DBFC-4A26-97F7-74BFCE771FE6}" srcOrd="1" destOrd="0" presId="urn:microsoft.com/office/officeart/2018/2/layout/IconVerticalSolidList"/>
    <dgm:cxn modelId="{2D01C61B-1C42-4E3F-8F5D-8A2C90F5720F}" type="presParOf" srcId="{679E430D-9599-4E2E-B01F-2462345BA17C}" destId="{C6E83BBC-3A5A-4225-8738-4FF2258059C8}" srcOrd="2" destOrd="0" presId="urn:microsoft.com/office/officeart/2018/2/layout/IconVerticalSolidList"/>
    <dgm:cxn modelId="{E7A26750-603A-49CD-A436-FDDED114B816}" type="presParOf" srcId="{679E430D-9599-4E2E-B01F-2462345BA17C}" destId="{282500C5-4370-415C-8119-928859417EA0}" srcOrd="3" destOrd="0" presId="urn:microsoft.com/office/officeart/2018/2/layout/IconVerticalSolidList"/>
    <dgm:cxn modelId="{AB1CB058-51FA-47C7-ACAD-975D0FAE8404}" type="presParOf" srcId="{680F4315-D7DA-44B6-851B-F76BACFF0E6E}" destId="{DF150838-B1FD-473E-BF49-292E776456A0}" srcOrd="3" destOrd="0" presId="urn:microsoft.com/office/officeart/2018/2/layout/IconVerticalSolidList"/>
    <dgm:cxn modelId="{9BEDD081-07AF-443E-BDA8-B5C55B6B6613}" type="presParOf" srcId="{680F4315-D7DA-44B6-851B-F76BACFF0E6E}" destId="{23619819-61B3-43D6-82F9-F42E4CC593BD}" srcOrd="4" destOrd="0" presId="urn:microsoft.com/office/officeart/2018/2/layout/IconVerticalSolidList"/>
    <dgm:cxn modelId="{C838ED03-3A8F-4EBF-994E-7D67F7582AC3}" type="presParOf" srcId="{23619819-61B3-43D6-82F9-F42E4CC593BD}" destId="{F683BB88-A3E3-471F-9914-20C3395D65CE}" srcOrd="0" destOrd="0" presId="urn:microsoft.com/office/officeart/2018/2/layout/IconVerticalSolidList"/>
    <dgm:cxn modelId="{EE68D884-1BF5-43AA-B2B0-4FE686F290B8}" type="presParOf" srcId="{23619819-61B3-43D6-82F9-F42E4CC593BD}" destId="{7F8566BD-4E6D-41C0-BB6A-E8BD3F92BDE1}" srcOrd="1" destOrd="0" presId="urn:microsoft.com/office/officeart/2018/2/layout/IconVerticalSolidList"/>
    <dgm:cxn modelId="{2C3AE060-40F2-4CC4-AA10-701D70A32BCF}" type="presParOf" srcId="{23619819-61B3-43D6-82F9-F42E4CC593BD}" destId="{665D89F3-21E6-463B-9EF3-4BB9D4945502}" srcOrd="2" destOrd="0" presId="urn:microsoft.com/office/officeart/2018/2/layout/IconVerticalSolidList"/>
    <dgm:cxn modelId="{19B0A8FE-C475-4916-9FDF-FF49D09692EB}" type="presParOf" srcId="{23619819-61B3-43D6-82F9-F42E4CC593BD}" destId="{04763819-51E2-425E-9847-EF68C9C66CD3}" srcOrd="3" destOrd="0" presId="urn:microsoft.com/office/officeart/2018/2/layout/IconVerticalSolidList"/>
    <dgm:cxn modelId="{31208421-F101-4671-9F00-77EF1E00DEB4}" type="presParOf" srcId="{680F4315-D7DA-44B6-851B-F76BACFF0E6E}" destId="{11A8E0A1-B70B-4964-8BC4-3B0F3ED9F8B1}" srcOrd="5" destOrd="0" presId="urn:microsoft.com/office/officeart/2018/2/layout/IconVerticalSolidList"/>
    <dgm:cxn modelId="{52AF13C7-B8E0-427A-8C82-1FFD2C369DF9}" type="presParOf" srcId="{680F4315-D7DA-44B6-851B-F76BACFF0E6E}" destId="{22720641-606C-4492-A97E-A14FB7D61375}" srcOrd="6" destOrd="0" presId="urn:microsoft.com/office/officeart/2018/2/layout/IconVerticalSolidList"/>
    <dgm:cxn modelId="{62D0A35F-7314-4C4E-AF17-75123BB3C0E5}" type="presParOf" srcId="{22720641-606C-4492-A97E-A14FB7D61375}" destId="{A0E3C892-FC15-4290-9A24-C4CCFC4B35CE}" srcOrd="0" destOrd="0" presId="urn:microsoft.com/office/officeart/2018/2/layout/IconVerticalSolidList"/>
    <dgm:cxn modelId="{798460AA-C6B2-4FF1-916F-EC155E00690C}" type="presParOf" srcId="{22720641-606C-4492-A97E-A14FB7D61375}" destId="{609F89FB-6183-4044-8F30-94C5FBCB1373}" srcOrd="1" destOrd="0" presId="urn:microsoft.com/office/officeart/2018/2/layout/IconVerticalSolidList"/>
    <dgm:cxn modelId="{586BD4C6-CF94-478F-8D2F-61C29D061C45}" type="presParOf" srcId="{22720641-606C-4492-A97E-A14FB7D61375}" destId="{2F8884EA-50A3-4F60-8BC5-EF709D317B04}" srcOrd="2" destOrd="0" presId="urn:microsoft.com/office/officeart/2018/2/layout/IconVerticalSolidList"/>
    <dgm:cxn modelId="{0EE6A303-722B-42F2-9365-F73C415D543E}" type="presParOf" srcId="{22720641-606C-4492-A97E-A14FB7D61375}" destId="{C9FE26C6-BB5A-49C9-B31C-0D498CEAA560}" srcOrd="3" destOrd="0" presId="urn:microsoft.com/office/officeart/2018/2/layout/IconVerticalSolidList"/>
    <dgm:cxn modelId="{6FB93699-45B0-440C-95D1-E4E412F8431A}" type="presParOf" srcId="{680F4315-D7DA-44B6-851B-F76BACFF0E6E}" destId="{F7E8395E-2B93-487A-8138-B4CE638D0318}" srcOrd="7" destOrd="0" presId="urn:microsoft.com/office/officeart/2018/2/layout/IconVerticalSolidList"/>
    <dgm:cxn modelId="{23C20311-99EE-4061-A9B5-F141FECA6605}" type="presParOf" srcId="{680F4315-D7DA-44B6-851B-F76BACFF0E6E}" destId="{22CC6BCF-B8BD-4DD5-999A-70EB68144B10}" srcOrd="8" destOrd="0" presId="urn:microsoft.com/office/officeart/2018/2/layout/IconVerticalSolidList"/>
    <dgm:cxn modelId="{D224D1FB-FAD4-4D45-A514-CEBD0BC907F6}" type="presParOf" srcId="{22CC6BCF-B8BD-4DD5-999A-70EB68144B10}" destId="{9974C36A-2795-4313-8B2E-581E28943163}" srcOrd="0" destOrd="0" presId="urn:microsoft.com/office/officeart/2018/2/layout/IconVerticalSolidList"/>
    <dgm:cxn modelId="{CEFEF709-4B3E-430F-B737-540DFBEC3A3F}" type="presParOf" srcId="{22CC6BCF-B8BD-4DD5-999A-70EB68144B10}" destId="{7AAFA85E-79E7-4E1B-9722-35A7CFB55D42}" srcOrd="1" destOrd="0" presId="urn:microsoft.com/office/officeart/2018/2/layout/IconVerticalSolidList"/>
    <dgm:cxn modelId="{E2AC1BA4-17BA-4F0F-9109-05F90D7A5A0E}" type="presParOf" srcId="{22CC6BCF-B8BD-4DD5-999A-70EB68144B10}" destId="{735327D2-3F90-4D65-9C2F-1F4898C25401}" srcOrd="2" destOrd="0" presId="urn:microsoft.com/office/officeart/2018/2/layout/IconVerticalSolidList"/>
    <dgm:cxn modelId="{6409111F-080A-49C0-95CD-0408BE7B91FE}" type="presParOf" srcId="{22CC6BCF-B8BD-4DD5-999A-70EB68144B10}" destId="{B3EF77D3-BE78-4143-B5A7-ACE6D30EC915}" srcOrd="3" destOrd="0" presId="urn:microsoft.com/office/officeart/2018/2/layout/IconVerticalSolidList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4105B-B350-4309-A309-BD210D1A7E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BCCB6C-142C-4572-93B4-A90A94B64E99}" type="pres">
      <dgm:prSet presAssocID="{8964105B-B350-4309-A309-BD210D1A7E92}" presName="root" presStyleCnt="0">
        <dgm:presLayoutVars>
          <dgm:dir/>
          <dgm:resizeHandles val="exact"/>
        </dgm:presLayoutVars>
      </dgm:prSet>
      <dgm:spPr/>
    </dgm:pt>
  </dgm:ptLst>
  <dgm:cxnLst>
    <dgm:cxn modelId="{2A4A2464-FA64-4CBE-95B0-20C089C87072}" type="presOf" srcId="{8964105B-B350-4309-A309-BD210D1A7E92}" destId="{BBBCCB6C-142C-4572-93B4-A90A94B64E99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7E333C-6B71-4B39-A9F0-EB277988065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1E7FC-89E6-4100-B5B1-A63E19D4D5BA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Scrape</a:t>
          </a:r>
        </a:p>
      </dgm:t>
    </dgm:pt>
    <dgm:pt modelId="{3232650D-97C1-4D2A-AE65-FA3D83D8F22D}" type="parTrans" cxnId="{8D4AFA49-58E8-4652-8688-004A586B99AD}">
      <dgm:prSet/>
      <dgm:spPr/>
      <dgm:t>
        <a:bodyPr/>
        <a:lstStyle/>
        <a:p>
          <a:endParaRPr lang="en-US"/>
        </a:p>
      </dgm:t>
    </dgm:pt>
    <dgm:pt modelId="{EAA5EEDA-087D-43AB-AB3A-D14EF7BF51A7}" type="sibTrans" cxnId="{8D4AFA49-58E8-4652-8688-004A586B99AD}">
      <dgm:prSet/>
      <dgm:spPr/>
      <dgm:t>
        <a:bodyPr/>
        <a:lstStyle/>
        <a:p>
          <a:endParaRPr lang="en-US"/>
        </a:p>
      </dgm:t>
    </dgm:pt>
    <dgm:pt modelId="{7B27168A-D9EE-482B-A422-6D3C967F3443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Scrape the data for 50 stock tickers from Estimize.com for at least one year –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 quarters.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A11E1272-D01A-40CD-82F7-19145275F6D8}" type="parTrans" cxnId="{2AD6B6A1-F418-4131-B754-79679695D11A}">
      <dgm:prSet/>
      <dgm:spPr/>
      <dgm:t>
        <a:bodyPr/>
        <a:lstStyle/>
        <a:p>
          <a:endParaRPr lang="en-US"/>
        </a:p>
      </dgm:t>
    </dgm:pt>
    <dgm:pt modelId="{26C49DDB-6E2A-4B2C-9A8A-B804E0030D27}" type="sibTrans" cxnId="{2AD6B6A1-F418-4131-B754-79679695D11A}">
      <dgm:prSet/>
      <dgm:spPr/>
      <dgm:t>
        <a:bodyPr/>
        <a:lstStyle/>
        <a:p>
          <a:endParaRPr lang="en-US"/>
        </a:p>
      </dgm:t>
    </dgm:pt>
    <dgm:pt modelId="{572F190E-F138-45BE-835E-D59E9EDD5314}">
      <dgm:prSet/>
      <dgm:spPr/>
      <dgm:t>
        <a:bodyPr/>
        <a:lstStyle/>
        <a:p>
          <a:r>
            <a:rPr lang="en-US" dirty="0"/>
            <a:t>Store</a:t>
          </a:r>
        </a:p>
      </dgm:t>
    </dgm:pt>
    <dgm:pt modelId="{1BDE6D85-DB0C-465B-96DA-842F56BDE71C}" type="parTrans" cxnId="{4419349A-E3EE-45AC-ADDC-5FC595CEE321}">
      <dgm:prSet/>
      <dgm:spPr/>
      <dgm:t>
        <a:bodyPr/>
        <a:lstStyle/>
        <a:p>
          <a:endParaRPr lang="en-US"/>
        </a:p>
      </dgm:t>
    </dgm:pt>
    <dgm:pt modelId="{FDDDA45C-C578-46DE-9429-B7FF528F7CD8}" type="sibTrans" cxnId="{4419349A-E3EE-45AC-ADDC-5FC595CEE321}">
      <dgm:prSet/>
      <dgm:spPr/>
      <dgm:t>
        <a:bodyPr/>
        <a:lstStyle/>
        <a:p>
          <a:endParaRPr lang="en-US"/>
        </a:p>
      </dgm:t>
    </dgm:pt>
    <dgm:pt modelId="{0E07AC1A-27E8-4A84-AF89-D0BC8D3DA817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Build datasets to store the scraped EPS, Company and Analyst information.</a:t>
          </a:r>
          <a:endParaRPr lang="en-US" sz="1800" kern="1200" dirty="0"/>
        </a:p>
      </dgm:t>
    </dgm:pt>
    <dgm:pt modelId="{28C54722-8204-4A1E-9BB6-AF25A744FDC6}" type="parTrans" cxnId="{23A75828-46A2-47BE-AECD-A9ECC2FBDA62}">
      <dgm:prSet/>
      <dgm:spPr/>
      <dgm:t>
        <a:bodyPr/>
        <a:lstStyle/>
        <a:p>
          <a:endParaRPr lang="en-US"/>
        </a:p>
      </dgm:t>
    </dgm:pt>
    <dgm:pt modelId="{EFAEE8F8-73B1-4B98-A956-DF6048F56C3C}" type="sibTrans" cxnId="{23A75828-46A2-47BE-AECD-A9ECC2FBDA62}">
      <dgm:prSet/>
      <dgm:spPr/>
      <dgm:t>
        <a:bodyPr/>
        <a:lstStyle/>
        <a:p>
          <a:endParaRPr lang="en-US"/>
        </a:p>
      </dgm:t>
    </dgm:pt>
    <dgm:pt modelId="{0E579718-9BF0-4B3D-B5A2-773827787EB8}">
      <dgm:prSet/>
      <dgm:spPr/>
      <dgm:t>
        <a:bodyPr/>
        <a:lstStyle/>
        <a:p>
          <a:r>
            <a:rPr lang="en-US" dirty="0"/>
            <a:t>Build</a:t>
          </a:r>
        </a:p>
      </dgm:t>
    </dgm:pt>
    <dgm:pt modelId="{A33486EB-B034-49B3-B4B6-4C43EFC63C96}" type="parTrans" cxnId="{466F9AB5-1CCB-4E42-A3D7-D7257BAF74C4}">
      <dgm:prSet/>
      <dgm:spPr/>
      <dgm:t>
        <a:bodyPr/>
        <a:lstStyle/>
        <a:p>
          <a:endParaRPr lang="en-US"/>
        </a:p>
      </dgm:t>
    </dgm:pt>
    <dgm:pt modelId="{F541EA61-019C-42BB-BA5D-1A8744E42BF0}" type="sibTrans" cxnId="{466F9AB5-1CCB-4E42-A3D7-D7257BAF74C4}">
      <dgm:prSet/>
      <dgm:spPr/>
      <dgm:t>
        <a:bodyPr/>
        <a:lstStyle/>
        <a:p>
          <a:endParaRPr lang="en-US"/>
        </a:p>
      </dgm:t>
    </dgm:pt>
    <dgm:pt modelId="{F36237F8-6DEA-41D5-8002-DDD244125876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Build a database using the datasets generated above that supports easy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query for extracting the correct information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9186196-9305-490A-B326-B3F651B56BCF}" type="parTrans" cxnId="{A8B95474-F552-486E-908C-BAB16CBC240A}">
      <dgm:prSet/>
      <dgm:spPr/>
      <dgm:t>
        <a:bodyPr/>
        <a:lstStyle/>
        <a:p>
          <a:endParaRPr lang="en-US"/>
        </a:p>
      </dgm:t>
    </dgm:pt>
    <dgm:pt modelId="{11F6FFF3-D669-4D71-A830-732341799B9C}" type="sibTrans" cxnId="{A8B95474-F552-486E-908C-BAB16CBC240A}">
      <dgm:prSet/>
      <dgm:spPr/>
      <dgm:t>
        <a:bodyPr/>
        <a:lstStyle/>
        <a:p>
          <a:endParaRPr lang="en-US"/>
        </a:p>
      </dgm:t>
    </dgm:pt>
    <dgm:pt modelId="{DDF993CD-3A2F-4211-938C-1228E9353703}" type="pres">
      <dgm:prSet presAssocID="{587E333C-6B71-4B39-A9F0-EB2779880657}" presName="Name0" presStyleCnt="0">
        <dgm:presLayoutVars>
          <dgm:dir/>
          <dgm:animLvl val="lvl"/>
          <dgm:resizeHandles val="exact"/>
        </dgm:presLayoutVars>
      </dgm:prSet>
      <dgm:spPr/>
    </dgm:pt>
    <dgm:pt modelId="{4E1F3425-94E7-4980-972A-DB5C50597C7E}" type="pres">
      <dgm:prSet presAssocID="{8911E7FC-89E6-4100-B5B1-A63E19D4D5BA}" presName="linNode" presStyleCnt="0"/>
      <dgm:spPr/>
    </dgm:pt>
    <dgm:pt modelId="{B6D14034-EF7E-470A-A43D-0DF8C1020B6B}" type="pres">
      <dgm:prSet presAssocID="{8911E7FC-89E6-4100-B5B1-A63E19D4D5BA}" presName="parentText" presStyleLbl="alignNode1" presStyleIdx="0" presStyleCnt="3" custScaleX="79053" custScaleY="35119">
        <dgm:presLayoutVars>
          <dgm:chMax val="1"/>
          <dgm:bulletEnabled/>
        </dgm:presLayoutVars>
      </dgm:prSet>
      <dgm:spPr/>
    </dgm:pt>
    <dgm:pt modelId="{E56DEAD4-A185-4106-9757-5B6BFCCBF4D3}" type="pres">
      <dgm:prSet presAssocID="{8911E7FC-89E6-4100-B5B1-A63E19D4D5BA}" presName="descendantText" presStyleLbl="alignAccFollowNode1" presStyleIdx="0" presStyleCnt="3" custScaleY="34664" custLinFactNeighborY="-309">
        <dgm:presLayoutVars>
          <dgm:bulletEnabled/>
        </dgm:presLayoutVars>
      </dgm:prSet>
      <dgm:spPr/>
    </dgm:pt>
    <dgm:pt modelId="{1FCBA2A8-2D47-4953-A076-94F0625200C8}" type="pres">
      <dgm:prSet presAssocID="{EAA5EEDA-087D-43AB-AB3A-D14EF7BF51A7}" presName="sp" presStyleCnt="0"/>
      <dgm:spPr/>
    </dgm:pt>
    <dgm:pt modelId="{9B353E38-7DF1-461C-B193-1CEEEC0143EB}" type="pres">
      <dgm:prSet presAssocID="{572F190E-F138-45BE-835E-D59E9EDD5314}" presName="linNode" presStyleCnt="0"/>
      <dgm:spPr/>
    </dgm:pt>
    <dgm:pt modelId="{E675BAD6-68F1-4FB2-8E5A-C496DDC42991}" type="pres">
      <dgm:prSet presAssocID="{572F190E-F138-45BE-835E-D59E9EDD5314}" presName="parentText" presStyleLbl="alignNode1" presStyleIdx="1" presStyleCnt="3" custScaleX="79053" custScaleY="40212" custLinFactNeighborY="887">
        <dgm:presLayoutVars>
          <dgm:chMax val="1"/>
          <dgm:bulletEnabled/>
        </dgm:presLayoutVars>
      </dgm:prSet>
      <dgm:spPr/>
    </dgm:pt>
    <dgm:pt modelId="{6FCACA14-F09B-463E-983A-F472960D4BA3}" type="pres">
      <dgm:prSet presAssocID="{572F190E-F138-45BE-835E-D59E9EDD5314}" presName="descendantText" presStyleLbl="alignAccFollowNode1" presStyleIdx="1" presStyleCnt="3" custScaleY="39679" custLinFactNeighborX="157" custLinFactNeighborY="793">
        <dgm:presLayoutVars>
          <dgm:bulletEnabled/>
        </dgm:presLayoutVars>
      </dgm:prSet>
      <dgm:spPr/>
    </dgm:pt>
    <dgm:pt modelId="{50E7F0BA-817F-499E-A0D9-C74A4DF26722}" type="pres">
      <dgm:prSet presAssocID="{FDDDA45C-C578-46DE-9429-B7FF528F7CD8}" presName="sp" presStyleCnt="0"/>
      <dgm:spPr/>
    </dgm:pt>
    <dgm:pt modelId="{CA3C2A9B-B9FC-41E1-AB60-D4A2B46F01B7}" type="pres">
      <dgm:prSet presAssocID="{0E579718-9BF0-4B3D-B5A2-773827787EB8}" presName="linNode" presStyleCnt="0"/>
      <dgm:spPr/>
    </dgm:pt>
    <dgm:pt modelId="{4627E4A1-EC10-4C77-836A-F156640255FB}" type="pres">
      <dgm:prSet presAssocID="{0E579718-9BF0-4B3D-B5A2-773827787EB8}" presName="parentText" presStyleLbl="alignNode1" presStyleIdx="2" presStyleCnt="3" custScaleX="80625" custScaleY="38262" custLinFactNeighborX="0" custLinFactNeighborY="2426">
        <dgm:presLayoutVars>
          <dgm:chMax val="1"/>
          <dgm:bulletEnabled/>
        </dgm:presLayoutVars>
      </dgm:prSet>
      <dgm:spPr/>
    </dgm:pt>
    <dgm:pt modelId="{FE580884-5A31-420B-95C6-8B6CF37DE512}" type="pres">
      <dgm:prSet presAssocID="{0E579718-9BF0-4B3D-B5A2-773827787EB8}" presName="descendantText" presStyleLbl="alignAccFollowNode1" presStyleIdx="2" presStyleCnt="3" custScaleY="38452" custLinFactNeighborX="-786" custLinFactNeighborY="1095">
        <dgm:presLayoutVars>
          <dgm:bulletEnabled/>
        </dgm:presLayoutVars>
      </dgm:prSet>
      <dgm:spPr/>
    </dgm:pt>
  </dgm:ptLst>
  <dgm:cxnLst>
    <dgm:cxn modelId="{6DD67528-68CD-4DBF-A751-248C39C49B50}" type="presOf" srcId="{587E333C-6B71-4B39-A9F0-EB2779880657}" destId="{DDF993CD-3A2F-4211-938C-1228E9353703}" srcOrd="0" destOrd="0" presId="urn:microsoft.com/office/officeart/2016/7/layout/VerticalSolidActionList"/>
    <dgm:cxn modelId="{23A75828-46A2-47BE-AECD-A9ECC2FBDA62}" srcId="{572F190E-F138-45BE-835E-D59E9EDD5314}" destId="{0E07AC1A-27E8-4A84-AF89-D0BC8D3DA817}" srcOrd="0" destOrd="0" parTransId="{28C54722-8204-4A1E-9BB6-AF25A744FDC6}" sibTransId="{EFAEE8F8-73B1-4B98-A956-DF6048F56C3C}"/>
    <dgm:cxn modelId="{2B045347-DC5E-460B-A65B-46D2EF80CECF}" type="presOf" srcId="{7B27168A-D9EE-482B-A422-6D3C967F3443}" destId="{E56DEAD4-A185-4106-9757-5B6BFCCBF4D3}" srcOrd="0" destOrd="0" presId="urn:microsoft.com/office/officeart/2016/7/layout/VerticalSolidActionList"/>
    <dgm:cxn modelId="{8D4AFA49-58E8-4652-8688-004A586B99AD}" srcId="{587E333C-6B71-4B39-A9F0-EB2779880657}" destId="{8911E7FC-89E6-4100-B5B1-A63E19D4D5BA}" srcOrd="0" destOrd="0" parTransId="{3232650D-97C1-4D2A-AE65-FA3D83D8F22D}" sibTransId="{EAA5EEDA-087D-43AB-AB3A-D14EF7BF51A7}"/>
    <dgm:cxn modelId="{A8B95474-F552-486E-908C-BAB16CBC240A}" srcId="{0E579718-9BF0-4B3D-B5A2-773827787EB8}" destId="{F36237F8-6DEA-41D5-8002-DDD244125876}" srcOrd="0" destOrd="0" parTransId="{19186196-9305-490A-B326-B3F651B56BCF}" sibTransId="{11F6FFF3-D669-4D71-A830-732341799B9C}"/>
    <dgm:cxn modelId="{4419349A-E3EE-45AC-ADDC-5FC595CEE321}" srcId="{587E333C-6B71-4B39-A9F0-EB2779880657}" destId="{572F190E-F138-45BE-835E-D59E9EDD5314}" srcOrd="1" destOrd="0" parTransId="{1BDE6D85-DB0C-465B-96DA-842F56BDE71C}" sibTransId="{FDDDA45C-C578-46DE-9429-B7FF528F7CD8}"/>
    <dgm:cxn modelId="{2AD6B6A1-F418-4131-B754-79679695D11A}" srcId="{8911E7FC-89E6-4100-B5B1-A63E19D4D5BA}" destId="{7B27168A-D9EE-482B-A422-6D3C967F3443}" srcOrd="0" destOrd="0" parTransId="{A11E1272-D01A-40CD-82F7-19145275F6D8}" sibTransId="{26C49DDB-6E2A-4B2C-9A8A-B804E0030D27}"/>
    <dgm:cxn modelId="{5C51C7AC-D452-4AE8-B913-683678A5D682}" type="presOf" srcId="{0E07AC1A-27E8-4A84-AF89-D0BC8D3DA817}" destId="{6FCACA14-F09B-463E-983A-F472960D4BA3}" srcOrd="0" destOrd="0" presId="urn:microsoft.com/office/officeart/2016/7/layout/VerticalSolidActionList"/>
    <dgm:cxn modelId="{466F9AB5-1CCB-4E42-A3D7-D7257BAF74C4}" srcId="{587E333C-6B71-4B39-A9F0-EB2779880657}" destId="{0E579718-9BF0-4B3D-B5A2-773827787EB8}" srcOrd="2" destOrd="0" parTransId="{A33486EB-B034-49B3-B4B6-4C43EFC63C96}" sibTransId="{F541EA61-019C-42BB-BA5D-1A8744E42BF0}"/>
    <dgm:cxn modelId="{E1962FBB-8D2E-4DF7-8C56-3D0761C8B472}" type="presOf" srcId="{0E579718-9BF0-4B3D-B5A2-773827787EB8}" destId="{4627E4A1-EC10-4C77-836A-F156640255FB}" srcOrd="0" destOrd="0" presId="urn:microsoft.com/office/officeart/2016/7/layout/VerticalSolidActionList"/>
    <dgm:cxn modelId="{F3C9CDBF-2B6B-4FC5-916F-F87244AB4DC2}" type="presOf" srcId="{572F190E-F138-45BE-835E-D59E9EDD5314}" destId="{E675BAD6-68F1-4FB2-8E5A-C496DDC42991}" srcOrd="0" destOrd="0" presId="urn:microsoft.com/office/officeart/2016/7/layout/VerticalSolidActionList"/>
    <dgm:cxn modelId="{3CAF10E5-D4C0-45AA-806A-37859EC950E0}" type="presOf" srcId="{F36237F8-6DEA-41D5-8002-DDD244125876}" destId="{FE580884-5A31-420B-95C6-8B6CF37DE512}" srcOrd="0" destOrd="0" presId="urn:microsoft.com/office/officeart/2016/7/layout/VerticalSolidActionList"/>
    <dgm:cxn modelId="{5022CAEE-0F22-4C0C-8EEF-EB88E6D7FA78}" type="presOf" srcId="{8911E7FC-89E6-4100-B5B1-A63E19D4D5BA}" destId="{B6D14034-EF7E-470A-A43D-0DF8C1020B6B}" srcOrd="0" destOrd="0" presId="urn:microsoft.com/office/officeart/2016/7/layout/VerticalSolidActionList"/>
    <dgm:cxn modelId="{E23029F8-D214-4171-B92C-3031E3D18041}" type="presParOf" srcId="{DDF993CD-3A2F-4211-938C-1228E9353703}" destId="{4E1F3425-94E7-4980-972A-DB5C50597C7E}" srcOrd="0" destOrd="0" presId="urn:microsoft.com/office/officeart/2016/7/layout/VerticalSolidActionList"/>
    <dgm:cxn modelId="{7167E900-F6A9-4694-8B74-FF0FE9B82A53}" type="presParOf" srcId="{4E1F3425-94E7-4980-972A-DB5C50597C7E}" destId="{B6D14034-EF7E-470A-A43D-0DF8C1020B6B}" srcOrd="0" destOrd="0" presId="urn:microsoft.com/office/officeart/2016/7/layout/VerticalSolidActionList"/>
    <dgm:cxn modelId="{AAF04D64-37DD-4E17-8DD5-A733A7DF11DF}" type="presParOf" srcId="{4E1F3425-94E7-4980-972A-DB5C50597C7E}" destId="{E56DEAD4-A185-4106-9757-5B6BFCCBF4D3}" srcOrd="1" destOrd="0" presId="urn:microsoft.com/office/officeart/2016/7/layout/VerticalSolidActionList"/>
    <dgm:cxn modelId="{D443160E-01FC-478D-9671-A886E966C335}" type="presParOf" srcId="{DDF993CD-3A2F-4211-938C-1228E9353703}" destId="{1FCBA2A8-2D47-4953-A076-94F0625200C8}" srcOrd="1" destOrd="0" presId="urn:microsoft.com/office/officeart/2016/7/layout/VerticalSolidActionList"/>
    <dgm:cxn modelId="{0EAC2A30-5618-4B6D-AA57-034A3310C3C7}" type="presParOf" srcId="{DDF993CD-3A2F-4211-938C-1228E9353703}" destId="{9B353E38-7DF1-461C-B193-1CEEEC0143EB}" srcOrd="2" destOrd="0" presId="urn:microsoft.com/office/officeart/2016/7/layout/VerticalSolidActionList"/>
    <dgm:cxn modelId="{1493E1F8-A981-4A5A-A830-13C2DAD94344}" type="presParOf" srcId="{9B353E38-7DF1-461C-B193-1CEEEC0143EB}" destId="{E675BAD6-68F1-4FB2-8E5A-C496DDC42991}" srcOrd="0" destOrd="0" presId="urn:microsoft.com/office/officeart/2016/7/layout/VerticalSolidActionList"/>
    <dgm:cxn modelId="{664CDA8D-3090-408D-BE62-1B57A7FA85CA}" type="presParOf" srcId="{9B353E38-7DF1-461C-B193-1CEEEC0143EB}" destId="{6FCACA14-F09B-463E-983A-F472960D4BA3}" srcOrd="1" destOrd="0" presId="urn:microsoft.com/office/officeart/2016/7/layout/VerticalSolidActionList"/>
    <dgm:cxn modelId="{ADF04297-C9BD-43C9-BF44-F9A48EB80FDD}" type="presParOf" srcId="{DDF993CD-3A2F-4211-938C-1228E9353703}" destId="{50E7F0BA-817F-499E-A0D9-C74A4DF26722}" srcOrd="3" destOrd="0" presId="urn:microsoft.com/office/officeart/2016/7/layout/VerticalSolidActionList"/>
    <dgm:cxn modelId="{D22BD3F4-2581-456B-B016-E7231B046673}" type="presParOf" srcId="{DDF993CD-3A2F-4211-938C-1228E9353703}" destId="{CA3C2A9B-B9FC-41E1-AB60-D4A2B46F01B7}" srcOrd="4" destOrd="0" presId="urn:microsoft.com/office/officeart/2016/7/layout/VerticalSolidActionList"/>
    <dgm:cxn modelId="{CCDDF013-DDBC-4936-B4B3-8C8D94A5BDAB}" type="presParOf" srcId="{CA3C2A9B-B9FC-41E1-AB60-D4A2B46F01B7}" destId="{4627E4A1-EC10-4C77-836A-F156640255FB}" srcOrd="0" destOrd="0" presId="urn:microsoft.com/office/officeart/2016/7/layout/VerticalSolidActionList"/>
    <dgm:cxn modelId="{BF0FBD10-D508-4D86-A3AD-0FBE014F8CE9}" type="presParOf" srcId="{CA3C2A9B-B9FC-41E1-AB60-D4A2B46F01B7}" destId="{FE580884-5A31-420B-95C6-8B6CF37DE51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64105B-B350-4309-A309-BD210D1A7E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BCCB6C-142C-4572-93B4-A90A94B64E99}" type="pres">
      <dgm:prSet presAssocID="{8964105B-B350-4309-A309-BD210D1A7E92}" presName="root" presStyleCnt="0">
        <dgm:presLayoutVars>
          <dgm:dir/>
          <dgm:resizeHandles val="exact"/>
        </dgm:presLayoutVars>
      </dgm:prSet>
      <dgm:spPr/>
    </dgm:pt>
  </dgm:ptLst>
  <dgm:cxnLst>
    <dgm:cxn modelId="{2A4A2464-FA64-4CBE-95B0-20C089C87072}" type="presOf" srcId="{8964105B-B350-4309-A309-BD210D1A7E92}" destId="{BBBCCB6C-142C-4572-93B4-A90A94B64E99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7E333C-6B71-4B39-A9F0-EB27798806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1E7FC-89E6-4100-B5B1-A63E19D4D5B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>
              <a:solidFill>
                <a:srgbClr val="555555"/>
              </a:solidFill>
              <a:latin typeface="ProximaNova"/>
            </a:rPr>
            <a:t>Data on Estimize.com is unstructured data which is not readily downloadable or usable.</a:t>
          </a:r>
          <a:endParaRPr lang="en-US" dirty="0"/>
        </a:p>
      </dgm:t>
    </dgm:pt>
    <dgm:pt modelId="{3232650D-97C1-4D2A-AE65-FA3D83D8F22D}" type="parTrans" cxnId="{8D4AFA49-58E8-4652-8688-004A586B99AD}">
      <dgm:prSet/>
      <dgm:spPr/>
      <dgm:t>
        <a:bodyPr/>
        <a:lstStyle/>
        <a:p>
          <a:endParaRPr lang="en-US"/>
        </a:p>
      </dgm:t>
    </dgm:pt>
    <dgm:pt modelId="{EAA5EEDA-087D-43AB-AB3A-D14EF7BF51A7}" type="sibTrans" cxnId="{8D4AFA49-58E8-4652-8688-004A586B99AD}">
      <dgm:prSet/>
      <dgm:spPr/>
      <dgm:t>
        <a:bodyPr/>
        <a:lstStyle/>
        <a:p>
          <a:endParaRPr lang="en-US"/>
        </a:p>
      </dgm:t>
    </dgm:pt>
    <dgm:pt modelId="{33C1077B-F806-4706-BC13-A766ED1792E7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>
              <a:solidFill>
                <a:srgbClr val="555555"/>
              </a:solidFill>
              <a:latin typeface="ProximaNova"/>
            </a:rPr>
            <a:t>Scrape the data from Estimize.com using Selenium.</a:t>
          </a:r>
        </a:p>
      </dgm:t>
    </dgm:pt>
    <dgm:pt modelId="{3142C604-61C0-4BF6-9AA3-2CF3DE7FC680}" type="parTrans" cxnId="{648E9CA1-AC91-4A63-B5D2-63B87EC9988E}">
      <dgm:prSet/>
      <dgm:spPr/>
      <dgm:t>
        <a:bodyPr/>
        <a:lstStyle/>
        <a:p>
          <a:endParaRPr lang="en-US"/>
        </a:p>
      </dgm:t>
    </dgm:pt>
    <dgm:pt modelId="{6B9C70EB-B362-4C17-9EFE-4DBC23639450}" type="sibTrans" cxnId="{648E9CA1-AC91-4A63-B5D2-63B87EC9988E}">
      <dgm:prSet/>
      <dgm:spPr/>
      <dgm:t>
        <a:bodyPr/>
        <a:lstStyle/>
        <a:p>
          <a:endParaRPr lang="en-US"/>
        </a:p>
      </dgm:t>
    </dgm:pt>
    <dgm:pt modelId="{4289BD4E-4388-45ED-AA8C-4C90076FEAB8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>
              <a:solidFill>
                <a:srgbClr val="555555"/>
              </a:solidFill>
              <a:latin typeface="ProximaNova"/>
            </a:rPr>
            <a:t>Store the scraped data into a </a:t>
          </a:r>
          <a:r>
            <a:rPr lang="en-US" dirty="0" err="1">
              <a:solidFill>
                <a:srgbClr val="555555"/>
              </a:solidFill>
              <a:latin typeface="ProximaNova"/>
            </a:rPr>
            <a:t>json</a:t>
          </a:r>
          <a:r>
            <a:rPr lang="en-US" dirty="0">
              <a:solidFill>
                <a:srgbClr val="555555"/>
              </a:solidFill>
              <a:latin typeface="ProximaNova"/>
            </a:rPr>
            <a:t> or csv format.</a:t>
          </a:r>
        </a:p>
      </dgm:t>
    </dgm:pt>
    <dgm:pt modelId="{4D4F3C79-E86E-4166-A5B7-95EB33D60605}" type="parTrans" cxnId="{26949203-7D4C-4A97-B88F-A82CB806520C}">
      <dgm:prSet/>
      <dgm:spPr/>
      <dgm:t>
        <a:bodyPr/>
        <a:lstStyle/>
        <a:p>
          <a:endParaRPr lang="en-US"/>
        </a:p>
      </dgm:t>
    </dgm:pt>
    <dgm:pt modelId="{AA70529A-5F22-46B5-849A-3A25493591FE}" type="sibTrans" cxnId="{26949203-7D4C-4A97-B88F-A82CB806520C}">
      <dgm:prSet/>
      <dgm:spPr/>
      <dgm:t>
        <a:bodyPr/>
        <a:lstStyle/>
        <a:p>
          <a:endParaRPr lang="en-US"/>
        </a:p>
      </dgm:t>
    </dgm:pt>
    <dgm:pt modelId="{C361BAF0-2E47-4D23-8CC6-6391769988F3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>
              <a:solidFill>
                <a:srgbClr val="555555"/>
              </a:solidFill>
              <a:latin typeface="ProximaNova"/>
            </a:rPr>
            <a:t>Import the stored data in MYSQL workbench and query the data as per further requirements. </a:t>
          </a:r>
        </a:p>
      </dgm:t>
    </dgm:pt>
    <dgm:pt modelId="{573487D1-9AB2-4731-9E46-A53970082CFC}" type="parTrans" cxnId="{EB960474-0B6F-4907-BC96-66C509CB9ADF}">
      <dgm:prSet/>
      <dgm:spPr/>
      <dgm:t>
        <a:bodyPr/>
        <a:lstStyle/>
        <a:p>
          <a:endParaRPr lang="en-US"/>
        </a:p>
      </dgm:t>
    </dgm:pt>
    <dgm:pt modelId="{D448DA68-4752-4705-866A-F31A9C9412C4}" type="sibTrans" cxnId="{EB960474-0B6F-4907-BC96-66C509CB9ADF}">
      <dgm:prSet/>
      <dgm:spPr/>
      <dgm:t>
        <a:bodyPr/>
        <a:lstStyle/>
        <a:p>
          <a:endParaRPr lang="en-US"/>
        </a:p>
      </dgm:t>
    </dgm:pt>
    <dgm:pt modelId="{9CFAB550-A4AB-4C5A-B5E0-8E659EAF0E66}" type="pres">
      <dgm:prSet presAssocID="{587E333C-6B71-4B39-A9F0-EB2779880657}" presName="linearFlow" presStyleCnt="0">
        <dgm:presLayoutVars>
          <dgm:resizeHandles val="exact"/>
        </dgm:presLayoutVars>
      </dgm:prSet>
      <dgm:spPr/>
    </dgm:pt>
    <dgm:pt modelId="{F3098CAA-5BD1-4292-B7CF-F6B5740A2582}" type="pres">
      <dgm:prSet presAssocID="{8911E7FC-89E6-4100-B5B1-A63E19D4D5BA}" presName="node" presStyleLbl="node1" presStyleIdx="0" presStyleCnt="4">
        <dgm:presLayoutVars>
          <dgm:bulletEnabled val="1"/>
        </dgm:presLayoutVars>
      </dgm:prSet>
      <dgm:spPr/>
    </dgm:pt>
    <dgm:pt modelId="{C1156E74-5CA4-4721-A233-EC59ED651690}" type="pres">
      <dgm:prSet presAssocID="{EAA5EEDA-087D-43AB-AB3A-D14EF7BF51A7}" presName="sibTrans" presStyleLbl="sibTrans2D1" presStyleIdx="0" presStyleCnt="3"/>
      <dgm:spPr/>
    </dgm:pt>
    <dgm:pt modelId="{D990B820-8751-4E66-A8B4-6B0E2E33A1A5}" type="pres">
      <dgm:prSet presAssocID="{EAA5EEDA-087D-43AB-AB3A-D14EF7BF51A7}" presName="connectorText" presStyleLbl="sibTrans2D1" presStyleIdx="0" presStyleCnt="3"/>
      <dgm:spPr/>
    </dgm:pt>
    <dgm:pt modelId="{610D926B-B9C6-49F4-B0C9-1794A14F134F}" type="pres">
      <dgm:prSet presAssocID="{33C1077B-F806-4706-BC13-A766ED1792E7}" presName="node" presStyleLbl="node1" presStyleIdx="1" presStyleCnt="4">
        <dgm:presLayoutVars>
          <dgm:bulletEnabled val="1"/>
        </dgm:presLayoutVars>
      </dgm:prSet>
      <dgm:spPr/>
    </dgm:pt>
    <dgm:pt modelId="{7B7D9185-08C7-42FB-B1E8-6F56AC954761}" type="pres">
      <dgm:prSet presAssocID="{6B9C70EB-B362-4C17-9EFE-4DBC23639450}" presName="sibTrans" presStyleLbl="sibTrans2D1" presStyleIdx="1" presStyleCnt="3"/>
      <dgm:spPr/>
    </dgm:pt>
    <dgm:pt modelId="{5247E917-49D3-4BC1-B754-F7677C8A9D14}" type="pres">
      <dgm:prSet presAssocID="{6B9C70EB-B362-4C17-9EFE-4DBC23639450}" presName="connectorText" presStyleLbl="sibTrans2D1" presStyleIdx="1" presStyleCnt="3"/>
      <dgm:spPr/>
    </dgm:pt>
    <dgm:pt modelId="{50EED60B-014A-46AE-8989-27FFF92E7DA7}" type="pres">
      <dgm:prSet presAssocID="{4289BD4E-4388-45ED-AA8C-4C90076FEAB8}" presName="node" presStyleLbl="node1" presStyleIdx="2" presStyleCnt="4">
        <dgm:presLayoutVars>
          <dgm:bulletEnabled val="1"/>
        </dgm:presLayoutVars>
      </dgm:prSet>
      <dgm:spPr/>
    </dgm:pt>
    <dgm:pt modelId="{DEF05A80-CA1E-4C18-94AC-1E41E6491679}" type="pres">
      <dgm:prSet presAssocID="{AA70529A-5F22-46B5-849A-3A25493591FE}" presName="sibTrans" presStyleLbl="sibTrans2D1" presStyleIdx="2" presStyleCnt="3"/>
      <dgm:spPr/>
    </dgm:pt>
    <dgm:pt modelId="{8A01FF14-172E-4175-AFB2-75BD998A5510}" type="pres">
      <dgm:prSet presAssocID="{AA70529A-5F22-46B5-849A-3A25493591FE}" presName="connectorText" presStyleLbl="sibTrans2D1" presStyleIdx="2" presStyleCnt="3"/>
      <dgm:spPr/>
    </dgm:pt>
    <dgm:pt modelId="{316050F3-A543-4408-8A35-A4BD11909DB9}" type="pres">
      <dgm:prSet presAssocID="{C361BAF0-2E47-4D23-8CC6-6391769988F3}" presName="node" presStyleLbl="node1" presStyleIdx="3" presStyleCnt="4">
        <dgm:presLayoutVars>
          <dgm:bulletEnabled val="1"/>
        </dgm:presLayoutVars>
      </dgm:prSet>
      <dgm:spPr/>
    </dgm:pt>
  </dgm:ptLst>
  <dgm:cxnLst>
    <dgm:cxn modelId="{26949203-7D4C-4A97-B88F-A82CB806520C}" srcId="{587E333C-6B71-4B39-A9F0-EB2779880657}" destId="{4289BD4E-4388-45ED-AA8C-4C90076FEAB8}" srcOrd="2" destOrd="0" parTransId="{4D4F3C79-E86E-4166-A5B7-95EB33D60605}" sibTransId="{AA70529A-5F22-46B5-849A-3A25493591FE}"/>
    <dgm:cxn modelId="{10B61B05-8849-4259-AF3B-0D665C84CF2D}" type="presOf" srcId="{6B9C70EB-B362-4C17-9EFE-4DBC23639450}" destId="{5247E917-49D3-4BC1-B754-F7677C8A9D14}" srcOrd="1" destOrd="0" presId="urn:microsoft.com/office/officeart/2005/8/layout/process2"/>
    <dgm:cxn modelId="{DA624A08-95BF-47FF-A813-8685AC140417}" type="presOf" srcId="{6B9C70EB-B362-4C17-9EFE-4DBC23639450}" destId="{7B7D9185-08C7-42FB-B1E8-6F56AC954761}" srcOrd="0" destOrd="0" presId="urn:microsoft.com/office/officeart/2005/8/layout/process2"/>
    <dgm:cxn modelId="{272F2243-4A48-4567-9D62-4DD3E4F3C4BC}" type="presOf" srcId="{EAA5EEDA-087D-43AB-AB3A-D14EF7BF51A7}" destId="{D990B820-8751-4E66-A8B4-6B0E2E33A1A5}" srcOrd="1" destOrd="0" presId="urn:microsoft.com/office/officeart/2005/8/layout/process2"/>
    <dgm:cxn modelId="{0B4F2745-423F-413F-B1F8-F62EC9FAD6DE}" type="presOf" srcId="{AA70529A-5F22-46B5-849A-3A25493591FE}" destId="{DEF05A80-CA1E-4C18-94AC-1E41E6491679}" srcOrd="0" destOrd="0" presId="urn:microsoft.com/office/officeart/2005/8/layout/process2"/>
    <dgm:cxn modelId="{8D4AFA49-58E8-4652-8688-004A586B99AD}" srcId="{587E333C-6B71-4B39-A9F0-EB2779880657}" destId="{8911E7FC-89E6-4100-B5B1-A63E19D4D5BA}" srcOrd="0" destOrd="0" parTransId="{3232650D-97C1-4D2A-AE65-FA3D83D8F22D}" sibTransId="{EAA5EEDA-087D-43AB-AB3A-D14EF7BF51A7}"/>
    <dgm:cxn modelId="{EB960474-0B6F-4907-BC96-66C509CB9ADF}" srcId="{587E333C-6B71-4B39-A9F0-EB2779880657}" destId="{C361BAF0-2E47-4D23-8CC6-6391769988F3}" srcOrd="3" destOrd="0" parTransId="{573487D1-9AB2-4731-9E46-A53970082CFC}" sibTransId="{D448DA68-4752-4705-866A-F31A9C9412C4}"/>
    <dgm:cxn modelId="{0AA62E59-B1F2-4AFB-AFAA-C99B6D0D1E53}" type="presOf" srcId="{33C1077B-F806-4706-BC13-A766ED1792E7}" destId="{610D926B-B9C6-49F4-B0C9-1794A14F134F}" srcOrd="0" destOrd="0" presId="urn:microsoft.com/office/officeart/2005/8/layout/process2"/>
    <dgm:cxn modelId="{06AE615A-B194-440B-892F-1E77C8C0160E}" type="presOf" srcId="{8911E7FC-89E6-4100-B5B1-A63E19D4D5BA}" destId="{F3098CAA-5BD1-4292-B7CF-F6B5740A2582}" srcOrd="0" destOrd="0" presId="urn:microsoft.com/office/officeart/2005/8/layout/process2"/>
    <dgm:cxn modelId="{C035CB5A-FBD3-47A1-AA1A-B4626CB7A190}" type="presOf" srcId="{4289BD4E-4388-45ED-AA8C-4C90076FEAB8}" destId="{50EED60B-014A-46AE-8989-27FFF92E7DA7}" srcOrd="0" destOrd="0" presId="urn:microsoft.com/office/officeart/2005/8/layout/process2"/>
    <dgm:cxn modelId="{648E9CA1-AC91-4A63-B5D2-63B87EC9988E}" srcId="{587E333C-6B71-4B39-A9F0-EB2779880657}" destId="{33C1077B-F806-4706-BC13-A766ED1792E7}" srcOrd="1" destOrd="0" parTransId="{3142C604-61C0-4BF6-9AA3-2CF3DE7FC680}" sibTransId="{6B9C70EB-B362-4C17-9EFE-4DBC23639450}"/>
    <dgm:cxn modelId="{C9D299C0-C9B8-400F-A816-DA699B61F374}" type="presOf" srcId="{587E333C-6B71-4B39-A9F0-EB2779880657}" destId="{9CFAB550-A4AB-4C5A-B5E0-8E659EAF0E66}" srcOrd="0" destOrd="0" presId="urn:microsoft.com/office/officeart/2005/8/layout/process2"/>
    <dgm:cxn modelId="{65D6A8E0-B3C8-4D58-BDFB-E2BF43104E34}" type="presOf" srcId="{C361BAF0-2E47-4D23-8CC6-6391769988F3}" destId="{316050F3-A543-4408-8A35-A4BD11909DB9}" srcOrd="0" destOrd="0" presId="urn:microsoft.com/office/officeart/2005/8/layout/process2"/>
    <dgm:cxn modelId="{42D286E8-D244-42DF-81B5-5A4A4FAC2A9A}" type="presOf" srcId="{AA70529A-5F22-46B5-849A-3A25493591FE}" destId="{8A01FF14-172E-4175-AFB2-75BD998A5510}" srcOrd="1" destOrd="0" presId="urn:microsoft.com/office/officeart/2005/8/layout/process2"/>
    <dgm:cxn modelId="{F37718F5-88D8-4F6D-9789-B3388A8F9D3E}" type="presOf" srcId="{EAA5EEDA-087D-43AB-AB3A-D14EF7BF51A7}" destId="{C1156E74-5CA4-4721-A233-EC59ED651690}" srcOrd="0" destOrd="0" presId="urn:microsoft.com/office/officeart/2005/8/layout/process2"/>
    <dgm:cxn modelId="{744DB1A9-E4BD-445F-B793-59E1AF5B60D7}" type="presParOf" srcId="{9CFAB550-A4AB-4C5A-B5E0-8E659EAF0E66}" destId="{F3098CAA-5BD1-4292-B7CF-F6B5740A2582}" srcOrd="0" destOrd="0" presId="urn:microsoft.com/office/officeart/2005/8/layout/process2"/>
    <dgm:cxn modelId="{288F69B9-43BB-4660-9A47-07D2E28700AD}" type="presParOf" srcId="{9CFAB550-A4AB-4C5A-B5E0-8E659EAF0E66}" destId="{C1156E74-5CA4-4721-A233-EC59ED651690}" srcOrd="1" destOrd="0" presId="urn:microsoft.com/office/officeart/2005/8/layout/process2"/>
    <dgm:cxn modelId="{AC0FDB6C-397B-4313-9D49-0BDFCECD9C70}" type="presParOf" srcId="{C1156E74-5CA4-4721-A233-EC59ED651690}" destId="{D990B820-8751-4E66-A8B4-6B0E2E33A1A5}" srcOrd="0" destOrd="0" presId="urn:microsoft.com/office/officeart/2005/8/layout/process2"/>
    <dgm:cxn modelId="{AE4C784C-3C9E-410B-9387-EAB8E5227EAA}" type="presParOf" srcId="{9CFAB550-A4AB-4C5A-B5E0-8E659EAF0E66}" destId="{610D926B-B9C6-49F4-B0C9-1794A14F134F}" srcOrd="2" destOrd="0" presId="urn:microsoft.com/office/officeart/2005/8/layout/process2"/>
    <dgm:cxn modelId="{F1489BD7-9856-43B7-A75D-CD3A2C0F8EC5}" type="presParOf" srcId="{9CFAB550-A4AB-4C5A-B5E0-8E659EAF0E66}" destId="{7B7D9185-08C7-42FB-B1E8-6F56AC954761}" srcOrd="3" destOrd="0" presId="urn:microsoft.com/office/officeart/2005/8/layout/process2"/>
    <dgm:cxn modelId="{55C29091-303D-47C0-AFBA-8724D7EBFC59}" type="presParOf" srcId="{7B7D9185-08C7-42FB-B1E8-6F56AC954761}" destId="{5247E917-49D3-4BC1-B754-F7677C8A9D14}" srcOrd="0" destOrd="0" presId="urn:microsoft.com/office/officeart/2005/8/layout/process2"/>
    <dgm:cxn modelId="{7D92EE33-88D4-45FE-9E72-47CFA9C0B3D1}" type="presParOf" srcId="{9CFAB550-A4AB-4C5A-B5E0-8E659EAF0E66}" destId="{50EED60B-014A-46AE-8989-27FFF92E7DA7}" srcOrd="4" destOrd="0" presId="urn:microsoft.com/office/officeart/2005/8/layout/process2"/>
    <dgm:cxn modelId="{DC1F802F-8DB4-4269-9754-D33D4F4509F8}" type="presParOf" srcId="{9CFAB550-A4AB-4C5A-B5E0-8E659EAF0E66}" destId="{DEF05A80-CA1E-4C18-94AC-1E41E6491679}" srcOrd="5" destOrd="0" presId="urn:microsoft.com/office/officeart/2005/8/layout/process2"/>
    <dgm:cxn modelId="{DF476627-E96B-40F4-913D-91E889FF65C9}" type="presParOf" srcId="{DEF05A80-CA1E-4C18-94AC-1E41E6491679}" destId="{8A01FF14-172E-4175-AFB2-75BD998A5510}" srcOrd="0" destOrd="0" presId="urn:microsoft.com/office/officeart/2005/8/layout/process2"/>
    <dgm:cxn modelId="{C990FBED-6A1E-4D7C-9EAE-8ABF9D2A776A}" type="presParOf" srcId="{9CFAB550-A4AB-4C5A-B5E0-8E659EAF0E66}" destId="{316050F3-A543-4408-8A35-A4BD11909DB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64105B-B350-4309-A309-BD210D1A7E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BCCB6C-142C-4572-93B4-A90A94B64E99}" type="pres">
      <dgm:prSet presAssocID="{8964105B-B350-4309-A309-BD210D1A7E92}" presName="root" presStyleCnt="0">
        <dgm:presLayoutVars>
          <dgm:dir/>
          <dgm:resizeHandles val="exact"/>
        </dgm:presLayoutVars>
      </dgm:prSet>
      <dgm:spPr/>
    </dgm:pt>
  </dgm:ptLst>
  <dgm:cxnLst>
    <dgm:cxn modelId="{2A4A2464-FA64-4CBE-95B0-20C089C87072}" type="presOf" srcId="{8964105B-B350-4309-A309-BD210D1A7E92}" destId="{BBBCCB6C-142C-4572-93B4-A90A94B64E99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64105B-B350-4309-A309-BD210D1A7E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BCCB6C-142C-4572-93B4-A90A94B64E99}" type="pres">
      <dgm:prSet presAssocID="{8964105B-B350-4309-A309-BD210D1A7E92}" presName="root" presStyleCnt="0">
        <dgm:presLayoutVars>
          <dgm:dir/>
          <dgm:resizeHandles val="exact"/>
        </dgm:presLayoutVars>
      </dgm:prSet>
      <dgm:spPr/>
    </dgm:pt>
  </dgm:ptLst>
  <dgm:cxnLst>
    <dgm:cxn modelId="{2A4A2464-FA64-4CBE-95B0-20C089C87072}" type="presOf" srcId="{8964105B-B350-4309-A309-BD210D1A7E92}" destId="{BBBCCB6C-142C-4572-93B4-A90A94B64E99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F107C-ACBB-4307-B0A1-8E1847A3AE20}">
      <dsp:nvSpPr>
        <dsp:cNvPr id="0" name=""/>
        <dsp:cNvSpPr/>
      </dsp:nvSpPr>
      <dsp:spPr>
        <a:xfrm>
          <a:off x="0" y="0"/>
          <a:ext cx="12192000" cy="96370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>
              <a:lumMod val="9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1AE8-B83A-4C25-985A-0A99D90035E5}">
      <dsp:nvSpPr>
        <dsp:cNvPr id="0" name=""/>
        <dsp:cNvSpPr/>
      </dsp:nvSpPr>
      <dsp:spPr>
        <a:xfrm>
          <a:off x="291516" y="221355"/>
          <a:ext cx="530030" cy="5300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4F206-AD53-4BB0-9E06-7F744463518A}">
      <dsp:nvSpPr>
        <dsp:cNvPr id="0" name=""/>
        <dsp:cNvSpPr/>
      </dsp:nvSpPr>
      <dsp:spPr>
        <a:xfrm>
          <a:off x="1113063" y="4524"/>
          <a:ext cx="11078936" cy="963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91" tIns="101991" rIns="101991" bIns="1019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Estimize, launched in 2011 is an open financial estimates platform that aggregates fundamental estimates from independent, buy-side, and sell-side analysts, along with those of private investors and students.</a:t>
          </a:r>
        </a:p>
      </dsp:txBody>
      <dsp:txXfrm>
        <a:off x="1113063" y="4524"/>
        <a:ext cx="11078936" cy="963691"/>
      </dsp:txXfrm>
    </dsp:sp>
    <dsp:sp modelId="{05FBC8DA-1EB4-4A3F-862A-0ABD5B5C97BB}">
      <dsp:nvSpPr>
        <dsp:cNvPr id="0" name=""/>
        <dsp:cNvSpPr/>
      </dsp:nvSpPr>
      <dsp:spPr>
        <a:xfrm>
          <a:off x="0" y="1209143"/>
          <a:ext cx="12192000" cy="96369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>
              <a:lumMod val="9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D413A-DBFC-4A26-97F7-74BFCE771FE6}">
      <dsp:nvSpPr>
        <dsp:cNvPr id="0" name=""/>
        <dsp:cNvSpPr/>
      </dsp:nvSpPr>
      <dsp:spPr>
        <a:xfrm>
          <a:off x="291516" y="1425974"/>
          <a:ext cx="530030" cy="5300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500C5-4370-415C-8119-928859417EA0}">
      <dsp:nvSpPr>
        <dsp:cNvPr id="0" name=""/>
        <dsp:cNvSpPr/>
      </dsp:nvSpPr>
      <dsp:spPr>
        <a:xfrm>
          <a:off x="1113063" y="1209143"/>
          <a:ext cx="11078936" cy="963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91" tIns="101991" rIns="101991" bIns="1019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 of 2020, 97,439 users contributed to Estimize stock price estimates.</a:t>
          </a:r>
        </a:p>
      </dsp:txBody>
      <dsp:txXfrm>
        <a:off x="1113063" y="1209143"/>
        <a:ext cx="11078936" cy="963691"/>
      </dsp:txXfrm>
    </dsp:sp>
    <dsp:sp modelId="{F683BB88-A3E3-471F-9914-20C3395D65CE}">
      <dsp:nvSpPr>
        <dsp:cNvPr id="0" name=""/>
        <dsp:cNvSpPr/>
      </dsp:nvSpPr>
      <dsp:spPr>
        <a:xfrm>
          <a:off x="0" y="2438409"/>
          <a:ext cx="12192000" cy="91438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>
              <a:lumMod val="9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66BD-4E6D-41C0-BB6A-E8BD3F92BDE1}">
      <dsp:nvSpPr>
        <dsp:cNvPr id="0" name=""/>
        <dsp:cNvSpPr/>
      </dsp:nvSpPr>
      <dsp:spPr>
        <a:xfrm>
          <a:off x="291516" y="2630589"/>
          <a:ext cx="530030" cy="5300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63819-51E2-425E-9847-EF68C9C66CD3}">
      <dsp:nvSpPr>
        <dsp:cNvPr id="0" name=""/>
        <dsp:cNvSpPr/>
      </dsp:nvSpPr>
      <dsp:spPr>
        <a:xfrm>
          <a:off x="1113063" y="2413758"/>
          <a:ext cx="11078936" cy="963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91" tIns="101991" rIns="101991" bIns="1019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Coverage on over 2,200 stocks.</a:t>
          </a:r>
        </a:p>
      </dsp:txBody>
      <dsp:txXfrm>
        <a:off x="1113063" y="2413758"/>
        <a:ext cx="11078936" cy="963691"/>
      </dsp:txXfrm>
    </dsp:sp>
    <dsp:sp modelId="{A0E3C892-FC15-4290-9A24-C4CCFC4B35CE}">
      <dsp:nvSpPr>
        <dsp:cNvPr id="0" name=""/>
        <dsp:cNvSpPr/>
      </dsp:nvSpPr>
      <dsp:spPr>
        <a:xfrm>
          <a:off x="0" y="3618373"/>
          <a:ext cx="12192000" cy="96369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>
              <a:lumMod val="9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F89FB-6183-4044-8F30-94C5FBCB1373}">
      <dsp:nvSpPr>
        <dsp:cNvPr id="0" name=""/>
        <dsp:cNvSpPr/>
      </dsp:nvSpPr>
      <dsp:spPr>
        <a:xfrm>
          <a:off x="291516" y="3835203"/>
          <a:ext cx="530030" cy="5300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E26C6-BB5A-49C9-B31C-0D498CEAA560}">
      <dsp:nvSpPr>
        <dsp:cNvPr id="0" name=""/>
        <dsp:cNvSpPr/>
      </dsp:nvSpPr>
      <dsp:spPr>
        <a:xfrm>
          <a:off x="1113063" y="3618373"/>
          <a:ext cx="11078936" cy="963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91" tIns="101991" rIns="101991" bIns="1019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Coverage of 80 economic indicators each quarter. </a:t>
          </a:r>
        </a:p>
      </dsp:txBody>
      <dsp:txXfrm>
        <a:off x="1113063" y="3618373"/>
        <a:ext cx="11078936" cy="963691"/>
      </dsp:txXfrm>
    </dsp:sp>
    <dsp:sp modelId="{9974C36A-2795-4313-8B2E-581E28943163}">
      <dsp:nvSpPr>
        <dsp:cNvPr id="0" name=""/>
        <dsp:cNvSpPr/>
      </dsp:nvSpPr>
      <dsp:spPr>
        <a:xfrm>
          <a:off x="0" y="4822987"/>
          <a:ext cx="12192000" cy="96369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>
              <a:lumMod val="9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FA85E-79E7-4E1B-9722-35A7CFB55D42}">
      <dsp:nvSpPr>
        <dsp:cNvPr id="0" name=""/>
        <dsp:cNvSpPr/>
      </dsp:nvSpPr>
      <dsp:spPr>
        <a:xfrm>
          <a:off x="291516" y="5039818"/>
          <a:ext cx="530030" cy="5300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F77D3-BE78-4143-B5A7-ACE6D30EC915}">
      <dsp:nvSpPr>
        <dsp:cNvPr id="0" name=""/>
        <dsp:cNvSpPr/>
      </dsp:nvSpPr>
      <dsp:spPr>
        <a:xfrm>
          <a:off x="1113063" y="4822987"/>
          <a:ext cx="11078936" cy="963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91" tIns="101991" rIns="101991" bIns="1019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Estimize consensus has proven more accurate than comparable sell side data sets over 70% of the time and by 15% on average.</a:t>
          </a:r>
        </a:p>
      </dsp:txBody>
      <dsp:txXfrm>
        <a:off x="1113063" y="4822987"/>
        <a:ext cx="11078936" cy="963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DEAD4-A185-4106-9757-5B6BFCCBF4D3}">
      <dsp:nvSpPr>
        <dsp:cNvPr id="0" name=""/>
        <dsp:cNvSpPr/>
      </dsp:nvSpPr>
      <dsp:spPr>
        <a:xfrm>
          <a:off x="2150324" y="0"/>
          <a:ext cx="9692640" cy="1552972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064" tIns="1137938" rIns="188064" bIns="11379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Scrape the data for 50 stock tickers from Estimize.com for at least one year –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 quarters.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150324" y="0"/>
        <a:ext cx="9692640" cy="1552972"/>
      </dsp:txXfrm>
    </dsp:sp>
    <dsp:sp modelId="{B6D14034-EF7E-470A-A43D-0DF8C1020B6B}">
      <dsp:nvSpPr>
        <dsp:cNvPr id="0" name=""/>
        <dsp:cNvSpPr/>
      </dsp:nvSpPr>
      <dsp:spPr>
        <a:xfrm>
          <a:off x="234743" y="347"/>
          <a:ext cx="1915580" cy="1573356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226" tIns="442532" rIns="128226" bIns="4425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Scrape</a:t>
          </a:r>
        </a:p>
      </dsp:txBody>
      <dsp:txXfrm>
        <a:off x="234743" y="347"/>
        <a:ext cx="1915580" cy="1573356"/>
      </dsp:txXfrm>
    </dsp:sp>
    <dsp:sp modelId="{6FCACA14-F09B-463E-983A-F472960D4BA3}">
      <dsp:nvSpPr>
        <dsp:cNvPr id="0" name=""/>
        <dsp:cNvSpPr/>
      </dsp:nvSpPr>
      <dsp:spPr>
        <a:xfrm>
          <a:off x="2154128" y="1889975"/>
          <a:ext cx="9692640" cy="177764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064" tIns="1137938" rIns="188064" bIns="11379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Build datasets to store the scraped EPS, Company and Analyst information.</a:t>
          </a:r>
          <a:endParaRPr lang="en-US" sz="1800" kern="1200" dirty="0"/>
        </a:p>
      </dsp:txBody>
      <dsp:txXfrm>
        <a:off x="2154128" y="1889975"/>
        <a:ext cx="9692640" cy="1777647"/>
      </dsp:txXfrm>
    </dsp:sp>
    <dsp:sp modelId="{E675BAD6-68F1-4FB2-8E5A-C496DDC42991}">
      <dsp:nvSpPr>
        <dsp:cNvPr id="0" name=""/>
        <dsp:cNvSpPr/>
      </dsp:nvSpPr>
      <dsp:spPr>
        <a:xfrm>
          <a:off x="234743" y="1882246"/>
          <a:ext cx="1915580" cy="1801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226" tIns="442532" rIns="128226" bIns="4425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Store</a:t>
          </a:r>
        </a:p>
      </dsp:txBody>
      <dsp:txXfrm>
        <a:off x="234743" y="1882246"/>
        <a:ext cx="1915580" cy="1801526"/>
      </dsp:txXfrm>
    </dsp:sp>
    <dsp:sp modelId="{FE580884-5A31-420B-95C6-8B6CF37DE512}">
      <dsp:nvSpPr>
        <dsp:cNvPr id="0" name=""/>
        <dsp:cNvSpPr/>
      </dsp:nvSpPr>
      <dsp:spPr>
        <a:xfrm>
          <a:off x="2169370" y="3913187"/>
          <a:ext cx="9692640" cy="172267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064" tIns="1137938" rIns="188064" bIns="11379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Build a database using the datasets generated above that supports easy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query for extracting the correct information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169370" y="3913187"/>
        <a:ext cx="9692640" cy="1722677"/>
      </dsp:txXfrm>
    </dsp:sp>
    <dsp:sp modelId="{4627E4A1-EC10-4C77-836A-F156640255FB}">
      <dsp:nvSpPr>
        <dsp:cNvPr id="0" name=""/>
        <dsp:cNvSpPr/>
      </dsp:nvSpPr>
      <dsp:spPr>
        <a:xfrm>
          <a:off x="234743" y="3921699"/>
          <a:ext cx="1953672" cy="1714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226" tIns="442532" rIns="128226" bIns="4425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</a:t>
          </a:r>
        </a:p>
      </dsp:txBody>
      <dsp:txXfrm>
        <a:off x="234743" y="3921699"/>
        <a:ext cx="1953672" cy="1714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98CAA-5BD1-4292-B7CF-F6B5740A2582}">
      <dsp:nvSpPr>
        <dsp:cNvPr id="0" name=""/>
        <dsp:cNvSpPr/>
      </dsp:nvSpPr>
      <dsp:spPr>
        <a:xfrm>
          <a:off x="4407191" y="2751"/>
          <a:ext cx="3265649" cy="1023702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555555"/>
              </a:solidFill>
              <a:latin typeface="ProximaNova"/>
            </a:rPr>
            <a:t>Data on Estimize.com is unstructured data which is not readily downloadable or usable.</a:t>
          </a:r>
          <a:endParaRPr lang="en-US" sz="1800" kern="1200" dirty="0"/>
        </a:p>
      </dsp:txBody>
      <dsp:txXfrm>
        <a:off x="4437174" y="32734"/>
        <a:ext cx="3205683" cy="963736"/>
      </dsp:txXfrm>
    </dsp:sp>
    <dsp:sp modelId="{C1156E74-5CA4-4721-A233-EC59ED651690}">
      <dsp:nvSpPr>
        <dsp:cNvPr id="0" name=""/>
        <dsp:cNvSpPr/>
      </dsp:nvSpPr>
      <dsp:spPr>
        <a:xfrm rot="5400000">
          <a:off x="5848071" y="1052046"/>
          <a:ext cx="383888" cy="460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901816" y="1090434"/>
        <a:ext cx="276399" cy="268722"/>
      </dsp:txXfrm>
    </dsp:sp>
    <dsp:sp modelId="{610D926B-B9C6-49F4-B0C9-1794A14F134F}">
      <dsp:nvSpPr>
        <dsp:cNvPr id="0" name=""/>
        <dsp:cNvSpPr/>
      </dsp:nvSpPr>
      <dsp:spPr>
        <a:xfrm>
          <a:off x="4407191" y="1538304"/>
          <a:ext cx="3265649" cy="1023702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555555"/>
              </a:solidFill>
              <a:latin typeface="ProximaNova"/>
            </a:rPr>
            <a:t>Scrape the data from Estimize.com using Selenium.</a:t>
          </a:r>
        </a:p>
      </dsp:txBody>
      <dsp:txXfrm>
        <a:off x="4437174" y="1568287"/>
        <a:ext cx="3205683" cy="963736"/>
      </dsp:txXfrm>
    </dsp:sp>
    <dsp:sp modelId="{7B7D9185-08C7-42FB-B1E8-6F56AC954761}">
      <dsp:nvSpPr>
        <dsp:cNvPr id="0" name=""/>
        <dsp:cNvSpPr/>
      </dsp:nvSpPr>
      <dsp:spPr>
        <a:xfrm rot="5400000">
          <a:off x="5848071" y="2587599"/>
          <a:ext cx="383888" cy="460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901816" y="2625987"/>
        <a:ext cx="276399" cy="268722"/>
      </dsp:txXfrm>
    </dsp:sp>
    <dsp:sp modelId="{50EED60B-014A-46AE-8989-27FFF92E7DA7}">
      <dsp:nvSpPr>
        <dsp:cNvPr id="0" name=""/>
        <dsp:cNvSpPr/>
      </dsp:nvSpPr>
      <dsp:spPr>
        <a:xfrm>
          <a:off x="4407191" y="3073858"/>
          <a:ext cx="3265649" cy="1023702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555555"/>
              </a:solidFill>
              <a:latin typeface="ProximaNova"/>
            </a:rPr>
            <a:t>Store the scraped data into a </a:t>
          </a:r>
          <a:r>
            <a:rPr lang="en-US" sz="1800" kern="1200" dirty="0" err="1">
              <a:solidFill>
                <a:srgbClr val="555555"/>
              </a:solidFill>
              <a:latin typeface="ProximaNova"/>
            </a:rPr>
            <a:t>json</a:t>
          </a:r>
          <a:r>
            <a:rPr lang="en-US" sz="1800" kern="1200" dirty="0">
              <a:solidFill>
                <a:srgbClr val="555555"/>
              </a:solidFill>
              <a:latin typeface="ProximaNova"/>
            </a:rPr>
            <a:t> or csv format.</a:t>
          </a:r>
        </a:p>
      </dsp:txBody>
      <dsp:txXfrm>
        <a:off x="4437174" y="3103841"/>
        <a:ext cx="3205683" cy="963736"/>
      </dsp:txXfrm>
    </dsp:sp>
    <dsp:sp modelId="{DEF05A80-CA1E-4C18-94AC-1E41E6491679}">
      <dsp:nvSpPr>
        <dsp:cNvPr id="0" name=""/>
        <dsp:cNvSpPr/>
      </dsp:nvSpPr>
      <dsp:spPr>
        <a:xfrm rot="5400000">
          <a:off x="5848071" y="4123152"/>
          <a:ext cx="383888" cy="460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901816" y="4161540"/>
        <a:ext cx="276399" cy="268722"/>
      </dsp:txXfrm>
    </dsp:sp>
    <dsp:sp modelId="{316050F3-A543-4408-8A35-A4BD11909DB9}">
      <dsp:nvSpPr>
        <dsp:cNvPr id="0" name=""/>
        <dsp:cNvSpPr/>
      </dsp:nvSpPr>
      <dsp:spPr>
        <a:xfrm>
          <a:off x="4407191" y="4609411"/>
          <a:ext cx="3265649" cy="1023702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555555"/>
              </a:solidFill>
              <a:latin typeface="ProximaNova"/>
            </a:rPr>
            <a:t>Import the stored data in MYSQL workbench and query the data as per further requirements. </a:t>
          </a:r>
        </a:p>
      </dsp:txBody>
      <dsp:txXfrm>
        <a:off x="4437174" y="4639394"/>
        <a:ext cx="3205683" cy="963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C393-9A2B-45A2-8E4E-FAFA5413C1FC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280F-DE53-48B1-9FB9-96A39916642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916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7B00-BE02-4BB9-B9A5-D51D0D1A821E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0EB-6CA4-453F-8712-C339590DE03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222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16B-FB7D-484B-A659-F70C0EEA95A8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51BA-4196-46F7-BF5E-DE37F6712AD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8947-7A00-4A76-84B1-1B2119E03B78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22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BFB3-8F1B-477F-B96F-8BA65B2D4AD3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8CE1-DD55-4A43-A479-EF83A2DC398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474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DC1E-4DED-43A8-89C3-4163E3A75CBB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AF89-6755-46F5-BBCF-E571D7F311A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711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BA95-CF00-41A1-A420-966FC66619DA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E3C0-1208-4260-82C3-0EB04002719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399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8A93-8C14-4267-B95F-FE4BE0AB69DE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2DF6-5EF1-449D-8E8F-F40E7D2FCBC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203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97D-7D60-41CE-AECE-5AF4DAA0D447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60AA-1533-4548-8781-A6D0EAE276D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0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950-C514-47F9-AEFE-38055CCEE8E4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842-FEC9-453F-B6F7-7C945F3A2D7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1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2572-3AEE-4103-AD61-E3B66B0BAB81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A581-ADE3-4A40-91CB-711A776CAC2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3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0982-7648-47FF-97D6-16483483F3D5}" type="datetime1">
              <a:rPr lang="en-US" altLang="en-US" smtClean="0"/>
              <a:pPr/>
              <a:t>6/10/2022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Add a footer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119E-5338-4B55-81DC-57EAC9440FD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930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3C77D61-136D-FFF9-0AF7-53B219E6D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5" r="-1" b="15794"/>
          <a:stretch/>
        </p:blipFill>
        <p:spPr>
          <a:xfrm>
            <a:off x="-1" y="10"/>
            <a:ext cx="12192001" cy="465314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8200"/>
            <a:ext cx="67056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>
                <a:solidFill>
                  <a:schemeClr val="tx2"/>
                </a:solidFill>
              </a:rPr>
              <a:t>MSA 8040 Data Management for Analytics</a:t>
            </a:r>
            <a:br>
              <a:rPr lang="en-US" sz="2500" dirty="0">
                <a:solidFill>
                  <a:schemeClr val="tx2"/>
                </a:solidFill>
              </a:rPr>
            </a:br>
            <a:br>
              <a:rPr lang="en-US" sz="25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Final Project Fall 2021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867400"/>
            <a:ext cx="2895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Shreyashi Mukhopadhyay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2E21C7-A7EE-DD0A-FD45-8DAFEAD43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10713588" cy="5571067"/>
          </a:xfrm>
          <a:prstGeom prst="rect">
            <a:avLst/>
          </a:prstGeom>
          <a:noFill/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381000" y="228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Extract data for the company table </a:t>
            </a:r>
          </a:p>
        </p:txBody>
      </p:sp>
    </p:spTree>
    <p:extLst>
      <p:ext uri="{BB962C8B-B14F-4D97-AF65-F5344CB8AC3E}">
        <p14:creationId xmlns:p14="http://schemas.microsoft.com/office/powerpoint/2010/main" val="390364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1" y="261909"/>
            <a:ext cx="9220200" cy="541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Store the scraped company data into csv format </a:t>
            </a:r>
          </a:p>
        </p:txBody>
      </p:sp>
      <p:pic>
        <p:nvPicPr>
          <p:cNvPr id="10" name="Picture 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7B50693-733D-7B94-A6C7-2F7A314D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199" y="2819399"/>
            <a:ext cx="7333381" cy="3776691"/>
          </a:xfrm>
          <a:prstGeom prst="rect">
            <a:avLst/>
          </a:prstGeom>
          <a:noFill/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9F359B-F9D6-6C88-64A8-5E1CFF394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934707"/>
            <a:ext cx="7231911" cy="1753738"/>
          </a:xfrm>
          <a:prstGeom prst="rect">
            <a:avLst/>
          </a:prstGeom>
          <a:noFill/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-1" y="1"/>
            <a:ext cx="45720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Extract data for the EPS table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FC52F8-018E-1031-58DC-5F3BBD22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1898"/>
            <a:ext cx="10045011" cy="4997394"/>
          </a:xfrm>
          <a:prstGeom prst="rect">
            <a:avLst/>
          </a:prstGeom>
          <a:noFill/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4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-1" y="1"/>
            <a:ext cx="69342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Store the EPS data into csv format 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6E215-341E-7CD2-5D89-C6A2DDFBA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425"/>
            <a:ext cx="5562600" cy="199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64C0CE-3F47-4D7D-1BC4-64CDC18DE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50081"/>
            <a:ext cx="5943600" cy="3322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86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-1" y="1"/>
            <a:ext cx="6019801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Extract data for the Analyst table 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1166F0-3B59-9A0C-81A9-650D38C3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1"/>
            <a:ext cx="8695014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2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-1" y="1"/>
            <a:ext cx="69342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Store the Analyst data into csv format 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706086-F75F-BD88-5559-70F0255C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" y="985697"/>
            <a:ext cx="7772400" cy="1757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F25AC-153B-C5ED-1ED4-A33805B1A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21" y="2977646"/>
            <a:ext cx="8689061" cy="364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94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-1" y="1"/>
            <a:ext cx="69342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Importing data in MySQL Workbench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5C0913-6CF3-B226-9B20-573B1665F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957294"/>
            <a:ext cx="8078437" cy="5473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17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-1" y="1"/>
            <a:ext cx="97536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Query the imported tables and check the count of each table 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D0DCC2D-7797-F0BE-118C-BB60ABEBF309}"/>
              </a:ext>
            </a:extLst>
          </p:cNvPr>
          <p:cNvGrpSpPr/>
          <p:nvPr/>
        </p:nvGrpSpPr>
        <p:grpSpPr>
          <a:xfrm>
            <a:off x="152400" y="1405955"/>
            <a:ext cx="9691116" cy="1547964"/>
            <a:chOff x="152400" y="1405955"/>
            <a:chExt cx="9691116" cy="15479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0F437C1-28F4-2B7B-E364-F71F4F57F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583" b="44013"/>
            <a:stretch/>
          </p:blipFill>
          <p:spPr>
            <a:xfrm>
              <a:off x="152400" y="1445664"/>
              <a:ext cx="1524001" cy="1453920"/>
            </a:xfrm>
            <a:prstGeom prst="rect">
              <a:avLst/>
            </a:prstGeom>
          </p:spPr>
        </p:pic>
        <p:pic>
          <p:nvPicPr>
            <p:cNvPr id="9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3B25EDD-2FA1-C6AE-EE5C-A775338AA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632" b="38074"/>
            <a:stretch/>
          </p:blipFill>
          <p:spPr bwMode="auto">
            <a:xfrm>
              <a:off x="2642616" y="1405955"/>
              <a:ext cx="7200900" cy="1547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B2B3C0B-CB7B-8231-8A59-84D872853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657600"/>
            <a:ext cx="10984435" cy="10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2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-1" y="1"/>
            <a:ext cx="97536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Query the database to extract required information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F255F5-90F0-699F-3C9E-5F8E91EAA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10713716" cy="99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CCBAFE-47F0-A3C7-87E2-BEB347CE6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995"/>
            <a:ext cx="11053823" cy="238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36D28C4-22E6-E9E2-AFB3-ED698167C4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-51122" r="347" b="56735"/>
          <a:stretch/>
        </p:blipFill>
        <p:spPr bwMode="auto">
          <a:xfrm>
            <a:off x="609600" y="1896346"/>
            <a:ext cx="7772400" cy="15707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583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-1" y="1"/>
            <a:ext cx="97536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Query the database to extract required information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11EC6-1D71-E16F-96A7-977B7506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4" y="1122784"/>
            <a:ext cx="10519979" cy="1010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7D8D77-F114-B5EB-0873-7E6A2F9D2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1" y="3571431"/>
            <a:ext cx="8161330" cy="24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4F9109-04CA-EAD5-B816-A55AFB9568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34"/>
          <a:stretch/>
        </p:blipFill>
        <p:spPr bwMode="auto">
          <a:xfrm>
            <a:off x="495300" y="2378962"/>
            <a:ext cx="9233231" cy="1050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6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697" y="348868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Meetings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1E7BAD-3340-ECB2-93AE-9D2AD95DA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7" y="1848644"/>
            <a:ext cx="10258425" cy="4305300"/>
          </a:xfr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50739C-EF52-ECC3-42F1-A5E97E325F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-1" y="1"/>
            <a:ext cx="97536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Query the database to extract required information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46950C-7FC6-AF6D-669B-6C53FE289299}"/>
              </a:ext>
            </a:extLst>
          </p:cNvPr>
          <p:cNvSpPr txBox="1">
            <a:spLocks/>
          </p:cNvSpPr>
          <p:nvPr/>
        </p:nvSpPr>
        <p:spPr>
          <a:xfrm>
            <a:off x="143555" y="1044700"/>
            <a:ext cx="8551481" cy="763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800100" algn="l"/>
              </a:tabLst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8001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has the largest number of followers?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D3070-A049-A2B8-C2F5-A98288B77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7674922" cy="2186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60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6CB7-5FB7-4620-44C0-3FE30D31863F}"/>
              </a:ext>
            </a:extLst>
          </p:cNvPr>
          <p:cNvSpPr txBox="1"/>
          <p:nvPr/>
        </p:nvSpPr>
        <p:spPr>
          <a:xfrm>
            <a:off x="860524" y="4081486"/>
            <a:ext cx="10464734" cy="131415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8DC9B1-5458-47DC-8742-C6D2BB4772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" r="-2" b="-2"/>
          <a:stretch/>
        </p:blipFill>
        <p:spPr>
          <a:xfrm>
            <a:off x="2743200" y="472638"/>
            <a:ext cx="6777732" cy="3733675"/>
          </a:xfrm>
          <a:prstGeom prst="rect">
            <a:avLst/>
          </a:prstGeom>
          <a:effectLst/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A2BC9DC-8109-ED34-6C2E-0C846A6E8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858240"/>
              </p:ext>
            </p:extLst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7DE70B-2DD5-5FE3-17F8-3F6E04D67D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E17E4F-93EB-FD58-5345-1C9606628905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49530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sz="5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About Estimize.com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40E99CA-9AD1-F520-4AF6-16E5409E1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931011"/>
              </p:ext>
            </p:extLst>
          </p:nvPr>
        </p:nvGraphicFramePr>
        <p:xfrm>
          <a:off x="0" y="1066800"/>
          <a:ext cx="12192000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81000"/>
            <a:ext cx="11353798" cy="842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How does Estimize work</a:t>
            </a:r>
          </a:p>
        </p:txBody>
      </p:sp>
      <p:pic>
        <p:nvPicPr>
          <p:cNvPr id="80" name="Picture 79" descr="Bubble chart&#10;&#10;Description automatically generated">
            <a:extLst>
              <a:ext uri="{FF2B5EF4-FFF2-40B4-BE49-F238E27FC236}">
                <a16:creationId xmlns:a16="http://schemas.microsoft.com/office/drawing/2014/main" id="{4BCA2D68-F826-B5CE-C096-A53510667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9724390" cy="43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A2BC9DC-8109-ED34-6C2E-0C846A6E87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7DE70B-2DD5-5FE3-17F8-3F6E04D67D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E17E4F-93EB-FD58-5345-1C9606628905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49530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sz="5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Problem Statement: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D5119508-658A-12FA-DB72-A76184519431}"/>
              </a:ext>
            </a:extLst>
          </p:cNvPr>
          <p:cNvGraphicFramePr/>
          <p:nvPr/>
        </p:nvGraphicFramePr>
        <p:xfrm>
          <a:off x="-35767" y="990600"/>
          <a:ext cx="12115800" cy="5635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5435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A2BC9DC-8109-ED34-6C2E-0C846A6E87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7DE70B-2DD5-5FE3-17F8-3F6E04D67D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E17E4F-93EB-FD58-5345-1C9606628905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49530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sz="5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Solution and steps: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D5119508-658A-12FA-DB72-A76184519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532491"/>
              </p:ext>
            </p:extLst>
          </p:nvPr>
        </p:nvGraphicFramePr>
        <p:xfrm>
          <a:off x="0" y="990600"/>
          <a:ext cx="12080032" cy="5635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028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A2BC9DC-8109-ED34-6C2E-0C846A6E87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7DE70B-2DD5-5FE3-17F8-3F6E04D67D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E17E4F-93EB-FD58-5345-1C9606628905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49530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User authentication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5E984-2D5D-51A6-05EB-ADFE46378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8933" y="0"/>
            <a:ext cx="4974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A2BC9DC-8109-ED34-6C2E-0C846A6E87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7DE70B-2DD5-5FE3-17F8-3F6E04D67D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E17E4F-93EB-FD58-5345-1C9606628905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49530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User authentication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F139E-01A1-AE24-55C8-C95629665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6201" y="-7249"/>
            <a:ext cx="12268199" cy="68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953001" cy="9281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Ticker and Quarter Selection</a:t>
            </a:r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EACFC6EC-7A5D-351C-C99A-391707F08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518"/>
            <a:ext cx="10515599" cy="2243682"/>
          </a:xfrm>
          <a:prstGeom prst="rect">
            <a:avLst/>
          </a:prstGeom>
          <a:noFill/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DA04C9-97D5-7540-EE1D-79B4AAEE5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16" y="155335"/>
            <a:ext cx="1967484" cy="3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320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ProximaNova</vt:lpstr>
      <vt:lpstr>Times New Roman</vt:lpstr>
      <vt:lpstr>Office Theme</vt:lpstr>
      <vt:lpstr>MSA 8040 Data Management for Analytics  Final Project Fall 2021</vt:lpstr>
      <vt:lpstr>Meetings</vt:lpstr>
      <vt:lpstr>PowerPoint Presentation</vt:lpstr>
      <vt:lpstr>How does Estimize work</vt:lpstr>
      <vt:lpstr>PowerPoint Presentation</vt:lpstr>
      <vt:lpstr>PowerPoint Presentation</vt:lpstr>
      <vt:lpstr>PowerPoint Presentation</vt:lpstr>
      <vt:lpstr>PowerPoint Presentation</vt:lpstr>
      <vt:lpstr>Ticker and Quarter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Shreyashi Mukhopadhyay</dc:creator>
  <cp:lastModifiedBy>Shreyashi Mukhopadhyay</cp:lastModifiedBy>
  <cp:revision>12</cp:revision>
  <dcterms:created xsi:type="dcterms:W3CDTF">2022-06-03T20:28:37Z</dcterms:created>
  <dcterms:modified xsi:type="dcterms:W3CDTF">2022-06-10T16:56:13Z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