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AD1CB-BC37-4F23-B77A-671082876F61}"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E4EFA-BD1D-4BF9-AD35-83FACFE5F64E}" type="slidenum">
              <a:rPr lang="en-US" smtClean="0"/>
              <a:t>‹#›</a:t>
            </a:fld>
            <a:endParaRPr lang="en-US"/>
          </a:p>
        </p:txBody>
      </p:sp>
    </p:spTree>
    <p:extLst>
      <p:ext uri="{BB962C8B-B14F-4D97-AF65-F5344CB8AC3E}">
        <p14:creationId xmlns:p14="http://schemas.microsoft.com/office/powerpoint/2010/main" val="329564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Home</a:t>
            </a:r>
            <a:endParaRPr dirty="0"/>
          </a:p>
          <a:p>
            <a:r>
              <a:rPr b="0" dirty="0"/>
              <a:t>No alt text provided</a:t>
            </a:r>
            <a:endParaRPr dirty="0"/>
          </a:p>
          <a:p>
            <a:endParaRPr dirty="0"/>
          </a:p>
          <a:p>
            <a:r>
              <a:rPr b="1" dirty="0"/>
              <a:t>Home</a:t>
            </a:r>
            <a:endParaRPr dirty="0"/>
          </a:p>
          <a:p>
            <a:r>
              <a:rPr b="0" dirty="0"/>
              <a:t>No alt text provided</a:t>
            </a:r>
            <a:endParaRPr dirty="0"/>
          </a:p>
          <a:p>
            <a:endParaRPr dirty="0"/>
          </a:p>
          <a:p>
            <a:r>
              <a:rPr b="1" dirty="0"/>
              <a:t>Home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CALL CENTER ANALYSIS DASHBOARD</a:t>
            </a:r>
            <a:endParaRPr dirty="0"/>
          </a:p>
          <a:p>
            <a:r>
              <a:rPr b="0" dirty="0"/>
              <a:t>No alt text provided</a:t>
            </a:r>
            <a:endParaRPr dirty="0"/>
          </a:p>
          <a:p>
            <a:endParaRPr dirty="0"/>
          </a:p>
          <a:p>
            <a:r>
              <a:rPr b="1" dirty="0"/>
              <a:t>Total Incoming Calls</a:t>
            </a:r>
            <a:endParaRPr dirty="0"/>
          </a:p>
          <a:p>
            <a:r>
              <a:rPr b="0" dirty="0"/>
              <a:t>No alt text provided</a:t>
            </a:r>
            <a:endParaRPr dirty="0"/>
          </a:p>
          <a:p>
            <a:endParaRPr dirty="0"/>
          </a:p>
          <a:p>
            <a:r>
              <a:rPr b="1" dirty="0"/>
              <a:t>Response SLA Quality</a:t>
            </a:r>
            <a:endParaRPr dirty="0"/>
          </a:p>
          <a:p>
            <a:r>
              <a:rPr b="0" dirty="0"/>
              <a:t>No alt text provided</a:t>
            </a:r>
            <a:endParaRPr dirty="0"/>
          </a:p>
          <a:p>
            <a:endParaRPr dirty="0"/>
          </a:p>
          <a:p>
            <a:r>
              <a:rPr b="1" dirty="0"/>
              <a:t>Avg Satisfaction Score</a:t>
            </a:r>
            <a:endParaRPr dirty="0"/>
          </a:p>
          <a:p>
            <a:r>
              <a:rPr b="0" dirty="0"/>
              <a:t>No alt text provided</a:t>
            </a:r>
            <a:endParaRPr dirty="0"/>
          </a:p>
          <a:p>
            <a:endParaRPr dirty="0"/>
          </a:p>
          <a:p>
            <a:r>
              <a:rPr b="1" dirty="0"/>
              <a:t>Avg Call Duration (Min)</a:t>
            </a:r>
            <a:endParaRPr dirty="0"/>
          </a:p>
          <a:p>
            <a:r>
              <a:rPr b="0" dirty="0"/>
              <a:t>No alt text provided</a:t>
            </a:r>
            <a:endParaRPr dirty="0"/>
          </a:p>
          <a:p>
            <a:endParaRPr dirty="0"/>
          </a:p>
          <a:p>
            <a:r>
              <a:rPr b="1" dirty="0"/>
              <a:t>Total Call Duration (Hrs)</a:t>
            </a:r>
            <a:endParaRPr dirty="0"/>
          </a:p>
          <a:p>
            <a:r>
              <a:rPr b="0" dirty="0"/>
              <a:t>No alt text provided</a:t>
            </a:r>
            <a:endParaRPr dirty="0"/>
          </a:p>
          <a:p>
            <a:endParaRPr dirty="0"/>
          </a:p>
          <a:p>
            <a:r>
              <a:rPr b="1" dirty="0"/>
              <a:t>Call Reason</a:t>
            </a:r>
            <a:endParaRPr dirty="0"/>
          </a:p>
          <a:p>
            <a:r>
              <a:rPr b="0" dirty="0"/>
              <a:t>No alt text provided</a:t>
            </a:r>
            <a:endParaRPr dirty="0"/>
          </a:p>
          <a:p>
            <a:endParaRPr dirty="0"/>
          </a:p>
          <a:p>
            <a:r>
              <a:rPr b="1" dirty="0"/>
              <a:t>Call Sentiment</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Response Time by Channel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Reason by Call Center City</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CALL CENTER ANALYSIS DASHBOARD</a:t>
            </a:r>
            <a:endParaRPr dirty="0"/>
          </a:p>
          <a:p>
            <a:r>
              <a:rPr b="0" dirty="0"/>
              <a:t>No alt text provided</a:t>
            </a:r>
            <a:endParaRPr dirty="0"/>
          </a:p>
          <a:p>
            <a:endParaRPr dirty="0"/>
          </a:p>
          <a:p>
            <a:r>
              <a:rPr b="1" dirty="0"/>
              <a:t>Total Incoming Calls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Call Duration (Hrs)</a:t>
            </a:r>
            <a:endParaRPr dirty="0"/>
          </a:p>
          <a:p>
            <a:r>
              <a:rPr b="0" dirty="0"/>
              <a:t>No alt text provided</a:t>
            </a:r>
            <a:endParaRPr dirty="0"/>
          </a:p>
          <a:p>
            <a:endParaRPr dirty="0"/>
          </a:p>
          <a:p>
            <a:r>
              <a:rPr b="1" dirty="0"/>
              <a:t>Avg Call Duration (Min)</a:t>
            </a:r>
            <a:endParaRPr dirty="0"/>
          </a:p>
          <a:p>
            <a:r>
              <a:rPr b="0" dirty="0"/>
              <a:t>No alt text provided</a:t>
            </a:r>
            <a:endParaRPr dirty="0"/>
          </a:p>
          <a:p>
            <a:endParaRPr dirty="0"/>
          </a:p>
          <a:p>
            <a:r>
              <a:rPr b="1" dirty="0"/>
              <a:t>Response SLA Quality</a:t>
            </a:r>
            <a:endParaRPr dirty="0"/>
          </a:p>
          <a:p>
            <a:r>
              <a:rPr b="0" dirty="0"/>
              <a:t>No alt text provided</a:t>
            </a:r>
            <a:endParaRPr dirty="0"/>
          </a:p>
          <a:p>
            <a:endParaRPr dirty="0"/>
          </a:p>
          <a:p>
            <a:r>
              <a:rPr b="1" dirty="0"/>
              <a:t>Avg Satisfaction Score</a:t>
            </a:r>
            <a:endParaRPr dirty="0"/>
          </a:p>
          <a:p>
            <a:r>
              <a:rPr b="0" dirty="0"/>
              <a:t>No alt text provided</a:t>
            </a:r>
            <a:endParaRPr dirty="0"/>
          </a:p>
          <a:p>
            <a:endParaRPr dirty="0"/>
          </a:p>
          <a:p>
            <a:r>
              <a:rPr b="1" dirty="0"/>
              <a:t>Satisfaction Score by State</a:t>
            </a:r>
            <a:endParaRPr dirty="0"/>
          </a:p>
          <a:p>
            <a:r>
              <a:rPr b="0" dirty="0"/>
              <a:t>No alt text provided</a:t>
            </a:r>
            <a:endParaRPr dirty="0"/>
          </a:p>
          <a:p>
            <a:endParaRPr dirty="0"/>
          </a:p>
          <a:p>
            <a:r>
              <a:rPr b="1" dirty="0"/>
              <a:t>shapeMap</a:t>
            </a:r>
            <a:endParaRPr dirty="0"/>
          </a:p>
          <a:p>
            <a:r>
              <a:rPr b="0" dirty="0"/>
              <a:t>No alt text provided</a:t>
            </a:r>
            <a:endParaRPr dirty="0"/>
          </a:p>
          <a:p>
            <a:endParaRPr dirty="0"/>
          </a:p>
          <a:p>
            <a:r>
              <a:rPr b="1" dirty="0"/>
              <a:t>Response Time by State</a:t>
            </a:r>
            <a:endParaRPr dirty="0"/>
          </a:p>
          <a:p>
            <a:r>
              <a:rPr b="0" dirty="0"/>
              <a:t>No alt text provided</a:t>
            </a:r>
            <a:endParaRPr dirty="0"/>
          </a:p>
          <a:p>
            <a:endParaRPr dirty="0"/>
          </a:p>
          <a:p>
            <a:r>
              <a:rPr b="1" dirty="0"/>
              <a:t>shapeMap</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CALL CENTER ANALYSIS DASHBOARD</a:t>
            </a:r>
            <a:endParaRPr dirty="0"/>
          </a:p>
          <a:p>
            <a:r>
              <a:rPr b="0" dirty="0"/>
              <a:t>No alt text provided</a:t>
            </a:r>
            <a:endParaRPr dirty="0"/>
          </a:p>
          <a:p>
            <a:endParaRPr dirty="0"/>
          </a:p>
          <a:p>
            <a:r>
              <a:rPr b="1" dirty="0"/>
              <a:t>Total Incoming Calls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Call Duration (Hrs)</a:t>
            </a:r>
            <a:endParaRPr dirty="0"/>
          </a:p>
          <a:p>
            <a:r>
              <a:rPr b="0" dirty="0"/>
              <a:t>No alt text provided</a:t>
            </a:r>
            <a:endParaRPr dirty="0"/>
          </a:p>
          <a:p>
            <a:endParaRPr dirty="0"/>
          </a:p>
          <a:p>
            <a:r>
              <a:rPr b="1" dirty="0"/>
              <a:t>Avg Call Duration (Min)</a:t>
            </a:r>
            <a:endParaRPr dirty="0"/>
          </a:p>
          <a:p>
            <a:r>
              <a:rPr b="0" dirty="0"/>
              <a:t>No alt text provided</a:t>
            </a:r>
            <a:endParaRPr dirty="0"/>
          </a:p>
          <a:p>
            <a:endParaRPr dirty="0"/>
          </a:p>
          <a:p>
            <a:r>
              <a:rPr b="1" dirty="0"/>
              <a:t>Response SLA Quality</a:t>
            </a:r>
            <a:endParaRPr dirty="0"/>
          </a:p>
          <a:p>
            <a:r>
              <a:rPr b="0" dirty="0"/>
              <a:t>No alt text provided</a:t>
            </a:r>
            <a:endParaRPr dirty="0"/>
          </a:p>
          <a:p>
            <a:endParaRPr dirty="0"/>
          </a:p>
          <a:p>
            <a:r>
              <a:rPr b="1" dirty="0"/>
              <a:t>Avg Satisfaction Score</a:t>
            </a:r>
            <a:endParaRPr dirty="0"/>
          </a:p>
          <a:p>
            <a:r>
              <a:rPr b="0" dirty="0"/>
              <a:t>No alt text provided</a:t>
            </a:r>
            <a:endParaRPr dirty="0"/>
          </a:p>
          <a:p>
            <a:endParaRPr dirty="0"/>
          </a:p>
          <a:p>
            <a:r>
              <a:rPr b="1" dirty="0"/>
              <a:t>tableEx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999daca-806a-4419-a429-52d498756892?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999daca-806a-4419-a429-52d49875689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999daca-806a-4419-a429-52d49875689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999daca-806a-4419-a429-52d49875689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999daca-806a-4419-a429-52d49875689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Callcentre</a:t>
            </a:r>
            <a:r>
              <a:rPr kumimoji="0" lang="en-US"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Report</a:t>
            </a:r>
            <a:r>
              <a:rPr lang="en-US" b="1" dirty="0">
                <a:solidFill>
                  <a:srgbClr val="F3C910"/>
                </a:solidFill>
              </a:rPr>
              <a:t>  </a:t>
            </a:r>
            <a:r>
              <a:rPr kumimoji="0" lang="en-US" b="1"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PowerBI</a:t>
            </a:r>
            <a:endParaRPr kumimoji="0" lang="en-US" b="1"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
        <p:nvSpPr>
          <p:cNvPr id="2" name="Title 1">
            <a:extLst>
              <a:ext uri="{FF2B5EF4-FFF2-40B4-BE49-F238E27FC236}">
                <a16:creationId xmlns:a16="http://schemas.microsoft.com/office/drawing/2014/main" id="{BC6154E8-DC79-BB76-BA09-81055DEB0218}"/>
              </a:ext>
            </a:extLst>
          </p:cNvPr>
          <p:cNvSpPr txBox="1">
            <a:spLocks/>
          </p:cNvSpPr>
          <p:nvPr/>
        </p:nvSpPr>
        <p:spPr>
          <a:xfrm>
            <a:off x="5459680" y="5407903"/>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a:defRPr/>
            </a:pPr>
            <a:r>
              <a:rPr lang="en-US" b="1" dirty="0">
                <a:solidFill>
                  <a:srgbClr val="F3C910"/>
                </a:solidFill>
              </a:rPr>
              <a:t>Shreyashi Mukhopadhyay</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actionButton ,actionButton ,actionButton ,Home ,Home ,Hom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Coverpage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LL CENTER ANALYSIS DASHBOARD ,Total Incoming Calls ,Response SLA Quality ,Avg Satisfaction Score ,Avg Call Duration (Min) ,Total Call Duration (Hrs) ,Call Reason ,Call Sentiment ,shapeMap ,Response Time by Channel ,image ,slicer ,slicer ,slicer ,pageNavigator ,textbox ,shape ,barChart ,Reason by Call Center Cit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LL CENTER ANALYSIS DASHBOARD ,Total Incoming Calls ,image ,slicer ,slicer ,slicer ,pageNavigator ,textbox ,shape ,Total Call Duration (Hrs) ,Avg Call Duration (Min) ,Response SLA Quality ,Avg Satisfaction Score ,Satisfaction Score by State ,shapeMap ,Response Time by State ,shapeMap.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Analytics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LL CENTER ANALYSIS DASHBOARD ,Total Incoming Calls ,image ,slicer ,slicer ,slicer ,pageNavigator ,textbox ,shape ,Total Call Duration (Hrs) ,Avg Call Duration (Min) ,Response SLA Quality ,Avg Satisfaction Score ,tableE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Details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TotalTime>
  <Words>365</Words>
  <Application>Microsoft Office PowerPoint</Application>
  <PresentationFormat>Widescreen</PresentationFormat>
  <Paragraphs>171</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Calibri</vt:lpstr>
      <vt:lpstr>Calibri Light</vt:lpstr>
      <vt:lpstr>Segoe UI Light</vt:lpstr>
      <vt:lpstr>Custom Design</vt:lpstr>
      <vt:lpstr>Callcentre Report  PowerBI</vt:lpstr>
      <vt:lpstr>Coverpage</vt:lpstr>
      <vt:lpstr>Home </vt:lpstr>
      <vt:lpstr>Analytics</vt:lpstr>
      <vt:lpstr>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Shreyashi Mukhopadhyay</cp:lastModifiedBy>
  <cp:revision>5</cp:revision>
  <dcterms:created xsi:type="dcterms:W3CDTF">2016-09-04T11:54:55Z</dcterms:created>
  <dcterms:modified xsi:type="dcterms:W3CDTF">2024-10-17T04:16:31Z</dcterms:modified>
</cp:coreProperties>
</file>