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86410" autoAdjust="0"/>
  </p:normalViewPr>
  <p:slideViewPr>
    <p:cSldViewPr snapToGrid="0" snapToObjects="1">
      <p:cViewPr varScale="1">
        <p:scale>
          <a:sx n="71" d="100"/>
          <a:sy n="71" d="100"/>
        </p:scale>
        <p:origin x="235" y="5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F2A17A-6E70-4855-8CC7-765D2E545181}" type="datetimeFigureOut">
              <a:rPr lang="en-US" smtClean="0"/>
              <a:t>10/16/2024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A19FBB-21C8-44CF-999E-D4139E70C89E}" type="slidenum">
              <a:rPr lang="en-US" smtClean="0"/>
              <a:t>‹#›</a:t>
            </a:fld>
            <a:endParaRPr lang="en-US"/>
          </a:p>
        </p:txBody>
      </p:sp>
    </p:spTree>
    <p:extLst>
      <p:ext uri="{BB962C8B-B14F-4D97-AF65-F5344CB8AC3E}">
        <p14:creationId xmlns:p14="http://schemas.microsoft.com/office/powerpoint/2010/main" val="2571987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Total Employees</a:t>
            </a:r>
            <a:endParaRPr dirty="0"/>
          </a:p>
          <a:p>
            <a:r>
              <a:rPr b="0" dirty="0"/>
              <a:t>No alt text provided</a:t>
            </a:r>
            <a:endParaRPr dirty="0"/>
          </a:p>
          <a:p>
            <a:endParaRPr dirty="0"/>
          </a:p>
          <a:p>
            <a:r>
              <a:rPr b="1" dirty="0"/>
              <a:t>Active Employees</a:t>
            </a:r>
            <a:endParaRPr dirty="0"/>
          </a:p>
          <a:p>
            <a:r>
              <a:rPr b="0" dirty="0"/>
              <a:t>No alt text provided</a:t>
            </a:r>
            <a:endParaRPr dirty="0"/>
          </a:p>
          <a:p>
            <a:endParaRPr dirty="0"/>
          </a:p>
          <a:p>
            <a:r>
              <a:rPr b="1" dirty="0"/>
              <a:t>Male Employees</a:t>
            </a:r>
            <a:endParaRPr dirty="0"/>
          </a:p>
          <a:p>
            <a:r>
              <a:rPr b="0" dirty="0"/>
              <a:t>No alt text provided</a:t>
            </a:r>
            <a:endParaRPr dirty="0"/>
          </a:p>
          <a:p>
            <a:endParaRPr dirty="0"/>
          </a:p>
          <a:p>
            <a:r>
              <a:rPr b="1" dirty="0"/>
              <a:t>Female Employees</a:t>
            </a:r>
            <a:endParaRPr dirty="0"/>
          </a:p>
          <a:p>
            <a:r>
              <a:rPr b="0" dirty="0"/>
              <a:t>No alt text provided</a:t>
            </a:r>
            <a:endParaRPr dirty="0"/>
          </a:p>
          <a:p>
            <a:endParaRPr dirty="0"/>
          </a:p>
          <a:p>
            <a:r>
              <a:rPr b="1" dirty="0"/>
              <a:t>Average Age</a:t>
            </a:r>
            <a:endParaRPr dirty="0"/>
          </a:p>
          <a:p>
            <a:r>
              <a:rPr b="0" dirty="0"/>
              <a:t>No alt text provided</a:t>
            </a:r>
            <a:endParaRPr dirty="0"/>
          </a:p>
          <a:p>
            <a:endParaRPr dirty="0"/>
          </a:p>
          <a:p>
            <a:r>
              <a:rPr b="1" dirty="0"/>
              <a:t>Employees by Department</a:t>
            </a:r>
            <a:endParaRPr dirty="0"/>
          </a:p>
          <a:p>
            <a:r>
              <a:rPr b="0" dirty="0"/>
              <a:t>No alt text provided</a:t>
            </a:r>
            <a:endParaRPr dirty="0"/>
          </a:p>
          <a:p>
            <a:endParaRPr dirty="0"/>
          </a:p>
          <a:p>
            <a:r>
              <a:rPr b="1" dirty="0"/>
              <a:t>Employees by Age Group</a:t>
            </a:r>
            <a:endParaRPr dirty="0"/>
          </a:p>
          <a:p>
            <a:r>
              <a:rPr b="0" dirty="0"/>
              <a:t>No alt text provided</a:t>
            </a:r>
            <a:endParaRPr dirty="0"/>
          </a:p>
          <a:p>
            <a:endParaRPr dirty="0"/>
          </a:p>
          <a:p>
            <a:r>
              <a:rPr b="1" dirty="0"/>
              <a:t>Employees by Education </a:t>
            </a:r>
            <a:endParaRPr dirty="0"/>
          </a:p>
          <a:p>
            <a:r>
              <a:rPr b="0" dirty="0"/>
              <a:t>No alt text provided</a:t>
            </a:r>
            <a:endParaRPr dirty="0"/>
          </a:p>
          <a:p>
            <a:endParaRPr dirty="0"/>
          </a:p>
          <a:p>
            <a:r>
              <a:rPr b="1" dirty="0"/>
              <a:t>Employees by Job Level </a:t>
            </a:r>
            <a:endParaRPr dirty="0"/>
          </a:p>
          <a:p>
            <a:r>
              <a:rPr b="0" dirty="0"/>
              <a:t>No alt text provided</a:t>
            </a:r>
            <a:endParaRPr dirty="0"/>
          </a:p>
          <a:p>
            <a:endParaRPr dirty="0"/>
          </a:p>
          <a:p>
            <a:r>
              <a:rPr b="1" dirty="0"/>
              <a:t>Employees by Job Role</a:t>
            </a:r>
            <a:endParaRPr dirty="0"/>
          </a:p>
          <a:p>
            <a:r>
              <a:rPr b="0" dirty="0"/>
              <a:t>No alt text provided</a:t>
            </a:r>
            <a:endParaRPr dirty="0"/>
          </a:p>
          <a:p>
            <a:endParaRPr dirty="0"/>
          </a:p>
          <a:p>
            <a:r>
              <a:rPr b="1" dirty="0"/>
              <a:t>Employees by Marital Status</a:t>
            </a:r>
            <a:endParaRPr dirty="0"/>
          </a:p>
          <a:p>
            <a:r>
              <a:rPr b="0" dirty="0"/>
              <a:t>No alt text provided</a:t>
            </a:r>
            <a:endParaRPr dirty="0"/>
          </a:p>
          <a:p>
            <a:endParaRPr dirty="0"/>
          </a:p>
          <a:p>
            <a:r>
              <a:rPr b="1" dirty="0"/>
              <a:t>Employees by Experience</a:t>
            </a:r>
            <a:endParaRPr dirty="0"/>
          </a:p>
          <a:p>
            <a:r>
              <a:rPr b="0" dirty="0"/>
              <a:t>No alt text provided</a:t>
            </a:r>
            <a:endParaRPr dirty="0"/>
          </a:p>
          <a:p>
            <a:endParaRPr dirty="0"/>
          </a:p>
          <a:p>
            <a:r>
              <a:rPr b="1" dirty="0"/>
              <a:t>pageNavigator</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Avg Job Satisfaction</a:t>
            </a:r>
            <a:endParaRPr dirty="0"/>
          </a:p>
          <a:p>
            <a:r>
              <a:rPr b="0" dirty="0"/>
              <a:t>No alt text provided</a:t>
            </a:r>
            <a:endParaRPr dirty="0"/>
          </a:p>
          <a:p>
            <a:endParaRPr dirty="0"/>
          </a:p>
          <a:p>
            <a:r>
              <a:rPr b="1" dirty="0"/>
              <a:t>Avg Job Involvement</a:t>
            </a:r>
            <a:endParaRPr dirty="0"/>
          </a:p>
          <a:p>
            <a:r>
              <a:rPr b="0" dirty="0"/>
              <a:t>No alt text provided</a:t>
            </a:r>
            <a:endParaRPr dirty="0"/>
          </a:p>
          <a:p>
            <a:endParaRPr dirty="0"/>
          </a:p>
          <a:p>
            <a:r>
              <a:rPr b="1" dirty="0"/>
              <a:t>Avg Work Life Balance</a:t>
            </a:r>
            <a:endParaRPr dirty="0"/>
          </a:p>
          <a:p>
            <a:r>
              <a:rPr b="0" dirty="0"/>
              <a:t>No alt text provided</a:t>
            </a:r>
            <a:endParaRPr dirty="0"/>
          </a:p>
          <a:p>
            <a:endParaRPr dirty="0"/>
          </a:p>
          <a:p>
            <a:r>
              <a:rPr b="1" dirty="0"/>
              <a:t>Avg Relationship Satisfaction</a:t>
            </a:r>
            <a:endParaRPr dirty="0"/>
          </a:p>
          <a:p>
            <a:r>
              <a:rPr b="0" dirty="0"/>
              <a:t>No alt text provided</a:t>
            </a:r>
            <a:endParaRPr dirty="0"/>
          </a:p>
          <a:p>
            <a:endParaRPr dirty="0"/>
          </a:p>
          <a:p>
            <a:r>
              <a:rPr b="1" dirty="0"/>
              <a:t>Stock options by Job role</a:t>
            </a:r>
            <a:endParaRPr dirty="0"/>
          </a:p>
          <a:p>
            <a:r>
              <a:rPr b="0" dirty="0"/>
              <a:t>No alt text provided</a:t>
            </a:r>
            <a:endParaRPr dirty="0"/>
          </a:p>
          <a:p>
            <a:endParaRPr dirty="0"/>
          </a:p>
          <a:p>
            <a:r>
              <a:rPr b="1" dirty="0"/>
              <a:t>Salary by Department</a:t>
            </a:r>
            <a:endParaRPr dirty="0"/>
          </a:p>
          <a:p>
            <a:r>
              <a:rPr b="0" dirty="0"/>
              <a:t>No alt text provided</a:t>
            </a:r>
            <a:endParaRPr dirty="0"/>
          </a:p>
          <a:p>
            <a:endParaRPr dirty="0"/>
          </a:p>
          <a:p>
            <a:r>
              <a:rPr b="1" dirty="0"/>
              <a:t>Salary by Education</a:t>
            </a:r>
            <a:endParaRPr dirty="0"/>
          </a:p>
          <a:p>
            <a:r>
              <a:rPr b="0" dirty="0"/>
              <a:t>No alt text provided</a:t>
            </a:r>
            <a:endParaRPr dirty="0"/>
          </a:p>
          <a:p>
            <a:endParaRPr dirty="0"/>
          </a:p>
          <a:p>
            <a:r>
              <a:rPr b="1" dirty="0"/>
              <a:t>Salary by Experience</a:t>
            </a:r>
            <a:endParaRPr dirty="0"/>
          </a:p>
          <a:p>
            <a:r>
              <a:rPr b="0" dirty="0"/>
              <a:t>No alt text provided</a:t>
            </a:r>
            <a:endParaRPr dirty="0"/>
          </a:p>
          <a:p>
            <a:endParaRPr dirty="0"/>
          </a:p>
          <a:p>
            <a:r>
              <a:rPr b="1" dirty="0"/>
              <a:t>pageNavigator</a:t>
            </a:r>
            <a:endParaRPr dirty="0"/>
          </a:p>
          <a:p>
            <a:r>
              <a:rPr b="0" dirty="0"/>
              <a:t>No alt text provided</a:t>
            </a:r>
            <a:endParaRPr dirty="0"/>
          </a:p>
          <a:p>
            <a:endParaRPr dirty="0"/>
          </a:p>
          <a:p>
            <a:r>
              <a:rPr b="1" dirty="0"/>
              <a:t>Percent Salary Hike by Job Role</a:t>
            </a:r>
            <a:endParaRPr dirty="0"/>
          </a:p>
          <a:p>
            <a:r>
              <a:rPr b="0" dirty="0"/>
              <a:t>No alt text provided</a:t>
            </a:r>
            <a:endParaRPr dirty="0"/>
          </a:p>
          <a:p>
            <a:endParaRPr dirty="0"/>
          </a:p>
          <a:p>
            <a:r>
              <a:rPr b="1" dirty="0"/>
              <a:t>Salary by Job Role</a:t>
            </a:r>
            <a:endParaRPr dirty="0"/>
          </a:p>
          <a:p>
            <a:r>
              <a:rPr b="0" dirty="0"/>
              <a:t>No alt text provided</a:t>
            </a:r>
            <a:endParaRPr dirty="0"/>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Attrition Rate</a:t>
            </a:r>
            <a:endParaRPr dirty="0"/>
          </a:p>
          <a:p>
            <a:r>
              <a:rPr b="0" dirty="0"/>
              <a:t>No alt text provided</a:t>
            </a:r>
            <a:endParaRPr dirty="0"/>
          </a:p>
          <a:p>
            <a:endParaRPr dirty="0"/>
          </a:p>
          <a:p>
            <a:r>
              <a:rPr b="1" dirty="0"/>
              <a:t>Total Employees</a:t>
            </a:r>
            <a:endParaRPr dirty="0"/>
          </a:p>
          <a:p>
            <a:r>
              <a:rPr b="0" dirty="0"/>
              <a:t>No alt text provided</a:t>
            </a:r>
            <a:endParaRPr dirty="0"/>
          </a:p>
          <a:p>
            <a:endParaRPr dirty="0"/>
          </a:p>
          <a:p>
            <a:r>
              <a:rPr b="1" dirty="0"/>
              <a:t>Due for Promotion</a:t>
            </a:r>
            <a:endParaRPr dirty="0"/>
          </a:p>
          <a:p>
            <a:r>
              <a:rPr b="0" dirty="0"/>
              <a:t>No alt text provided</a:t>
            </a:r>
            <a:endParaRPr dirty="0"/>
          </a:p>
          <a:p>
            <a:endParaRPr dirty="0"/>
          </a:p>
          <a:p>
            <a:r>
              <a:rPr b="1" dirty="0"/>
              <a:t>Due for Retirement</a:t>
            </a:r>
            <a:endParaRPr dirty="0"/>
          </a:p>
          <a:p>
            <a:r>
              <a:rPr b="0" dirty="0"/>
              <a:t>No alt text provided</a:t>
            </a:r>
            <a:endParaRPr dirty="0"/>
          </a:p>
          <a:p>
            <a:endParaRPr dirty="0"/>
          </a:p>
          <a:p>
            <a:r>
              <a:rPr b="1" dirty="0"/>
              <a:t>High Emp Ratings</a:t>
            </a:r>
            <a:endParaRPr dirty="0"/>
          </a:p>
          <a:p>
            <a:r>
              <a:rPr b="0" dirty="0"/>
              <a:t>No alt text provided</a:t>
            </a:r>
            <a:endParaRPr dirty="0"/>
          </a:p>
          <a:p>
            <a:endParaRPr dirty="0"/>
          </a:p>
          <a:p>
            <a:r>
              <a:rPr b="1" dirty="0"/>
              <a:t>Attrition by Education Field</a:t>
            </a:r>
            <a:endParaRPr dirty="0"/>
          </a:p>
          <a:p>
            <a:r>
              <a:rPr b="0" dirty="0"/>
              <a:t>No alt text provided</a:t>
            </a:r>
            <a:endParaRPr dirty="0"/>
          </a:p>
          <a:p>
            <a:endParaRPr dirty="0"/>
          </a:p>
          <a:p>
            <a:r>
              <a:rPr b="1" dirty="0"/>
              <a:t>Attrition, Count by Gender &amp; Age band</a:t>
            </a:r>
            <a:endParaRPr dirty="0"/>
          </a:p>
          <a:p>
            <a:r>
              <a:rPr b="0" dirty="0"/>
              <a:t>No alt text provided</a:t>
            </a:r>
            <a:endParaRPr dirty="0"/>
          </a:p>
          <a:p>
            <a:endParaRPr dirty="0"/>
          </a:p>
          <a:p>
            <a:r>
              <a:rPr b="1" dirty="0"/>
              <a:t>Department wise Attrition</a:t>
            </a:r>
            <a:endParaRPr dirty="0"/>
          </a:p>
          <a:p>
            <a:r>
              <a:rPr b="0" dirty="0"/>
              <a:t>No alt text provided</a:t>
            </a:r>
            <a:endParaRPr dirty="0"/>
          </a:p>
          <a:p>
            <a:endParaRPr dirty="0"/>
          </a:p>
          <a:p>
            <a:r>
              <a:rPr b="1" dirty="0"/>
              <a:t>Attrition by Job Role</a:t>
            </a:r>
            <a:endParaRPr dirty="0"/>
          </a:p>
          <a:p>
            <a:r>
              <a:rPr b="0" dirty="0"/>
              <a:t>No alt text provided</a:t>
            </a:r>
            <a:endParaRPr dirty="0"/>
          </a:p>
          <a:p>
            <a:endParaRPr dirty="0"/>
          </a:p>
          <a:p>
            <a:r>
              <a:rPr b="1" dirty="0"/>
              <a:t>Attrition by Job Level</a:t>
            </a:r>
            <a:endParaRPr dirty="0"/>
          </a:p>
          <a:p>
            <a:r>
              <a:rPr b="0" dirty="0"/>
              <a:t>No alt text provided</a:t>
            </a:r>
            <a:endParaRPr dirty="0"/>
          </a:p>
          <a:p>
            <a:endParaRPr dirty="0"/>
          </a:p>
          <a:p>
            <a:r>
              <a:rPr b="1" dirty="0"/>
              <a:t>Attrition by Years at Company</a:t>
            </a:r>
            <a:endParaRPr dirty="0"/>
          </a:p>
          <a:p>
            <a:r>
              <a:rPr b="0" dirty="0"/>
              <a:t>No alt text provided</a:t>
            </a:r>
            <a:endParaRPr dirty="0"/>
          </a:p>
          <a:p>
            <a:endParaRPr dirty="0"/>
          </a:p>
          <a:p>
            <a:r>
              <a:rPr b="1" dirty="0"/>
              <a:t>pageNavigator</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10/16/2024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10/16/2024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10/16/2024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10/16/2024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10/16/2024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10/16/2024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10/16/2024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10/16/2024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10/16/2024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10/16/2024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10/16/2024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10/16/2024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9dd51156-886d-465b-8fba-7ffe22aaaeca?pbi_source=PowerPoint" TargetMode="Externa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9dd51156-886d-465b-8fba-7ffe22aaaeca/?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9dd51156-886d-465b-8fba-7ffe22aaaeca/?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groups/me/reports/9dd51156-886d-465b-8fba-7ffe22aaaeca/?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hyperlink" Target="https://app.powerbi.com/groups/me/reports/9dd51156-886d-465b-8fba-7ffe22aaaeca/?pbi_source=PowerPoint"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7870837" cy="630303"/>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rPr>
              <a:t>HR Analytics Report </a:t>
            </a:r>
            <a:r>
              <a:rPr kumimoji="0" lang="en-US" sz="4400" b="1" i="0" u="none" strike="noStrike" kern="1200" cap="none" spc="0" normalizeH="0" baseline="0" noProof="0" dirty="0" err="1">
                <a:ln>
                  <a:noFill/>
                </a:ln>
                <a:solidFill>
                  <a:srgbClr val="F3C910"/>
                </a:solidFill>
                <a:effectLst/>
                <a:uLnTx/>
                <a:uFillTx/>
                <a:latin typeface="Segoe UI Light" charset="0"/>
                <a:ea typeface="Segoe UI Light" charset="0"/>
                <a:cs typeface="Segoe UI Light" charset="0"/>
              </a:rPr>
              <a:t>PowerBI</a:t>
            </a:r>
            <a:r>
              <a:rPr kumimoji="0" lang="en-US" sz="4400" b="1"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rPr>
              <a:t> </a:t>
            </a: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rId3"/>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10/14/2024 9:34:48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10/14/2024 8:44:34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
        <p:nvSpPr>
          <p:cNvPr id="2" name="TextBox 1">
            <a:extLst>
              <a:ext uri="{FF2B5EF4-FFF2-40B4-BE49-F238E27FC236}">
                <a16:creationId xmlns:a16="http://schemas.microsoft.com/office/drawing/2014/main" id="{8773857C-3C54-286B-889C-6327DEE78781}"/>
              </a:ext>
            </a:extLst>
          </p:cNvPr>
          <p:cNvSpPr txBox="1"/>
          <p:nvPr/>
        </p:nvSpPr>
        <p:spPr>
          <a:xfrm>
            <a:off x="5884433" y="4765638"/>
            <a:ext cx="3905026" cy="1323439"/>
          </a:xfrm>
          <a:prstGeom prst="rect">
            <a:avLst/>
          </a:prstGeom>
          <a:noFill/>
        </p:spPr>
        <p:txBody>
          <a:bodyPr wrap="square" rtlCol="0">
            <a:spAutoFit/>
          </a:bodyPr>
          <a:lstStyle/>
          <a:p>
            <a:r>
              <a:rPr lang="en-US" sz="4000" b="1" dirty="0">
                <a:solidFill>
                  <a:srgbClr val="F3C910"/>
                </a:solidFill>
                <a:latin typeface="Segoe UI Light" charset="0"/>
                <a:cs typeface="Segoe UI Light" charset="0"/>
              </a:rPr>
              <a:t>Shreyashi</a:t>
            </a:r>
            <a:r>
              <a:rPr lang="en-US" dirty="0"/>
              <a:t> </a:t>
            </a:r>
            <a:r>
              <a:rPr lang="en-US" sz="4000" b="1" dirty="0">
                <a:solidFill>
                  <a:srgbClr val="F3C910"/>
                </a:solidFill>
                <a:latin typeface="Segoe UI Light" charset="0"/>
                <a:cs typeface="Segoe UI Light" charset="0"/>
              </a:rPr>
              <a:t>Mukhopadhyay</a:t>
            </a:r>
          </a:p>
        </p:txBody>
      </p:sp>
    </p:spTree>
    <p:extLst>
      <p:ext uri="{BB962C8B-B14F-4D97-AF65-F5344CB8AC3E}">
        <p14:creationId xmlns:p14="http://schemas.microsoft.com/office/powerpoint/2010/main" val="7630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actionButton ,actionButton ,actionButton.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Coverpage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otal Employees ,Active Employees ,Male Employees ,Female Employees ,Average Age ,Employees by Department ,Employees by Age Group ,Employees by Education  ,Employees by Job Level  ,Employees by Job Role ,Employees by Marital Status ,Employees by Experience ,pageNavigator.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Headcount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Avg Job Satisfaction ,Avg Job Involvement ,Avg Work Life Balance ,Avg Relationship Satisfaction ,Stock options by Job role ,Salary by Department ,Salary by Education ,Salary by Experience ,pageNavigator ,Percent Salary Hike by Job Role ,Salary by Job Rol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Retention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Attrition Rate ,Total Employees ,Due for Promotion ,Due for Retirement ,High Emp Ratings ,Attrition by Education Field ,Attrition, Count by Gender &amp; Age band ,Department wise Attrition ,Attrition by Job Role ,Attrition by Job Level ,Attrition by Years at Company ,pageNavigator.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Turnover</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18</TotalTime>
  <Words>304</Words>
  <Application>Microsoft Office PowerPoint</Application>
  <PresentationFormat>Widescreen</PresentationFormat>
  <Paragraphs>124</Paragraphs>
  <Slides>5</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Aptos</vt:lpstr>
      <vt:lpstr>Arial</vt:lpstr>
      <vt:lpstr>Calibri</vt:lpstr>
      <vt:lpstr>Calibri Light</vt:lpstr>
      <vt:lpstr>Segoe UI</vt:lpstr>
      <vt:lpstr>Segoe UI Light</vt:lpstr>
      <vt:lpstr>Segoe UI Semibold</vt:lpstr>
      <vt:lpstr>Custom Design</vt:lpstr>
      <vt:lpstr>HR Analytics Report PowerBI </vt:lpstr>
      <vt:lpstr>Coverpage</vt:lpstr>
      <vt:lpstr>Headcount</vt:lpstr>
      <vt:lpstr>Retention</vt:lpstr>
      <vt:lpstr>Turnover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Shreyashi Mukhopadhyay</cp:lastModifiedBy>
  <cp:revision>5</cp:revision>
  <dcterms:created xsi:type="dcterms:W3CDTF">2016-09-04T11:54:55Z</dcterms:created>
  <dcterms:modified xsi:type="dcterms:W3CDTF">2024-10-17T02:05:44Z</dcterms:modified>
</cp:coreProperties>
</file>