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7" r:id="rId1"/>
  </p:sldMasterIdLst>
  <p:notesMasterIdLst>
    <p:notesMasterId r:id="rId10"/>
  </p:notesMasterIdLst>
  <p:sldIdLst>
    <p:sldId id="256" r:id="rId2"/>
    <p:sldId id="268" r:id="rId3"/>
    <p:sldId id="269" r:id="rId4"/>
    <p:sldId id="270" r:id="rId5"/>
    <p:sldId id="271" r:id="rId6"/>
    <p:sldId id="277" r:id="rId7"/>
    <p:sldId id="274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22"/>
    <a:srgbClr val="FFFFFF"/>
    <a:srgbClr val="22BCD7"/>
    <a:srgbClr val="8F9098"/>
    <a:srgbClr val="262837"/>
    <a:srgbClr val="BBB9BC"/>
    <a:srgbClr val="11101B"/>
    <a:srgbClr val="949495"/>
    <a:srgbClr val="12111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6FE59-0946-4BA0-9ADE-43DE277DD8B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0985C-C792-483C-9345-B7699432C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49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4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70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4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3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6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4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6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3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8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6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2" y="0"/>
            <a:ext cx="12200282" cy="6935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6568" y="2181328"/>
            <a:ext cx="57212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u="sng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TRUCK-</a:t>
            </a:r>
            <a:r>
              <a:rPr lang="en-US" sz="8000" b="1" u="sng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24</a:t>
            </a:r>
            <a:endParaRPr lang="en-US" sz="8000" b="1" u="sng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3733" y="3147173"/>
            <a:ext cx="5074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        </a:t>
            </a:r>
            <a:endParaRPr lang="en-US" sz="4000" b="1" i="1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r>
              <a:rPr lang="en-US" sz="2400" b="1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 NAME OF TRUST</a:t>
            </a:r>
          </a:p>
          <a:p>
            <a:endParaRPr lang="en-US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79117" y="6337737"/>
            <a:ext cx="1671145" cy="369332"/>
          </a:xfrm>
          <a:prstGeom prst="rect">
            <a:avLst/>
          </a:prstGeom>
          <a:solidFill>
            <a:srgbClr val="0C0D2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93506" y="4798854"/>
            <a:ext cx="247141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 :</a:t>
            </a:r>
          </a:p>
          <a:p>
            <a:pPr marL="342900" indent="-342900">
              <a:buFont typeface="+mj-lt"/>
              <a:buAutoNum type="arabicPeriod"/>
            </a:pPr>
            <a:r>
              <a:rPr lang="en-IN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SHEKHAR </a:t>
            </a:r>
            <a:r>
              <a:rPr lang="en-IN" i="1" dirty="0" smtClean="0">
                <a:solidFill>
                  <a:schemeClr val="bg1">
                    <a:lumMod val="95000"/>
                  </a:schemeClr>
                </a:solidFill>
              </a:rPr>
              <a:t>SAHU</a:t>
            </a:r>
          </a:p>
          <a:p>
            <a:pPr marL="342900" indent="-342900">
              <a:buFont typeface="+mj-lt"/>
              <a:buAutoNum type="arabicPeriod"/>
            </a:pPr>
            <a:r>
              <a:rPr lang="en-IN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AKSHATT PARASHAR</a:t>
            </a:r>
          </a:p>
          <a:p>
            <a:pPr marL="342900" indent="-342900">
              <a:buFont typeface="+mj-lt"/>
              <a:buAutoNum type="arabicPeriod"/>
            </a:pPr>
            <a:r>
              <a:rPr lang="en-IN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ADITYA RAUSHAN</a:t>
            </a:r>
          </a:p>
          <a:p>
            <a:pPr marL="342900" indent="-342900">
              <a:buFont typeface="+mj-lt"/>
              <a:buAutoNum type="arabicPeriod"/>
            </a:pPr>
            <a:r>
              <a:rPr lang="en-IN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NISHANT SHARMA</a:t>
            </a:r>
          </a:p>
          <a:p>
            <a:pPr marL="342900" indent="-342900">
              <a:buFont typeface="+mj-lt"/>
              <a:buAutoNum type="arabicPeriod"/>
            </a:pPr>
            <a:r>
              <a:rPr lang="en-IN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ISHAAN HEMRAJANI</a:t>
            </a:r>
            <a:endParaRPr lang="en-IN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3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2" y="-38634"/>
            <a:ext cx="1220028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546" y="1429855"/>
            <a:ext cx="1119925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The trucking sector should be driven by speed and at promising time with sustainability , safety , security and supply.</a:t>
            </a:r>
          </a:p>
          <a:p>
            <a:pPr lvl="1" algn="ctr"/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Since </a:t>
            </a:r>
            <a:r>
              <a:rPr lang="en-GB" dirty="0">
                <a:solidFill>
                  <a:schemeClr val="bg1"/>
                </a:solidFill>
              </a:rPr>
              <a:t>packers and movers industry is highly disjoint and opaque from ages, </a:t>
            </a:r>
            <a:r>
              <a:rPr lang="en-GB" dirty="0" smtClean="0">
                <a:solidFill>
                  <a:schemeClr val="bg1"/>
                </a:solidFill>
              </a:rPr>
              <a:t>this is </a:t>
            </a:r>
            <a:r>
              <a:rPr lang="en-GB" dirty="0">
                <a:solidFill>
                  <a:schemeClr val="bg1"/>
                </a:solidFill>
              </a:rPr>
              <a:t>more than </a:t>
            </a:r>
            <a:r>
              <a:rPr lang="en-GB" dirty="0" smtClean="0">
                <a:solidFill>
                  <a:schemeClr val="bg1"/>
                </a:solidFill>
              </a:rPr>
              <a:t>$150</a:t>
            </a:r>
            <a:r>
              <a:rPr lang="en-GB" dirty="0">
                <a:solidFill>
                  <a:schemeClr val="bg1"/>
                </a:solidFill>
              </a:rPr>
              <a:t> Billion dollar </a:t>
            </a:r>
            <a:r>
              <a:rPr lang="en-GB" dirty="0" smtClean="0">
                <a:solidFill>
                  <a:schemeClr val="bg1"/>
                </a:solidFill>
              </a:rPr>
              <a:t>industry in  </a:t>
            </a:r>
            <a:r>
              <a:rPr lang="en-GB" dirty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ndia is infiltrated </a:t>
            </a:r>
            <a:r>
              <a:rPr lang="en-GB" dirty="0">
                <a:solidFill>
                  <a:schemeClr val="bg1"/>
                </a:solidFill>
              </a:rPr>
              <a:t>with technology and there are no standards needed to start this </a:t>
            </a:r>
            <a:r>
              <a:rPr lang="en-GB" dirty="0" smtClean="0">
                <a:solidFill>
                  <a:schemeClr val="bg1"/>
                </a:solidFill>
              </a:rPr>
              <a:t>business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GB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Today, most customers are unfamiliar with the standard moving process and safety. This lack of knowledge could potentially cost them more money and stress than imagined.</a:t>
            </a:r>
          </a:p>
          <a:p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336" y="673963"/>
            <a:ext cx="5009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rgbClr val="FF0000"/>
                </a:solidFill>
              </a:rPr>
              <a:t>WHY  TRUCKS24 ?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975" y="3661903"/>
            <a:ext cx="74997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We must  take care of over rule of the trucks and transportation industry </a:t>
            </a:r>
            <a:r>
              <a:rPr lang="en-IN" dirty="0" err="1" smtClean="0">
                <a:solidFill>
                  <a:schemeClr val="bg1"/>
                </a:solidFill>
              </a:rPr>
              <a:t>i.e</a:t>
            </a:r>
            <a:r>
              <a:rPr lang="en-IN" dirty="0" smtClean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Overloading,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Exceeding speed limits,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Violating other traffic and commercial rules that causes road damages.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And mostly we care for :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Safety,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Pollutions,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Damage to roads.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3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282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042" y="1019977"/>
            <a:ext cx="7100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:-</a:t>
            </a:r>
            <a:endParaRPr lang="en-IN" sz="40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9042" y="1881980"/>
            <a:ext cx="63364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panose="05000000000000000000" pitchFamily="2" charset="2"/>
              <a:buChar char="ü"/>
            </a:pPr>
            <a:r>
              <a:rPr lang="en-IN" sz="3600" dirty="0" smtClean="0">
                <a:solidFill>
                  <a:schemeClr val="bg1">
                    <a:lumMod val="95000"/>
                  </a:schemeClr>
                </a:solidFill>
              </a:rPr>
              <a:t>MACHINE </a:t>
            </a:r>
            <a:r>
              <a:rPr lang="en-IN" sz="3600" dirty="0" smtClean="0">
                <a:solidFill>
                  <a:schemeClr val="bg1">
                    <a:lumMod val="95000"/>
                  </a:schemeClr>
                </a:solidFill>
              </a:rPr>
              <a:t>LEARNING. </a:t>
            </a:r>
            <a:endParaRPr lang="en-IN" sz="3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742950" indent="-742950">
              <a:buFont typeface="Wingdings" panose="05000000000000000000" pitchFamily="2" charset="2"/>
              <a:buChar char="ü"/>
            </a:pPr>
            <a:r>
              <a:rPr lang="en-IN" sz="3600" dirty="0" smtClean="0">
                <a:solidFill>
                  <a:schemeClr val="bg1">
                    <a:lumMod val="95000"/>
                  </a:schemeClr>
                </a:solidFill>
              </a:rPr>
              <a:t>HDFS.</a:t>
            </a:r>
            <a:endParaRPr lang="en-IN" sz="3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742950" indent="-742950">
              <a:buFont typeface="Wingdings" panose="05000000000000000000" pitchFamily="2" charset="2"/>
              <a:buChar char="ü"/>
            </a:pPr>
            <a:r>
              <a:rPr lang="en-IN" sz="3600" dirty="0" smtClean="0">
                <a:solidFill>
                  <a:schemeClr val="bg1">
                    <a:lumMod val="95000"/>
                  </a:schemeClr>
                </a:solidFill>
              </a:rPr>
              <a:t>MAP-RED.</a:t>
            </a:r>
            <a:endParaRPr lang="en-IN" sz="3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742950" indent="-742950">
              <a:buFont typeface="Wingdings" panose="05000000000000000000" pitchFamily="2" charset="2"/>
              <a:buChar char="ü"/>
            </a:pPr>
            <a:r>
              <a:rPr lang="en-IN" sz="3600" dirty="0" smtClean="0">
                <a:solidFill>
                  <a:schemeClr val="bg1">
                    <a:lumMod val="95000"/>
                  </a:schemeClr>
                </a:solidFill>
              </a:rPr>
              <a:t>ANSIBLE.</a:t>
            </a:r>
            <a:endParaRPr lang="en-IN" sz="3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742950" indent="-742950">
              <a:buFont typeface="Wingdings" panose="05000000000000000000" pitchFamily="2" charset="2"/>
              <a:buChar char="ü"/>
            </a:pPr>
            <a:r>
              <a:rPr lang="en-IN" sz="3600" dirty="0" smtClean="0">
                <a:solidFill>
                  <a:schemeClr val="bg1">
                    <a:lumMod val="95000"/>
                  </a:schemeClr>
                </a:solidFill>
              </a:rPr>
              <a:t>DOCKER.</a:t>
            </a:r>
          </a:p>
          <a:p>
            <a:pPr marL="742950" indent="-742950">
              <a:buFont typeface="Wingdings" panose="05000000000000000000" pitchFamily="2" charset="2"/>
              <a:buChar char="ü"/>
            </a:pPr>
            <a:r>
              <a:rPr lang="en-IN" sz="3600" dirty="0" smtClean="0">
                <a:solidFill>
                  <a:schemeClr val="bg1">
                    <a:lumMod val="95000"/>
                  </a:schemeClr>
                </a:solidFill>
              </a:rPr>
              <a:t>Socket Programming</a:t>
            </a:r>
            <a:r>
              <a:rPr lang="en-IN" sz="36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742950" indent="-742950">
              <a:buFont typeface="Wingdings" panose="05000000000000000000" pitchFamily="2" charset="2"/>
              <a:buChar char="ü"/>
            </a:pPr>
            <a:r>
              <a:rPr lang="en-IN" sz="3600" dirty="0" smtClean="0">
                <a:solidFill>
                  <a:schemeClr val="bg1">
                    <a:lumMod val="95000"/>
                  </a:schemeClr>
                </a:solidFill>
              </a:rPr>
              <a:t>Computer Vision.</a:t>
            </a:r>
          </a:p>
        </p:txBody>
      </p:sp>
    </p:spTree>
    <p:extLst>
      <p:ext uri="{BB962C8B-B14F-4D97-AF65-F5344CB8AC3E}">
        <p14:creationId xmlns:p14="http://schemas.microsoft.com/office/powerpoint/2010/main" val="369243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1231" y="1054070"/>
            <a:ext cx="4572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u="sng" dirty="0" smtClean="0"/>
              <a:t>MACHINE LEARNING</a:t>
            </a:r>
            <a:endParaRPr lang="en-IN" sz="4000" b="1" u="sng" dirty="0"/>
          </a:p>
        </p:txBody>
      </p:sp>
      <p:sp>
        <p:nvSpPr>
          <p:cNvPr id="6" name="Rectangle 5"/>
          <p:cNvSpPr/>
          <p:nvPr/>
        </p:nvSpPr>
        <p:spPr>
          <a:xfrm>
            <a:off x="5272341" y="2736534"/>
            <a:ext cx="2099257" cy="1390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98050" y="2891080"/>
            <a:ext cx="1983347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7" idx="6"/>
            <a:endCxn id="6" idx="1"/>
          </p:cNvCxnSpPr>
          <p:nvPr/>
        </p:nvCxnSpPr>
        <p:spPr>
          <a:xfrm>
            <a:off x="3081397" y="3431993"/>
            <a:ext cx="2190944" cy="0"/>
          </a:xfrm>
          <a:prstGeom prst="straightConnector1">
            <a:avLst/>
          </a:prstGeom>
          <a:ln>
            <a:solidFill>
              <a:srgbClr val="1717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61764" y="4034998"/>
            <a:ext cx="1205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 smtClean="0"/>
              <a:t>INPUT:</a:t>
            </a:r>
            <a:endParaRPr lang="en-IN" sz="28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1231495" y="4479032"/>
            <a:ext cx="127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1.DISTANCE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231495" y="4760515"/>
            <a:ext cx="1940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2.TYPE OF VEHICLE</a:t>
            </a:r>
          </a:p>
          <a:p>
            <a:r>
              <a:rPr lang="en-IN" dirty="0" smtClean="0"/>
              <a:t>3.TYPE OF HOUSE</a:t>
            </a:r>
          </a:p>
          <a:p>
            <a:r>
              <a:rPr lang="en-IN" dirty="0" smtClean="0"/>
              <a:t>4.TYPE OF LOAD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9562542" y="2822324"/>
            <a:ext cx="2017581" cy="1212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WITH 90% Accuracy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>
            <a:stCxn id="6" idx="3"/>
            <a:endCxn id="14" idx="2"/>
          </p:cNvCxnSpPr>
          <p:nvPr/>
        </p:nvCxnSpPr>
        <p:spPr>
          <a:xfrm flipV="1">
            <a:off x="7371598" y="3428661"/>
            <a:ext cx="2190944" cy="3332"/>
          </a:xfrm>
          <a:prstGeom prst="straightConnector1">
            <a:avLst/>
          </a:prstGeom>
          <a:ln>
            <a:solidFill>
              <a:srgbClr val="1717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91772" y="342866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INPUT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7822557" y="3395917"/>
            <a:ext cx="13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PREDICTION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9675008" y="4034998"/>
            <a:ext cx="1525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 smtClean="0"/>
              <a:t>OUT</a:t>
            </a:r>
            <a:r>
              <a:rPr lang="en-IN" sz="2800" b="1" u="sng" dirty="0" smtClean="0"/>
              <a:t>PUT:</a:t>
            </a:r>
            <a:endParaRPr lang="en-IN" sz="2800" b="1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9864770" y="446564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1. PRICE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393765" y="4034998"/>
            <a:ext cx="179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 smtClean="0"/>
              <a:t>MODULES: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48132" y="4488705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1. </a:t>
            </a:r>
            <a:r>
              <a:rPr lang="en-IN" dirty="0" smtClean="0"/>
              <a:t>pandas</a:t>
            </a:r>
            <a:endParaRPr lang="en-IN" dirty="0" smtClean="0"/>
          </a:p>
          <a:p>
            <a:r>
              <a:rPr lang="en-IN" dirty="0" smtClean="0"/>
              <a:t>2. </a:t>
            </a:r>
            <a:r>
              <a:rPr lang="en-IN" dirty="0" err="1" smtClean="0"/>
              <a:t>sklearn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7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0175" y="283335"/>
            <a:ext cx="6204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 smtClean="0"/>
              <a:t>Hadoop Distributed File System</a:t>
            </a:r>
            <a:endParaRPr lang="en-IN" sz="36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5570113" y="1185218"/>
            <a:ext cx="1442434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Client</a:t>
            </a:r>
            <a:endParaRPr lang="en-IN" dirty="0" smtClean="0"/>
          </a:p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395470" y="2987898"/>
            <a:ext cx="2665927" cy="1236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Name Node</a:t>
            </a:r>
            <a:endParaRPr lang="en-IN" dirty="0" smtClean="0"/>
          </a:p>
        </p:txBody>
      </p:sp>
      <p:sp>
        <p:nvSpPr>
          <p:cNvPr id="5" name="Rectangle 4"/>
          <p:cNvSpPr/>
          <p:nvPr/>
        </p:nvSpPr>
        <p:spPr>
          <a:xfrm>
            <a:off x="2086377" y="5344732"/>
            <a:ext cx="1403798" cy="1236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</a:t>
            </a:r>
            <a:r>
              <a:rPr lang="en-IN" dirty="0" smtClean="0"/>
              <a:t>node</a:t>
            </a:r>
          </a:p>
          <a:p>
            <a:pPr algn="ctr"/>
            <a:r>
              <a:rPr lang="en-IN" dirty="0" smtClean="0"/>
              <a:t>&amp;</a:t>
            </a:r>
          </a:p>
          <a:p>
            <a:pPr algn="ctr"/>
            <a:r>
              <a:rPr lang="en-IN" dirty="0" smtClean="0"/>
              <a:t>Task Tracker</a:t>
            </a:r>
          </a:p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799787" y="5344732"/>
            <a:ext cx="1416676" cy="1236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node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Task Tracker</a:t>
            </a:r>
          </a:p>
          <a:p>
            <a:pPr algn="ctr"/>
            <a:r>
              <a:rPr lang="en-IN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9414456" y="5344732"/>
            <a:ext cx="1390919" cy="1236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node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Task Tracker</a:t>
            </a:r>
          </a:p>
          <a:p>
            <a:pPr algn="ctr"/>
            <a:r>
              <a:rPr lang="en-IN" dirty="0"/>
              <a:t>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836831" y="2086558"/>
            <a:ext cx="2562896" cy="901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  <a:endCxn id="13" idx="0"/>
          </p:cNvCxnSpPr>
          <p:nvPr/>
        </p:nvCxnSpPr>
        <p:spPr>
          <a:xfrm>
            <a:off x="6291330" y="2086739"/>
            <a:ext cx="2794716" cy="914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2788276" y="4224270"/>
            <a:ext cx="940158" cy="1120462"/>
          </a:xfrm>
          <a:prstGeom prst="straightConnector1">
            <a:avLst/>
          </a:prstGeom>
          <a:ln>
            <a:solidFill>
              <a:srgbClr val="1717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2"/>
            <a:endCxn id="8" idx="0"/>
          </p:cNvCxnSpPr>
          <p:nvPr/>
        </p:nvCxnSpPr>
        <p:spPr>
          <a:xfrm>
            <a:off x="9086046" y="4237149"/>
            <a:ext cx="1023870" cy="1107583"/>
          </a:xfrm>
          <a:prstGeom prst="straightConnector1">
            <a:avLst/>
          </a:prstGeom>
          <a:ln>
            <a:solidFill>
              <a:srgbClr val="1717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753082" y="3000777"/>
            <a:ext cx="2665927" cy="1236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Job Tracker</a:t>
            </a:r>
            <a:endParaRPr lang="en-IN" dirty="0" smtClean="0"/>
          </a:p>
          <a:p>
            <a:pPr algn="ctr"/>
            <a:endParaRPr lang="en-IN" dirty="0"/>
          </a:p>
        </p:txBody>
      </p:sp>
      <p:cxnSp>
        <p:nvCxnSpPr>
          <p:cNvPr id="15" name="Straight Arrow Connector 14"/>
          <p:cNvCxnSpPr>
            <a:stCxn id="4" idx="2"/>
            <a:endCxn id="7" idx="0"/>
          </p:cNvCxnSpPr>
          <p:nvPr/>
        </p:nvCxnSpPr>
        <p:spPr>
          <a:xfrm>
            <a:off x="3728434" y="4224270"/>
            <a:ext cx="2779691" cy="1120462"/>
          </a:xfrm>
          <a:prstGeom prst="straightConnector1">
            <a:avLst/>
          </a:prstGeom>
          <a:ln>
            <a:solidFill>
              <a:srgbClr val="1717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5" idx="0"/>
          </p:cNvCxnSpPr>
          <p:nvPr/>
        </p:nvCxnSpPr>
        <p:spPr>
          <a:xfrm flipH="1">
            <a:off x="2788276" y="4237149"/>
            <a:ext cx="6297770" cy="1107583"/>
          </a:xfrm>
          <a:prstGeom prst="straightConnector1">
            <a:avLst/>
          </a:prstGeom>
          <a:ln>
            <a:solidFill>
              <a:srgbClr val="1717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7" idx="0"/>
          </p:cNvCxnSpPr>
          <p:nvPr/>
        </p:nvCxnSpPr>
        <p:spPr>
          <a:xfrm flipH="1">
            <a:off x="6508125" y="4237149"/>
            <a:ext cx="2577921" cy="1107583"/>
          </a:xfrm>
          <a:prstGeom prst="straightConnector1">
            <a:avLst/>
          </a:prstGeom>
          <a:ln>
            <a:solidFill>
              <a:srgbClr val="1717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8" idx="0"/>
          </p:cNvCxnSpPr>
          <p:nvPr/>
        </p:nvCxnSpPr>
        <p:spPr>
          <a:xfrm>
            <a:off x="3728434" y="4224270"/>
            <a:ext cx="6381482" cy="1120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0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9536" y="473144"/>
            <a:ext cx="4017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u="sng" dirty="0" smtClean="0"/>
              <a:t>FUTURE SCOPE</a:t>
            </a:r>
            <a:endParaRPr lang="en-IN" sz="4800" b="1" u="sng" dirty="0"/>
          </a:p>
        </p:txBody>
      </p:sp>
      <p:sp>
        <p:nvSpPr>
          <p:cNvPr id="3" name="Rounded Rectangle 2"/>
          <p:cNvSpPr/>
          <p:nvPr/>
        </p:nvSpPr>
        <p:spPr>
          <a:xfrm>
            <a:off x="4610637" y="1674254"/>
            <a:ext cx="2640169" cy="1352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ANDROID AND IOS APP </a:t>
            </a:r>
          </a:p>
          <a:p>
            <a:pPr algn="ctr"/>
            <a:r>
              <a:rPr lang="en-IN" dirty="0" smtClean="0"/>
              <a:t>FOR </a:t>
            </a:r>
            <a:endParaRPr lang="en-IN" dirty="0"/>
          </a:p>
          <a:p>
            <a:pPr algn="ctr"/>
            <a:r>
              <a:rPr lang="en-IN" dirty="0" smtClean="0"/>
              <a:t>TRUCK 24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798490" y="4391694"/>
            <a:ext cx="1906074" cy="1068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LIVE MONITORING OF TRUCKS THROUGH GPS AND GOOGLE API</a:t>
            </a:r>
            <a:endParaRPr lang="en-IN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3644721" y="4391696"/>
            <a:ext cx="1944710" cy="1068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BEST FREIGHT LOGISTIC FOR BETTER SERVICE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6536027" y="4391695"/>
            <a:ext cx="1918953" cy="1068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ASSURANCE</a:t>
            </a:r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9247031" y="4391694"/>
            <a:ext cx="1854558" cy="1068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ONE CLICK AND HASSLE FREE TRANSPORT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751527" y="3580327"/>
            <a:ext cx="8422783" cy="2575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2"/>
          </p:cNvCxnSpPr>
          <p:nvPr/>
        </p:nvCxnSpPr>
        <p:spPr>
          <a:xfrm flipH="1">
            <a:off x="5930721" y="3026536"/>
            <a:ext cx="1" cy="579549"/>
          </a:xfrm>
          <a:prstGeom prst="straightConnector1">
            <a:avLst/>
          </a:prstGeom>
          <a:ln>
            <a:solidFill>
              <a:srgbClr val="1717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0"/>
          </p:cNvCxnSpPr>
          <p:nvPr/>
        </p:nvCxnSpPr>
        <p:spPr>
          <a:xfrm>
            <a:off x="1751527" y="3580326"/>
            <a:ext cx="0" cy="811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0"/>
          </p:cNvCxnSpPr>
          <p:nvPr/>
        </p:nvCxnSpPr>
        <p:spPr>
          <a:xfrm>
            <a:off x="7495503" y="3606085"/>
            <a:ext cx="1" cy="785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0"/>
          </p:cNvCxnSpPr>
          <p:nvPr/>
        </p:nvCxnSpPr>
        <p:spPr>
          <a:xfrm>
            <a:off x="4617075" y="3606084"/>
            <a:ext cx="1" cy="785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8" idx="0"/>
          </p:cNvCxnSpPr>
          <p:nvPr/>
        </p:nvCxnSpPr>
        <p:spPr>
          <a:xfrm>
            <a:off x="10174310" y="3606085"/>
            <a:ext cx="0" cy="785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4610636" y="1674254"/>
            <a:ext cx="2640169" cy="1352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ANDROID AND IOS APP </a:t>
            </a:r>
          </a:p>
          <a:p>
            <a:pPr algn="ctr"/>
            <a:r>
              <a:rPr lang="en-IN" dirty="0" smtClean="0"/>
              <a:t>FOR </a:t>
            </a:r>
            <a:endParaRPr lang="en-IN" dirty="0"/>
          </a:p>
          <a:p>
            <a:pPr algn="ctr"/>
            <a:r>
              <a:rPr lang="en-IN" dirty="0" smtClean="0"/>
              <a:t>TRUCK 24</a:t>
            </a:r>
            <a:endParaRPr lang="en-IN" dirty="0"/>
          </a:p>
        </p:txBody>
      </p:sp>
      <p:sp>
        <p:nvSpPr>
          <p:cNvPr id="41" name="Rounded Rectangle 40"/>
          <p:cNvSpPr/>
          <p:nvPr/>
        </p:nvSpPr>
        <p:spPr>
          <a:xfrm>
            <a:off x="3644720" y="4391696"/>
            <a:ext cx="1944710" cy="1068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BEST FREIGHT LOGISTIC FOR BETTER SERVICE</a:t>
            </a:r>
            <a:endParaRPr lang="en-IN" dirty="0"/>
          </a:p>
        </p:txBody>
      </p:sp>
      <p:sp>
        <p:nvSpPr>
          <p:cNvPr id="42" name="Rounded Rectangle 41"/>
          <p:cNvSpPr/>
          <p:nvPr/>
        </p:nvSpPr>
        <p:spPr>
          <a:xfrm>
            <a:off x="6536026" y="4391695"/>
            <a:ext cx="1918953" cy="1068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ASSURANCE</a:t>
            </a:r>
            <a:endParaRPr lang="en-IN" dirty="0"/>
          </a:p>
        </p:txBody>
      </p:sp>
      <p:sp>
        <p:nvSpPr>
          <p:cNvPr id="43" name="Rounded Rectangle 42"/>
          <p:cNvSpPr/>
          <p:nvPr/>
        </p:nvSpPr>
        <p:spPr>
          <a:xfrm>
            <a:off x="9247030" y="4391694"/>
            <a:ext cx="1854558" cy="1068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ONE CLICK AND HASSLE FREE TRANSPORT</a:t>
            </a:r>
            <a:endParaRPr lang="en-IN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751526" y="3580327"/>
            <a:ext cx="8422783" cy="2575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</p:cNvCxnSpPr>
          <p:nvPr/>
        </p:nvCxnSpPr>
        <p:spPr>
          <a:xfrm flipH="1">
            <a:off x="5930720" y="3026536"/>
            <a:ext cx="1" cy="579549"/>
          </a:xfrm>
          <a:prstGeom prst="straightConnector1">
            <a:avLst/>
          </a:prstGeom>
          <a:ln>
            <a:solidFill>
              <a:srgbClr val="1717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751526" y="3580326"/>
            <a:ext cx="0" cy="811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2" idx="0"/>
          </p:cNvCxnSpPr>
          <p:nvPr/>
        </p:nvCxnSpPr>
        <p:spPr>
          <a:xfrm>
            <a:off x="7495502" y="3606085"/>
            <a:ext cx="1" cy="785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1" idx="0"/>
          </p:cNvCxnSpPr>
          <p:nvPr/>
        </p:nvCxnSpPr>
        <p:spPr>
          <a:xfrm>
            <a:off x="4617074" y="3606084"/>
            <a:ext cx="1" cy="785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3" idx="0"/>
          </p:cNvCxnSpPr>
          <p:nvPr/>
        </p:nvCxnSpPr>
        <p:spPr>
          <a:xfrm>
            <a:off x="10174309" y="3606085"/>
            <a:ext cx="0" cy="785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9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136"/>
            <a:ext cx="12200282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8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28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00141" y="4045593"/>
            <a:ext cx="50725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IN" sz="60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IN" sz="60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857" y="1602518"/>
            <a:ext cx="8068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Thanks To : VIMAL DAGA SIR</a:t>
            </a:r>
            <a:endParaRPr lang="en-IN" sz="36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86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</TotalTime>
  <Words>254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Consolas</vt:lpstr>
      <vt:lpstr>Franklin Gothic Heavy</vt:lpstr>
      <vt:lpstr>Georgia</vt:lpstr>
      <vt:lpstr>Times New Roman</vt:lpstr>
      <vt:lpstr>Wingdings</vt:lpstr>
      <vt:lpstr>Office Theme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79</cp:revision>
  <cp:lastPrinted>2018-09-14T15:04:30Z</cp:lastPrinted>
  <dcterms:created xsi:type="dcterms:W3CDTF">2018-09-13T13:27:42Z</dcterms:created>
  <dcterms:modified xsi:type="dcterms:W3CDTF">2019-01-17T09:12:59Z</dcterms:modified>
</cp:coreProperties>
</file>