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CCCVkcHSKRbbxKKuBaW1bg9kj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644959" y="0"/>
            <a:ext cx="10458653" cy="7117071"/>
            <a:chOff x="-644959" y="0"/>
            <a:chExt cx="10458653" cy="7117071"/>
          </a:xfrm>
        </p:grpSpPr>
        <p:grpSp>
          <p:nvGrpSpPr>
            <p:cNvPr id="55" name="Google Shape;55;p14"/>
            <p:cNvGrpSpPr/>
            <p:nvPr/>
          </p:nvGrpSpPr>
          <p:grpSpPr>
            <a:xfrm>
              <a:off x="0" y="0"/>
              <a:ext cx="9144000" cy="6858000"/>
              <a:chOff x="0" y="0"/>
              <a:chExt cx="9144000" cy="6858000"/>
            </a:xfrm>
          </p:grpSpPr>
          <p:grpSp>
            <p:nvGrpSpPr>
              <p:cNvPr id="56" name="Google Shape;56;p14"/>
              <p:cNvGrpSpPr/>
              <p:nvPr/>
            </p:nvGrpSpPr>
            <p:grpSpPr>
              <a:xfrm>
                <a:off x="0" y="0"/>
                <a:ext cx="2514600" cy="6858000"/>
                <a:chOff x="0" y="0"/>
                <a:chExt cx="2514600" cy="6858000"/>
              </a:xfrm>
            </p:grpSpPr>
            <p:sp>
              <p:nvSpPr>
                <p:cNvPr id="57" name="Google Shape;57;p14"/>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8" name="Google Shape;58;p14"/>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9" name="Google Shape;59;p14"/>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0" name="Google Shape;60;p14"/>
              <p:cNvGrpSpPr/>
              <p:nvPr/>
            </p:nvGrpSpPr>
            <p:grpSpPr>
              <a:xfrm>
                <a:off x="422910" y="0"/>
                <a:ext cx="2514600" cy="6858000"/>
                <a:chOff x="0" y="0"/>
                <a:chExt cx="2514600" cy="6858000"/>
              </a:xfrm>
            </p:grpSpPr>
            <p:sp>
              <p:nvSpPr>
                <p:cNvPr id="61" name="Google Shape;61;p14"/>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14"/>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14"/>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4" name="Google Shape;64;p14"/>
              <p:cNvGrpSpPr/>
              <p:nvPr/>
            </p:nvGrpSpPr>
            <p:grpSpPr>
              <a:xfrm rot="10800000">
                <a:off x="6629400" y="0"/>
                <a:ext cx="2514600" cy="6858000"/>
                <a:chOff x="0" y="0"/>
                <a:chExt cx="2514600" cy="6858000"/>
              </a:xfrm>
            </p:grpSpPr>
            <p:sp>
              <p:nvSpPr>
                <p:cNvPr id="65" name="Google Shape;65;p14"/>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Google Shape;66;p14"/>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Google Shape;67;p14"/>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68" name="Google Shape;68;p14"/>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9" name="Google Shape;69;p14"/>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14"/>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1" name="Google Shape;71;p14"/>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2" name="Google Shape;72;p14"/>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3" name="Google Shape;73;p14"/>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4" name="Google Shape;74;p14"/>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5" name="Google Shape;75;p14"/>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6" name="Google Shape;76;p14"/>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7" name="Google Shape;77;p14"/>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8" name="Google Shape;78;p14"/>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9" name="Google Shape;79;p14"/>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0" name="Google Shape;80;p14"/>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1" name="Google Shape;81;p14"/>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14"/>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14"/>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14"/>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Google Shape;85;p14"/>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Google Shape;86;p14"/>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Google Shape;87;p14"/>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14"/>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9" name="Google Shape;89;p14"/>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Google Shape;90;p14"/>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Google Shape;91;p14"/>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Google Shape;92;p14"/>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3" name="Google Shape;93;p14"/>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14"/>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14"/>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97" name="Google Shape;97;p14"/>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Google Shape;99;p14"/>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0" algn="l">
              <a:spcBef>
                <a:spcPts val="0"/>
              </a:spcBef>
              <a:buNone/>
              <a:defRPr b="0" i="0" sz="1200" u="none" cap="none" strike="noStrike">
                <a:solidFill>
                  <a:schemeClr val="accent1"/>
                </a:solidFill>
                <a:latin typeface="Century Gothic"/>
                <a:ea typeface="Century Gothic"/>
                <a:cs typeface="Century Gothic"/>
                <a:sym typeface="Century Gothic"/>
              </a:defRPr>
            </a:lvl2pPr>
            <a:lvl3pPr indent="0" lvl="2" marL="0" algn="l">
              <a:spcBef>
                <a:spcPts val="0"/>
              </a:spcBef>
              <a:buNone/>
              <a:defRPr b="0" i="0" sz="1200" u="none" cap="none" strike="noStrike">
                <a:solidFill>
                  <a:schemeClr val="accent1"/>
                </a:solidFill>
                <a:latin typeface="Century Gothic"/>
                <a:ea typeface="Century Gothic"/>
                <a:cs typeface="Century Gothic"/>
                <a:sym typeface="Century Gothic"/>
              </a:defRPr>
            </a:lvl3pPr>
            <a:lvl4pPr indent="0" lvl="3" marL="0" algn="l">
              <a:spcBef>
                <a:spcPts val="0"/>
              </a:spcBef>
              <a:buNone/>
              <a:defRPr b="0" i="0" sz="1200" u="none" cap="none" strike="noStrike">
                <a:solidFill>
                  <a:schemeClr val="accent1"/>
                </a:solidFill>
                <a:latin typeface="Century Gothic"/>
                <a:ea typeface="Century Gothic"/>
                <a:cs typeface="Century Gothic"/>
                <a:sym typeface="Century Gothic"/>
              </a:defRPr>
            </a:lvl4pPr>
            <a:lvl5pPr indent="0" lvl="4" marL="0" algn="l">
              <a:spcBef>
                <a:spcPts val="0"/>
              </a:spcBef>
              <a:buNone/>
              <a:defRPr b="0" i="0" sz="1200" u="none" cap="none" strike="noStrike">
                <a:solidFill>
                  <a:schemeClr val="accent1"/>
                </a:solidFill>
                <a:latin typeface="Century Gothic"/>
                <a:ea typeface="Century Gothic"/>
                <a:cs typeface="Century Gothic"/>
                <a:sym typeface="Century Gothic"/>
              </a:defRPr>
            </a:lvl5pPr>
            <a:lvl6pPr indent="0" lvl="5" marL="0" algn="l">
              <a:spcBef>
                <a:spcPts val="0"/>
              </a:spcBef>
              <a:buNone/>
              <a:defRPr b="0" i="0" sz="1200" u="none" cap="none" strike="noStrike">
                <a:solidFill>
                  <a:schemeClr val="accent1"/>
                </a:solidFill>
                <a:latin typeface="Century Gothic"/>
                <a:ea typeface="Century Gothic"/>
                <a:cs typeface="Century Gothic"/>
                <a:sym typeface="Century Gothic"/>
              </a:defRPr>
            </a:lvl6pPr>
            <a:lvl7pPr indent="0" lvl="6" marL="0" algn="l">
              <a:spcBef>
                <a:spcPts val="0"/>
              </a:spcBef>
              <a:buNone/>
              <a:defRPr b="0" i="0" sz="1200" u="none" cap="none" strike="noStrike">
                <a:solidFill>
                  <a:schemeClr val="accent1"/>
                </a:solidFill>
                <a:latin typeface="Century Gothic"/>
                <a:ea typeface="Century Gothic"/>
                <a:cs typeface="Century Gothic"/>
                <a:sym typeface="Century Gothic"/>
              </a:defRPr>
            </a:lvl7pPr>
            <a:lvl8pPr indent="0" lvl="7" marL="0" algn="l">
              <a:spcBef>
                <a:spcPts val="0"/>
              </a:spcBef>
              <a:buNone/>
              <a:defRPr b="0" i="0" sz="1200" u="none" cap="none" strike="noStrike">
                <a:solidFill>
                  <a:schemeClr val="accent1"/>
                </a:solidFill>
                <a:latin typeface="Century Gothic"/>
                <a:ea typeface="Century Gothic"/>
                <a:cs typeface="Century Gothic"/>
                <a:sym typeface="Century Gothic"/>
              </a:defRPr>
            </a:lvl8pPr>
            <a:lvl9pPr indent="0" lvl="8" marL="0" algn="l">
              <a:spcBef>
                <a:spcPts val="0"/>
              </a:spcBef>
              <a:buNone/>
              <a:defRPr b="0" i="0" sz="1200" u="none" cap="none" strike="noStrike">
                <a:solidFill>
                  <a:schemeClr val="accen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GB"/>
              <a:t>‹#›</a:t>
            </a:fld>
            <a:endParaRPr/>
          </a:p>
        </p:txBody>
      </p:sp>
      <p:sp>
        <p:nvSpPr>
          <p:cNvPr id="101" name="Google Shape;101;p14"/>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9" name="Shape 239"/>
        <p:cNvGrpSpPr/>
        <p:nvPr/>
      </p:nvGrpSpPr>
      <p:grpSpPr>
        <a:xfrm>
          <a:off x="0" y="0"/>
          <a:ext cx="0" cy="0"/>
          <a:chOff x="0" y="0"/>
          <a:chExt cx="0" cy="0"/>
        </a:xfrm>
      </p:grpSpPr>
      <p:sp>
        <p:nvSpPr>
          <p:cNvPr id="240" name="Google Shape;240;p2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3"/>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2" name="Google Shape;242;p2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24"/>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4"/>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8" name="Google Shape;248;p2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1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1" name="Shape 111"/>
        <p:cNvGrpSpPr/>
        <p:nvPr/>
      </p:nvGrpSpPr>
      <p:grpSpPr>
        <a:xfrm>
          <a:off x="0" y="0"/>
          <a:ext cx="0" cy="0"/>
          <a:chOff x="0" y="0"/>
          <a:chExt cx="0" cy="0"/>
        </a:xfrm>
      </p:grpSpPr>
      <p:grpSp>
        <p:nvGrpSpPr>
          <p:cNvPr id="112" name="Google Shape;112;p17"/>
          <p:cNvGrpSpPr/>
          <p:nvPr/>
        </p:nvGrpSpPr>
        <p:grpSpPr>
          <a:xfrm>
            <a:off x="-644959" y="0"/>
            <a:ext cx="10458653" cy="7117071"/>
            <a:chOff x="-644959" y="0"/>
            <a:chExt cx="10458653" cy="7117071"/>
          </a:xfrm>
        </p:grpSpPr>
        <p:grpSp>
          <p:nvGrpSpPr>
            <p:cNvPr id="113" name="Google Shape;113;p17"/>
            <p:cNvGrpSpPr/>
            <p:nvPr/>
          </p:nvGrpSpPr>
          <p:grpSpPr>
            <a:xfrm>
              <a:off x="0" y="0"/>
              <a:ext cx="9144000" cy="6858000"/>
              <a:chOff x="0" y="0"/>
              <a:chExt cx="9144000" cy="6858000"/>
            </a:xfrm>
          </p:grpSpPr>
          <p:grpSp>
            <p:nvGrpSpPr>
              <p:cNvPr id="114" name="Google Shape;114;p17"/>
              <p:cNvGrpSpPr/>
              <p:nvPr/>
            </p:nvGrpSpPr>
            <p:grpSpPr>
              <a:xfrm>
                <a:off x="0" y="0"/>
                <a:ext cx="2514600" cy="6858000"/>
                <a:chOff x="0" y="0"/>
                <a:chExt cx="2514600" cy="6858000"/>
              </a:xfrm>
            </p:grpSpPr>
            <p:sp>
              <p:nvSpPr>
                <p:cNvPr id="115" name="Google Shape;115;p17"/>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6" name="Google Shape;116;p17"/>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7" name="Google Shape;117;p17"/>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18" name="Google Shape;118;p17"/>
              <p:cNvGrpSpPr/>
              <p:nvPr/>
            </p:nvGrpSpPr>
            <p:grpSpPr>
              <a:xfrm>
                <a:off x="422910" y="0"/>
                <a:ext cx="2514600" cy="6858000"/>
                <a:chOff x="0" y="0"/>
                <a:chExt cx="2514600" cy="6858000"/>
              </a:xfrm>
            </p:grpSpPr>
            <p:sp>
              <p:nvSpPr>
                <p:cNvPr id="119" name="Google Shape;119;p17"/>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0" name="Google Shape;120;p17"/>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1" name="Google Shape;121;p17"/>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22" name="Google Shape;122;p17"/>
              <p:cNvGrpSpPr/>
              <p:nvPr/>
            </p:nvGrpSpPr>
            <p:grpSpPr>
              <a:xfrm rot="10800000">
                <a:off x="6629400" y="0"/>
                <a:ext cx="2514600" cy="6858000"/>
                <a:chOff x="0" y="0"/>
                <a:chExt cx="2514600" cy="6858000"/>
              </a:xfrm>
            </p:grpSpPr>
            <p:sp>
              <p:nvSpPr>
                <p:cNvPr id="123" name="Google Shape;123;p17"/>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4" name="Google Shape;124;p17"/>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5" name="Google Shape;125;p17"/>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26" name="Google Shape;126;p17"/>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7" name="Google Shape;127;p17"/>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8" name="Google Shape;128;p17"/>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29" name="Google Shape;129;p17"/>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0" name="Google Shape;130;p17"/>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1" name="Google Shape;131;p17"/>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2" name="Google Shape;132;p17"/>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3" name="Google Shape;133;p17"/>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4" name="Google Shape;134;p17"/>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5" name="Google Shape;135;p17"/>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6" name="Google Shape;136;p17"/>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7" name="Google Shape;137;p17"/>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8" name="Google Shape;138;p17"/>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9" name="Google Shape;139;p17"/>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0" name="Google Shape;140;p17"/>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1" name="Google Shape;141;p17"/>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2" name="Google Shape;142;p17"/>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3" name="Google Shape;143;p17"/>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4" name="Google Shape;144;p17"/>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5" name="Google Shape;145;p17"/>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6" name="Google Shape;146;p17"/>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7" name="Google Shape;147;p17"/>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8" name="Google Shape;148;p17"/>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9" name="Google Shape;149;p17"/>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0" name="Google Shape;150;p17"/>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51" name="Google Shape;151;p17"/>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2" name="Google Shape;152;p17"/>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3" name="Google Shape;153;p17"/>
          <p:cNvSpPr/>
          <p:nvPr/>
        </p:nvSpPr>
        <p:spPr>
          <a:xfrm>
            <a:off x="905571" y="601883"/>
            <a:ext cx="3562257" cy="5648445"/>
          </a:xfrm>
          <a:prstGeom prst="rect">
            <a:avLst/>
          </a:prstGeom>
          <a:solidFill>
            <a:srgbClr val="FFFFFF"/>
          </a:solidFill>
          <a:ln cap="flat" cmpd="sng" w="9525">
            <a:solidFill>
              <a:srgbClr val="1E1E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4" name="Google Shape;154;p17"/>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5" name="Google Shape;155;p17"/>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p:nvPr>
            <p:ph idx="2" type="pic"/>
          </p:nvPr>
        </p:nvSpPr>
        <p:spPr>
          <a:xfrm>
            <a:off x="1005208" y="693795"/>
            <a:ext cx="3359623" cy="5468112"/>
          </a:xfrm>
          <a:prstGeom prst="rect">
            <a:avLst/>
          </a:prstGeom>
          <a:noFill/>
          <a:ln>
            <a:noFill/>
          </a:ln>
        </p:spPr>
      </p:sp>
      <p:sp>
        <p:nvSpPr>
          <p:cNvPr id="157" name="Google Shape;157;p17"/>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158" name="Google Shape;158;p1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1" name="Shape 161"/>
        <p:cNvGrpSpPr/>
        <p:nvPr/>
      </p:nvGrpSpPr>
      <p:grpSpPr>
        <a:xfrm>
          <a:off x="0" y="0"/>
          <a:ext cx="0" cy="0"/>
          <a:chOff x="0" y="0"/>
          <a:chExt cx="0" cy="0"/>
        </a:xfrm>
      </p:grpSpPr>
      <p:sp>
        <p:nvSpPr>
          <p:cNvPr id="162" name="Google Shape;162;p18"/>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8"/>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64" name="Google Shape;164;p1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7" name="Shape 167"/>
        <p:cNvGrpSpPr/>
        <p:nvPr/>
      </p:nvGrpSpPr>
      <p:grpSpPr>
        <a:xfrm>
          <a:off x="0" y="0"/>
          <a:ext cx="0" cy="0"/>
          <a:chOff x="0" y="0"/>
          <a:chExt cx="0" cy="0"/>
        </a:xfrm>
      </p:grpSpPr>
      <p:sp>
        <p:nvSpPr>
          <p:cNvPr id="168" name="Google Shape;168;p19"/>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9"/>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70" name="Google Shape;170;p1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20"/>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0"/>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178" name="Google Shape;178;p20"/>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79" name="Google Shape;179;p20"/>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0" name="Shape 180"/>
        <p:cNvGrpSpPr/>
        <p:nvPr/>
      </p:nvGrpSpPr>
      <p:grpSpPr>
        <a:xfrm>
          <a:off x="0" y="0"/>
          <a:ext cx="0" cy="0"/>
          <a:chOff x="0" y="0"/>
          <a:chExt cx="0" cy="0"/>
        </a:xfrm>
      </p:grpSpPr>
      <p:sp>
        <p:nvSpPr>
          <p:cNvPr id="181" name="Google Shape;181;p2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1"/>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83" name="Google Shape;183;p21"/>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84" name="Google Shape;184;p21"/>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85" name="Google Shape;185;p21"/>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86" name="Google Shape;186;p2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89" name="Shape 189"/>
        <p:cNvGrpSpPr/>
        <p:nvPr/>
      </p:nvGrpSpPr>
      <p:grpSpPr>
        <a:xfrm>
          <a:off x="0" y="0"/>
          <a:ext cx="0" cy="0"/>
          <a:chOff x="0" y="0"/>
          <a:chExt cx="0" cy="0"/>
        </a:xfrm>
      </p:grpSpPr>
      <p:grpSp>
        <p:nvGrpSpPr>
          <p:cNvPr id="190" name="Google Shape;190;p22"/>
          <p:cNvGrpSpPr/>
          <p:nvPr/>
        </p:nvGrpSpPr>
        <p:grpSpPr>
          <a:xfrm>
            <a:off x="-644959" y="0"/>
            <a:ext cx="10458653" cy="7117071"/>
            <a:chOff x="-644959" y="0"/>
            <a:chExt cx="10458653" cy="7117071"/>
          </a:xfrm>
        </p:grpSpPr>
        <p:grpSp>
          <p:nvGrpSpPr>
            <p:cNvPr id="191" name="Google Shape;191;p22"/>
            <p:cNvGrpSpPr/>
            <p:nvPr/>
          </p:nvGrpSpPr>
          <p:grpSpPr>
            <a:xfrm>
              <a:off x="0" y="0"/>
              <a:ext cx="9144000" cy="6858000"/>
              <a:chOff x="0" y="0"/>
              <a:chExt cx="9144000" cy="6858000"/>
            </a:xfrm>
          </p:grpSpPr>
          <p:grpSp>
            <p:nvGrpSpPr>
              <p:cNvPr id="192" name="Google Shape;192;p22"/>
              <p:cNvGrpSpPr/>
              <p:nvPr/>
            </p:nvGrpSpPr>
            <p:grpSpPr>
              <a:xfrm>
                <a:off x="0" y="0"/>
                <a:ext cx="2514600" cy="6858000"/>
                <a:chOff x="0" y="0"/>
                <a:chExt cx="2514600" cy="6858000"/>
              </a:xfrm>
            </p:grpSpPr>
            <p:sp>
              <p:nvSpPr>
                <p:cNvPr id="193" name="Google Shape;193;p2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4" name="Google Shape;194;p2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5" name="Google Shape;195;p2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96" name="Google Shape;196;p22"/>
              <p:cNvGrpSpPr/>
              <p:nvPr/>
            </p:nvGrpSpPr>
            <p:grpSpPr>
              <a:xfrm>
                <a:off x="422910" y="0"/>
                <a:ext cx="2514600" cy="6858000"/>
                <a:chOff x="0" y="0"/>
                <a:chExt cx="2514600" cy="6858000"/>
              </a:xfrm>
            </p:grpSpPr>
            <p:sp>
              <p:nvSpPr>
                <p:cNvPr id="197" name="Google Shape;197;p2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8" name="Google Shape;198;p2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9" name="Google Shape;199;p2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200" name="Google Shape;200;p22"/>
              <p:cNvGrpSpPr/>
              <p:nvPr/>
            </p:nvGrpSpPr>
            <p:grpSpPr>
              <a:xfrm rot="10800000">
                <a:off x="6629400" y="0"/>
                <a:ext cx="2514600" cy="6858000"/>
                <a:chOff x="0" y="0"/>
                <a:chExt cx="2514600" cy="6858000"/>
              </a:xfrm>
            </p:grpSpPr>
            <p:sp>
              <p:nvSpPr>
                <p:cNvPr id="201" name="Google Shape;201;p2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2" name="Google Shape;202;p2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p2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4" name="Google Shape;204;p22"/>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5" name="Google Shape;205;p22"/>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6" name="Google Shape;206;p22"/>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7" name="Google Shape;207;p22"/>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8" name="Google Shape;208;p22"/>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9" name="Google Shape;209;p22"/>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0" name="Google Shape;210;p22"/>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1" name="Google Shape;211;p22"/>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2" name="Google Shape;212;p22"/>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3" name="Google Shape;213;p22"/>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4" name="Google Shape;214;p22"/>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5" name="Google Shape;215;p22"/>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6" name="Google Shape;216;p22"/>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22"/>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8" name="Google Shape;218;p22"/>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9" name="Google Shape;219;p22"/>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22"/>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22"/>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2" name="Google Shape;222;p22"/>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3" name="Google Shape;223;p22"/>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4" name="Google Shape;224;p22"/>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5" name="Google Shape;225;p22"/>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6" name="Google Shape;226;p22"/>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7" name="Google Shape;227;p22"/>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8" name="Google Shape;228;p22"/>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29" name="Google Shape;229;p22"/>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0" name="Google Shape;230;p22"/>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1" name="Google Shape;231;p2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233" name="Google Shape;233;p22"/>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4" name="Google Shape;234;p22"/>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235" name="Google Shape;235;p2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6" name="Google Shape;236;p22"/>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2"/>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2"/>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1F15E"/>
            </a:gs>
            <a:gs pos="62000">
              <a:srgbClr val="90BA3F"/>
            </a:gs>
            <a:gs pos="100000">
              <a:srgbClr val="7FA03E"/>
            </a:gs>
          </a:gsLst>
          <a:lin ang="5400000" scaled="0"/>
        </a:gradFill>
      </p:bgPr>
    </p:bg>
    <p:spTree>
      <p:nvGrpSpPr>
        <p:cNvPr id="5" name="Shape 5"/>
        <p:cNvGrpSpPr/>
        <p:nvPr/>
      </p:nvGrpSpPr>
      <p:grpSpPr>
        <a:xfrm>
          <a:off x="0" y="0"/>
          <a:ext cx="0" cy="0"/>
          <a:chOff x="0" y="0"/>
          <a:chExt cx="0" cy="0"/>
        </a:xfrm>
      </p:grpSpPr>
      <p:grpSp>
        <p:nvGrpSpPr>
          <p:cNvPr id="6" name="Google Shape;6;p13"/>
          <p:cNvGrpSpPr/>
          <p:nvPr/>
        </p:nvGrpSpPr>
        <p:grpSpPr>
          <a:xfrm>
            <a:off x="-567355" y="0"/>
            <a:ext cx="10458653" cy="7117071"/>
            <a:chOff x="-644959" y="0"/>
            <a:chExt cx="10458653" cy="7117071"/>
          </a:xfrm>
        </p:grpSpPr>
        <p:grpSp>
          <p:nvGrpSpPr>
            <p:cNvPr id="7" name="Google Shape;7;p13"/>
            <p:cNvGrpSpPr/>
            <p:nvPr/>
          </p:nvGrpSpPr>
          <p:grpSpPr>
            <a:xfrm>
              <a:off x="0" y="0"/>
              <a:ext cx="9144000" cy="6858000"/>
              <a:chOff x="0" y="0"/>
              <a:chExt cx="9144000" cy="6858000"/>
            </a:xfrm>
          </p:grpSpPr>
          <p:grpSp>
            <p:nvGrpSpPr>
              <p:cNvPr id="8" name="Google Shape;8;p13"/>
              <p:cNvGrpSpPr/>
              <p:nvPr/>
            </p:nvGrpSpPr>
            <p:grpSpPr>
              <a:xfrm>
                <a:off x="0" y="0"/>
                <a:ext cx="2514600" cy="6858000"/>
                <a:chOff x="0" y="0"/>
                <a:chExt cx="2514600" cy="6858000"/>
              </a:xfrm>
            </p:grpSpPr>
            <p:sp>
              <p:nvSpPr>
                <p:cNvPr id="9" name="Google Shape;9;p1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 name="Google Shape;10;p1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1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2" name="Google Shape;12;p13"/>
              <p:cNvGrpSpPr/>
              <p:nvPr/>
            </p:nvGrpSpPr>
            <p:grpSpPr>
              <a:xfrm>
                <a:off x="422910" y="0"/>
                <a:ext cx="2514600" cy="6858000"/>
                <a:chOff x="0" y="0"/>
                <a:chExt cx="2514600" cy="6858000"/>
              </a:xfrm>
            </p:grpSpPr>
            <p:sp>
              <p:nvSpPr>
                <p:cNvPr id="13" name="Google Shape;13;p1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1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1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Google Shape;16;p13"/>
              <p:cNvGrpSpPr/>
              <p:nvPr/>
            </p:nvGrpSpPr>
            <p:grpSpPr>
              <a:xfrm rot="10800000">
                <a:off x="6629400" y="0"/>
                <a:ext cx="2514600" cy="6858000"/>
                <a:chOff x="0" y="0"/>
                <a:chExt cx="2514600" cy="6858000"/>
              </a:xfrm>
            </p:grpSpPr>
            <p:sp>
              <p:nvSpPr>
                <p:cNvPr id="17" name="Google Shape;17;p1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1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1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0" name="Google Shape;20;p13"/>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13"/>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13"/>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3" name="Google Shape;23;p13"/>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4" name="Google Shape;24;p13"/>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5" name="Google Shape;25;p13"/>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6" name="Google Shape;26;p13"/>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7" name="Google Shape;27;p13"/>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13"/>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13"/>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13"/>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 name="Google Shape;31;p13"/>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2" name="Google Shape;32;p13"/>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13"/>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13"/>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13"/>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13"/>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13"/>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13"/>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13"/>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13"/>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13"/>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13"/>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13"/>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Google Shape;44;p13"/>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5" name="Google Shape;45;p13"/>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13"/>
          <p:cNvSpPr/>
          <p:nvPr/>
        </p:nvSpPr>
        <p:spPr>
          <a:xfrm>
            <a:off x="4561242" y="-21511"/>
            <a:ext cx="3679116" cy="699244"/>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13"/>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1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4000"/>
              <a:buFont typeface="Century Gothic"/>
              <a:buNone/>
              <a:defRPr b="0" i="0" sz="4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Google Shape;49;p13"/>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0" name="Google Shape;50;p1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1" name="Google Shape;51;p1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2" name="Google Shape;52;p1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
          <p:cNvSpPr txBox="1"/>
          <p:nvPr>
            <p:ph type="ctrTitle"/>
          </p:nvPr>
        </p:nvSpPr>
        <p:spPr>
          <a:xfrm>
            <a:off x="4663439" y="457200"/>
            <a:ext cx="3474721" cy="170216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000"/>
              <a:buFont typeface="Century Gothic"/>
              <a:buNone/>
            </a:pPr>
            <a:r>
              <a:rPr b="1" lang="en-GB" sz="7000"/>
              <a:t>   PillEasy</a:t>
            </a:r>
            <a:endParaRPr b="1" sz="7000"/>
          </a:p>
        </p:txBody>
      </p:sp>
      <p:sp>
        <p:nvSpPr>
          <p:cNvPr id="256" name="Google Shape;256;p1"/>
          <p:cNvSpPr/>
          <p:nvPr/>
        </p:nvSpPr>
        <p:spPr>
          <a:xfrm>
            <a:off x="332509" y="4038600"/>
            <a:ext cx="3886200" cy="2438400"/>
          </a:xfrm>
          <a:prstGeom prst="rect">
            <a:avLst/>
          </a:prstGeom>
          <a:solidFill>
            <a:srgbClr val="6C6F4B"/>
          </a:solidFill>
          <a:ln cap="flat" cmpd="sng" w="15875">
            <a:solidFill>
              <a:srgbClr val="6C9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7" name="Google Shape;257;p1"/>
          <p:cNvSpPr txBox="1"/>
          <p:nvPr/>
        </p:nvSpPr>
        <p:spPr>
          <a:xfrm>
            <a:off x="637309" y="4288304"/>
            <a:ext cx="3276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000" u="none" cap="none" strike="noStrike">
                <a:solidFill>
                  <a:schemeClr val="lt1"/>
                </a:solidFill>
                <a:latin typeface="Century Gothic"/>
                <a:ea typeface="Century Gothic"/>
                <a:cs typeface="Century Gothic"/>
                <a:sym typeface="Century Gothic"/>
              </a:rPr>
              <a:t>By:</a:t>
            </a:r>
            <a:endParaRPr/>
          </a:p>
          <a:p>
            <a:pPr indent="0" lvl="0" marL="0" marR="0" rtl="0" algn="l">
              <a:spcBef>
                <a:spcPts val="0"/>
              </a:spcBef>
              <a:spcAft>
                <a:spcPts val="0"/>
              </a:spcAft>
              <a:buNone/>
            </a:pPr>
            <a:r>
              <a:rPr lang="en-GB" sz="2000">
                <a:solidFill>
                  <a:schemeClr val="lt1"/>
                </a:solidFill>
                <a:latin typeface="Century Gothic"/>
                <a:ea typeface="Century Gothic"/>
                <a:cs typeface="Century Gothic"/>
                <a:sym typeface="Century Gothic"/>
              </a:rPr>
              <a:t>Harshit Gupta</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GB" sz="2000">
                <a:solidFill>
                  <a:schemeClr val="lt1"/>
                </a:solidFill>
                <a:latin typeface="Century Gothic"/>
                <a:ea typeface="Century Gothic"/>
                <a:cs typeface="Century Gothic"/>
                <a:sym typeface="Century Gothic"/>
              </a:rPr>
              <a:t>Madiha Tariq</a:t>
            </a:r>
            <a:endParaRPr/>
          </a:p>
          <a:p>
            <a:pPr indent="0" lvl="0" marL="0" marR="0" rtl="0" algn="l">
              <a:spcBef>
                <a:spcPts val="0"/>
              </a:spcBef>
              <a:spcAft>
                <a:spcPts val="0"/>
              </a:spcAft>
              <a:buNone/>
            </a:pPr>
            <a:r>
              <a:rPr lang="en-GB" sz="2000">
                <a:solidFill>
                  <a:schemeClr val="lt1"/>
                </a:solidFill>
                <a:latin typeface="Century Gothic"/>
                <a:ea typeface="Century Gothic"/>
                <a:cs typeface="Century Gothic"/>
                <a:sym typeface="Century Gothic"/>
              </a:rPr>
              <a:t>Mohnish Basarkar</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GB" sz="2000">
                <a:solidFill>
                  <a:schemeClr val="lt1"/>
                </a:solidFill>
                <a:latin typeface="Century Gothic"/>
                <a:ea typeface="Century Gothic"/>
                <a:cs typeface="Century Gothic"/>
                <a:sym typeface="Century Gothic"/>
              </a:rPr>
              <a:t>Niharika </a:t>
            </a:r>
            <a:endParaRPr/>
          </a:p>
          <a:p>
            <a:pPr indent="0" lvl="0" marL="0" marR="0" rtl="0" algn="l">
              <a:spcBef>
                <a:spcPts val="0"/>
              </a:spcBef>
              <a:spcAft>
                <a:spcPts val="0"/>
              </a:spcAft>
              <a:buNone/>
            </a:pPr>
            <a:r>
              <a:rPr lang="en-GB" sz="2000">
                <a:solidFill>
                  <a:schemeClr val="lt1"/>
                </a:solidFill>
                <a:latin typeface="Century Gothic"/>
                <a:ea typeface="Century Gothic"/>
                <a:cs typeface="Century Gothic"/>
                <a:sym typeface="Century Gothic"/>
              </a:rPr>
              <a:t>Shrey Rastogi</a:t>
            </a:r>
            <a:endParaRPr sz="2000">
              <a:solidFill>
                <a:schemeClr val="lt1"/>
              </a:solidFill>
              <a:latin typeface="Century Gothic"/>
              <a:ea typeface="Century Gothic"/>
              <a:cs typeface="Century Gothic"/>
              <a:sym typeface="Century Gothic"/>
            </a:endParaRPr>
          </a:p>
        </p:txBody>
      </p:sp>
      <p:sp>
        <p:nvSpPr>
          <p:cNvPr id="258" name="Google Shape;258;p1"/>
          <p:cNvSpPr txBox="1"/>
          <p:nvPr/>
        </p:nvSpPr>
        <p:spPr>
          <a:xfrm>
            <a:off x="4800600" y="2971800"/>
            <a:ext cx="3048000"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Century Gothic"/>
                <a:ea typeface="Century Gothic"/>
                <a:cs typeface="Century Gothic"/>
                <a:sym typeface="Century Gothic"/>
              </a:rPr>
              <a:t>An app which keeps track of time when patient needs to have medicine and alerts him/her regarding the same, along with other add-on features</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txBox="1"/>
          <p:nvPr/>
        </p:nvSpPr>
        <p:spPr>
          <a:xfrm>
            <a:off x="1600200" y="1371600"/>
            <a:ext cx="6324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000">
                <a:solidFill>
                  <a:srgbClr val="A9EA25"/>
                </a:solidFill>
                <a:latin typeface="Century Gothic"/>
                <a:ea typeface="Century Gothic"/>
                <a:cs typeface="Century Gothic"/>
                <a:sym typeface="Century Gothic"/>
              </a:rPr>
              <a:t>TOOLS/ SKILLS REQUIRED</a:t>
            </a:r>
            <a:endParaRPr b="1" sz="4000">
              <a:solidFill>
                <a:srgbClr val="A9EA25"/>
              </a:solidFill>
              <a:latin typeface="Century Gothic"/>
              <a:ea typeface="Century Gothic"/>
              <a:cs typeface="Century Gothic"/>
              <a:sym typeface="Century Gothic"/>
            </a:endParaRPr>
          </a:p>
        </p:txBody>
      </p:sp>
      <p:sp>
        <p:nvSpPr>
          <p:cNvPr id="314" name="Google Shape;314;p10"/>
          <p:cNvSpPr txBox="1"/>
          <p:nvPr/>
        </p:nvSpPr>
        <p:spPr>
          <a:xfrm>
            <a:off x="1981200" y="2895600"/>
            <a:ext cx="46482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GB" sz="2000">
                <a:solidFill>
                  <a:schemeClr val="dk1"/>
                </a:solidFill>
                <a:latin typeface="Century Gothic"/>
                <a:ea typeface="Century Gothic"/>
                <a:cs typeface="Century Gothic"/>
                <a:sym typeface="Century Gothic"/>
              </a:rPr>
              <a:t>SQLite Database</a:t>
            </a:r>
            <a:endParaRPr sz="20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Font typeface="Arial"/>
              <a:buNone/>
            </a:pPr>
            <a:r>
              <a:rPr lang="en-GB" sz="2000">
                <a:solidFill>
                  <a:schemeClr val="dk1"/>
                </a:solidFill>
                <a:latin typeface="Century Gothic"/>
                <a:ea typeface="Century Gothic"/>
                <a:cs typeface="Century Gothic"/>
                <a:sym typeface="Century Gothic"/>
              </a:rPr>
              <a:t>Java</a:t>
            </a:r>
            <a:endParaRPr sz="20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Font typeface="Arial"/>
              <a:buNone/>
            </a:pPr>
            <a:r>
              <a:rPr lang="en-GB" sz="2000">
                <a:solidFill>
                  <a:schemeClr val="dk1"/>
                </a:solidFill>
                <a:latin typeface="Century Gothic"/>
                <a:ea typeface="Century Gothic"/>
                <a:cs typeface="Century Gothic"/>
                <a:sym typeface="Century Gothic"/>
              </a:rPr>
              <a:t>Android Studio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000"/>
              <a:buFont typeface="Century Gothic"/>
              <a:buNone/>
            </a:pPr>
            <a:r>
              <a:rPr b="1" lang="en-GB"/>
              <a:t>OUTCOME</a:t>
            </a:r>
            <a:endParaRPr b="1"/>
          </a:p>
        </p:txBody>
      </p:sp>
      <p:sp>
        <p:nvSpPr>
          <p:cNvPr id="320" name="Google Shape;320;p11"/>
          <p:cNvSpPr txBox="1"/>
          <p:nvPr/>
        </p:nvSpPr>
        <p:spPr>
          <a:xfrm>
            <a:off x="1524000" y="2971800"/>
            <a:ext cx="6477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entury Gothic"/>
                <a:ea typeface="Century Gothic"/>
                <a:cs typeface="Century Gothic"/>
                <a:sym typeface="Century Gothic"/>
              </a:rPr>
              <a:t>The outcome of the project will be a fully fledged app that will suit users behaviour and needs. The app basically is a reminder application to alert users to take their medicines regularly on time with several more features.</a:t>
            </a:r>
            <a:endParaRPr b="0"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br>
              <a:rPr b="0" lang="en-GB" sz="2000">
                <a:solidFill>
                  <a:schemeClr val="dk1"/>
                </a:solidFill>
                <a:latin typeface="Century Gothic"/>
                <a:ea typeface="Century Gothic"/>
                <a:cs typeface="Century Gothic"/>
                <a:sym typeface="Century Gothic"/>
              </a:rPr>
            </a:b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2"/>
          <p:cNvSpPr txBox="1"/>
          <p:nvPr>
            <p:ph type="title"/>
          </p:nvPr>
        </p:nvSpPr>
        <p:spPr>
          <a:xfrm>
            <a:off x="4724400" y="2514600"/>
            <a:ext cx="3300984" cy="146304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000"/>
              <a:buFont typeface="Century Gothic"/>
              <a:buNone/>
            </a:pPr>
            <a:r>
              <a:rPr b="1" lang="en-GB" sz="4000"/>
              <a:t>ANY</a:t>
            </a:r>
            <a:br>
              <a:rPr b="1" lang="en-GB" sz="4000"/>
            </a:br>
            <a:r>
              <a:rPr b="1" lang="en-GB" sz="4000"/>
              <a:t>QUESTION?</a:t>
            </a:r>
            <a:endParaRPr b="1" sz="4000"/>
          </a:p>
        </p:txBody>
      </p:sp>
      <p:pic>
        <p:nvPicPr>
          <p:cNvPr descr="Illustration Of A Long Shadow Medical Pill With The Text THANK YOU Royalty  Free Cliparts, Vectors, And Stock Illustration. Image 67357364." id="326" name="Google Shape;326;p12"/>
          <p:cNvPicPr preferRelativeResize="0"/>
          <p:nvPr>
            <p:ph idx="2" type="pic"/>
          </p:nvPr>
        </p:nvPicPr>
        <p:blipFill rotWithShape="1">
          <a:blip r:embed="rId3">
            <a:alphaModFix/>
          </a:blip>
          <a:srcRect b="0" l="19289" r="19289" t="0"/>
          <a:stretch/>
        </p:blipFill>
        <p:spPr>
          <a:xfrm>
            <a:off x="1005208" y="693795"/>
            <a:ext cx="3359623" cy="5468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
          <p:cNvSpPr txBox="1"/>
          <p:nvPr/>
        </p:nvSpPr>
        <p:spPr>
          <a:xfrm>
            <a:off x="1447800" y="2133600"/>
            <a:ext cx="67056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entury Gothic"/>
                <a:ea typeface="Century Gothic"/>
                <a:cs typeface="Century Gothic"/>
                <a:sym typeface="Century Gothic"/>
              </a:rPr>
              <a:t>The motivation to build this product came from observing the elderly people in the family having to suffer through the stress of missing out pills in absence of regular supervision.</a:t>
            </a:r>
            <a:endParaRPr b="0"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br>
              <a:rPr b="0" lang="en-GB" sz="1800">
                <a:solidFill>
                  <a:schemeClr val="dk1"/>
                </a:solidFill>
                <a:latin typeface="Century Gothic"/>
                <a:ea typeface="Century Gothic"/>
                <a:cs typeface="Century Gothic"/>
                <a:sym typeface="Century Gothic"/>
              </a:rPr>
            </a:br>
            <a:r>
              <a:rPr lang="en-GB" sz="1800">
                <a:solidFill>
                  <a:schemeClr val="dk1"/>
                </a:solidFill>
                <a:latin typeface="Century Gothic"/>
                <a:ea typeface="Century Gothic"/>
                <a:cs typeface="Century Gothic"/>
                <a:sym typeface="Century Gothic"/>
              </a:rPr>
              <a:t>Many times hospitals also display lack of supervision. People sometimes take incorrect medicines due to lack of information or misjudgement. Neither do they have a proper listing of the medicines they are taking and when to consume them. All these happenings motivated us to come up with an easy solution for the aged and the ailing.</a:t>
            </a:r>
            <a:endParaRPr b="0"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br>
              <a:rPr lang="en-GB"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
        <p:nvSpPr>
          <p:cNvPr id="264" name="Google Shape;264;p2"/>
          <p:cNvSpPr txBox="1"/>
          <p:nvPr/>
        </p:nvSpPr>
        <p:spPr>
          <a:xfrm>
            <a:off x="1752600" y="1066800"/>
            <a:ext cx="56388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4000">
                <a:solidFill>
                  <a:srgbClr val="A9EA25"/>
                </a:solidFill>
                <a:latin typeface="Century Gothic"/>
                <a:ea typeface="Century Gothic"/>
                <a:cs typeface="Century Gothic"/>
                <a:sym typeface="Century Gothic"/>
              </a:rPr>
              <a:t>MOTIVATION</a:t>
            </a:r>
            <a:endParaRPr b="1" sz="4000">
              <a:solidFill>
                <a:srgbClr val="A9EA25"/>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000"/>
              <a:buFont typeface="Century Gothic"/>
              <a:buNone/>
            </a:pPr>
            <a:r>
              <a:rPr b="1" lang="en-GB"/>
              <a:t>RELATED WORK</a:t>
            </a:r>
            <a:endParaRPr b="1"/>
          </a:p>
        </p:txBody>
      </p:sp>
      <p:sp>
        <p:nvSpPr>
          <p:cNvPr id="270" name="Google Shape;270;p3"/>
          <p:cNvSpPr txBox="1"/>
          <p:nvPr/>
        </p:nvSpPr>
        <p:spPr>
          <a:xfrm>
            <a:off x="1143000" y="2743200"/>
            <a:ext cx="7086600" cy="23088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en-GB" sz="1800">
                <a:solidFill>
                  <a:schemeClr val="dk1"/>
                </a:solidFill>
                <a:latin typeface="Century Gothic"/>
                <a:ea typeface="Century Gothic"/>
                <a:cs typeface="Century Gothic"/>
                <a:sym typeface="Century Gothic"/>
              </a:rPr>
              <a:t>There are many apps in this domain and the main players are MyTherapy Pill Reminder and Medisafe Pill Reminder and Medication Tracker both of them have more than 10 lakhs + </a:t>
            </a:r>
            <a:r>
              <a:rPr lang="en-GB" sz="1800">
                <a:solidFill>
                  <a:schemeClr val="dk1"/>
                </a:solidFill>
                <a:latin typeface="Century Gothic"/>
                <a:ea typeface="Century Gothic"/>
                <a:cs typeface="Century Gothic"/>
                <a:sym typeface="Century Gothic"/>
              </a:rPr>
              <a:t>downloads but they all lack one main functionality which is showing the photo of a medicine also while taking or shopping for the same medicine as many people have different pronunciation for the same medicine.</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000"/>
              <a:buFont typeface="Century Gothic"/>
              <a:buNone/>
            </a:pPr>
            <a:r>
              <a:rPr b="1" lang="en-GB"/>
              <a:t>APPROACH</a:t>
            </a:r>
            <a:endParaRPr b="1"/>
          </a:p>
        </p:txBody>
      </p:sp>
      <p:sp>
        <p:nvSpPr>
          <p:cNvPr id="276" name="Google Shape;276;p4"/>
          <p:cNvSpPr txBox="1"/>
          <p:nvPr/>
        </p:nvSpPr>
        <p:spPr>
          <a:xfrm>
            <a:off x="1371600" y="2667000"/>
            <a:ext cx="6553200" cy="3170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GB" sz="2000">
                <a:solidFill>
                  <a:schemeClr val="dk1"/>
                </a:solidFill>
                <a:latin typeface="Century Gothic"/>
                <a:ea typeface="Century Gothic"/>
                <a:cs typeface="Century Gothic"/>
                <a:sym typeface="Century Gothic"/>
              </a:rPr>
              <a:t>Firstly, draw a sketch of the idea and different activities to happen in the app.</a:t>
            </a:r>
            <a:endParaRPr/>
          </a:p>
          <a:p>
            <a:pPr indent="-285750" lvl="0" marL="285750" marR="0" rtl="0" algn="l">
              <a:spcBef>
                <a:spcPts val="0"/>
              </a:spcBef>
              <a:spcAft>
                <a:spcPts val="0"/>
              </a:spcAft>
              <a:buClr>
                <a:schemeClr val="dk1"/>
              </a:buClr>
              <a:buSzPts val="2000"/>
              <a:buFont typeface="Arial"/>
              <a:buChar char="•"/>
            </a:pPr>
            <a:r>
              <a:rPr lang="en-GB" sz="2000">
                <a:solidFill>
                  <a:schemeClr val="dk1"/>
                </a:solidFill>
                <a:latin typeface="Century Gothic"/>
                <a:ea typeface="Century Gothic"/>
                <a:cs typeface="Century Gothic"/>
                <a:sym typeface="Century Gothic"/>
              </a:rPr>
              <a:t>Design the UI and integrate technology for directly entering the app.</a:t>
            </a:r>
            <a:endParaRPr/>
          </a:p>
          <a:p>
            <a:pPr indent="-285750" lvl="0" marL="285750" marR="0" rtl="0" algn="l">
              <a:spcBef>
                <a:spcPts val="0"/>
              </a:spcBef>
              <a:spcAft>
                <a:spcPts val="0"/>
              </a:spcAft>
              <a:buClr>
                <a:schemeClr val="dk1"/>
              </a:buClr>
              <a:buSzPts val="2000"/>
              <a:buFont typeface="Arial"/>
              <a:buChar char="•"/>
            </a:pPr>
            <a:r>
              <a:rPr lang="en-GB" sz="2000">
                <a:solidFill>
                  <a:schemeClr val="dk1"/>
                </a:solidFill>
                <a:latin typeface="Century Gothic"/>
                <a:ea typeface="Century Gothic"/>
                <a:cs typeface="Century Gothic"/>
                <a:sym typeface="Century Gothic"/>
              </a:rPr>
              <a:t>Manually entering the names of medicines, time and quantity to be taken and the rest of the other information of the patient.</a:t>
            </a:r>
            <a:endParaRPr/>
          </a:p>
          <a:p>
            <a:pPr indent="-285750" lvl="0" marL="285750" marR="0" rtl="0" algn="l">
              <a:spcBef>
                <a:spcPts val="0"/>
              </a:spcBef>
              <a:spcAft>
                <a:spcPts val="0"/>
              </a:spcAft>
              <a:buClr>
                <a:schemeClr val="dk1"/>
              </a:buClr>
              <a:buSzPts val="2000"/>
              <a:buFont typeface="Arial"/>
              <a:buChar char="•"/>
            </a:pPr>
            <a:r>
              <a:rPr lang="en-GB" sz="2000">
                <a:solidFill>
                  <a:schemeClr val="dk1"/>
                </a:solidFill>
                <a:latin typeface="Century Gothic"/>
                <a:ea typeface="Century Gothic"/>
                <a:cs typeface="Century Gothic"/>
                <a:sym typeface="Century Gothic"/>
              </a:rPr>
              <a:t>Integrating the calendar and more relevant things required.</a:t>
            </a:r>
            <a:endParaRPr/>
          </a:p>
          <a:p>
            <a:pPr indent="0" lvl="0" marL="0" marR="0" rtl="0" algn="l">
              <a:spcBef>
                <a:spcPts val="0"/>
              </a:spcBef>
              <a:spcAft>
                <a:spcPts val="0"/>
              </a:spcAft>
              <a:buNone/>
            </a:pPr>
            <a:r>
              <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
          <p:cNvSpPr txBox="1"/>
          <p:nvPr/>
        </p:nvSpPr>
        <p:spPr>
          <a:xfrm>
            <a:off x="1066800" y="1095345"/>
            <a:ext cx="1981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Century Gothic"/>
                <a:ea typeface="Century Gothic"/>
                <a:cs typeface="Century Gothic"/>
                <a:sym typeface="Century Gothic"/>
              </a:rPr>
              <a:t>ACTIVITY 1</a:t>
            </a:r>
            <a:endParaRPr b="1" sz="2000">
              <a:solidFill>
                <a:schemeClr val="dk1"/>
              </a:solidFill>
              <a:latin typeface="Century Gothic"/>
              <a:ea typeface="Century Gothic"/>
              <a:cs typeface="Century Gothic"/>
              <a:sym typeface="Century Gothic"/>
            </a:endParaRPr>
          </a:p>
        </p:txBody>
      </p:sp>
      <p:pic>
        <p:nvPicPr>
          <p:cNvPr descr="C:\Users\HP\Desktop\pic1.PNG" id="282" name="Google Shape;282;p5"/>
          <p:cNvPicPr preferRelativeResize="0"/>
          <p:nvPr/>
        </p:nvPicPr>
        <p:blipFill rotWithShape="1">
          <a:blip r:embed="rId3">
            <a:alphaModFix/>
          </a:blip>
          <a:srcRect b="0" l="0" r="0" t="0"/>
          <a:stretch/>
        </p:blipFill>
        <p:spPr>
          <a:xfrm>
            <a:off x="508387" y="1563363"/>
            <a:ext cx="2676525" cy="4733925"/>
          </a:xfrm>
          <a:prstGeom prst="rect">
            <a:avLst/>
          </a:prstGeom>
          <a:noFill/>
          <a:ln>
            <a:noFill/>
          </a:ln>
        </p:spPr>
      </p:pic>
      <p:pic>
        <p:nvPicPr>
          <p:cNvPr id="283" name="Google Shape;283;p5"/>
          <p:cNvPicPr preferRelativeResize="0"/>
          <p:nvPr/>
        </p:nvPicPr>
        <p:blipFill>
          <a:blip r:embed="rId4">
            <a:alphaModFix/>
          </a:blip>
          <a:stretch>
            <a:fillRect/>
          </a:stretch>
        </p:blipFill>
        <p:spPr>
          <a:xfrm>
            <a:off x="3277325" y="1558600"/>
            <a:ext cx="2667000" cy="4743450"/>
          </a:xfrm>
          <a:prstGeom prst="rect">
            <a:avLst/>
          </a:prstGeom>
          <a:noFill/>
          <a:ln>
            <a:noFill/>
          </a:ln>
        </p:spPr>
      </p:pic>
      <p:pic>
        <p:nvPicPr>
          <p:cNvPr id="284" name="Google Shape;284;p5"/>
          <p:cNvPicPr preferRelativeResize="0"/>
          <p:nvPr/>
        </p:nvPicPr>
        <p:blipFill>
          <a:blip r:embed="rId5">
            <a:alphaModFix/>
          </a:blip>
          <a:stretch>
            <a:fillRect/>
          </a:stretch>
        </p:blipFill>
        <p:spPr>
          <a:xfrm>
            <a:off x="5944337" y="1595438"/>
            <a:ext cx="2607913" cy="46697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
          <p:cNvSpPr txBox="1"/>
          <p:nvPr/>
        </p:nvSpPr>
        <p:spPr>
          <a:xfrm>
            <a:off x="958700" y="1131725"/>
            <a:ext cx="1632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Century Gothic"/>
                <a:ea typeface="Century Gothic"/>
                <a:cs typeface="Century Gothic"/>
                <a:sym typeface="Century Gothic"/>
              </a:rPr>
              <a:t>ACTIVITY 2</a:t>
            </a:r>
            <a:endParaRPr b="1" sz="2000">
              <a:solidFill>
                <a:schemeClr val="dk1"/>
              </a:solidFill>
              <a:latin typeface="Century Gothic"/>
              <a:ea typeface="Century Gothic"/>
              <a:cs typeface="Century Gothic"/>
              <a:sym typeface="Century Gothic"/>
            </a:endParaRPr>
          </a:p>
        </p:txBody>
      </p:sp>
      <p:pic>
        <p:nvPicPr>
          <p:cNvPr descr="C:\Users\HP\Desktop\mc1.PNG" id="290" name="Google Shape;290;p6"/>
          <p:cNvPicPr preferRelativeResize="0"/>
          <p:nvPr/>
        </p:nvPicPr>
        <p:blipFill rotWithShape="1">
          <a:blip r:embed="rId3">
            <a:alphaModFix/>
          </a:blip>
          <a:srcRect b="0" l="0" r="0" t="0"/>
          <a:stretch/>
        </p:blipFill>
        <p:spPr>
          <a:xfrm>
            <a:off x="3303500" y="1689251"/>
            <a:ext cx="2906800" cy="419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9"/>
          <p:cNvPicPr preferRelativeResize="0"/>
          <p:nvPr/>
        </p:nvPicPr>
        <p:blipFill rotWithShape="1">
          <a:blip r:embed="rId3">
            <a:alphaModFix/>
          </a:blip>
          <a:srcRect b="2394" l="0" r="3473" t="2260"/>
          <a:stretch/>
        </p:blipFill>
        <p:spPr>
          <a:xfrm>
            <a:off x="3042186" y="1186747"/>
            <a:ext cx="2730690" cy="4858603"/>
          </a:xfrm>
          <a:prstGeom prst="rect">
            <a:avLst/>
          </a:prstGeom>
          <a:noFill/>
          <a:ln>
            <a:noFill/>
          </a:ln>
        </p:spPr>
      </p:pic>
      <p:sp>
        <p:nvSpPr>
          <p:cNvPr id="296" name="Google Shape;296;p9"/>
          <p:cNvSpPr txBox="1"/>
          <p:nvPr/>
        </p:nvSpPr>
        <p:spPr>
          <a:xfrm>
            <a:off x="936825" y="1006000"/>
            <a:ext cx="15333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Century Gothic"/>
                <a:ea typeface="Century Gothic"/>
                <a:cs typeface="Century Gothic"/>
                <a:sym typeface="Century Gothic"/>
              </a:rPr>
              <a:t>ACTIVITY 3</a:t>
            </a:r>
            <a:endParaRPr b="1" sz="20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7"/>
          <p:cNvPicPr preferRelativeResize="0"/>
          <p:nvPr/>
        </p:nvPicPr>
        <p:blipFill rotWithShape="1">
          <a:blip r:embed="rId3">
            <a:alphaModFix/>
          </a:blip>
          <a:srcRect b="0" l="0" r="0" t="2062"/>
          <a:stretch/>
        </p:blipFill>
        <p:spPr>
          <a:xfrm>
            <a:off x="3048000" y="873457"/>
            <a:ext cx="3019425" cy="5294050"/>
          </a:xfrm>
          <a:prstGeom prst="rect">
            <a:avLst/>
          </a:prstGeom>
          <a:noFill/>
          <a:ln>
            <a:noFill/>
          </a:ln>
        </p:spPr>
      </p:pic>
      <p:sp>
        <p:nvSpPr>
          <p:cNvPr id="302" name="Google Shape;302;p7"/>
          <p:cNvSpPr txBox="1"/>
          <p:nvPr/>
        </p:nvSpPr>
        <p:spPr>
          <a:xfrm>
            <a:off x="990600" y="873457"/>
            <a:ext cx="1524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Century Gothic"/>
                <a:ea typeface="Century Gothic"/>
                <a:cs typeface="Century Gothic"/>
                <a:sym typeface="Century Gothic"/>
              </a:rPr>
              <a:t>ACTIVITY 4</a:t>
            </a:r>
            <a:endParaRPr b="1" sz="20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8"/>
          <p:cNvSpPr txBox="1"/>
          <p:nvPr/>
        </p:nvSpPr>
        <p:spPr>
          <a:xfrm>
            <a:off x="762000" y="1119116"/>
            <a:ext cx="190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Century Gothic"/>
                <a:ea typeface="Century Gothic"/>
                <a:cs typeface="Century Gothic"/>
                <a:sym typeface="Century Gothic"/>
              </a:rPr>
              <a:t>ACTIVITY 5</a:t>
            </a:r>
            <a:endParaRPr b="1" sz="2000">
              <a:solidFill>
                <a:schemeClr val="dk1"/>
              </a:solidFill>
              <a:latin typeface="Century Gothic"/>
              <a:ea typeface="Century Gothic"/>
              <a:cs typeface="Century Gothic"/>
              <a:sym typeface="Century Gothic"/>
            </a:endParaRPr>
          </a:p>
        </p:txBody>
      </p:sp>
      <p:pic>
        <p:nvPicPr>
          <p:cNvPr id="308" name="Google Shape;308;p8"/>
          <p:cNvPicPr preferRelativeResize="0"/>
          <p:nvPr/>
        </p:nvPicPr>
        <p:blipFill rotWithShape="1">
          <a:blip r:embed="rId3">
            <a:alphaModFix/>
          </a:blip>
          <a:srcRect b="0" l="0" r="3291" t="1724"/>
          <a:stretch/>
        </p:blipFill>
        <p:spPr>
          <a:xfrm>
            <a:off x="3505850" y="1576425"/>
            <a:ext cx="2449725" cy="4435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2022-02-16T13:59:41Z</dcterms:created>
  <dc:creator>HP</dc:creator>
</cp:coreProperties>
</file>