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04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9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5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2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65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6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1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8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0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92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21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916-21BB-4090-B453-4DC70E262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Orders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B5CBE-85D7-40E8-9726-DFAB20806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By:-</a:t>
            </a:r>
          </a:p>
          <a:p>
            <a:r>
              <a:rPr lang="en-IN" dirty="0"/>
              <a:t>Shrey Rathi</a:t>
            </a:r>
          </a:p>
        </p:txBody>
      </p:sp>
    </p:spTree>
    <p:extLst>
      <p:ext uri="{BB962C8B-B14F-4D97-AF65-F5344CB8AC3E}">
        <p14:creationId xmlns:p14="http://schemas.microsoft.com/office/powerpoint/2010/main" val="428259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8CA4-2FC6-4F0A-83DB-9635DC48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9A44-5E43-4C12-8CEF-2E6A8A7E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3" y="1979629"/>
            <a:ext cx="10183270" cy="38115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this assignment we created a RESTful Web Service and uploaded it on Docker container</a:t>
            </a:r>
          </a:p>
          <a:p>
            <a:r>
              <a:rPr lang="en-IN" dirty="0"/>
              <a:t>We first created web service using </a:t>
            </a:r>
            <a:r>
              <a:rPr lang="en-IN" dirty="0" err="1"/>
              <a:t>NodeJs</a:t>
            </a:r>
            <a:r>
              <a:rPr lang="en-IN" dirty="0"/>
              <a:t> flask and made Dockerfile and requirements.txt for the same.</a:t>
            </a:r>
          </a:p>
          <a:p>
            <a:r>
              <a:rPr lang="en-IN" dirty="0"/>
              <a:t>After uploading our web app on docker container we were able to see our data model in the web browser.</a:t>
            </a:r>
          </a:p>
          <a:p>
            <a:r>
              <a:rPr lang="en-IN" dirty="0"/>
              <a:t>The data model is about orders of customers. The first GET requests displays all the names of the customers.</a:t>
            </a:r>
          </a:p>
          <a:p>
            <a:r>
              <a:rPr lang="en-IN" dirty="0"/>
              <a:t>The second GET request displays all the customer details . The third shows all the orders placed by that specific customer.</a:t>
            </a:r>
          </a:p>
          <a:p>
            <a:r>
              <a:rPr lang="en-IN" dirty="0"/>
              <a:t>The last one shows details about the order.</a:t>
            </a:r>
          </a:p>
        </p:txBody>
      </p:sp>
    </p:spTree>
    <p:extLst>
      <p:ext uri="{BB962C8B-B14F-4D97-AF65-F5344CB8AC3E}">
        <p14:creationId xmlns:p14="http://schemas.microsoft.com/office/powerpoint/2010/main" val="31475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5FAE2-E117-AC48-BD03-F3C3440C4950}"/>
              </a:ext>
            </a:extLst>
          </p:cNvPr>
          <p:cNvSpPr/>
          <p:nvPr/>
        </p:nvSpPr>
        <p:spPr>
          <a:xfrm>
            <a:off x="4225485" y="2967335"/>
            <a:ext cx="5303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206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3304</TotalTime>
  <Words>116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Orders List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Employee</dc:title>
  <dc:creator>Soham Save</dc:creator>
  <cp:lastModifiedBy>Rathi, Mr. Shrey</cp:lastModifiedBy>
  <cp:revision>13</cp:revision>
  <dcterms:created xsi:type="dcterms:W3CDTF">2019-12-07T20:27:20Z</dcterms:created>
  <dcterms:modified xsi:type="dcterms:W3CDTF">2020-05-09T04:29:52Z</dcterms:modified>
</cp:coreProperties>
</file>