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22"/>
  </p:notesMasterIdLst>
  <p:handoutMasterIdLst>
    <p:handoutMasterId r:id="rId23"/>
  </p:handoutMasterIdLst>
  <p:sldIdLst>
    <p:sldId id="256" r:id="rId5"/>
    <p:sldId id="257" r:id="rId6"/>
    <p:sldId id="260" r:id="rId7"/>
    <p:sldId id="261" r:id="rId8"/>
    <p:sldId id="262" r:id="rId9"/>
    <p:sldId id="263" r:id="rId10"/>
    <p:sldId id="264" r:id="rId11"/>
    <p:sldId id="268" r:id="rId12"/>
    <p:sldId id="269" r:id="rId13"/>
    <p:sldId id="270" r:id="rId14"/>
    <p:sldId id="271" r:id="rId15"/>
    <p:sldId id="265" r:id="rId16"/>
    <p:sldId id="266" r:id="rId17"/>
    <p:sldId id="267"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A16B7E-A568-40DF-86A4-72F979ECD885}" v="73" dt="2023-04-18T19:59:01.643"/>
    <p1510:client id="{56CE98BC-9281-43BA-92F4-A0B8DDAFF0DB}" v="256" dt="2023-04-13T04:03:31.659"/>
    <p1510:client id="{8B39CEB8-AD57-4378-AA5D-C0EAA0472604}" v="43" dt="2023-04-17T07:13:17.367"/>
    <p1510:client id="{A34CE4AC-8842-4DAA-940B-B64F0F84FE59}" v="21" dt="2023-04-19T21:04:52.574"/>
    <p1510:client id="{E0B9C309-0C8C-4287-B767-AB595AA8F146}" v="27" dt="2023-04-17T15:58:31.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6D4B7-B931-4422-90A5-58D66EE0D59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9F2B66D-CD3B-4F0D-961F-7595D78EE509}">
      <dgm:prSet/>
      <dgm:spPr/>
      <dgm:t>
        <a:bodyPr/>
        <a:lstStyle/>
        <a:p>
          <a:r>
            <a:rPr lang="en-US">
              <a:latin typeface="Bookman Old Style"/>
            </a:rPr>
            <a:t>Shrey Shah</a:t>
          </a:r>
        </a:p>
      </dgm:t>
    </dgm:pt>
    <dgm:pt modelId="{7DED4031-DD25-4122-8567-63056195A44B}" type="parTrans" cxnId="{86048CE8-3499-43E0-81AB-5A8D123D7727}">
      <dgm:prSet/>
      <dgm:spPr/>
      <dgm:t>
        <a:bodyPr/>
        <a:lstStyle/>
        <a:p>
          <a:endParaRPr lang="en-US"/>
        </a:p>
      </dgm:t>
    </dgm:pt>
    <dgm:pt modelId="{AAD58262-EA43-4566-841C-A88C2361BE47}" type="sibTrans" cxnId="{86048CE8-3499-43E0-81AB-5A8D123D7727}">
      <dgm:prSet/>
      <dgm:spPr/>
      <dgm:t>
        <a:bodyPr/>
        <a:lstStyle/>
        <a:p>
          <a:endParaRPr lang="en-US"/>
        </a:p>
      </dgm:t>
    </dgm:pt>
    <dgm:pt modelId="{ABAB8E40-8C61-48E5-A06C-618AF375EDE6}">
      <dgm:prSet/>
      <dgm:spPr/>
      <dgm:t>
        <a:bodyPr/>
        <a:lstStyle/>
        <a:p>
          <a:r>
            <a:rPr lang="en-US">
              <a:latin typeface="Bookman Old Style"/>
            </a:rPr>
            <a:t>Brinda </a:t>
          </a:r>
          <a:r>
            <a:rPr lang="en-US" err="1">
              <a:latin typeface="Bookman Old Style"/>
            </a:rPr>
            <a:t>Nathvani</a:t>
          </a:r>
          <a:endParaRPr lang="en-US">
            <a:latin typeface="Bookman Old Style"/>
          </a:endParaRPr>
        </a:p>
      </dgm:t>
    </dgm:pt>
    <dgm:pt modelId="{5BA4614D-40FE-4172-8C79-A4BF9013C45D}" type="parTrans" cxnId="{BB3189E1-EB69-49A6-8709-9AB772E06CA1}">
      <dgm:prSet/>
      <dgm:spPr/>
      <dgm:t>
        <a:bodyPr/>
        <a:lstStyle/>
        <a:p>
          <a:endParaRPr lang="en-US"/>
        </a:p>
      </dgm:t>
    </dgm:pt>
    <dgm:pt modelId="{D8E3F9B5-B2A7-4AC5-B8D8-E0E33E9B9CAD}" type="sibTrans" cxnId="{BB3189E1-EB69-49A6-8709-9AB772E06CA1}">
      <dgm:prSet/>
      <dgm:spPr/>
      <dgm:t>
        <a:bodyPr/>
        <a:lstStyle/>
        <a:p>
          <a:endParaRPr lang="en-US"/>
        </a:p>
      </dgm:t>
    </dgm:pt>
    <dgm:pt modelId="{D87DDB54-C626-49BA-A64E-72E8FCE7575A}">
      <dgm:prSet phldr="0"/>
      <dgm:spPr/>
      <dgm:t>
        <a:bodyPr/>
        <a:lstStyle/>
        <a:p>
          <a:pPr rtl="0"/>
          <a:r>
            <a:rPr lang="en-US">
              <a:latin typeface="Bookman Old Style"/>
            </a:rPr>
            <a:t>Saumil Trivedi</a:t>
          </a:r>
        </a:p>
      </dgm:t>
    </dgm:pt>
    <dgm:pt modelId="{A8B947D7-7997-4F10-9CA8-71E85F9DB4AA}" type="parTrans" cxnId="{875A2CD8-BD5E-431B-ADC6-6F70F828DFE0}">
      <dgm:prSet/>
      <dgm:spPr/>
      <dgm:t>
        <a:bodyPr/>
        <a:lstStyle/>
        <a:p>
          <a:endParaRPr lang="en-US"/>
        </a:p>
      </dgm:t>
    </dgm:pt>
    <dgm:pt modelId="{D86F5ADE-6E32-4C04-BD3B-29964EFF778B}" type="sibTrans" cxnId="{875A2CD8-BD5E-431B-ADC6-6F70F828DFE0}">
      <dgm:prSet/>
      <dgm:spPr/>
      <dgm:t>
        <a:bodyPr/>
        <a:lstStyle/>
        <a:p>
          <a:endParaRPr lang="en-US"/>
        </a:p>
      </dgm:t>
    </dgm:pt>
    <dgm:pt modelId="{3A1F00E1-F72C-4AB9-AEB6-E1D3F5DF392C}">
      <dgm:prSet/>
      <dgm:spPr/>
      <dgm:t>
        <a:bodyPr/>
        <a:lstStyle/>
        <a:p>
          <a:r>
            <a:rPr lang="en-US">
              <a:latin typeface="Bookman Old Style"/>
            </a:rPr>
            <a:t>Pratiksha Naik</a:t>
          </a:r>
        </a:p>
      </dgm:t>
    </dgm:pt>
    <dgm:pt modelId="{5710F11C-2B9E-4EDB-B666-1DF8E0A3E74B}" type="parTrans" cxnId="{AC894FCC-2BDF-40DC-828A-563407B54DD9}">
      <dgm:prSet/>
      <dgm:spPr/>
      <dgm:t>
        <a:bodyPr/>
        <a:lstStyle/>
        <a:p>
          <a:endParaRPr lang="en-US"/>
        </a:p>
      </dgm:t>
    </dgm:pt>
    <dgm:pt modelId="{A7AA978B-8248-40CD-8B89-3D5955532242}" type="sibTrans" cxnId="{AC894FCC-2BDF-40DC-828A-563407B54DD9}">
      <dgm:prSet/>
      <dgm:spPr/>
      <dgm:t>
        <a:bodyPr/>
        <a:lstStyle/>
        <a:p>
          <a:endParaRPr lang="en-US"/>
        </a:p>
      </dgm:t>
    </dgm:pt>
    <dgm:pt modelId="{141AAB08-9645-4A4B-8E99-C06C8D27440B}">
      <dgm:prSet phldr="0"/>
      <dgm:spPr/>
      <dgm:t>
        <a:bodyPr/>
        <a:lstStyle/>
        <a:p>
          <a:pPr rtl="0"/>
          <a:r>
            <a:rPr lang="en-US">
              <a:latin typeface="Bookman Old Style"/>
            </a:rPr>
            <a:t>Namra Patel</a:t>
          </a:r>
        </a:p>
      </dgm:t>
    </dgm:pt>
    <dgm:pt modelId="{35C6F1B5-06C9-43D2-A0B0-21BE98905826}" type="parTrans" cxnId="{53FA9830-9BAA-415A-8086-E53E2C71FD96}">
      <dgm:prSet/>
      <dgm:spPr/>
      <dgm:t>
        <a:bodyPr/>
        <a:lstStyle/>
        <a:p>
          <a:endParaRPr lang="en-US"/>
        </a:p>
      </dgm:t>
    </dgm:pt>
    <dgm:pt modelId="{B7B9DC95-617A-4EB3-870C-CE328FD14267}" type="sibTrans" cxnId="{53FA9830-9BAA-415A-8086-E53E2C71FD96}">
      <dgm:prSet/>
      <dgm:spPr/>
      <dgm:t>
        <a:bodyPr/>
        <a:lstStyle/>
        <a:p>
          <a:endParaRPr lang="en-US"/>
        </a:p>
      </dgm:t>
    </dgm:pt>
    <dgm:pt modelId="{2A79753F-18A9-46D4-8235-D9B3D9384155}" type="pres">
      <dgm:prSet presAssocID="{AC66D4B7-B931-4422-90A5-58D66EE0D598}" presName="vert0" presStyleCnt="0">
        <dgm:presLayoutVars>
          <dgm:dir/>
          <dgm:animOne val="branch"/>
          <dgm:animLvl val="lvl"/>
        </dgm:presLayoutVars>
      </dgm:prSet>
      <dgm:spPr/>
    </dgm:pt>
    <dgm:pt modelId="{93FB32C6-B273-46E4-89FF-E23C4223DB01}" type="pres">
      <dgm:prSet presAssocID="{69F2B66D-CD3B-4F0D-961F-7595D78EE509}" presName="thickLine" presStyleLbl="alignNode1" presStyleIdx="0" presStyleCnt="5"/>
      <dgm:spPr/>
    </dgm:pt>
    <dgm:pt modelId="{7B84E0C1-5F7B-4CBE-B96D-3C7F54AD0BEE}" type="pres">
      <dgm:prSet presAssocID="{69F2B66D-CD3B-4F0D-961F-7595D78EE509}" presName="horz1" presStyleCnt="0"/>
      <dgm:spPr/>
    </dgm:pt>
    <dgm:pt modelId="{D8A8C06C-8C79-433C-B08A-920F60EEE0F5}" type="pres">
      <dgm:prSet presAssocID="{69F2B66D-CD3B-4F0D-961F-7595D78EE509}" presName="tx1" presStyleLbl="revTx" presStyleIdx="0" presStyleCnt="5"/>
      <dgm:spPr/>
    </dgm:pt>
    <dgm:pt modelId="{55A5377B-13BD-40C3-8AEA-1D4922F61910}" type="pres">
      <dgm:prSet presAssocID="{69F2B66D-CD3B-4F0D-961F-7595D78EE509}" presName="vert1" presStyleCnt="0"/>
      <dgm:spPr/>
    </dgm:pt>
    <dgm:pt modelId="{3C7DBAED-533A-4963-A036-08815ACA6098}" type="pres">
      <dgm:prSet presAssocID="{ABAB8E40-8C61-48E5-A06C-618AF375EDE6}" presName="thickLine" presStyleLbl="alignNode1" presStyleIdx="1" presStyleCnt="5"/>
      <dgm:spPr/>
    </dgm:pt>
    <dgm:pt modelId="{654441BD-F1A5-44FC-8291-6F6A92C37F12}" type="pres">
      <dgm:prSet presAssocID="{ABAB8E40-8C61-48E5-A06C-618AF375EDE6}" presName="horz1" presStyleCnt="0"/>
      <dgm:spPr/>
    </dgm:pt>
    <dgm:pt modelId="{CC8D65A3-0103-42E1-84FE-79B7A109DC74}" type="pres">
      <dgm:prSet presAssocID="{ABAB8E40-8C61-48E5-A06C-618AF375EDE6}" presName="tx1" presStyleLbl="revTx" presStyleIdx="1" presStyleCnt="5"/>
      <dgm:spPr/>
    </dgm:pt>
    <dgm:pt modelId="{80D7E20F-10ED-489D-ABB8-1F5C94866BB0}" type="pres">
      <dgm:prSet presAssocID="{ABAB8E40-8C61-48E5-A06C-618AF375EDE6}" presName="vert1" presStyleCnt="0"/>
      <dgm:spPr/>
    </dgm:pt>
    <dgm:pt modelId="{BF6B8586-28CB-4AE7-8A13-19580A0B18B1}" type="pres">
      <dgm:prSet presAssocID="{D87DDB54-C626-49BA-A64E-72E8FCE7575A}" presName="thickLine" presStyleLbl="alignNode1" presStyleIdx="2" presStyleCnt="5"/>
      <dgm:spPr/>
    </dgm:pt>
    <dgm:pt modelId="{85A056CF-21D8-4A66-B295-527C0C6CC942}" type="pres">
      <dgm:prSet presAssocID="{D87DDB54-C626-49BA-A64E-72E8FCE7575A}" presName="horz1" presStyleCnt="0"/>
      <dgm:spPr/>
    </dgm:pt>
    <dgm:pt modelId="{859BB6DD-852F-43F1-A31D-727F8DC37342}" type="pres">
      <dgm:prSet presAssocID="{D87DDB54-C626-49BA-A64E-72E8FCE7575A}" presName="tx1" presStyleLbl="revTx" presStyleIdx="2" presStyleCnt="5"/>
      <dgm:spPr/>
    </dgm:pt>
    <dgm:pt modelId="{93E22164-581F-40A0-AEF4-209F753AF7B3}" type="pres">
      <dgm:prSet presAssocID="{D87DDB54-C626-49BA-A64E-72E8FCE7575A}" presName="vert1" presStyleCnt="0"/>
      <dgm:spPr/>
    </dgm:pt>
    <dgm:pt modelId="{0F03591A-7CBA-48E5-A47E-E5E399450EA3}" type="pres">
      <dgm:prSet presAssocID="{3A1F00E1-F72C-4AB9-AEB6-E1D3F5DF392C}" presName="thickLine" presStyleLbl="alignNode1" presStyleIdx="3" presStyleCnt="5"/>
      <dgm:spPr/>
    </dgm:pt>
    <dgm:pt modelId="{1A3D1DBC-C274-4CF3-A626-1F3E4E33508A}" type="pres">
      <dgm:prSet presAssocID="{3A1F00E1-F72C-4AB9-AEB6-E1D3F5DF392C}" presName="horz1" presStyleCnt="0"/>
      <dgm:spPr/>
    </dgm:pt>
    <dgm:pt modelId="{87C822EA-39B3-4F22-A05C-B4148BD3E5EB}" type="pres">
      <dgm:prSet presAssocID="{3A1F00E1-F72C-4AB9-AEB6-E1D3F5DF392C}" presName="tx1" presStyleLbl="revTx" presStyleIdx="3" presStyleCnt="5"/>
      <dgm:spPr/>
    </dgm:pt>
    <dgm:pt modelId="{64B05AD0-8FCC-4950-ABEE-1CE7C55128AB}" type="pres">
      <dgm:prSet presAssocID="{3A1F00E1-F72C-4AB9-AEB6-E1D3F5DF392C}" presName="vert1" presStyleCnt="0"/>
      <dgm:spPr/>
    </dgm:pt>
    <dgm:pt modelId="{47D4E162-EF74-4261-A348-2626FC910C18}" type="pres">
      <dgm:prSet presAssocID="{141AAB08-9645-4A4B-8E99-C06C8D27440B}" presName="thickLine" presStyleLbl="alignNode1" presStyleIdx="4" presStyleCnt="5"/>
      <dgm:spPr/>
    </dgm:pt>
    <dgm:pt modelId="{BF1FC81C-456A-40AE-9B0A-6960B10638E8}" type="pres">
      <dgm:prSet presAssocID="{141AAB08-9645-4A4B-8E99-C06C8D27440B}" presName="horz1" presStyleCnt="0"/>
      <dgm:spPr/>
    </dgm:pt>
    <dgm:pt modelId="{30E7C648-0CE5-4B6F-89B1-C0999DECA786}" type="pres">
      <dgm:prSet presAssocID="{141AAB08-9645-4A4B-8E99-C06C8D27440B}" presName="tx1" presStyleLbl="revTx" presStyleIdx="4" presStyleCnt="5"/>
      <dgm:spPr/>
    </dgm:pt>
    <dgm:pt modelId="{9205D9EA-E606-4EE5-A6BA-A2F7FB2404C6}" type="pres">
      <dgm:prSet presAssocID="{141AAB08-9645-4A4B-8E99-C06C8D27440B}" presName="vert1" presStyleCnt="0"/>
      <dgm:spPr/>
    </dgm:pt>
  </dgm:ptLst>
  <dgm:cxnLst>
    <dgm:cxn modelId="{0AC6C804-FFD5-4A62-BC6C-11527CDCDF29}" type="presOf" srcId="{69F2B66D-CD3B-4F0D-961F-7595D78EE509}" destId="{D8A8C06C-8C79-433C-B08A-920F60EEE0F5}" srcOrd="0" destOrd="0" presId="urn:microsoft.com/office/officeart/2008/layout/LinedList"/>
    <dgm:cxn modelId="{53FA9830-9BAA-415A-8086-E53E2C71FD96}" srcId="{AC66D4B7-B931-4422-90A5-58D66EE0D598}" destId="{141AAB08-9645-4A4B-8E99-C06C8D27440B}" srcOrd="4" destOrd="0" parTransId="{35C6F1B5-06C9-43D2-A0B0-21BE98905826}" sibTransId="{B7B9DC95-617A-4EB3-870C-CE328FD14267}"/>
    <dgm:cxn modelId="{3E66ECB7-51E1-4E30-86D9-47EE3D68A935}" type="presOf" srcId="{AC66D4B7-B931-4422-90A5-58D66EE0D598}" destId="{2A79753F-18A9-46D4-8235-D9B3D9384155}" srcOrd="0" destOrd="0" presId="urn:microsoft.com/office/officeart/2008/layout/LinedList"/>
    <dgm:cxn modelId="{E2641CBA-90ED-4E2C-97A4-E95AFB3F553C}" type="presOf" srcId="{141AAB08-9645-4A4B-8E99-C06C8D27440B}" destId="{30E7C648-0CE5-4B6F-89B1-C0999DECA786}" srcOrd="0" destOrd="0" presId="urn:microsoft.com/office/officeart/2008/layout/LinedList"/>
    <dgm:cxn modelId="{35A88EBA-76F4-42AE-A49E-8BCF304427E2}" type="presOf" srcId="{ABAB8E40-8C61-48E5-A06C-618AF375EDE6}" destId="{CC8D65A3-0103-42E1-84FE-79B7A109DC74}" srcOrd="0" destOrd="0" presId="urn:microsoft.com/office/officeart/2008/layout/LinedList"/>
    <dgm:cxn modelId="{1CD7D2C5-7AA3-4CA7-9E70-1DC6CE0F4C8A}" type="presOf" srcId="{D87DDB54-C626-49BA-A64E-72E8FCE7575A}" destId="{859BB6DD-852F-43F1-A31D-727F8DC37342}" srcOrd="0" destOrd="0" presId="urn:microsoft.com/office/officeart/2008/layout/LinedList"/>
    <dgm:cxn modelId="{AC894FCC-2BDF-40DC-828A-563407B54DD9}" srcId="{AC66D4B7-B931-4422-90A5-58D66EE0D598}" destId="{3A1F00E1-F72C-4AB9-AEB6-E1D3F5DF392C}" srcOrd="3" destOrd="0" parTransId="{5710F11C-2B9E-4EDB-B666-1DF8E0A3E74B}" sibTransId="{A7AA978B-8248-40CD-8B89-3D5955532242}"/>
    <dgm:cxn modelId="{C8C00AD5-3656-42C3-AC0C-93670C26257B}" type="presOf" srcId="{3A1F00E1-F72C-4AB9-AEB6-E1D3F5DF392C}" destId="{87C822EA-39B3-4F22-A05C-B4148BD3E5EB}" srcOrd="0" destOrd="0" presId="urn:microsoft.com/office/officeart/2008/layout/LinedList"/>
    <dgm:cxn modelId="{875A2CD8-BD5E-431B-ADC6-6F70F828DFE0}" srcId="{AC66D4B7-B931-4422-90A5-58D66EE0D598}" destId="{D87DDB54-C626-49BA-A64E-72E8FCE7575A}" srcOrd="2" destOrd="0" parTransId="{A8B947D7-7997-4F10-9CA8-71E85F9DB4AA}" sibTransId="{D86F5ADE-6E32-4C04-BD3B-29964EFF778B}"/>
    <dgm:cxn modelId="{BB3189E1-EB69-49A6-8709-9AB772E06CA1}" srcId="{AC66D4B7-B931-4422-90A5-58D66EE0D598}" destId="{ABAB8E40-8C61-48E5-A06C-618AF375EDE6}" srcOrd="1" destOrd="0" parTransId="{5BA4614D-40FE-4172-8C79-A4BF9013C45D}" sibTransId="{D8E3F9B5-B2A7-4AC5-B8D8-E0E33E9B9CAD}"/>
    <dgm:cxn modelId="{86048CE8-3499-43E0-81AB-5A8D123D7727}" srcId="{AC66D4B7-B931-4422-90A5-58D66EE0D598}" destId="{69F2B66D-CD3B-4F0D-961F-7595D78EE509}" srcOrd="0" destOrd="0" parTransId="{7DED4031-DD25-4122-8567-63056195A44B}" sibTransId="{AAD58262-EA43-4566-841C-A88C2361BE47}"/>
    <dgm:cxn modelId="{00819B25-857A-41A2-A58A-ADB5D73BE5C3}" type="presParOf" srcId="{2A79753F-18A9-46D4-8235-D9B3D9384155}" destId="{93FB32C6-B273-46E4-89FF-E23C4223DB01}" srcOrd="0" destOrd="0" presId="urn:microsoft.com/office/officeart/2008/layout/LinedList"/>
    <dgm:cxn modelId="{6D889B39-9B6F-426A-B618-10D89720736F}" type="presParOf" srcId="{2A79753F-18A9-46D4-8235-D9B3D9384155}" destId="{7B84E0C1-5F7B-4CBE-B96D-3C7F54AD0BEE}" srcOrd="1" destOrd="0" presId="urn:microsoft.com/office/officeart/2008/layout/LinedList"/>
    <dgm:cxn modelId="{D0D45D2C-9735-4505-BF14-5A54C0796ECB}" type="presParOf" srcId="{7B84E0C1-5F7B-4CBE-B96D-3C7F54AD0BEE}" destId="{D8A8C06C-8C79-433C-B08A-920F60EEE0F5}" srcOrd="0" destOrd="0" presId="urn:microsoft.com/office/officeart/2008/layout/LinedList"/>
    <dgm:cxn modelId="{B043D829-54D3-4E8B-8BD0-C703FDE5A5D7}" type="presParOf" srcId="{7B84E0C1-5F7B-4CBE-B96D-3C7F54AD0BEE}" destId="{55A5377B-13BD-40C3-8AEA-1D4922F61910}" srcOrd="1" destOrd="0" presId="urn:microsoft.com/office/officeart/2008/layout/LinedList"/>
    <dgm:cxn modelId="{0A01584D-7C05-45FB-BBBF-E08E289DA4D3}" type="presParOf" srcId="{2A79753F-18A9-46D4-8235-D9B3D9384155}" destId="{3C7DBAED-533A-4963-A036-08815ACA6098}" srcOrd="2" destOrd="0" presId="urn:microsoft.com/office/officeart/2008/layout/LinedList"/>
    <dgm:cxn modelId="{6D1F4775-982A-4CC1-9215-F6D49318304D}" type="presParOf" srcId="{2A79753F-18A9-46D4-8235-D9B3D9384155}" destId="{654441BD-F1A5-44FC-8291-6F6A92C37F12}" srcOrd="3" destOrd="0" presId="urn:microsoft.com/office/officeart/2008/layout/LinedList"/>
    <dgm:cxn modelId="{AD5C788A-52E8-40BE-9B68-9D36C08E26B6}" type="presParOf" srcId="{654441BD-F1A5-44FC-8291-6F6A92C37F12}" destId="{CC8D65A3-0103-42E1-84FE-79B7A109DC74}" srcOrd="0" destOrd="0" presId="urn:microsoft.com/office/officeart/2008/layout/LinedList"/>
    <dgm:cxn modelId="{59ED0556-6AFB-42C3-BB73-4F96CAB32C5E}" type="presParOf" srcId="{654441BD-F1A5-44FC-8291-6F6A92C37F12}" destId="{80D7E20F-10ED-489D-ABB8-1F5C94866BB0}" srcOrd="1" destOrd="0" presId="urn:microsoft.com/office/officeart/2008/layout/LinedList"/>
    <dgm:cxn modelId="{B3953999-B43D-46FF-A55A-97D6C8E18231}" type="presParOf" srcId="{2A79753F-18A9-46D4-8235-D9B3D9384155}" destId="{BF6B8586-28CB-4AE7-8A13-19580A0B18B1}" srcOrd="4" destOrd="0" presId="urn:microsoft.com/office/officeart/2008/layout/LinedList"/>
    <dgm:cxn modelId="{0F294B19-FC88-4292-87DF-D7665E1B5349}" type="presParOf" srcId="{2A79753F-18A9-46D4-8235-D9B3D9384155}" destId="{85A056CF-21D8-4A66-B295-527C0C6CC942}" srcOrd="5" destOrd="0" presId="urn:microsoft.com/office/officeart/2008/layout/LinedList"/>
    <dgm:cxn modelId="{14F73877-A40D-4EE8-8D02-A46C3CD2E596}" type="presParOf" srcId="{85A056CF-21D8-4A66-B295-527C0C6CC942}" destId="{859BB6DD-852F-43F1-A31D-727F8DC37342}" srcOrd="0" destOrd="0" presId="urn:microsoft.com/office/officeart/2008/layout/LinedList"/>
    <dgm:cxn modelId="{768EED87-A7CD-48B4-8E2F-ECE7B053489D}" type="presParOf" srcId="{85A056CF-21D8-4A66-B295-527C0C6CC942}" destId="{93E22164-581F-40A0-AEF4-209F753AF7B3}" srcOrd="1" destOrd="0" presId="urn:microsoft.com/office/officeart/2008/layout/LinedList"/>
    <dgm:cxn modelId="{73CB1C49-272B-4DD6-94FA-EFD14BACA88A}" type="presParOf" srcId="{2A79753F-18A9-46D4-8235-D9B3D9384155}" destId="{0F03591A-7CBA-48E5-A47E-E5E399450EA3}" srcOrd="6" destOrd="0" presId="urn:microsoft.com/office/officeart/2008/layout/LinedList"/>
    <dgm:cxn modelId="{2CD8D557-EDD0-4040-9DAE-6A8045715C75}" type="presParOf" srcId="{2A79753F-18A9-46D4-8235-D9B3D9384155}" destId="{1A3D1DBC-C274-4CF3-A626-1F3E4E33508A}" srcOrd="7" destOrd="0" presId="urn:microsoft.com/office/officeart/2008/layout/LinedList"/>
    <dgm:cxn modelId="{3F87BCFB-B0AC-451A-BFBC-01D5CD2F8AF2}" type="presParOf" srcId="{1A3D1DBC-C274-4CF3-A626-1F3E4E33508A}" destId="{87C822EA-39B3-4F22-A05C-B4148BD3E5EB}" srcOrd="0" destOrd="0" presId="urn:microsoft.com/office/officeart/2008/layout/LinedList"/>
    <dgm:cxn modelId="{6D889ADD-FB50-4478-A7FA-3EB202038C8C}" type="presParOf" srcId="{1A3D1DBC-C274-4CF3-A626-1F3E4E33508A}" destId="{64B05AD0-8FCC-4950-ABEE-1CE7C55128AB}" srcOrd="1" destOrd="0" presId="urn:microsoft.com/office/officeart/2008/layout/LinedList"/>
    <dgm:cxn modelId="{6272A6E0-1E54-4530-B338-C059D3BFDE8B}" type="presParOf" srcId="{2A79753F-18A9-46D4-8235-D9B3D9384155}" destId="{47D4E162-EF74-4261-A348-2626FC910C18}" srcOrd="8" destOrd="0" presId="urn:microsoft.com/office/officeart/2008/layout/LinedList"/>
    <dgm:cxn modelId="{F0540BD8-12D5-49D9-9E97-0968228227CB}" type="presParOf" srcId="{2A79753F-18A9-46D4-8235-D9B3D9384155}" destId="{BF1FC81C-456A-40AE-9B0A-6960B10638E8}" srcOrd="9" destOrd="0" presId="urn:microsoft.com/office/officeart/2008/layout/LinedList"/>
    <dgm:cxn modelId="{F1E1E2A1-A9A6-4745-8624-90C0A50277DC}" type="presParOf" srcId="{BF1FC81C-456A-40AE-9B0A-6960B10638E8}" destId="{30E7C648-0CE5-4B6F-89B1-C0999DECA786}" srcOrd="0" destOrd="0" presId="urn:microsoft.com/office/officeart/2008/layout/LinedList"/>
    <dgm:cxn modelId="{9B2A7ABC-31B8-40D6-BFEC-38F1A38C81E4}" type="presParOf" srcId="{BF1FC81C-456A-40AE-9B0A-6960B10638E8}" destId="{9205D9EA-E606-4EE5-A6BA-A2F7FB2404C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375C1-1067-4D0E-86D3-7852C6B8E09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581416B-42A3-49FB-B332-0758BBF3EDDE}">
      <dgm:prSet/>
      <dgm:spPr/>
      <dgm:t>
        <a:bodyPr/>
        <a:lstStyle/>
        <a:p>
          <a:r>
            <a:rPr lang="en-US"/>
            <a:t>The objective of this project is to predict the Kaggle Bot Accounts dataset to predict that the user is bot or human. </a:t>
          </a:r>
        </a:p>
      </dgm:t>
    </dgm:pt>
    <dgm:pt modelId="{C93E8A94-F936-4BB9-BDC9-B9E6F1C074E1}" type="parTrans" cxnId="{788F8325-14A4-4C3C-8A96-27C3FD9E2EF1}">
      <dgm:prSet/>
      <dgm:spPr/>
      <dgm:t>
        <a:bodyPr/>
        <a:lstStyle/>
        <a:p>
          <a:endParaRPr lang="en-US"/>
        </a:p>
      </dgm:t>
    </dgm:pt>
    <dgm:pt modelId="{2BFB33BE-B683-495C-AA22-B2878E928095}" type="sibTrans" cxnId="{788F8325-14A4-4C3C-8A96-27C3FD9E2EF1}">
      <dgm:prSet/>
      <dgm:spPr/>
      <dgm:t>
        <a:bodyPr/>
        <a:lstStyle/>
        <a:p>
          <a:endParaRPr lang="en-US"/>
        </a:p>
      </dgm:t>
    </dgm:pt>
    <dgm:pt modelId="{6D5D3FB1-D81A-45AF-9CE0-8F4E00A1A353}">
      <dgm:prSet/>
      <dgm:spPr/>
      <dgm:t>
        <a:bodyPr/>
        <a:lstStyle/>
        <a:p>
          <a:r>
            <a:rPr lang="en-US"/>
            <a:t>The dataset can be used for research in detecting and preventing bot activity on online platforms, which is a common problem in many online communities.</a:t>
          </a:r>
        </a:p>
      </dgm:t>
    </dgm:pt>
    <dgm:pt modelId="{747590D7-F27E-4FCC-9705-00A6F187EB9E}" type="parTrans" cxnId="{8B7AF7DC-B1BE-4268-B523-218260C5D7C6}">
      <dgm:prSet/>
      <dgm:spPr/>
      <dgm:t>
        <a:bodyPr/>
        <a:lstStyle/>
        <a:p>
          <a:endParaRPr lang="en-US"/>
        </a:p>
      </dgm:t>
    </dgm:pt>
    <dgm:pt modelId="{1F0836FF-FBAC-4F88-A558-78E3A12560C8}" type="sibTrans" cxnId="{8B7AF7DC-B1BE-4268-B523-218260C5D7C6}">
      <dgm:prSet/>
      <dgm:spPr/>
      <dgm:t>
        <a:bodyPr/>
        <a:lstStyle/>
        <a:p>
          <a:endParaRPr lang="en-US"/>
        </a:p>
      </dgm:t>
    </dgm:pt>
    <dgm:pt modelId="{90C29FB2-EE2E-4490-9ACA-B7C756351FC3}" type="pres">
      <dgm:prSet presAssocID="{155375C1-1067-4D0E-86D3-7852C6B8E098}" presName="linear" presStyleCnt="0">
        <dgm:presLayoutVars>
          <dgm:animLvl val="lvl"/>
          <dgm:resizeHandles val="exact"/>
        </dgm:presLayoutVars>
      </dgm:prSet>
      <dgm:spPr/>
    </dgm:pt>
    <dgm:pt modelId="{B22A3538-7DB8-430E-8979-06DE175EC714}" type="pres">
      <dgm:prSet presAssocID="{F581416B-42A3-49FB-B332-0758BBF3EDDE}" presName="parentText" presStyleLbl="node1" presStyleIdx="0" presStyleCnt="2">
        <dgm:presLayoutVars>
          <dgm:chMax val="0"/>
          <dgm:bulletEnabled val="1"/>
        </dgm:presLayoutVars>
      </dgm:prSet>
      <dgm:spPr/>
    </dgm:pt>
    <dgm:pt modelId="{56621DD5-3C4E-4A6F-96FA-BFDCFA09D3F0}" type="pres">
      <dgm:prSet presAssocID="{2BFB33BE-B683-495C-AA22-B2878E928095}" presName="spacer" presStyleCnt="0"/>
      <dgm:spPr/>
    </dgm:pt>
    <dgm:pt modelId="{E5A24EB0-178D-4C92-BA55-CFED202AB772}" type="pres">
      <dgm:prSet presAssocID="{6D5D3FB1-D81A-45AF-9CE0-8F4E00A1A353}" presName="parentText" presStyleLbl="node1" presStyleIdx="1" presStyleCnt="2">
        <dgm:presLayoutVars>
          <dgm:chMax val="0"/>
          <dgm:bulletEnabled val="1"/>
        </dgm:presLayoutVars>
      </dgm:prSet>
      <dgm:spPr/>
    </dgm:pt>
  </dgm:ptLst>
  <dgm:cxnLst>
    <dgm:cxn modelId="{788F8325-14A4-4C3C-8A96-27C3FD9E2EF1}" srcId="{155375C1-1067-4D0E-86D3-7852C6B8E098}" destId="{F581416B-42A3-49FB-B332-0758BBF3EDDE}" srcOrd="0" destOrd="0" parTransId="{C93E8A94-F936-4BB9-BDC9-B9E6F1C074E1}" sibTransId="{2BFB33BE-B683-495C-AA22-B2878E928095}"/>
    <dgm:cxn modelId="{2A6CD095-F4EE-4DC2-9427-D6EA6BD255DE}" type="presOf" srcId="{155375C1-1067-4D0E-86D3-7852C6B8E098}" destId="{90C29FB2-EE2E-4490-9ACA-B7C756351FC3}" srcOrd="0" destOrd="0" presId="urn:microsoft.com/office/officeart/2005/8/layout/vList2"/>
    <dgm:cxn modelId="{0459DFB3-ACE4-4AD1-AF1E-D4D7722425B9}" type="presOf" srcId="{6D5D3FB1-D81A-45AF-9CE0-8F4E00A1A353}" destId="{E5A24EB0-178D-4C92-BA55-CFED202AB772}" srcOrd="0" destOrd="0" presId="urn:microsoft.com/office/officeart/2005/8/layout/vList2"/>
    <dgm:cxn modelId="{3EA44AC6-F49A-44D0-9ECD-1F1225DBD53E}" type="presOf" srcId="{F581416B-42A3-49FB-B332-0758BBF3EDDE}" destId="{B22A3538-7DB8-430E-8979-06DE175EC714}" srcOrd="0" destOrd="0" presId="urn:microsoft.com/office/officeart/2005/8/layout/vList2"/>
    <dgm:cxn modelId="{8B7AF7DC-B1BE-4268-B523-218260C5D7C6}" srcId="{155375C1-1067-4D0E-86D3-7852C6B8E098}" destId="{6D5D3FB1-D81A-45AF-9CE0-8F4E00A1A353}" srcOrd="1" destOrd="0" parTransId="{747590D7-F27E-4FCC-9705-00A6F187EB9E}" sibTransId="{1F0836FF-FBAC-4F88-A558-78E3A12560C8}"/>
    <dgm:cxn modelId="{B20190AB-E49F-4B52-9202-9447D378F833}" type="presParOf" srcId="{90C29FB2-EE2E-4490-9ACA-B7C756351FC3}" destId="{B22A3538-7DB8-430E-8979-06DE175EC714}" srcOrd="0" destOrd="0" presId="urn:microsoft.com/office/officeart/2005/8/layout/vList2"/>
    <dgm:cxn modelId="{F0506D54-957B-4CE4-92B2-A04ECC4A1D07}" type="presParOf" srcId="{90C29FB2-EE2E-4490-9ACA-B7C756351FC3}" destId="{56621DD5-3C4E-4A6F-96FA-BFDCFA09D3F0}" srcOrd="1" destOrd="0" presId="urn:microsoft.com/office/officeart/2005/8/layout/vList2"/>
    <dgm:cxn modelId="{E55C2914-3E8E-4858-A587-E2477B278985}" type="presParOf" srcId="{90C29FB2-EE2E-4490-9ACA-B7C756351FC3}" destId="{E5A24EB0-178D-4C92-BA55-CFED202AB77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0CCC55-4916-4176-B275-B1C32C801EA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DFDB103-A209-4AFA-9E83-F67889F2C8F4}">
      <dgm:prSet/>
      <dgm:spPr/>
      <dgm:t>
        <a:bodyPr/>
        <a:lstStyle/>
        <a:p>
          <a:pPr>
            <a:defRPr cap="all"/>
          </a:pPr>
          <a:r>
            <a:rPr lang="en-US"/>
            <a:t>The "Kaggle Bot Account Detection" dataset is a collection of information on user accounts on the Kaggle platform</a:t>
          </a:r>
        </a:p>
      </dgm:t>
    </dgm:pt>
    <dgm:pt modelId="{DB053F07-84AE-4199-8A6C-EA898B3DAD11}" type="parTrans" cxnId="{02414ED4-680B-4B3D-9D28-7FAB3FA103B6}">
      <dgm:prSet/>
      <dgm:spPr/>
      <dgm:t>
        <a:bodyPr/>
        <a:lstStyle/>
        <a:p>
          <a:endParaRPr lang="en-US"/>
        </a:p>
      </dgm:t>
    </dgm:pt>
    <dgm:pt modelId="{BBC87082-191C-4D1D-B791-CBB3E0C830C3}" type="sibTrans" cxnId="{02414ED4-680B-4B3D-9D28-7FAB3FA103B6}">
      <dgm:prSet/>
      <dgm:spPr/>
      <dgm:t>
        <a:bodyPr/>
        <a:lstStyle/>
        <a:p>
          <a:endParaRPr lang="en-US"/>
        </a:p>
      </dgm:t>
    </dgm:pt>
    <dgm:pt modelId="{8A8DD3C1-810D-4EF0-AFAF-2FACE86E8278}">
      <dgm:prSet/>
      <dgm:spPr/>
      <dgm:t>
        <a:bodyPr/>
        <a:lstStyle/>
        <a:p>
          <a:pPr>
            <a:defRPr cap="all"/>
          </a:pPr>
          <a:r>
            <a:rPr lang="en-US"/>
            <a:t>The dataset contains 1,321,188 user accounts, labeled as either "bot" or "human." </a:t>
          </a:r>
        </a:p>
      </dgm:t>
    </dgm:pt>
    <dgm:pt modelId="{9C90495B-6B94-46AB-996C-A8C2C6D7AF76}" type="parTrans" cxnId="{7F3FEF86-1518-4E6E-8AE6-A8320FE7F094}">
      <dgm:prSet/>
      <dgm:spPr/>
      <dgm:t>
        <a:bodyPr/>
        <a:lstStyle/>
        <a:p>
          <a:endParaRPr lang="en-US"/>
        </a:p>
      </dgm:t>
    </dgm:pt>
    <dgm:pt modelId="{6A0CBF53-899E-4744-AA77-0221F46A1ADB}" type="sibTrans" cxnId="{7F3FEF86-1518-4E6E-8AE6-A8320FE7F094}">
      <dgm:prSet/>
      <dgm:spPr/>
      <dgm:t>
        <a:bodyPr/>
        <a:lstStyle/>
        <a:p>
          <a:endParaRPr lang="en-US"/>
        </a:p>
      </dgm:t>
    </dgm:pt>
    <dgm:pt modelId="{BED217AD-2029-4FE7-AB67-A2BEF24E3D14}">
      <dgm:prSet/>
      <dgm:spPr/>
      <dgm:t>
        <a:bodyPr/>
        <a:lstStyle/>
        <a:p>
          <a:pPr>
            <a:defRPr cap="all"/>
          </a:pPr>
          <a:r>
            <a:rPr lang="en-US"/>
            <a:t>The data includes features such as the user's name, profile picture, number of followers, number of notebooks created, and number of scripts created. </a:t>
          </a:r>
        </a:p>
      </dgm:t>
    </dgm:pt>
    <dgm:pt modelId="{E41A203F-3E80-4174-82E7-B8B9E03E1194}" type="parTrans" cxnId="{45A9FC91-6A7B-48B6-B30C-36AC8FA24127}">
      <dgm:prSet/>
      <dgm:spPr/>
      <dgm:t>
        <a:bodyPr/>
        <a:lstStyle/>
        <a:p>
          <a:endParaRPr lang="en-US"/>
        </a:p>
      </dgm:t>
    </dgm:pt>
    <dgm:pt modelId="{6FEBC96C-4C58-4D19-8548-97034DAFF3B4}" type="sibTrans" cxnId="{45A9FC91-6A7B-48B6-B30C-36AC8FA24127}">
      <dgm:prSet/>
      <dgm:spPr/>
      <dgm:t>
        <a:bodyPr/>
        <a:lstStyle/>
        <a:p>
          <a:endParaRPr lang="en-US"/>
        </a:p>
      </dgm:t>
    </dgm:pt>
    <dgm:pt modelId="{2BD71338-AC6A-45DD-AC46-994F6916783C}" type="pres">
      <dgm:prSet presAssocID="{580CCC55-4916-4176-B275-B1C32C801EA0}" presName="linear" presStyleCnt="0">
        <dgm:presLayoutVars>
          <dgm:animLvl val="lvl"/>
          <dgm:resizeHandles val="exact"/>
        </dgm:presLayoutVars>
      </dgm:prSet>
      <dgm:spPr/>
    </dgm:pt>
    <dgm:pt modelId="{3D1C01E5-A79D-4756-B57E-38FFE69B4860}" type="pres">
      <dgm:prSet presAssocID="{2DFDB103-A209-4AFA-9E83-F67889F2C8F4}" presName="parentText" presStyleLbl="node1" presStyleIdx="0" presStyleCnt="3">
        <dgm:presLayoutVars>
          <dgm:chMax val="0"/>
          <dgm:bulletEnabled val="1"/>
        </dgm:presLayoutVars>
      </dgm:prSet>
      <dgm:spPr/>
    </dgm:pt>
    <dgm:pt modelId="{48401BAF-E37F-4DA2-B3AB-F9C5152A403F}" type="pres">
      <dgm:prSet presAssocID="{BBC87082-191C-4D1D-B791-CBB3E0C830C3}" presName="spacer" presStyleCnt="0"/>
      <dgm:spPr/>
    </dgm:pt>
    <dgm:pt modelId="{0EA402C7-44A8-4F35-A680-B3992D5BFF04}" type="pres">
      <dgm:prSet presAssocID="{8A8DD3C1-810D-4EF0-AFAF-2FACE86E8278}" presName="parentText" presStyleLbl="node1" presStyleIdx="1" presStyleCnt="3">
        <dgm:presLayoutVars>
          <dgm:chMax val="0"/>
          <dgm:bulletEnabled val="1"/>
        </dgm:presLayoutVars>
      </dgm:prSet>
      <dgm:spPr/>
    </dgm:pt>
    <dgm:pt modelId="{020B0BCD-0F6C-4D80-86B4-861820B64061}" type="pres">
      <dgm:prSet presAssocID="{6A0CBF53-899E-4744-AA77-0221F46A1ADB}" presName="spacer" presStyleCnt="0"/>
      <dgm:spPr/>
    </dgm:pt>
    <dgm:pt modelId="{5AB03155-0524-4D45-B9D2-D38417D6A369}" type="pres">
      <dgm:prSet presAssocID="{BED217AD-2029-4FE7-AB67-A2BEF24E3D14}" presName="parentText" presStyleLbl="node1" presStyleIdx="2" presStyleCnt="3">
        <dgm:presLayoutVars>
          <dgm:chMax val="0"/>
          <dgm:bulletEnabled val="1"/>
        </dgm:presLayoutVars>
      </dgm:prSet>
      <dgm:spPr/>
    </dgm:pt>
  </dgm:ptLst>
  <dgm:cxnLst>
    <dgm:cxn modelId="{B24FA714-483B-440E-B425-2238AF67B967}" type="presOf" srcId="{BED217AD-2029-4FE7-AB67-A2BEF24E3D14}" destId="{5AB03155-0524-4D45-B9D2-D38417D6A369}" srcOrd="0" destOrd="0" presId="urn:microsoft.com/office/officeart/2005/8/layout/vList2"/>
    <dgm:cxn modelId="{C9DACC1D-7BDB-469D-B3D1-391C1F850FA9}" type="presOf" srcId="{580CCC55-4916-4176-B275-B1C32C801EA0}" destId="{2BD71338-AC6A-45DD-AC46-994F6916783C}" srcOrd="0" destOrd="0" presId="urn:microsoft.com/office/officeart/2005/8/layout/vList2"/>
    <dgm:cxn modelId="{8B69D355-EBEB-4944-A7A6-B4C4331DDD83}" type="presOf" srcId="{2DFDB103-A209-4AFA-9E83-F67889F2C8F4}" destId="{3D1C01E5-A79D-4756-B57E-38FFE69B4860}" srcOrd="0" destOrd="0" presId="urn:microsoft.com/office/officeart/2005/8/layout/vList2"/>
    <dgm:cxn modelId="{8289FC7A-6A3D-44B3-9781-29A180161E6F}" type="presOf" srcId="{8A8DD3C1-810D-4EF0-AFAF-2FACE86E8278}" destId="{0EA402C7-44A8-4F35-A680-B3992D5BFF04}" srcOrd="0" destOrd="0" presId="urn:microsoft.com/office/officeart/2005/8/layout/vList2"/>
    <dgm:cxn modelId="{7F3FEF86-1518-4E6E-8AE6-A8320FE7F094}" srcId="{580CCC55-4916-4176-B275-B1C32C801EA0}" destId="{8A8DD3C1-810D-4EF0-AFAF-2FACE86E8278}" srcOrd="1" destOrd="0" parTransId="{9C90495B-6B94-46AB-996C-A8C2C6D7AF76}" sibTransId="{6A0CBF53-899E-4744-AA77-0221F46A1ADB}"/>
    <dgm:cxn modelId="{45A9FC91-6A7B-48B6-B30C-36AC8FA24127}" srcId="{580CCC55-4916-4176-B275-B1C32C801EA0}" destId="{BED217AD-2029-4FE7-AB67-A2BEF24E3D14}" srcOrd="2" destOrd="0" parTransId="{E41A203F-3E80-4174-82E7-B8B9E03E1194}" sibTransId="{6FEBC96C-4C58-4D19-8548-97034DAFF3B4}"/>
    <dgm:cxn modelId="{02414ED4-680B-4B3D-9D28-7FAB3FA103B6}" srcId="{580CCC55-4916-4176-B275-B1C32C801EA0}" destId="{2DFDB103-A209-4AFA-9E83-F67889F2C8F4}" srcOrd="0" destOrd="0" parTransId="{DB053F07-84AE-4199-8A6C-EA898B3DAD11}" sibTransId="{BBC87082-191C-4D1D-B791-CBB3E0C830C3}"/>
    <dgm:cxn modelId="{174E0E95-965A-4283-AFB2-46435AC2463A}" type="presParOf" srcId="{2BD71338-AC6A-45DD-AC46-994F6916783C}" destId="{3D1C01E5-A79D-4756-B57E-38FFE69B4860}" srcOrd="0" destOrd="0" presId="urn:microsoft.com/office/officeart/2005/8/layout/vList2"/>
    <dgm:cxn modelId="{F8C4B898-D1FC-48C4-A8D9-665000FD8D19}" type="presParOf" srcId="{2BD71338-AC6A-45DD-AC46-994F6916783C}" destId="{48401BAF-E37F-4DA2-B3AB-F9C5152A403F}" srcOrd="1" destOrd="0" presId="urn:microsoft.com/office/officeart/2005/8/layout/vList2"/>
    <dgm:cxn modelId="{F797F523-75BC-42F2-B4B2-B0154770909E}" type="presParOf" srcId="{2BD71338-AC6A-45DD-AC46-994F6916783C}" destId="{0EA402C7-44A8-4F35-A680-B3992D5BFF04}" srcOrd="2" destOrd="0" presId="urn:microsoft.com/office/officeart/2005/8/layout/vList2"/>
    <dgm:cxn modelId="{269F61A0-1898-4FF8-A06A-78478CB897A9}" type="presParOf" srcId="{2BD71338-AC6A-45DD-AC46-994F6916783C}" destId="{020B0BCD-0F6C-4D80-86B4-861820B64061}" srcOrd="3" destOrd="0" presId="urn:microsoft.com/office/officeart/2005/8/layout/vList2"/>
    <dgm:cxn modelId="{4D4EEFFC-EC81-4DEA-AD2C-BB92854E47AE}" type="presParOf" srcId="{2BD71338-AC6A-45DD-AC46-994F6916783C}" destId="{5AB03155-0524-4D45-B9D2-D38417D6A36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B32C6-B273-46E4-89FF-E23C4223DB01}">
      <dsp:nvSpPr>
        <dsp:cNvPr id="0" name=""/>
        <dsp:cNvSpPr/>
      </dsp:nvSpPr>
      <dsp:spPr>
        <a:xfrm>
          <a:off x="0" y="370"/>
          <a:ext cx="70304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8C06C-8C79-433C-B08A-920F60EEE0F5}">
      <dsp:nvSpPr>
        <dsp:cNvPr id="0" name=""/>
        <dsp:cNvSpPr/>
      </dsp:nvSpPr>
      <dsp:spPr>
        <a:xfrm>
          <a:off x="0" y="370"/>
          <a:ext cx="7030480" cy="60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latin typeface="Bookman Old Style"/>
            </a:rPr>
            <a:t>Shrey Shah</a:t>
          </a:r>
        </a:p>
      </dsp:txBody>
      <dsp:txXfrm>
        <a:off x="0" y="370"/>
        <a:ext cx="7030480" cy="607276"/>
      </dsp:txXfrm>
    </dsp:sp>
    <dsp:sp modelId="{3C7DBAED-533A-4963-A036-08815ACA6098}">
      <dsp:nvSpPr>
        <dsp:cNvPr id="0" name=""/>
        <dsp:cNvSpPr/>
      </dsp:nvSpPr>
      <dsp:spPr>
        <a:xfrm>
          <a:off x="0" y="607647"/>
          <a:ext cx="70304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8D65A3-0103-42E1-84FE-79B7A109DC74}">
      <dsp:nvSpPr>
        <dsp:cNvPr id="0" name=""/>
        <dsp:cNvSpPr/>
      </dsp:nvSpPr>
      <dsp:spPr>
        <a:xfrm>
          <a:off x="0" y="607647"/>
          <a:ext cx="7030480" cy="60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latin typeface="Bookman Old Style"/>
            </a:rPr>
            <a:t>Brinda </a:t>
          </a:r>
          <a:r>
            <a:rPr lang="en-US" sz="2900" kern="1200" err="1">
              <a:latin typeface="Bookman Old Style"/>
            </a:rPr>
            <a:t>Nathvani</a:t>
          </a:r>
          <a:endParaRPr lang="en-US" sz="2900" kern="1200">
            <a:latin typeface="Bookman Old Style"/>
          </a:endParaRPr>
        </a:p>
      </dsp:txBody>
      <dsp:txXfrm>
        <a:off x="0" y="607647"/>
        <a:ext cx="7030480" cy="607276"/>
      </dsp:txXfrm>
    </dsp:sp>
    <dsp:sp modelId="{BF6B8586-28CB-4AE7-8A13-19580A0B18B1}">
      <dsp:nvSpPr>
        <dsp:cNvPr id="0" name=""/>
        <dsp:cNvSpPr/>
      </dsp:nvSpPr>
      <dsp:spPr>
        <a:xfrm>
          <a:off x="0" y="1214924"/>
          <a:ext cx="70304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BB6DD-852F-43F1-A31D-727F8DC37342}">
      <dsp:nvSpPr>
        <dsp:cNvPr id="0" name=""/>
        <dsp:cNvSpPr/>
      </dsp:nvSpPr>
      <dsp:spPr>
        <a:xfrm>
          <a:off x="0" y="1214924"/>
          <a:ext cx="7030480" cy="60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latin typeface="Bookman Old Style"/>
            </a:rPr>
            <a:t>Saumil Trivedi</a:t>
          </a:r>
        </a:p>
      </dsp:txBody>
      <dsp:txXfrm>
        <a:off x="0" y="1214924"/>
        <a:ext cx="7030480" cy="607276"/>
      </dsp:txXfrm>
    </dsp:sp>
    <dsp:sp modelId="{0F03591A-7CBA-48E5-A47E-E5E399450EA3}">
      <dsp:nvSpPr>
        <dsp:cNvPr id="0" name=""/>
        <dsp:cNvSpPr/>
      </dsp:nvSpPr>
      <dsp:spPr>
        <a:xfrm>
          <a:off x="0" y="1822200"/>
          <a:ext cx="70304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C822EA-39B3-4F22-A05C-B4148BD3E5EB}">
      <dsp:nvSpPr>
        <dsp:cNvPr id="0" name=""/>
        <dsp:cNvSpPr/>
      </dsp:nvSpPr>
      <dsp:spPr>
        <a:xfrm>
          <a:off x="0" y="1822200"/>
          <a:ext cx="7030480" cy="60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latin typeface="Bookman Old Style"/>
            </a:rPr>
            <a:t>Pratiksha Naik</a:t>
          </a:r>
        </a:p>
      </dsp:txBody>
      <dsp:txXfrm>
        <a:off x="0" y="1822200"/>
        <a:ext cx="7030480" cy="607276"/>
      </dsp:txXfrm>
    </dsp:sp>
    <dsp:sp modelId="{47D4E162-EF74-4261-A348-2626FC910C18}">
      <dsp:nvSpPr>
        <dsp:cNvPr id="0" name=""/>
        <dsp:cNvSpPr/>
      </dsp:nvSpPr>
      <dsp:spPr>
        <a:xfrm>
          <a:off x="0" y="2429477"/>
          <a:ext cx="70304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7C648-0CE5-4B6F-89B1-C0999DECA786}">
      <dsp:nvSpPr>
        <dsp:cNvPr id="0" name=""/>
        <dsp:cNvSpPr/>
      </dsp:nvSpPr>
      <dsp:spPr>
        <a:xfrm>
          <a:off x="0" y="2429477"/>
          <a:ext cx="7030480" cy="60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latin typeface="Bookman Old Style"/>
            </a:rPr>
            <a:t>Namra Patel</a:t>
          </a:r>
        </a:p>
      </dsp:txBody>
      <dsp:txXfrm>
        <a:off x="0" y="2429477"/>
        <a:ext cx="7030480" cy="60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A3538-7DB8-430E-8979-06DE175EC714}">
      <dsp:nvSpPr>
        <dsp:cNvPr id="0" name=""/>
        <dsp:cNvSpPr/>
      </dsp:nvSpPr>
      <dsp:spPr>
        <a:xfrm>
          <a:off x="0" y="249245"/>
          <a:ext cx="6046132" cy="201912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objective of this project is to predict the Kaggle Bot Accounts dataset to predict that the user is bot or human. </a:t>
          </a:r>
        </a:p>
      </dsp:txBody>
      <dsp:txXfrm>
        <a:off x="98566" y="347811"/>
        <a:ext cx="5849000" cy="1821995"/>
      </dsp:txXfrm>
    </dsp:sp>
    <dsp:sp modelId="{E5A24EB0-178D-4C92-BA55-CFED202AB772}">
      <dsp:nvSpPr>
        <dsp:cNvPr id="0" name=""/>
        <dsp:cNvSpPr/>
      </dsp:nvSpPr>
      <dsp:spPr>
        <a:xfrm>
          <a:off x="0" y="2337493"/>
          <a:ext cx="6046132" cy="2019127"/>
        </a:xfrm>
        <a:prstGeom prst="roundRect">
          <a:avLst/>
        </a:prstGeom>
        <a:gradFill rotWithShape="0">
          <a:gsLst>
            <a:gs pos="0">
              <a:schemeClr val="accent2">
                <a:hueOff val="2106078"/>
                <a:satOff val="-24199"/>
                <a:lumOff val="11766"/>
                <a:alphaOff val="0"/>
                <a:tint val="96000"/>
                <a:lumMod val="104000"/>
              </a:schemeClr>
            </a:gs>
            <a:gs pos="100000">
              <a:schemeClr val="accent2">
                <a:hueOff val="2106078"/>
                <a:satOff val="-24199"/>
                <a:lumOff val="1176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dataset can be used for research in detecting and preventing bot activity on online platforms, which is a common problem in many online communities.</a:t>
          </a:r>
        </a:p>
      </dsp:txBody>
      <dsp:txXfrm>
        <a:off x="98566" y="2436059"/>
        <a:ext cx="5849000" cy="1821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C01E5-A79D-4756-B57E-38FFE69B4860}">
      <dsp:nvSpPr>
        <dsp:cNvPr id="0" name=""/>
        <dsp:cNvSpPr/>
      </dsp:nvSpPr>
      <dsp:spPr>
        <a:xfrm>
          <a:off x="0" y="174432"/>
          <a:ext cx="6046132" cy="13806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cap="all"/>
          </a:pPr>
          <a:r>
            <a:rPr lang="en-US" sz="2000" kern="1200"/>
            <a:t>The "Kaggle Bot Account Detection" dataset is a collection of information on user accounts on the Kaggle platform</a:t>
          </a:r>
        </a:p>
      </dsp:txBody>
      <dsp:txXfrm>
        <a:off x="67395" y="241827"/>
        <a:ext cx="5911342" cy="1245810"/>
      </dsp:txXfrm>
    </dsp:sp>
    <dsp:sp modelId="{0EA402C7-44A8-4F35-A680-B3992D5BFF04}">
      <dsp:nvSpPr>
        <dsp:cNvPr id="0" name=""/>
        <dsp:cNvSpPr/>
      </dsp:nvSpPr>
      <dsp:spPr>
        <a:xfrm>
          <a:off x="0" y="1612633"/>
          <a:ext cx="6046132" cy="1380600"/>
        </a:xfrm>
        <a:prstGeom prst="roundRect">
          <a:avLst/>
        </a:prstGeom>
        <a:gradFill rotWithShape="0">
          <a:gsLst>
            <a:gs pos="0">
              <a:schemeClr val="accent2">
                <a:hueOff val="1053039"/>
                <a:satOff val="-12100"/>
                <a:lumOff val="5883"/>
                <a:alphaOff val="0"/>
                <a:tint val="96000"/>
                <a:lumMod val="104000"/>
              </a:schemeClr>
            </a:gs>
            <a:gs pos="100000">
              <a:schemeClr val="accent2">
                <a:hueOff val="1053039"/>
                <a:satOff val="-12100"/>
                <a:lumOff val="5883"/>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cap="all"/>
          </a:pPr>
          <a:r>
            <a:rPr lang="en-US" sz="2000" kern="1200"/>
            <a:t>The dataset contains 1,321,188 user accounts, labeled as either "bot" or "human." </a:t>
          </a:r>
        </a:p>
      </dsp:txBody>
      <dsp:txXfrm>
        <a:off x="67395" y="1680028"/>
        <a:ext cx="5911342" cy="1245810"/>
      </dsp:txXfrm>
    </dsp:sp>
    <dsp:sp modelId="{5AB03155-0524-4D45-B9D2-D38417D6A369}">
      <dsp:nvSpPr>
        <dsp:cNvPr id="0" name=""/>
        <dsp:cNvSpPr/>
      </dsp:nvSpPr>
      <dsp:spPr>
        <a:xfrm>
          <a:off x="0" y="3050833"/>
          <a:ext cx="6046132" cy="1380600"/>
        </a:xfrm>
        <a:prstGeom prst="roundRect">
          <a:avLst/>
        </a:prstGeom>
        <a:gradFill rotWithShape="0">
          <a:gsLst>
            <a:gs pos="0">
              <a:schemeClr val="accent2">
                <a:hueOff val="2106078"/>
                <a:satOff val="-24199"/>
                <a:lumOff val="11766"/>
                <a:alphaOff val="0"/>
                <a:tint val="96000"/>
                <a:lumMod val="104000"/>
              </a:schemeClr>
            </a:gs>
            <a:gs pos="100000">
              <a:schemeClr val="accent2">
                <a:hueOff val="2106078"/>
                <a:satOff val="-24199"/>
                <a:lumOff val="1176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cap="all"/>
          </a:pPr>
          <a:r>
            <a:rPr lang="en-US" sz="2000" kern="1200"/>
            <a:t>The data includes features such as the user's name, profile picture, number of followers, number of notebooks created, and number of scripts created. </a:t>
          </a:r>
        </a:p>
      </dsp:txBody>
      <dsp:txXfrm>
        <a:off x="67395" y="3118228"/>
        <a:ext cx="5911342" cy="12458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4/19/2023</a:t>
            </a:fld>
            <a:endParaRPr lang="en-US"/>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568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33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2174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613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117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828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563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343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599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877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30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869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55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265813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00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11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087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85341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0" name="Freeform: Shape 7">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996542" y="990601"/>
            <a:ext cx="6054045" cy="4632960"/>
          </a:xfrm>
        </p:spPr>
        <p:txBody>
          <a:bodyPr anchor="ctr">
            <a:normAutofit/>
          </a:bodyPr>
          <a:lstStyle/>
          <a:p>
            <a:pPr algn="l"/>
            <a:r>
              <a:rPr lang="en-US" dirty="0"/>
              <a:t>KAGGLE BOT ACCOUNT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141412" y="990600"/>
            <a:ext cx="3191623" cy="4632960"/>
          </a:xfrm>
        </p:spPr>
        <p:txBody>
          <a:bodyPr anchor="ctr">
            <a:normAutofit/>
          </a:bodyPr>
          <a:lstStyle/>
          <a:p>
            <a:pPr marL="0" indent="0">
              <a:buNone/>
            </a:pPr>
            <a:r>
              <a:rPr lang="en-US" dirty="0"/>
              <a:t>CS 513 –B</a:t>
            </a:r>
          </a:p>
          <a:p>
            <a:pPr marL="0" indent="0">
              <a:buNone/>
            </a:pPr>
            <a:r>
              <a:rPr lang="en-US" dirty="0"/>
              <a:t>KNOWLEDGE DISCOVERY AND DATA MINING</a:t>
            </a:r>
          </a:p>
          <a:p>
            <a:pPr marL="0" indent="0">
              <a:buNone/>
            </a:pPr>
            <a:r>
              <a:rPr lang="en-US" dirty="0"/>
              <a:t>GROUP 18</a:t>
            </a:r>
          </a:p>
        </p:txBody>
      </p:sp>
      <p:cxnSp>
        <p:nvCxnSpPr>
          <p:cNvPr id="54" name="Straight Connector 9">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EEEB-7590-EA2A-0E08-B87E63D5E5A0}"/>
              </a:ext>
            </a:extLst>
          </p:cNvPr>
          <p:cNvSpPr>
            <a:spLocks noGrp="1"/>
          </p:cNvSpPr>
          <p:nvPr>
            <p:ph type="title"/>
          </p:nvPr>
        </p:nvSpPr>
        <p:spPr/>
        <p:txBody>
          <a:bodyPr>
            <a:normAutofit/>
          </a:bodyPr>
          <a:lstStyle/>
          <a:p>
            <a: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t>NAÏVE BAYES</a:t>
            </a:r>
            <a:b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br>
            <a:endPar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Picture 4" descr="Chart&#10;&#10;Description automatically generated">
            <a:extLst>
              <a:ext uri="{FF2B5EF4-FFF2-40B4-BE49-F238E27FC236}">
                <a16:creationId xmlns:a16="http://schemas.microsoft.com/office/drawing/2014/main" id="{DB422A2F-DE75-1E8F-830B-D4BBE22DB465}"/>
              </a:ext>
            </a:extLst>
          </p:cNvPr>
          <p:cNvPicPr>
            <a:picLocks noChangeAspect="1"/>
          </p:cNvPicPr>
          <p:nvPr/>
        </p:nvPicPr>
        <p:blipFill>
          <a:blip r:embed="rId2"/>
          <a:stretch>
            <a:fillRect/>
          </a:stretch>
        </p:blipFill>
        <p:spPr>
          <a:xfrm>
            <a:off x="6991507" y="819747"/>
            <a:ext cx="4632455" cy="5218506"/>
          </a:xfrm>
          <a:prstGeom prst="rect">
            <a:avLst/>
          </a:prstGeom>
        </p:spPr>
      </p:pic>
      <p:sp>
        <p:nvSpPr>
          <p:cNvPr id="3" name="TextBox 2">
            <a:extLst>
              <a:ext uri="{FF2B5EF4-FFF2-40B4-BE49-F238E27FC236}">
                <a16:creationId xmlns:a16="http://schemas.microsoft.com/office/drawing/2014/main" id="{6C751335-BA37-9BF2-FF3B-EB5FDDEBD353}"/>
              </a:ext>
            </a:extLst>
          </p:cNvPr>
          <p:cNvSpPr txBox="1"/>
          <p:nvPr/>
        </p:nvSpPr>
        <p:spPr>
          <a:xfrm>
            <a:off x="1140259" y="2132503"/>
            <a:ext cx="46103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Naïve Bayes is a classification algorithm that is based on Bayes' theorem. It assumes that all features in a dataset are independent of each other and calculates the probability of each class based on the probability of each feature occurring in that class. It is a simple but effective algorithm that is widely used in text classification and spam filtering.</a:t>
            </a:r>
            <a:endParaRPr lang="en-US" dirty="0"/>
          </a:p>
        </p:txBody>
      </p:sp>
    </p:spTree>
    <p:extLst>
      <p:ext uri="{BB962C8B-B14F-4D97-AF65-F5344CB8AC3E}">
        <p14:creationId xmlns:p14="http://schemas.microsoft.com/office/powerpoint/2010/main" val="289125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B6C7-BCEE-1CDA-E092-C2814DD5AAAC}"/>
              </a:ext>
            </a:extLst>
          </p:cNvPr>
          <p:cNvSpPr>
            <a:spLocks noGrp="1"/>
          </p:cNvSpPr>
          <p:nvPr>
            <p:ph type="title"/>
          </p:nvPr>
        </p:nvSpPr>
        <p:spPr/>
        <p:txBody>
          <a:bodyPr>
            <a:normAutofit/>
          </a:bodyPr>
          <a:lstStyle/>
          <a:p>
            <a: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t>XGBOOST</a:t>
            </a:r>
            <a:b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br>
            <a:endPar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3" name="Picture 3" descr="Graphical user interface&#10;&#10;Description automatically generated">
            <a:extLst>
              <a:ext uri="{FF2B5EF4-FFF2-40B4-BE49-F238E27FC236}">
                <a16:creationId xmlns:a16="http://schemas.microsoft.com/office/drawing/2014/main" id="{ED18F824-B94B-8362-EBFC-5FF96E0C007B}"/>
              </a:ext>
            </a:extLst>
          </p:cNvPr>
          <p:cNvPicPr>
            <a:picLocks noChangeAspect="1"/>
          </p:cNvPicPr>
          <p:nvPr/>
        </p:nvPicPr>
        <p:blipFill>
          <a:blip r:embed="rId2"/>
          <a:stretch>
            <a:fillRect/>
          </a:stretch>
        </p:blipFill>
        <p:spPr>
          <a:xfrm>
            <a:off x="6645144" y="537179"/>
            <a:ext cx="4399447" cy="5783642"/>
          </a:xfrm>
          <a:prstGeom prst="rect">
            <a:avLst/>
          </a:prstGeom>
        </p:spPr>
      </p:pic>
      <p:sp>
        <p:nvSpPr>
          <p:cNvPr id="4" name="TextBox 3">
            <a:extLst>
              <a:ext uri="{FF2B5EF4-FFF2-40B4-BE49-F238E27FC236}">
                <a16:creationId xmlns:a16="http://schemas.microsoft.com/office/drawing/2014/main" id="{09FBFCAA-9303-3A51-BA3E-0B9E439CD460}"/>
              </a:ext>
            </a:extLst>
          </p:cNvPr>
          <p:cNvSpPr txBox="1"/>
          <p:nvPr/>
        </p:nvSpPr>
        <p:spPr>
          <a:xfrm>
            <a:off x="1140259" y="1885812"/>
            <a:ext cx="47693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rgbClr val="D1D5DB"/>
                </a:solidFill>
                <a:ea typeface="+mn-lt"/>
                <a:cs typeface="+mn-lt"/>
              </a:rPr>
              <a:t>XGBoost</a:t>
            </a:r>
            <a:r>
              <a:rPr lang="en-US" sz="1200" dirty="0">
                <a:solidFill>
                  <a:srgbClr val="D1D5DB"/>
                </a:solidFill>
                <a:ea typeface="+mn-lt"/>
                <a:cs typeface="+mn-lt"/>
              </a:rPr>
              <a:t>  is a popular and powerful gradient boosting algorithm used for supervised learning problems. It is designed to handle large-scale, high-dimensional data and can be used for classification, regression, and ranking tasks. </a:t>
            </a:r>
            <a:r>
              <a:rPr lang="en-US" sz="1200" dirty="0" err="1">
                <a:solidFill>
                  <a:srgbClr val="D1D5DB"/>
                </a:solidFill>
                <a:ea typeface="+mn-lt"/>
                <a:cs typeface="+mn-lt"/>
              </a:rPr>
              <a:t>XGBoost</a:t>
            </a:r>
            <a:r>
              <a:rPr lang="en-US" sz="1200" dirty="0">
                <a:solidFill>
                  <a:srgbClr val="D1D5DB"/>
                </a:solidFill>
                <a:ea typeface="+mn-lt"/>
                <a:cs typeface="+mn-lt"/>
              </a:rPr>
              <a:t> builds a sequence of decision trees that are optimized using gradient descent to minimize a given loss function.</a:t>
            </a:r>
            <a:endParaRPr lang="en-US" dirty="0"/>
          </a:p>
        </p:txBody>
      </p:sp>
    </p:spTree>
    <p:extLst>
      <p:ext uri="{BB962C8B-B14F-4D97-AF65-F5344CB8AC3E}">
        <p14:creationId xmlns:p14="http://schemas.microsoft.com/office/powerpoint/2010/main" val="178361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43B-E24C-618E-8301-EC3459EA6BE1}"/>
              </a:ext>
            </a:extLst>
          </p:cNvPr>
          <p:cNvSpPr>
            <a:spLocks noGrp="1"/>
          </p:cNvSpPr>
          <p:nvPr>
            <p:ph type="title"/>
          </p:nvPr>
        </p:nvSpPr>
        <p:spPr/>
        <p:txBody>
          <a:bodyPr/>
          <a:lstStyle/>
          <a:p>
            <a:r>
              <a:rPr lang="en-US" dirty="0" err="1">
                <a:effectLst>
                  <a:glow rad="38100">
                    <a:prstClr val="black">
                      <a:lumMod val="65000"/>
                      <a:lumOff val="35000"/>
                      <a:alpha val="40000"/>
                    </a:prstClr>
                  </a:glow>
                  <a:outerShdw blurRad="28575" dist="38100" dir="14040000" algn="tl" rotWithShape="0">
                    <a:srgbClr val="000000">
                      <a:alpha val="25000"/>
                    </a:srgbClr>
                  </a:outerShdw>
                </a:effectLst>
              </a:rPr>
              <a:t>svm</a:t>
            </a:r>
            <a:endParaRPr lang="en-US" dirty="0" err="1"/>
          </a:p>
        </p:txBody>
      </p:sp>
      <p:pic>
        <p:nvPicPr>
          <p:cNvPr id="3" name="Picture 3">
            <a:extLst>
              <a:ext uri="{FF2B5EF4-FFF2-40B4-BE49-F238E27FC236}">
                <a16:creationId xmlns:a16="http://schemas.microsoft.com/office/drawing/2014/main" id="{629AF041-1933-A820-E8EF-9EC589FC36CB}"/>
              </a:ext>
            </a:extLst>
          </p:cNvPr>
          <p:cNvPicPr>
            <a:picLocks noChangeAspect="1"/>
          </p:cNvPicPr>
          <p:nvPr/>
        </p:nvPicPr>
        <p:blipFill>
          <a:blip r:embed="rId2"/>
          <a:stretch>
            <a:fillRect/>
          </a:stretch>
        </p:blipFill>
        <p:spPr>
          <a:xfrm>
            <a:off x="6972615" y="729805"/>
            <a:ext cx="4663943" cy="5404686"/>
          </a:xfrm>
          <a:prstGeom prst="rect">
            <a:avLst/>
          </a:prstGeom>
        </p:spPr>
      </p:pic>
      <p:sp>
        <p:nvSpPr>
          <p:cNvPr id="4" name="TextBox 3">
            <a:extLst>
              <a:ext uri="{FF2B5EF4-FFF2-40B4-BE49-F238E27FC236}">
                <a16:creationId xmlns:a16="http://schemas.microsoft.com/office/drawing/2014/main" id="{CD1DA5A8-BACE-4DC1-2FCC-48C1622DCCB2}"/>
              </a:ext>
            </a:extLst>
          </p:cNvPr>
          <p:cNvSpPr txBox="1"/>
          <p:nvPr/>
        </p:nvSpPr>
        <p:spPr>
          <a:xfrm>
            <a:off x="1140258" y="2269553"/>
            <a:ext cx="49995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Support Vector Machine (SVM) is a powerful machine learning algorithm used for both classification and regression tasks. It works by finding the best hyperplane that separates the data into different classes while maximizing the margin between the classes.</a:t>
            </a:r>
            <a:endParaRPr lang="en-US" dirty="0"/>
          </a:p>
        </p:txBody>
      </p:sp>
    </p:spTree>
    <p:extLst>
      <p:ext uri="{BB962C8B-B14F-4D97-AF65-F5344CB8AC3E}">
        <p14:creationId xmlns:p14="http://schemas.microsoft.com/office/powerpoint/2010/main" val="241995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9962-818D-8F9F-18F3-4EA4DDD155FA}"/>
              </a:ext>
            </a:extLst>
          </p:cNvPr>
          <p:cNvSpPr>
            <a:spLocks noGrp="1"/>
          </p:cNvSpPr>
          <p:nvPr>
            <p:ph type="title"/>
          </p:nvPr>
        </p:nvSpPr>
        <p:spPr/>
        <p:txBody>
          <a:bodyPr/>
          <a:lstStyle/>
          <a:p>
            <a:r>
              <a:rPr lang="en-US" dirty="0" err="1">
                <a:effectLst>
                  <a:glow rad="38100">
                    <a:prstClr val="black">
                      <a:lumMod val="65000"/>
                      <a:lumOff val="35000"/>
                      <a:alpha val="40000"/>
                    </a:prstClr>
                  </a:glow>
                  <a:outerShdw blurRad="28575" dist="38100" dir="14040000" algn="tl" rotWithShape="0">
                    <a:srgbClr val="000000">
                      <a:alpha val="25000"/>
                    </a:srgbClr>
                  </a:outerShdw>
                </a:effectLst>
              </a:rPr>
              <a:t>DeCESION</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TREES</a:t>
            </a:r>
            <a:endParaRPr lang="en-US" dirty="0"/>
          </a:p>
        </p:txBody>
      </p:sp>
      <p:pic>
        <p:nvPicPr>
          <p:cNvPr id="3" name="Picture 3" descr="Graphical user interface, application&#10;&#10;Description automatically generated">
            <a:extLst>
              <a:ext uri="{FF2B5EF4-FFF2-40B4-BE49-F238E27FC236}">
                <a16:creationId xmlns:a16="http://schemas.microsoft.com/office/drawing/2014/main" id="{E822B13D-7D66-DA8C-6A60-4F9BA7B15FFE}"/>
              </a:ext>
            </a:extLst>
          </p:cNvPr>
          <p:cNvPicPr>
            <a:picLocks noChangeAspect="1"/>
          </p:cNvPicPr>
          <p:nvPr/>
        </p:nvPicPr>
        <p:blipFill>
          <a:blip r:embed="rId2"/>
          <a:stretch>
            <a:fillRect/>
          </a:stretch>
        </p:blipFill>
        <p:spPr>
          <a:xfrm>
            <a:off x="6827772" y="657042"/>
            <a:ext cx="4821381" cy="5537618"/>
          </a:xfrm>
          <a:prstGeom prst="rect">
            <a:avLst/>
          </a:prstGeom>
        </p:spPr>
      </p:pic>
      <p:sp>
        <p:nvSpPr>
          <p:cNvPr id="4" name="TextBox 3">
            <a:extLst>
              <a:ext uri="{FF2B5EF4-FFF2-40B4-BE49-F238E27FC236}">
                <a16:creationId xmlns:a16="http://schemas.microsoft.com/office/drawing/2014/main" id="{85328F50-48C8-EEC5-04CE-AA491ED2E5E8}"/>
              </a:ext>
            </a:extLst>
          </p:cNvPr>
          <p:cNvSpPr txBox="1"/>
          <p:nvPr/>
        </p:nvSpPr>
        <p:spPr>
          <a:xfrm>
            <a:off x="1140259" y="2225697"/>
            <a:ext cx="480224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Decision trees are a type of machine learning model that uses a tree-like graph to represent decisions and their possible consequences. They are often used for classification and regression tasks and can handle both categorical and numerical data.</a:t>
            </a:r>
            <a:endParaRPr lang="en-US" dirty="0"/>
          </a:p>
        </p:txBody>
      </p:sp>
    </p:spTree>
    <p:extLst>
      <p:ext uri="{BB962C8B-B14F-4D97-AF65-F5344CB8AC3E}">
        <p14:creationId xmlns:p14="http://schemas.microsoft.com/office/powerpoint/2010/main" val="175850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4F93-4CC6-C155-7927-A7373372896C}"/>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RANDOM FOREST</a:t>
            </a:r>
            <a:endParaRPr lang="en-US" dirty="0"/>
          </a:p>
        </p:txBody>
      </p:sp>
      <p:pic>
        <p:nvPicPr>
          <p:cNvPr id="3" name="Picture 3" descr="Graphical user interface&#10;&#10;Description automatically generated">
            <a:extLst>
              <a:ext uri="{FF2B5EF4-FFF2-40B4-BE49-F238E27FC236}">
                <a16:creationId xmlns:a16="http://schemas.microsoft.com/office/drawing/2014/main" id="{5D1E5362-B509-63CD-CF87-999502D3D608}"/>
              </a:ext>
            </a:extLst>
          </p:cNvPr>
          <p:cNvPicPr>
            <a:picLocks noChangeAspect="1"/>
          </p:cNvPicPr>
          <p:nvPr/>
        </p:nvPicPr>
        <p:blipFill>
          <a:blip r:embed="rId2"/>
          <a:stretch>
            <a:fillRect/>
          </a:stretch>
        </p:blipFill>
        <p:spPr>
          <a:xfrm>
            <a:off x="7142648" y="956810"/>
            <a:ext cx="4279794" cy="4944380"/>
          </a:xfrm>
          <a:prstGeom prst="rect">
            <a:avLst/>
          </a:prstGeom>
        </p:spPr>
      </p:pic>
      <p:sp>
        <p:nvSpPr>
          <p:cNvPr id="4" name="TextBox 3">
            <a:extLst>
              <a:ext uri="{FF2B5EF4-FFF2-40B4-BE49-F238E27FC236}">
                <a16:creationId xmlns:a16="http://schemas.microsoft.com/office/drawing/2014/main" id="{14178A69-2298-F51D-251E-914561D6A942}"/>
              </a:ext>
            </a:extLst>
          </p:cNvPr>
          <p:cNvSpPr txBox="1"/>
          <p:nvPr/>
        </p:nvSpPr>
        <p:spPr>
          <a:xfrm>
            <a:off x="1238935" y="2258589"/>
            <a:ext cx="4900920" cy="1189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Random Forest is a machine learning algorithm that combines multiple decision trees to make a more accurate prediction. It randomly selects a subset of features for each tree and aggregates the predictions of all trees to make the final decision. It is widely used for classification and regression tasks in various domains.</a:t>
            </a:r>
            <a:endParaRPr lang="en-US" dirty="0"/>
          </a:p>
        </p:txBody>
      </p:sp>
    </p:spTree>
    <p:extLst>
      <p:ext uri="{BB962C8B-B14F-4D97-AF65-F5344CB8AC3E}">
        <p14:creationId xmlns:p14="http://schemas.microsoft.com/office/powerpoint/2010/main" val="415971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0D1A-F6F3-3EB2-FFEA-4ED2A9736736}"/>
              </a:ext>
            </a:extLst>
          </p:cNvPr>
          <p:cNvSpPr>
            <a:spLocks noGrp="1"/>
          </p:cNvSpPr>
          <p:nvPr>
            <p:ph type="title"/>
          </p:nvPr>
        </p:nvSpPr>
        <p:spPr/>
        <p:txBody>
          <a:bodyPr/>
          <a:lstStyle/>
          <a:p>
            <a: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t>Neural Network</a:t>
            </a:r>
          </a:p>
          <a:p>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3" name="Picture 3" descr="Chart&#10;&#10;Description automatically generated">
            <a:extLst>
              <a:ext uri="{FF2B5EF4-FFF2-40B4-BE49-F238E27FC236}">
                <a16:creationId xmlns:a16="http://schemas.microsoft.com/office/drawing/2014/main" id="{BA188FC0-518B-E403-2E37-65ACDCF8874F}"/>
              </a:ext>
            </a:extLst>
          </p:cNvPr>
          <p:cNvPicPr>
            <a:picLocks noChangeAspect="1"/>
          </p:cNvPicPr>
          <p:nvPr/>
        </p:nvPicPr>
        <p:blipFill>
          <a:blip r:embed="rId2"/>
          <a:stretch>
            <a:fillRect/>
          </a:stretch>
        </p:blipFill>
        <p:spPr>
          <a:xfrm>
            <a:off x="7402516" y="370458"/>
            <a:ext cx="3966533" cy="6123708"/>
          </a:xfrm>
          <a:prstGeom prst="rect">
            <a:avLst/>
          </a:prstGeom>
        </p:spPr>
      </p:pic>
      <p:sp>
        <p:nvSpPr>
          <p:cNvPr id="4" name="TextBox 3">
            <a:extLst>
              <a:ext uri="{FF2B5EF4-FFF2-40B4-BE49-F238E27FC236}">
                <a16:creationId xmlns:a16="http://schemas.microsoft.com/office/drawing/2014/main" id="{4000C7EF-45F0-F63A-E20F-B32AA730281A}"/>
              </a:ext>
            </a:extLst>
          </p:cNvPr>
          <p:cNvSpPr txBox="1"/>
          <p:nvPr/>
        </p:nvSpPr>
        <p:spPr>
          <a:xfrm>
            <a:off x="1139851" y="2229322"/>
            <a:ext cx="52269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A neural network (NN) is a type of machine learning model that is designed to simulate the function of the human brain. It consists of layers of interconnected nodes, or neurons, that process and analyze input data to produce output predictions or classifications. NNs are widely used in various fields, including computer vision, natural language processing, and speech recognition</a:t>
            </a:r>
            <a:endParaRPr lang="en-US" dirty="0">
              <a:ea typeface="+mn-lt"/>
              <a:cs typeface="+mn-lt"/>
            </a:endParaRPr>
          </a:p>
        </p:txBody>
      </p:sp>
    </p:spTree>
    <p:extLst>
      <p:ext uri="{BB962C8B-B14F-4D97-AF65-F5344CB8AC3E}">
        <p14:creationId xmlns:p14="http://schemas.microsoft.com/office/powerpoint/2010/main" val="411719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9546-870E-7481-E9D1-C24A45556941}"/>
              </a:ext>
            </a:extLst>
          </p:cNvPr>
          <p:cNvSpPr>
            <a:spLocks noGrp="1"/>
          </p:cNvSpPr>
          <p:nvPr>
            <p:ph type="title"/>
          </p:nvPr>
        </p:nvSpPr>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Comparison and conclusion</a:t>
            </a:r>
            <a:endParaRPr lang="en-US" dirty="0"/>
          </a:p>
        </p:txBody>
      </p:sp>
      <p:pic>
        <p:nvPicPr>
          <p:cNvPr id="6" name="Picture 6" descr="Graphical user interface, text, application, email&#10;&#10;Description automatically generated">
            <a:extLst>
              <a:ext uri="{FF2B5EF4-FFF2-40B4-BE49-F238E27FC236}">
                <a16:creationId xmlns:a16="http://schemas.microsoft.com/office/drawing/2014/main" id="{6F5D9FB6-AC0D-9EB0-0FB7-AD685A5FCB37}"/>
              </a:ext>
            </a:extLst>
          </p:cNvPr>
          <p:cNvPicPr>
            <a:picLocks noChangeAspect="1"/>
          </p:cNvPicPr>
          <p:nvPr/>
        </p:nvPicPr>
        <p:blipFill>
          <a:blip r:embed="rId2"/>
          <a:stretch>
            <a:fillRect/>
          </a:stretch>
        </p:blipFill>
        <p:spPr>
          <a:xfrm>
            <a:off x="1383323" y="2433112"/>
            <a:ext cx="4056184" cy="2179345"/>
          </a:xfrm>
          <a:prstGeom prst="rect">
            <a:avLst/>
          </a:prstGeom>
        </p:spPr>
      </p:pic>
      <p:pic>
        <p:nvPicPr>
          <p:cNvPr id="7" name="Picture 7" descr="Chart, bar chart&#10;&#10;Description automatically generated">
            <a:extLst>
              <a:ext uri="{FF2B5EF4-FFF2-40B4-BE49-F238E27FC236}">
                <a16:creationId xmlns:a16="http://schemas.microsoft.com/office/drawing/2014/main" id="{C069330D-2746-8830-2EED-B057209A36EF}"/>
              </a:ext>
            </a:extLst>
          </p:cNvPr>
          <p:cNvPicPr>
            <a:picLocks noChangeAspect="1"/>
          </p:cNvPicPr>
          <p:nvPr/>
        </p:nvPicPr>
        <p:blipFill>
          <a:blip r:embed="rId3"/>
          <a:stretch>
            <a:fillRect/>
          </a:stretch>
        </p:blipFill>
        <p:spPr>
          <a:xfrm>
            <a:off x="6795752" y="2067455"/>
            <a:ext cx="4825284" cy="4021708"/>
          </a:xfrm>
          <a:prstGeom prst="rect">
            <a:avLst/>
          </a:prstGeom>
        </p:spPr>
      </p:pic>
    </p:spTree>
    <p:extLst>
      <p:ext uri="{BB962C8B-B14F-4D97-AF65-F5344CB8AC3E}">
        <p14:creationId xmlns:p14="http://schemas.microsoft.com/office/powerpoint/2010/main" val="284893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C7C6-EA0D-80BD-36DF-15E5FA5CD6CE}"/>
              </a:ext>
            </a:extLst>
          </p:cNvPr>
          <p:cNvSpPr>
            <a:spLocks noGrp="1"/>
          </p:cNvSpPr>
          <p:nvPr>
            <p:ph type="title"/>
          </p:nvPr>
        </p:nvSpPr>
        <p:spPr>
          <a:xfrm>
            <a:off x="4636102" y="2238704"/>
            <a:ext cx="9905998"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Thank you</a:t>
            </a:r>
            <a:endParaRPr lang="en-US" dirty="0"/>
          </a:p>
        </p:txBody>
      </p:sp>
    </p:spTree>
    <p:extLst>
      <p:ext uri="{BB962C8B-B14F-4D97-AF65-F5344CB8AC3E}">
        <p14:creationId xmlns:p14="http://schemas.microsoft.com/office/powerpoint/2010/main" val="24025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43467" y="1719269"/>
            <a:ext cx="8041585" cy="887762"/>
          </a:xfrm>
        </p:spPr>
        <p:txBody>
          <a:bodyPr/>
          <a:lstStyle/>
          <a:p>
            <a:pPr defTabSz="938818"/>
            <a:r>
              <a:rPr lang="en-US" sz="4517" b="0" i="0" kern="1200" cap="none" spc="-155" dirty="0">
                <a:solidFill>
                  <a:srgbClr val="FFFEFF"/>
                </a:solidFill>
                <a:latin typeface="+mj-lt"/>
                <a:ea typeface="+mj-ea"/>
                <a:cs typeface="+mj-cs"/>
              </a:rPr>
              <a:t>Team Members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603576" y="968276"/>
            <a:ext cx="944957" cy="330735"/>
          </a:xfrm>
        </p:spPr>
        <p:txBody>
          <a:bodyPr/>
          <a:lstStyle/>
          <a:p>
            <a:pPr defTabSz="938818">
              <a:spcAft>
                <a:spcPts val="598"/>
              </a:spcAft>
            </a:pPr>
            <a:fld id="{C263D6C4-4840-40CC-AC84-17E24B3B7BDE}" type="slidenum">
              <a:rPr lang="en-US" sz="1027" b="0" i="0" kern="1200">
                <a:solidFill>
                  <a:schemeClr val="tx1">
                    <a:tint val="75000"/>
                  </a:schemeClr>
                </a:solidFill>
                <a:latin typeface="+mn-lt"/>
                <a:ea typeface="+mn-ea"/>
                <a:cs typeface="+mn-cs"/>
              </a:rPr>
              <a:pPr defTabSz="938818">
                <a:spcAft>
                  <a:spcPts val="598"/>
                </a:spcAft>
              </a:pPr>
              <a:t>2</a:t>
            </a:fld>
            <a:endParaRPr lang="en-US"/>
          </a:p>
        </p:txBody>
      </p:sp>
      <p:graphicFrame>
        <p:nvGraphicFramePr>
          <p:cNvPr id="7" name="Text Placeholder 4">
            <a:extLst>
              <a:ext uri="{FF2B5EF4-FFF2-40B4-BE49-F238E27FC236}">
                <a16:creationId xmlns:a16="http://schemas.microsoft.com/office/drawing/2014/main" id="{F1DC3485-1494-B308-2D0A-9005B6A45F8F}"/>
              </a:ext>
            </a:extLst>
          </p:cNvPr>
          <p:cNvGraphicFramePr/>
          <p:nvPr>
            <p:extLst>
              <p:ext uri="{D42A27DB-BD31-4B8C-83A1-F6EECF244321}">
                <p14:modId xmlns:p14="http://schemas.microsoft.com/office/powerpoint/2010/main" val="2175395804"/>
              </p:ext>
            </p:extLst>
          </p:nvPr>
        </p:nvGraphicFramePr>
        <p:xfrm>
          <a:off x="1071666" y="2852599"/>
          <a:ext cx="7030480" cy="30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69851" y="1430179"/>
            <a:ext cx="3029313" cy="3675908"/>
          </a:xfrm>
        </p:spPr>
        <p:txBody>
          <a:bodyPr vert="horz" lIns="91440" tIns="45720" rIns="91440" bIns="45720" rtlCol="0" anchor="ctr">
            <a:normAutofit/>
          </a:bodyPr>
          <a:lstStyle/>
          <a:p>
            <a:r>
              <a:rPr lang="en-US" sz="4000" spc="-150"/>
              <a:t>Abstract</a:t>
            </a:r>
          </a:p>
        </p:txBody>
      </p:sp>
      <p:sp>
        <p:nvSpPr>
          <p:cNvPr id="29" name="Rectangle 11">
            <a:extLst>
              <a:ext uri="{FF2B5EF4-FFF2-40B4-BE49-F238E27FC236}">
                <a16:creationId xmlns:a16="http://schemas.microsoft.com/office/drawing/2014/main" id="{80089DED-64B2-4427-BD4F-A7B6B283A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3">
            <a:extLst>
              <a:ext uri="{FF2B5EF4-FFF2-40B4-BE49-F238E27FC236}">
                <a16:creationId xmlns:a16="http://schemas.microsoft.com/office/drawing/2014/main" id="{5FF3252C-02E7-4CC4-BF1D-2EF2A78764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5" name="Rectangle 15">
            <a:extLst>
              <a:ext uri="{FF2B5EF4-FFF2-40B4-BE49-F238E27FC236}">
                <a16:creationId xmlns:a16="http://schemas.microsoft.com/office/drawing/2014/main" id="{C355C98C-11B6-4AF3-A4C8-1AF58E3F9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514012" y="5883275"/>
            <a:ext cx="551167" cy="365125"/>
          </a:xfrm>
        </p:spPr>
        <p:txBody>
          <a:bodyPr vert="horz" lIns="91440" tIns="45720" rIns="91440" bIns="45720" rtlCol="0" anchor="ctr">
            <a:normAutofit/>
          </a:bodyPr>
          <a:lstStyle/>
          <a:p>
            <a:pPr defTabSz="457200">
              <a:spcAft>
                <a:spcPts val="600"/>
              </a:spcAft>
            </a:pPr>
            <a:fld id="{C263D6C4-4840-40CC-AC84-17E24B3B7BDE}" type="slidenum">
              <a:rPr lang="en-US" dirty="0"/>
              <a:pPr defTabSz="457200">
                <a:spcAft>
                  <a:spcPts val="600"/>
                </a:spcAft>
              </a:pPr>
              <a:t>3</a:t>
            </a:fld>
            <a:endParaRPr lang="en-US"/>
          </a:p>
        </p:txBody>
      </p:sp>
      <p:graphicFrame>
        <p:nvGraphicFramePr>
          <p:cNvPr id="7" name="Text Placeholder 4">
            <a:extLst>
              <a:ext uri="{FF2B5EF4-FFF2-40B4-BE49-F238E27FC236}">
                <a16:creationId xmlns:a16="http://schemas.microsoft.com/office/drawing/2014/main" id="{22B2818A-971F-08A4-BD84-AD956C7F20C4}"/>
              </a:ext>
            </a:extLst>
          </p:cNvPr>
          <p:cNvGraphicFramePr/>
          <p:nvPr>
            <p:extLst>
              <p:ext uri="{D42A27DB-BD31-4B8C-83A1-F6EECF244321}">
                <p14:modId xmlns:p14="http://schemas.microsoft.com/office/powerpoint/2010/main" val="1284118178"/>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69851" y="1430179"/>
            <a:ext cx="3029313" cy="3675908"/>
          </a:xfrm>
        </p:spPr>
        <p:txBody>
          <a:bodyPr vert="horz" lIns="91440" tIns="45720" rIns="91440" bIns="45720" rtlCol="0" anchor="ctr">
            <a:normAutofit/>
          </a:bodyPr>
          <a:lstStyle/>
          <a:p>
            <a:r>
              <a:rPr lang="en-US" sz="3400" b="0" i="0" spc="-150"/>
              <a:t>Data Set Explanation</a:t>
            </a:r>
          </a:p>
        </p:txBody>
      </p:sp>
      <p:sp>
        <p:nvSpPr>
          <p:cNvPr id="10" name="Rectangle 11">
            <a:extLst>
              <a:ext uri="{FF2B5EF4-FFF2-40B4-BE49-F238E27FC236}">
                <a16:creationId xmlns:a16="http://schemas.microsoft.com/office/drawing/2014/main" id="{80089DED-64B2-4427-BD4F-A7B6B283A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3">
            <a:extLst>
              <a:ext uri="{FF2B5EF4-FFF2-40B4-BE49-F238E27FC236}">
                <a16:creationId xmlns:a16="http://schemas.microsoft.com/office/drawing/2014/main" id="{5FF3252C-02E7-4CC4-BF1D-2EF2A78764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5" name="Rectangle 15">
            <a:extLst>
              <a:ext uri="{FF2B5EF4-FFF2-40B4-BE49-F238E27FC236}">
                <a16:creationId xmlns:a16="http://schemas.microsoft.com/office/drawing/2014/main" id="{C355C98C-11B6-4AF3-A4C8-1AF58E3F9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514012" y="5883275"/>
            <a:ext cx="551167" cy="365125"/>
          </a:xfrm>
        </p:spPr>
        <p:txBody>
          <a:bodyPr vert="horz" lIns="91440" tIns="45720" rIns="91440" bIns="45720" rtlCol="0" anchor="ctr">
            <a:normAutofit/>
          </a:bodyPr>
          <a:lstStyle/>
          <a:p>
            <a:pPr defTabSz="457200">
              <a:spcAft>
                <a:spcPts val="600"/>
              </a:spcAft>
            </a:pPr>
            <a:fld id="{C263D6C4-4840-40CC-AC84-17E24B3B7BDE}" type="slidenum">
              <a:rPr lang="en-US" smtClean="0"/>
              <a:pPr defTabSz="457200">
                <a:spcAft>
                  <a:spcPts val="600"/>
                </a:spcAft>
              </a:pPr>
              <a:t>4</a:t>
            </a:fld>
            <a:endParaRPr lang="en-US"/>
          </a:p>
        </p:txBody>
      </p:sp>
      <p:graphicFrame>
        <p:nvGraphicFramePr>
          <p:cNvPr id="7" name="Text Placeholder 4">
            <a:extLst>
              <a:ext uri="{FF2B5EF4-FFF2-40B4-BE49-F238E27FC236}">
                <a16:creationId xmlns:a16="http://schemas.microsoft.com/office/drawing/2014/main" id="{5EE21C08-E047-9A73-9929-5BD41E23FD63}"/>
              </a:ext>
            </a:extLst>
          </p:cNvPr>
          <p:cNvGraphicFramePr/>
          <p:nvPr>
            <p:extLst>
              <p:ext uri="{D42A27DB-BD31-4B8C-83A1-F6EECF244321}">
                <p14:modId xmlns:p14="http://schemas.microsoft.com/office/powerpoint/2010/main" val="639799004"/>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4777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D3A-458A-9591-0A2A-DD6E7A5BCB40}"/>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Pre-PROCESSING</a:t>
            </a:r>
            <a:endParaRPr lang="en-US" dirty="0"/>
          </a:p>
        </p:txBody>
      </p:sp>
      <p:pic>
        <p:nvPicPr>
          <p:cNvPr id="3" name="Picture 3" descr="Graphical user interface, chart&#10;&#10;Description automatically generated">
            <a:extLst>
              <a:ext uri="{FF2B5EF4-FFF2-40B4-BE49-F238E27FC236}">
                <a16:creationId xmlns:a16="http://schemas.microsoft.com/office/drawing/2014/main" id="{19F37B86-12E0-43E2-7AC1-69A4D0CBE9FA}"/>
              </a:ext>
            </a:extLst>
          </p:cNvPr>
          <p:cNvPicPr>
            <a:picLocks noChangeAspect="1"/>
          </p:cNvPicPr>
          <p:nvPr/>
        </p:nvPicPr>
        <p:blipFill>
          <a:blip r:embed="rId2"/>
          <a:stretch>
            <a:fillRect/>
          </a:stretch>
        </p:blipFill>
        <p:spPr>
          <a:xfrm>
            <a:off x="8893359" y="1821395"/>
            <a:ext cx="2976208" cy="4348765"/>
          </a:xfrm>
          <a:prstGeom prst="rect">
            <a:avLst/>
          </a:prstGeom>
        </p:spPr>
      </p:pic>
      <p:pic>
        <p:nvPicPr>
          <p:cNvPr id="4" name="Picture 4" descr="Chart&#10;&#10;Description automatically generated">
            <a:extLst>
              <a:ext uri="{FF2B5EF4-FFF2-40B4-BE49-F238E27FC236}">
                <a16:creationId xmlns:a16="http://schemas.microsoft.com/office/drawing/2014/main" id="{D0C7B748-2CFF-4B96-4768-1CA235590D98}"/>
              </a:ext>
            </a:extLst>
          </p:cNvPr>
          <p:cNvPicPr>
            <a:picLocks noChangeAspect="1"/>
          </p:cNvPicPr>
          <p:nvPr/>
        </p:nvPicPr>
        <p:blipFill>
          <a:blip r:embed="rId3"/>
          <a:stretch>
            <a:fillRect/>
          </a:stretch>
        </p:blipFill>
        <p:spPr>
          <a:xfrm>
            <a:off x="5524186" y="1861004"/>
            <a:ext cx="2913232" cy="4357710"/>
          </a:xfrm>
          <a:prstGeom prst="rect">
            <a:avLst/>
          </a:prstGeom>
        </p:spPr>
      </p:pic>
      <p:pic>
        <p:nvPicPr>
          <p:cNvPr id="5" name="Picture 5" descr="Chart, bar chart&#10;&#10;Description automatically generated">
            <a:extLst>
              <a:ext uri="{FF2B5EF4-FFF2-40B4-BE49-F238E27FC236}">
                <a16:creationId xmlns:a16="http://schemas.microsoft.com/office/drawing/2014/main" id="{AC8AF4E0-34A7-D2A0-9988-774982B7BF70}"/>
              </a:ext>
            </a:extLst>
          </p:cNvPr>
          <p:cNvPicPr>
            <a:picLocks noChangeAspect="1"/>
          </p:cNvPicPr>
          <p:nvPr/>
        </p:nvPicPr>
        <p:blipFill>
          <a:blip r:embed="rId4"/>
          <a:stretch>
            <a:fillRect/>
          </a:stretch>
        </p:blipFill>
        <p:spPr>
          <a:xfrm>
            <a:off x="2621028" y="4118518"/>
            <a:ext cx="2743200" cy="2134979"/>
          </a:xfrm>
          <a:prstGeom prst="rect">
            <a:avLst/>
          </a:prstGeom>
        </p:spPr>
      </p:pic>
    </p:spTree>
    <p:extLst>
      <p:ext uri="{BB962C8B-B14F-4D97-AF65-F5344CB8AC3E}">
        <p14:creationId xmlns:p14="http://schemas.microsoft.com/office/powerpoint/2010/main" val="123449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DA21-7CD2-EEB8-5515-EDF9237773B8}"/>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Missing values per </a:t>
            </a:r>
            <a:r>
              <a:rPr lang="en-US" dirty="0" err="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columN</a:t>
            </a:r>
            <a:endParaRPr lang="en-US" dirty="0" err="1"/>
          </a:p>
        </p:txBody>
      </p:sp>
      <p:pic>
        <p:nvPicPr>
          <p:cNvPr id="3" name="Picture 3">
            <a:extLst>
              <a:ext uri="{FF2B5EF4-FFF2-40B4-BE49-F238E27FC236}">
                <a16:creationId xmlns:a16="http://schemas.microsoft.com/office/drawing/2014/main" id="{E84ED891-2EA2-E4A8-DECA-E0C142189635}"/>
              </a:ext>
            </a:extLst>
          </p:cNvPr>
          <p:cNvPicPr>
            <a:picLocks noChangeAspect="1"/>
          </p:cNvPicPr>
          <p:nvPr/>
        </p:nvPicPr>
        <p:blipFill>
          <a:blip r:embed="rId2"/>
          <a:stretch>
            <a:fillRect/>
          </a:stretch>
        </p:blipFill>
        <p:spPr>
          <a:xfrm>
            <a:off x="2066846" y="2289835"/>
            <a:ext cx="3838967" cy="3468563"/>
          </a:xfrm>
          <a:prstGeom prst="rect">
            <a:avLst/>
          </a:prstGeom>
        </p:spPr>
      </p:pic>
      <p:pic>
        <p:nvPicPr>
          <p:cNvPr id="5" name="Picture 5">
            <a:extLst>
              <a:ext uri="{FF2B5EF4-FFF2-40B4-BE49-F238E27FC236}">
                <a16:creationId xmlns:a16="http://schemas.microsoft.com/office/drawing/2014/main" id="{0732E03C-2FD6-3791-EF09-C5090DC2CAA6}"/>
              </a:ext>
            </a:extLst>
          </p:cNvPr>
          <p:cNvPicPr>
            <a:picLocks noChangeAspect="1"/>
          </p:cNvPicPr>
          <p:nvPr/>
        </p:nvPicPr>
        <p:blipFill>
          <a:blip r:embed="rId3"/>
          <a:stretch>
            <a:fillRect/>
          </a:stretch>
        </p:blipFill>
        <p:spPr>
          <a:xfrm>
            <a:off x="7784995" y="2206779"/>
            <a:ext cx="2743200" cy="3540211"/>
          </a:xfrm>
          <a:prstGeom prst="rect">
            <a:avLst/>
          </a:prstGeom>
        </p:spPr>
      </p:pic>
    </p:spTree>
    <p:extLst>
      <p:ext uri="{BB962C8B-B14F-4D97-AF65-F5344CB8AC3E}">
        <p14:creationId xmlns:p14="http://schemas.microsoft.com/office/powerpoint/2010/main" val="95289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0F3-AAF6-AA9D-0126-870B2E6DE755}"/>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Correlation Heatmap</a:t>
            </a:r>
            <a:endParaRPr lang="en-US" dirty="0"/>
          </a:p>
        </p:txBody>
      </p:sp>
      <p:sp>
        <p:nvSpPr>
          <p:cNvPr id="3" name="TextBox 2">
            <a:extLst>
              <a:ext uri="{FF2B5EF4-FFF2-40B4-BE49-F238E27FC236}">
                <a16:creationId xmlns:a16="http://schemas.microsoft.com/office/drawing/2014/main" id="{F8A21CEB-A1B6-0DC3-7420-A63C0F29EE7C}"/>
              </a:ext>
            </a:extLst>
          </p:cNvPr>
          <p:cNvSpPr txBox="1"/>
          <p:nvPr/>
        </p:nvSpPr>
        <p:spPr>
          <a:xfrm rot="10800000" flipV="1">
            <a:off x="1143000" y="2913727"/>
            <a:ext cx="53405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ea typeface="+mn-lt"/>
                <a:cs typeface="+mn-lt"/>
              </a:rPr>
              <a:t>The correlation heat map displays the level of correlation between various features and their importance relative to each other.</a:t>
            </a:r>
            <a:endParaRPr lang="en-US" dirty="0"/>
          </a:p>
        </p:txBody>
      </p:sp>
      <p:pic>
        <p:nvPicPr>
          <p:cNvPr id="4" name="Picture 4" descr="A picture containing chart&#10;&#10;Description automatically generated">
            <a:extLst>
              <a:ext uri="{FF2B5EF4-FFF2-40B4-BE49-F238E27FC236}">
                <a16:creationId xmlns:a16="http://schemas.microsoft.com/office/drawing/2014/main" id="{F571B4CF-C7EC-3B6D-6D03-F642F1468207}"/>
              </a:ext>
            </a:extLst>
          </p:cNvPr>
          <p:cNvPicPr>
            <a:picLocks noChangeAspect="1"/>
          </p:cNvPicPr>
          <p:nvPr/>
        </p:nvPicPr>
        <p:blipFill>
          <a:blip r:embed="rId2"/>
          <a:stretch>
            <a:fillRect/>
          </a:stretch>
        </p:blipFill>
        <p:spPr>
          <a:xfrm>
            <a:off x="6666483" y="1249364"/>
            <a:ext cx="5243315" cy="4498768"/>
          </a:xfrm>
          <a:prstGeom prst="rect">
            <a:avLst/>
          </a:prstGeom>
        </p:spPr>
      </p:pic>
    </p:spTree>
    <p:extLst>
      <p:ext uri="{BB962C8B-B14F-4D97-AF65-F5344CB8AC3E}">
        <p14:creationId xmlns:p14="http://schemas.microsoft.com/office/powerpoint/2010/main" val="189710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1FF3B-F348-1784-9381-FE2653962E24}"/>
              </a:ext>
            </a:extLst>
          </p:cNvPr>
          <p:cNvSpPr>
            <a:spLocks noGrp="1"/>
          </p:cNvSpPr>
          <p:nvPr>
            <p:ph type="title"/>
          </p:nvPr>
        </p:nvSpPr>
        <p:spPr>
          <a:xfrm>
            <a:off x="962022" y="643467"/>
            <a:ext cx="4340023" cy="5571064"/>
          </a:xfrm>
        </p:spPr>
        <p:txBody>
          <a:bodyPr vert="horz" lIns="91440" tIns="45720" rIns="91440" bIns="45720" rtlCol="0" anchor="ctr">
            <a:normAutofit/>
          </a:bodyPr>
          <a:lstStyle/>
          <a:p>
            <a:br>
              <a:rPr lang="en-US" sz="4400" dirty="0"/>
            </a:br>
            <a:br>
              <a:rPr lang="en-US" sz="4400" dirty="0"/>
            </a:br>
            <a:r>
              <a:rPr lang="en-US" sz="4400" dirty="0">
                <a:solidFill>
                  <a:srgbClr val="92D050"/>
                </a:solidFill>
              </a:rPr>
              <a:t>ALGORITHMS USED</a:t>
            </a:r>
            <a:br>
              <a:rPr lang="en-US" sz="4400" dirty="0">
                <a:solidFill>
                  <a:srgbClr val="92D050"/>
                </a:solidFill>
              </a:rPr>
            </a:br>
            <a:br>
              <a:rPr lang="en-US" sz="4400" dirty="0"/>
            </a:br>
            <a:endParaRPr lang="en-US" sz="4400">
              <a:gradFill flip="none" rotWithShape="1">
                <a:gsLst>
                  <a:gs pos="0">
                    <a:schemeClr val="tx1"/>
                  </a:gs>
                  <a:gs pos="100000">
                    <a:schemeClr val="tx1">
                      <a:lumMod val="65000"/>
                    </a:schemeClr>
                  </a:gs>
                </a:gsLst>
                <a:lin ang="5580000" scaled="0"/>
                <a:tileRect/>
              </a:gradFill>
            </a:endParaRPr>
          </a:p>
        </p:txBody>
      </p:sp>
      <p:sp>
        <p:nvSpPr>
          <p:cNvPr id="3" name="TextBox 2">
            <a:extLst>
              <a:ext uri="{FF2B5EF4-FFF2-40B4-BE49-F238E27FC236}">
                <a16:creationId xmlns:a16="http://schemas.microsoft.com/office/drawing/2014/main" id="{6D0572EA-B8F2-76B9-4FEC-40447CB2A601}"/>
              </a:ext>
            </a:extLst>
          </p:cNvPr>
          <p:cNvSpPr txBox="1"/>
          <p:nvPr/>
        </p:nvSpPr>
        <p:spPr>
          <a:xfrm>
            <a:off x="6879292" y="879950"/>
            <a:ext cx="4626583" cy="55710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100000"/>
            </a:pP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K-NEAREST NEIGHBOR</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NAÏVE BAYES</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XGBOOST</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SVM</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DECISION TREES</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RANDOM FOREST</a:t>
            </a:r>
            <a:b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NN(TENTATIVE)</a:t>
            </a:r>
            <a:endParaRPr lang="en-US">
              <a:solidFill>
                <a:srgbClr val="92D050"/>
              </a:solidFill>
            </a:endParaRPr>
          </a:p>
          <a:p>
            <a:pPr defTabSz="457200">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34672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DE8E-AC1B-CA4E-F6D3-719BBFA29834}"/>
              </a:ext>
            </a:extLst>
          </p:cNvPr>
          <p:cNvSpPr>
            <a:spLocks noGrp="1"/>
          </p:cNvSpPr>
          <p:nvPr>
            <p:ph type="title"/>
          </p:nvPr>
        </p:nvSpPr>
        <p:spPr/>
        <p:txBody>
          <a:bodyPr>
            <a:normAutofit/>
          </a:bodyPr>
          <a:lstStyle/>
          <a:p>
            <a: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t>K-NEAREST NEIGHBOR</a:t>
            </a:r>
            <a:br>
              <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rPr>
            </a:br>
            <a:endParaRPr lang="en-US" dirty="0">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TextBox 3">
            <a:extLst>
              <a:ext uri="{FF2B5EF4-FFF2-40B4-BE49-F238E27FC236}">
                <a16:creationId xmlns:a16="http://schemas.microsoft.com/office/drawing/2014/main" id="{EE602E19-C1EF-E993-5837-8A01E203A591}"/>
              </a:ext>
            </a:extLst>
          </p:cNvPr>
          <p:cNvSpPr txBox="1"/>
          <p:nvPr/>
        </p:nvSpPr>
        <p:spPr>
          <a:xfrm>
            <a:off x="1140259" y="2028345"/>
            <a:ext cx="409506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D1D5DB"/>
                </a:solidFill>
                <a:ea typeface="+mn-lt"/>
                <a:cs typeface="+mn-lt"/>
              </a:rPr>
              <a:t>KNN (K-Nearest Neighbors) is a simple and effective machine learning algorithm used for classification and regression tasks. It works by identifying the K closest training examples to a given query point and using their labels or values to make a prediction.</a:t>
            </a:r>
            <a:endParaRPr lang="en-US" dirty="0"/>
          </a:p>
        </p:txBody>
      </p:sp>
      <p:pic>
        <p:nvPicPr>
          <p:cNvPr id="5" name="Picture 5">
            <a:extLst>
              <a:ext uri="{FF2B5EF4-FFF2-40B4-BE49-F238E27FC236}">
                <a16:creationId xmlns:a16="http://schemas.microsoft.com/office/drawing/2014/main" id="{1730F65A-4FC7-EF8B-E6A1-63A8E13091E6}"/>
              </a:ext>
            </a:extLst>
          </p:cNvPr>
          <p:cNvPicPr>
            <a:picLocks noChangeAspect="1"/>
          </p:cNvPicPr>
          <p:nvPr/>
        </p:nvPicPr>
        <p:blipFill>
          <a:blip r:embed="rId2"/>
          <a:stretch>
            <a:fillRect/>
          </a:stretch>
        </p:blipFill>
        <p:spPr>
          <a:xfrm>
            <a:off x="5931877" y="420480"/>
            <a:ext cx="5533291" cy="5876362"/>
          </a:xfrm>
          <a:prstGeom prst="rect">
            <a:avLst/>
          </a:prstGeom>
        </p:spPr>
      </p:pic>
    </p:spTree>
    <p:extLst>
      <p:ext uri="{BB962C8B-B14F-4D97-AF65-F5344CB8AC3E}">
        <p14:creationId xmlns:p14="http://schemas.microsoft.com/office/powerpoint/2010/main" val="3704579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Mesh</vt:lpstr>
      <vt:lpstr>KAGGLE BOT ACCOUNT PREDICTION</vt:lpstr>
      <vt:lpstr>Team Members</vt:lpstr>
      <vt:lpstr>Abstract</vt:lpstr>
      <vt:lpstr>Data Set Explanation</vt:lpstr>
      <vt:lpstr>Pre-PROCESSING</vt:lpstr>
      <vt:lpstr>Missing values per columN</vt:lpstr>
      <vt:lpstr>Correlation Heatmap</vt:lpstr>
      <vt:lpstr>  ALGORITHMS USED  </vt:lpstr>
      <vt:lpstr>K-NEAREST NEIGHBOR </vt:lpstr>
      <vt:lpstr>NAÏVE BAYES </vt:lpstr>
      <vt:lpstr>XGBOOST </vt:lpstr>
      <vt:lpstr>svm</vt:lpstr>
      <vt:lpstr>DeCESION TREES</vt:lpstr>
      <vt:lpstr>RANDOM FOREST</vt:lpstr>
      <vt:lpstr>Neural Network </vt:lpstr>
      <vt:lpstr>Comparison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BOT ACCOUNT PREDICTION</dc:title>
  <dc:creator>Pratiksha Naik</dc:creator>
  <cp:revision>205</cp:revision>
  <dcterms:created xsi:type="dcterms:W3CDTF">2023-04-11T20:35:10Z</dcterms:created>
  <dcterms:modified xsi:type="dcterms:W3CDTF">2023-04-19T21:07:11Z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