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00CC"/>
    <a:srgbClr val="99FF66"/>
    <a:srgbClr val="FF93F0"/>
    <a:srgbClr val="EFFD69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5" autoAdjust="0"/>
    <p:restoredTop sz="94660"/>
  </p:normalViewPr>
  <p:slideViewPr>
    <p:cSldViewPr>
      <p:cViewPr>
        <p:scale>
          <a:sx n="50" d="100"/>
          <a:sy n="50" d="100"/>
        </p:scale>
        <p:origin x="-1142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2145F-6323-493D-A5FD-88893D11946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34787B-A594-4C5B-B774-1A4264E663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2145F-6323-493D-A5FD-88893D11946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34787B-A594-4C5B-B774-1A4264E663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2145F-6323-493D-A5FD-88893D11946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34787B-A594-4C5B-B774-1A4264E663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2145F-6323-493D-A5FD-88893D11946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34787B-A594-4C5B-B774-1A4264E663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2145F-6323-493D-A5FD-88893D11946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34787B-A594-4C5B-B774-1A4264E663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2145F-6323-493D-A5FD-88893D11946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34787B-A594-4C5B-B774-1A4264E663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2145F-6323-493D-A5FD-88893D11946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34787B-A594-4C5B-B774-1A4264E663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2145F-6323-493D-A5FD-88893D11946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34787B-A594-4C5B-B774-1A4264E663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2145F-6323-493D-A5FD-88893D11946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34787B-A594-4C5B-B774-1A4264E663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2145F-6323-493D-A5FD-88893D11946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34787B-A594-4C5B-B774-1A4264E663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2145F-6323-493D-A5FD-88893D11946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34787B-A594-4C5B-B774-1A4264E663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E22145F-6323-493D-A5FD-88893D11946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C34787B-A594-4C5B-B774-1A4264E663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47800"/>
            <a:ext cx="7086600" cy="1752600"/>
          </a:xfrm>
        </p:spPr>
        <p:txBody>
          <a:bodyPr>
            <a:prstTxWarp prst="textStop">
              <a:avLst/>
            </a:prstTxWarp>
            <a:scene3d>
              <a:camera prst="perspectiveBelow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IMAGE GALLERY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FFC00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249936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Swanand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Pande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(43)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Gurpreet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Kaur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Saimy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(52)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Shrey Shah (54)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 Screenshots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MG-20161016-WA0010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3009902" y="38099"/>
            <a:ext cx="4038599" cy="731520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99FF66"/>
                </a:solidFill>
                <a:latin typeface="Times New Roman" pitchFamily="18" charset="0"/>
                <a:cs typeface="Times New Roman" pitchFamily="18" charset="0"/>
              </a:rPr>
              <a:t>Output Screenshots</a:t>
            </a:r>
            <a:endParaRPr lang="en-US" dirty="0">
              <a:solidFill>
                <a:srgbClr val="99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IMG-20161016-WA0006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870775" y="-51375"/>
            <a:ext cx="4240650" cy="723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Output Screenshots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MG-20161016-WA0010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2741612" y="219480"/>
            <a:ext cx="4575177" cy="718421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 Screenshots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MG_20161016_1125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799" y="1676400"/>
            <a:ext cx="7239001" cy="4191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28575">
                  <a:solidFill>
                    <a:srgbClr val="CC00CC"/>
                  </a:solidFill>
                  <a:prstDash val="solid"/>
                </a:ln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Output Screenshots</a:t>
            </a:r>
            <a:endParaRPr lang="en-US" dirty="0">
              <a:ln w="28575">
                <a:solidFill>
                  <a:srgbClr val="CC00CC"/>
                </a:solidFill>
                <a:prstDash val="solid"/>
              </a:ln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8" descr="IMG_20161016_11252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447800"/>
            <a:ext cx="7099300" cy="463405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FF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dirty="0">
              <a:solidFill>
                <a:srgbClr val="FF0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JAVA as a base language and its multiple features, to simulate an Image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Gallery.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Clr>
                <a:schemeClr val="tx1"/>
              </a:buCl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Wave4">
              <a:avLst/>
            </a:prstTxWarp>
            <a:normAutofit/>
          </a:bodyPr>
          <a:lstStyle/>
          <a:p>
            <a:r>
              <a:rPr lang="en-US" dirty="0" smtClean="0">
                <a:solidFill>
                  <a:srgbClr val="FF7C80"/>
                </a:solidFill>
                <a:latin typeface="Times New Roman" pitchFamily="18" charset="0"/>
                <a:cs typeface="Times New Roman" pitchFamily="18" charset="0"/>
              </a:rPr>
              <a:t>Use Case – Basic Functionalities  </a:t>
            </a:r>
            <a:endParaRPr lang="en-US" dirty="0">
              <a:solidFill>
                <a:srgbClr val="FF7C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display an image.</a:t>
            </a:r>
          </a:p>
          <a:p>
            <a:pPr marL="514350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display the next image.</a:t>
            </a:r>
          </a:p>
          <a:p>
            <a:pPr marL="514350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display the previous image.</a:t>
            </a:r>
          </a:p>
          <a:p>
            <a:pPr marL="514350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display the last image.</a:t>
            </a:r>
          </a:p>
          <a:p>
            <a:pPr marL="514350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implement slide show of the images.</a:t>
            </a:r>
          </a:p>
          <a:p>
            <a:pPr marL="514350" indent="-5143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display an image at runtime, i.e. to allow user to specify path for displaying images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rgbClr val="FF93F0"/>
                  </a:glow>
                </a:effectLst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glow rad="101600">
                  <a:srgbClr val="FF93F0"/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final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5105400" cy="47561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Implementation of Image Gallery</a:t>
            </a:r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create an Image Gallery, certain classes need to be used so that it can be given a realistic effect. Certain features of JAVA which have been used are listed as follows: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It is a process by which an object of class can inherit all the properties of its parent class. It enhances the reusability of code.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Exception Handling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It is a mechanism to handle the runtime errors so that normal flow of the application can be maintained.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 of Image Gallery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Use of Inbuilt JAVA Classes: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implement various functionalities like getting and displaying image we have used Graphics. Also to implement the timing of slideshow we have used Timer class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u="sng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 Screenshots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IMG_20161016_1124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569720"/>
            <a:ext cx="7240385" cy="452628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 Screenshots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IMG-20161016-WA0008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2781299" y="342901"/>
            <a:ext cx="4419601" cy="693419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Output Screenshots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 descr="IMG_20161016_1124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524000"/>
            <a:ext cx="72390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243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IMAGE GALLERY</vt:lpstr>
      <vt:lpstr>Problem Definition</vt:lpstr>
      <vt:lpstr>Use Case – Basic Functionalities  </vt:lpstr>
      <vt:lpstr>Class Diagram</vt:lpstr>
      <vt:lpstr>Implementation of Image Gallery</vt:lpstr>
      <vt:lpstr>Implementation of Image Gallery</vt:lpstr>
      <vt:lpstr>Output Screenshots</vt:lpstr>
      <vt:lpstr>Output Screenshots</vt:lpstr>
      <vt:lpstr>Output Screenshots</vt:lpstr>
      <vt:lpstr>Output Screenshots</vt:lpstr>
      <vt:lpstr>Output Screenshots</vt:lpstr>
      <vt:lpstr>Output Screenshots</vt:lpstr>
      <vt:lpstr>Output Screenshots</vt:lpstr>
      <vt:lpstr>Output Screenshots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User</dc:creator>
  <cp:lastModifiedBy>User</cp:lastModifiedBy>
  <cp:revision>110</cp:revision>
  <dcterms:created xsi:type="dcterms:W3CDTF">2016-10-13T13:39:57Z</dcterms:created>
  <dcterms:modified xsi:type="dcterms:W3CDTF">2017-03-28T16:05:57Z</dcterms:modified>
</cp:coreProperties>
</file>