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Mono Medium"/>
      <p:regular r:id="rId28"/>
      <p:bold r:id="rId29"/>
      <p:italic r:id="rId30"/>
      <p:boldItalic r:id="rId31"/>
    </p:embeddedFont>
    <p:embeddedFont>
      <p:font typeface="Concert One"/>
      <p:regular r:id="rId32"/>
    </p:embeddedFont>
    <p:embeddedFont>
      <p:font typeface="Coming Soon"/>
      <p:regular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MonoMedium-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Medium-boldItalic.fntdata"/><Relationship Id="rId30" Type="http://schemas.openxmlformats.org/officeDocument/2006/relationships/font" Target="fonts/RobotoMonoMedium-italic.fntdata"/><Relationship Id="rId11" Type="http://schemas.openxmlformats.org/officeDocument/2006/relationships/slide" Target="slides/slide7.xml"/><Relationship Id="rId33" Type="http://schemas.openxmlformats.org/officeDocument/2006/relationships/font" Target="fonts/ComingSoon-regular.fntdata"/><Relationship Id="rId10" Type="http://schemas.openxmlformats.org/officeDocument/2006/relationships/slide" Target="slides/slide6.xml"/><Relationship Id="rId32" Type="http://schemas.openxmlformats.org/officeDocument/2006/relationships/font" Target="fonts/ConcertOne-regular.fntdata"/><Relationship Id="rId13" Type="http://schemas.openxmlformats.org/officeDocument/2006/relationships/slide" Target="slides/slide9.xml"/><Relationship Id="rId35" Type="http://schemas.openxmlformats.org/officeDocument/2006/relationships/font" Target="fonts/RobotoMono-bold.fntdata"/><Relationship Id="rId12" Type="http://schemas.openxmlformats.org/officeDocument/2006/relationships/slide" Target="slides/slide8.xml"/><Relationship Id="rId34" Type="http://schemas.openxmlformats.org/officeDocument/2006/relationships/font" Target="fonts/RobotoMono-regular.fntdata"/><Relationship Id="rId15" Type="http://schemas.openxmlformats.org/officeDocument/2006/relationships/slide" Target="slides/slide11.xml"/><Relationship Id="rId37" Type="http://schemas.openxmlformats.org/officeDocument/2006/relationships/font" Target="fonts/RobotoMono-boldItalic.fntdata"/><Relationship Id="rId14" Type="http://schemas.openxmlformats.org/officeDocument/2006/relationships/slide" Target="slides/slide10.xml"/><Relationship Id="rId36" Type="http://schemas.openxmlformats.org/officeDocument/2006/relationships/font" Target="fonts/RobotoMon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8a6ae2f4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8a6ae2f4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53034354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53034354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18a6ae2f4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18a6ae2f4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853034354b_0_24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53034354b_0_24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8a6ae2f4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8a6ae2f4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853034354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53034354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8a6ae2f4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18a6ae2f4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8a6ae2f49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8a6ae2f49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8a6ae2f49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8a6ae2f49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8a6ae2f49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8a6ae2f49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77e31443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77e31443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853034354b_0_24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53034354b_0_24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8a6ae2f49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8a6ae2f49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18a6ae2f49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18a6ae2f49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18a6ae2f49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18a6ae2f49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53034354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53034354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53034354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53034354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77e31443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77e31443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93e71ff5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93e71ff5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93e71ff5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93e71ff5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93e71ff5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93e71ff5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853034354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53034354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pn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hyperlink" Target="http://bit.ly/2Tynxth" TargetMode="External"/><Relationship Id="rId6" Type="http://schemas.openxmlformats.org/officeDocument/2006/relationships/hyperlink" Target="http://bit.ly/2TyoMsr" TargetMode="External"/><Relationship Id="rId7"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l="0" r="0" t="0"/>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b="6838" l="0" r="1545" t="0"/>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rotWithShape="0" algn="bl" dir="3300000" dist="19050">
              <a:srgbClr val="000000">
                <a:alpha val="34000"/>
              </a:srgbClr>
            </a:outerShdw>
          </a:effectLst>
        </p:spPr>
      </p:pic>
      <p:sp>
        <p:nvSpPr>
          <p:cNvPr id="13" name="Google Shape;13;p2"/>
          <p:cNvSpPr txBox="1"/>
          <p:nvPr>
            <p:ph type="ctrTitle"/>
          </p:nvPr>
        </p:nvSpPr>
        <p:spPr>
          <a:xfrm>
            <a:off x="1532100" y="1728423"/>
            <a:ext cx="6079800" cy="16551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p:txBody>
      </p:sp>
      <p:sp>
        <p:nvSpPr>
          <p:cNvPr id="14" name="Google Shape;14;p2"/>
          <p:cNvSpPr txBox="1"/>
          <p:nvPr>
            <p:ph idx="1" type="subTitle"/>
          </p:nvPr>
        </p:nvSpPr>
        <p:spPr>
          <a:xfrm>
            <a:off x="1672763" y="3769325"/>
            <a:ext cx="1427100" cy="792600"/>
          </a:xfrm>
          <a:prstGeom prst="rect">
            <a:avLst/>
          </a:prstGeom>
        </p:spPr>
        <p:txBody>
          <a:bodyPr anchorCtr="0" anchor="t" bIns="91425" lIns="91425" spcFirstLastPara="1" rIns="91425" wrap="square" tIns="91425">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pic>
        <p:nvPicPr>
          <p:cNvPr id="55" name="Google Shape;55;p11"/>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56" name="Google Shape;56;p11"/>
          <p:cNvPicPr preferRelativeResize="0"/>
          <p:nvPr/>
        </p:nvPicPr>
        <p:blipFill rotWithShape="1">
          <a:blip r:embed="rId3">
            <a:alphaModFix/>
          </a:blip>
          <a:srcRect b="18300" l="0" r="8892" t="16734"/>
          <a:stretch/>
        </p:blipFill>
        <p:spPr>
          <a:xfrm rot="-5400000">
            <a:off x="4748475" y="480657"/>
            <a:ext cx="2036850" cy="846042"/>
          </a:xfrm>
          <a:prstGeom prst="rect">
            <a:avLst/>
          </a:prstGeom>
          <a:noFill/>
          <a:ln>
            <a:noFill/>
          </a:ln>
        </p:spPr>
      </p:pic>
      <p:pic>
        <p:nvPicPr>
          <p:cNvPr id="57" name="Google Shape;57;p11"/>
          <p:cNvPicPr preferRelativeResize="0"/>
          <p:nvPr/>
        </p:nvPicPr>
        <p:blipFill rotWithShape="1">
          <a:blip r:embed="rId3">
            <a:alphaModFix/>
          </a:blip>
          <a:srcRect b="18300" l="0" r="8892" t="16734"/>
          <a:stretch/>
        </p:blipFill>
        <p:spPr>
          <a:xfrm rot="-5400000">
            <a:off x="5339025" y="595407"/>
            <a:ext cx="2036850" cy="846042"/>
          </a:xfrm>
          <a:prstGeom prst="rect">
            <a:avLst/>
          </a:prstGeom>
          <a:noFill/>
          <a:ln>
            <a:noFill/>
          </a:ln>
        </p:spPr>
      </p:pic>
      <p:pic>
        <p:nvPicPr>
          <p:cNvPr id="58" name="Google Shape;58;p11"/>
          <p:cNvPicPr preferRelativeResize="0"/>
          <p:nvPr/>
        </p:nvPicPr>
        <p:blipFill rotWithShape="1">
          <a:blip r:embed="rId4">
            <a:alphaModFix/>
          </a:blip>
          <a:srcRect b="7123" l="0" r="0" t="0"/>
          <a:stretch/>
        </p:blipFill>
        <p:spPr>
          <a:xfrm>
            <a:off x="1974100" y="324738"/>
            <a:ext cx="5195775" cy="4494025"/>
          </a:xfrm>
          <a:prstGeom prst="rect">
            <a:avLst/>
          </a:prstGeom>
          <a:noFill/>
          <a:ln>
            <a:noFill/>
          </a:ln>
        </p:spPr>
      </p:pic>
      <p:sp>
        <p:nvSpPr>
          <p:cNvPr id="59" name="Google Shape;59;p11"/>
          <p:cNvSpPr txBox="1"/>
          <p:nvPr>
            <p:ph hasCustomPrompt="1" type="title"/>
          </p:nvPr>
        </p:nvSpPr>
        <p:spPr>
          <a:xfrm>
            <a:off x="2838275" y="1645347"/>
            <a:ext cx="4001700" cy="1137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7200"/>
              <a:buNone/>
              <a:defRPr b="0" sz="7200">
                <a:solidFill>
                  <a:schemeClr val="dk2"/>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60" name="Google Shape;60;p11"/>
          <p:cNvSpPr txBox="1"/>
          <p:nvPr>
            <p:ph idx="1" type="body"/>
          </p:nvPr>
        </p:nvSpPr>
        <p:spPr>
          <a:xfrm>
            <a:off x="3335675" y="3062950"/>
            <a:ext cx="30069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dk2"/>
              </a:buClr>
              <a:buSzPts val="1800"/>
              <a:buChar char="●"/>
              <a:defRPr>
                <a:solidFill>
                  <a:schemeClr val="dk2"/>
                </a:solidFill>
              </a:defRPr>
            </a:lvl1pPr>
            <a:lvl2pPr indent="-342900" lvl="1" marL="914400" algn="ctr">
              <a:spcBef>
                <a:spcPts val="1600"/>
              </a:spcBef>
              <a:spcAft>
                <a:spcPts val="0"/>
              </a:spcAft>
              <a:buClr>
                <a:schemeClr val="dk2"/>
              </a:buClr>
              <a:buSzPts val="1800"/>
              <a:buChar char="○"/>
              <a:defRPr sz="1800">
                <a:solidFill>
                  <a:schemeClr val="dk2"/>
                </a:solidFill>
              </a:defRPr>
            </a:lvl2pPr>
            <a:lvl3pPr indent="-342900" lvl="2" marL="1371600" algn="ctr">
              <a:spcBef>
                <a:spcPts val="1600"/>
              </a:spcBef>
              <a:spcAft>
                <a:spcPts val="0"/>
              </a:spcAft>
              <a:buClr>
                <a:schemeClr val="dk2"/>
              </a:buClr>
              <a:buSzPts val="1800"/>
              <a:buChar char="■"/>
              <a:defRPr sz="1800">
                <a:solidFill>
                  <a:schemeClr val="dk2"/>
                </a:solidFill>
              </a:defRPr>
            </a:lvl3pPr>
            <a:lvl4pPr indent="-342900" lvl="3" marL="1828800" algn="ctr">
              <a:spcBef>
                <a:spcPts val="1600"/>
              </a:spcBef>
              <a:spcAft>
                <a:spcPts val="0"/>
              </a:spcAft>
              <a:buClr>
                <a:schemeClr val="dk2"/>
              </a:buClr>
              <a:buSzPts val="1800"/>
              <a:buChar char="●"/>
              <a:defRPr sz="1800">
                <a:solidFill>
                  <a:schemeClr val="dk2"/>
                </a:solidFill>
              </a:defRPr>
            </a:lvl4pPr>
            <a:lvl5pPr indent="-342900" lvl="4" marL="2286000" algn="ctr">
              <a:spcBef>
                <a:spcPts val="1600"/>
              </a:spcBef>
              <a:spcAft>
                <a:spcPts val="0"/>
              </a:spcAft>
              <a:buClr>
                <a:schemeClr val="dk2"/>
              </a:buClr>
              <a:buSzPts val="1800"/>
              <a:buChar char="○"/>
              <a:defRPr sz="1800">
                <a:solidFill>
                  <a:schemeClr val="dk2"/>
                </a:solidFill>
              </a:defRPr>
            </a:lvl5pPr>
            <a:lvl6pPr indent="-342900" lvl="5" marL="2743200" algn="ctr">
              <a:spcBef>
                <a:spcPts val="1600"/>
              </a:spcBef>
              <a:spcAft>
                <a:spcPts val="0"/>
              </a:spcAft>
              <a:buClr>
                <a:schemeClr val="dk2"/>
              </a:buClr>
              <a:buSzPts val="1800"/>
              <a:buChar char="■"/>
              <a:defRPr sz="1800">
                <a:solidFill>
                  <a:schemeClr val="dk2"/>
                </a:solidFill>
              </a:defRPr>
            </a:lvl6pPr>
            <a:lvl7pPr indent="-342900" lvl="6" marL="3200400" algn="ctr">
              <a:spcBef>
                <a:spcPts val="1600"/>
              </a:spcBef>
              <a:spcAft>
                <a:spcPts val="0"/>
              </a:spcAft>
              <a:buClr>
                <a:schemeClr val="dk2"/>
              </a:buClr>
              <a:buSzPts val="1800"/>
              <a:buChar char="●"/>
              <a:defRPr sz="1800">
                <a:solidFill>
                  <a:schemeClr val="dk2"/>
                </a:solidFill>
              </a:defRPr>
            </a:lvl7pPr>
            <a:lvl8pPr indent="-342900" lvl="7" marL="3657600" algn="ctr">
              <a:spcBef>
                <a:spcPts val="1600"/>
              </a:spcBef>
              <a:spcAft>
                <a:spcPts val="0"/>
              </a:spcAft>
              <a:buClr>
                <a:schemeClr val="dk2"/>
              </a:buClr>
              <a:buSzPts val="1800"/>
              <a:buChar char="○"/>
              <a:defRPr sz="1800">
                <a:solidFill>
                  <a:schemeClr val="dk2"/>
                </a:solidFill>
              </a:defRPr>
            </a:lvl8pPr>
            <a:lvl9pPr indent="-342900" lvl="8" marL="4114800" algn="ctr">
              <a:spcBef>
                <a:spcPts val="1600"/>
              </a:spcBef>
              <a:spcAft>
                <a:spcPts val="1600"/>
              </a:spcAft>
              <a:buClr>
                <a:schemeClr val="dk2"/>
              </a:buClr>
              <a:buSzPts val="1800"/>
              <a:buChar char="■"/>
              <a:defRPr sz="1800">
                <a:solidFill>
                  <a:schemeClr val="dk2"/>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62"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64" name="Google Shape;64;p13"/>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65" name="Google Shape;65;p13"/>
          <p:cNvSpPr txBox="1"/>
          <p:nvPr>
            <p:ph type="title"/>
          </p:nvPr>
        </p:nvSpPr>
        <p:spPr>
          <a:xfrm>
            <a:off x="907470" y="1705233"/>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66" name="Google Shape;66;p13"/>
          <p:cNvSpPr txBox="1"/>
          <p:nvPr>
            <p:ph idx="1" type="subTitle"/>
          </p:nvPr>
        </p:nvSpPr>
        <p:spPr>
          <a:xfrm>
            <a:off x="929350" y="2161275"/>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67" name="Google Shape;67;p13"/>
          <p:cNvSpPr txBox="1"/>
          <p:nvPr>
            <p:ph idx="2" type="title"/>
          </p:nvPr>
        </p:nvSpPr>
        <p:spPr>
          <a:xfrm>
            <a:off x="5318730" y="1705233"/>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68" name="Google Shape;68;p13"/>
          <p:cNvSpPr txBox="1"/>
          <p:nvPr>
            <p:ph idx="3" type="subTitle"/>
          </p:nvPr>
        </p:nvSpPr>
        <p:spPr>
          <a:xfrm>
            <a:off x="5340612" y="2161275"/>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69" name="Google Shape;69;p13"/>
          <p:cNvSpPr txBox="1"/>
          <p:nvPr>
            <p:ph idx="4" type="title"/>
          </p:nvPr>
        </p:nvSpPr>
        <p:spPr>
          <a:xfrm>
            <a:off x="907470" y="3221098"/>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70" name="Google Shape;70;p13"/>
          <p:cNvSpPr txBox="1"/>
          <p:nvPr>
            <p:ph idx="5" type="subTitle"/>
          </p:nvPr>
        </p:nvSpPr>
        <p:spPr>
          <a:xfrm>
            <a:off x="929350" y="3685875"/>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71" name="Google Shape;71;p13"/>
          <p:cNvSpPr txBox="1"/>
          <p:nvPr>
            <p:ph idx="6" type="title"/>
          </p:nvPr>
        </p:nvSpPr>
        <p:spPr>
          <a:xfrm>
            <a:off x="5318730" y="3221098"/>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72" name="Google Shape;72;p13"/>
          <p:cNvSpPr txBox="1"/>
          <p:nvPr>
            <p:ph idx="7" type="subTitle"/>
          </p:nvPr>
        </p:nvSpPr>
        <p:spPr>
          <a:xfrm>
            <a:off x="5340612" y="3685874"/>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73" name="Google Shape;73;p13"/>
          <p:cNvSpPr txBox="1"/>
          <p:nvPr>
            <p:ph idx="8"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SECTION_TITLE_AND_DESCRIPTION_1_1">
    <p:spTree>
      <p:nvGrpSpPr>
        <p:cNvPr id="74" name="Shape 74"/>
        <p:cNvGrpSpPr/>
        <p:nvPr/>
      </p:nvGrpSpPr>
      <p:grpSpPr>
        <a:xfrm>
          <a:off x="0" y="0"/>
          <a:ext cx="0" cy="0"/>
          <a:chOff x="0" y="0"/>
          <a:chExt cx="0" cy="0"/>
        </a:xfrm>
      </p:grpSpPr>
      <p:pic>
        <p:nvPicPr>
          <p:cNvPr id="75" name="Google Shape;75;p14"/>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76" name="Google Shape;76;p14"/>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77" name="Google Shape;77;p14"/>
          <p:cNvSpPr txBox="1"/>
          <p:nvPr>
            <p:ph type="title"/>
          </p:nvPr>
        </p:nvSpPr>
        <p:spPr>
          <a:xfrm>
            <a:off x="6013614" y="838400"/>
            <a:ext cx="23331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78" name="Google Shape;78;p14"/>
          <p:cNvSpPr txBox="1"/>
          <p:nvPr>
            <p:ph idx="1" type="subTitle"/>
          </p:nvPr>
        </p:nvSpPr>
        <p:spPr>
          <a:xfrm>
            <a:off x="6013614" y="1199352"/>
            <a:ext cx="233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79" name="Google Shape;79;p14"/>
          <p:cNvSpPr txBox="1"/>
          <p:nvPr>
            <p:ph idx="2" type="title"/>
          </p:nvPr>
        </p:nvSpPr>
        <p:spPr>
          <a:xfrm>
            <a:off x="6013603" y="2104924"/>
            <a:ext cx="23331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0" name="Google Shape;80;p14"/>
          <p:cNvSpPr txBox="1"/>
          <p:nvPr>
            <p:ph idx="3" type="subTitle"/>
          </p:nvPr>
        </p:nvSpPr>
        <p:spPr>
          <a:xfrm>
            <a:off x="6013601" y="2465876"/>
            <a:ext cx="233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81" name="Google Shape;81;p14"/>
          <p:cNvSpPr txBox="1"/>
          <p:nvPr>
            <p:ph idx="4" type="title"/>
          </p:nvPr>
        </p:nvSpPr>
        <p:spPr>
          <a:xfrm>
            <a:off x="6013618" y="3371448"/>
            <a:ext cx="23331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2" name="Google Shape;82;p14"/>
          <p:cNvSpPr txBox="1"/>
          <p:nvPr>
            <p:ph idx="5" type="subTitle"/>
          </p:nvPr>
        </p:nvSpPr>
        <p:spPr>
          <a:xfrm>
            <a:off x="6013615" y="3732400"/>
            <a:ext cx="233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83" name="Google Shape;83;p14"/>
          <p:cNvSpPr txBox="1"/>
          <p:nvPr>
            <p:ph idx="6"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TITLE_AND_DESCRIPTION_1_1_1">
    <p:spTree>
      <p:nvGrpSpPr>
        <p:cNvPr id="84" name="Shape 84"/>
        <p:cNvGrpSpPr/>
        <p:nvPr/>
      </p:nvGrpSpPr>
      <p:grpSpPr>
        <a:xfrm>
          <a:off x="0" y="0"/>
          <a:ext cx="0" cy="0"/>
          <a:chOff x="0" y="0"/>
          <a:chExt cx="0" cy="0"/>
        </a:xfrm>
      </p:grpSpPr>
      <p:pic>
        <p:nvPicPr>
          <p:cNvPr id="85" name="Google Shape;85;p15"/>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6" name="Google Shape;86;p15"/>
          <p:cNvPicPr preferRelativeResize="0"/>
          <p:nvPr/>
        </p:nvPicPr>
        <p:blipFill rotWithShape="1">
          <a:blip r:embed="rId3">
            <a:alphaModFix/>
          </a:blip>
          <a:srcRect b="18300" l="0" r="8892" t="16734"/>
          <a:stretch/>
        </p:blipFill>
        <p:spPr>
          <a:xfrm rot="-5400000">
            <a:off x="650175" y="465007"/>
            <a:ext cx="2036850" cy="846042"/>
          </a:xfrm>
          <a:prstGeom prst="rect">
            <a:avLst/>
          </a:prstGeom>
          <a:noFill/>
          <a:ln>
            <a:noFill/>
          </a:ln>
        </p:spPr>
      </p:pic>
      <p:pic>
        <p:nvPicPr>
          <p:cNvPr id="87" name="Google Shape;87;p15"/>
          <p:cNvPicPr preferRelativeResize="0"/>
          <p:nvPr/>
        </p:nvPicPr>
        <p:blipFill rotWithShape="1">
          <a:blip r:embed="rId3">
            <a:alphaModFix/>
          </a:blip>
          <a:srcRect b="18300" l="0" r="8892" t="16734"/>
          <a:stretch/>
        </p:blipFill>
        <p:spPr>
          <a:xfrm rot="-5400000">
            <a:off x="1262550" y="465007"/>
            <a:ext cx="2036850" cy="846042"/>
          </a:xfrm>
          <a:prstGeom prst="rect">
            <a:avLst/>
          </a:prstGeom>
          <a:noFill/>
          <a:ln>
            <a:noFill/>
          </a:ln>
        </p:spPr>
      </p:pic>
      <p:pic>
        <p:nvPicPr>
          <p:cNvPr id="88" name="Google Shape;88;p15"/>
          <p:cNvPicPr preferRelativeResize="0"/>
          <p:nvPr/>
        </p:nvPicPr>
        <p:blipFill rotWithShape="1">
          <a:blip r:embed="rId4">
            <a:alphaModFix/>
          </a:blip>
          <a:srcRect b="6838" l="0" r="1545" t="0"/>
          <a:stretch/>
        </p:blipFill>
        <p:spPr>
          <a:xfrm>
            <a:off x="384887" y="134900"/>
            <a:ext cx="8374226" cy="4873724"/>
          </a:xfrm>
          <a:prstGeom prst="rect">
            <a:avLst/>
          </a:prstGeom>
          <a:noFill/>
          <a:ln>
            <a:noFill/>
          </a:ln>
        </p:spPr>
      </p:pic>
      <p:sp>
        <p:nvSpPr>
          <p:cNvPr id="89" name="Google Shape;89;p15"/>
          <p:cNvSpPr txBox="1"/>
          <p:nvPr>
            <p:ph type="title"/>
          </p:nvPr>
        </p:nvSpPr>
        <p:spPr>
          <a:xfrm>
            <a:off x="1922400" y="3538630"/>
            <a:ext cx="2140200" cy="48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600"/>
              <a:buFont typeface="Anonymous Pro"/>
              <a:buNone/>
              <a:defRPr b="0" sz="1600">
                <a:solidFill>
                  <a:schemeClr val="dk2"/>
                </a:solidFill>
                <a:latin typeface="Roboto Mono Medium"/>
                <a:ea typeface="Roboto Mono Medium"/>
                <a:cs typeface="Roboto Mono Medium"/>
                <a:sym typeface="Roboto Mono Medium"/>
              </a:defRPr>
            </a:lvl1pPr>
            <a:lvl2pPr lvl="1" rtl="0">
              <a:spcBef>
                <a:spcPts val="0"/>
              </a:spcBef>
              <a:spcAft>
                <a:spcPts val="0"/>
              </a:spcAft>
              <a:buSzPts val="2000"/>
              <a:buNone/>
              <a:defRPr b="1" sz="2000"/>
            </a:lvl2pPr>
            <a:lvl3pPr lvl="2" rtl="0">
              <a:spcBef>
                <a:spcPts val="0"/>
              </a:spcBef>
              <a:spcAft>
                <a:spcPts val="0"/>
              </a:spcAft>
              <a:buSzPts val="2000"/>
              <a:buNone/>
              <a:defRPr b="1" sz="2000"/>
            </a:lvl3pPr>
            <a:lvl4pPr lvl="3" rtl="0">
              <a:spcBef>
                <a:spcPts val="0"/>
              </a:spcBef>
              <a:spcAft>
                <a:spcPts val="0"/>
              </a:spcAft>
              <a:buSzPts val="2000"/>
              <a:buNone/>
              <a:defRPr b="1" sz="2000"/>
            </a:lvl4pPr>
            <a:lvl5pPr lvl="4" rtl="0">
              <a:spcBef>
                <a:spcPts val="0"/>
              </a:spcBef>
              <a:spcAft>
                <a:spcPts val="0"/>
              </a:spcAft>
              <a:buSzPts val="2000"/>
              <a:buNone/>
              <a:defRPr b="1" sz="2000"/>
            </a:lvl5pPr>
            <a:lvl6pPr lvl="5" rtl="0">
              <a:spcBef>
                <a:spcPts val="0"/>
              </a:spcBef>
              <a:spcAft>
                <a:spcPts val="0"/>
              </a:spcAft>
              <a:buSzPts val="2000"/>
              <a:buNone/>
              <a:defRPr b="1" sz="2000"/>
            </a:lvl6pPr>
            <a:lvl7pPr lvl="6" rtl="0">
              <a:spcBef>
                <a:spcPts val="0"/>
              </a:spcBef>
              <a:spcAft>
                <a:spcPts val="0"/>
              </a:spcAft>
              <a:buSzPts val="2000"/>
              <a:buNone/>
              <a:defRPr b="1" sz="2000"/>
            </a:lvl7pPr>
            <a:lvl8pPr lvl="7" rtl="0">
              <a:spcBef>
                <a:spcPts val="0"/>
              </a:spcBef>
              <a:spcAft>
                <a:spcPts val="0"/>
              </a:spcAft>
              <a:buSzPts val="2000"/>
              <a:buNone/>
              <a:defRPr b="1" sz="2000"/>
            </a:lvl8pPr>
            <a:lvl9pPr lvl="8" rtl="0">
              <a:spcBef>
                <a:spcPts val="0"/>
              </a:spcBef>
              <a:spcAft>
                <a:spcPts val="0"/>
              </a:spcAft>
              <a:buSzPts val="2000"/>
              <a:buNone/>
              <a:defRPr b="1" sz="2000"/>
            </a:lvl9pPr>
          </a:lstStyle>
          <a:p/>
        </p:txBody>
      </p:sp>
      <p:sp>
        <p:nvSpPr>
          <p:cNvPr id="90" name="Google Shape;90;p15"/>
          <p:cNvSpPr txBox="1"/>
          <p:nvPr>
            <p:ph idx="1" type="subTitle"/>
          </p:nvPr>
        </p:nvSpPr>
        <p:spPr>
          <a:xfrm>
            <a:off x="1922400" y="1269487"/>
            <a:ext cx="3439500" cy="218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Concert One"/>
              <a:buNone/>
              <a:defRPr b="1" sz="2400">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SECTION_TITLE_AND_DESCRIPTION_1_2">
    <p:spTree>
      <p:nvGrpSpPr>
        <p:cNvPr id="91" name="Shape 91"/>
        <p:cNvGrpSpPr/>
        <p:nvPr/>
      </p:nvGrpSpPr>
      <p:grpSpPr>
        <a:xfrm>
          <a:off x="0" y="0"/>
          <a:ext cx="0" cy="0"/>
          <a:chOff x="0" y="0"/>
          <a:chExt cx="0" cy="0"/>
        </a:xfrm>
      </p:grpSpPr>
      <p:pic>
        <p:nvPicPr>
          <p:cNvPr id="92" name="Google Shape;92;p16"/>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3" name="Google Shape;93;p16"/>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94" name="Google Shape;94;p16"/>
          <p:cNvSpPr txBox="1"/>
          <p:nvPr>
            <p:ph type="title"/>
          </p:nvPr>
        </p:nvSpPr>
        <p:spPr>
          <a:xfrm>
            <a:off x="602672" y="2010025"/>
            <a:ext cx="2695800" cy="488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3900"/>
              <a:buNone/>
              <a:defRPr sz="3900"/>
            </a:lvl2pPr>
            <a:lvl3pPr lvl="2" rtl="0" algn="r">
              <a:spcBef>
                <a:spcPts val="0"/>
              </a:spcBef>
              <a:spcAft>
                <a:spcPts val="0"/>
              </a:spcAft>
              <a:buSzPts val="3900"/>
              <a:buNone/>
              <a:defRPr sz="3900"/>
            </a:lvl3pPr>
            <a:lvl4pPr lvl="3" rtl="0" algn="r">
              <a:spcBef>
                <a:spcPts val="0"/>
              </a:spcBef>
              <a:spcAft>
                <a:spcPts val="0"/>
              </a:spcAft>
              <a:buSzPts val="3900"/>
              <a:buNone/>
              <a:defRPr sz="3900"/>
            </a:lvl4pPr>
            <a:lvl5pPr lvl="4" rtl="0" algn="r">
              <a:spcBef>
                <a:spcPts val="0"/>
              </a:spcBef>
              <a:spcAft>
                <a:spcPts val="0"/>
              </a:spcAft>
              <a:buSzPts val="3900"/>
              <a:buNone/>
              <a:defRPr sz="3900"/>
            </a:lvl5pPr>
            <a:lvl6pPr lvl="5" rtl="0" algn="r">
              <a:spcBef>
                <a:spcPts val="0"/>
              </a:spcBef>
              <a:spcAft>
                <a:spcPts val="0"/>
              </a:spcAft>
              <a:buSzPts val="3900"/>
              <a:buNone/>
              <a:defRPr sz="3900"/>
            </a:lvl6pPr>
            <a:lvl7pPr lvl="6" rtl="0" algn="r">
              <a:spcBef>
                <a:spcPts val="0"/>
              </a:spcBef>
              <a:spcAft>
                <a:spcPts val="0"/>
              </a:spcAft>
              <a:buSzPts val="3900"/>
              <a:buNone/>
              <a:defRPr sz="3900"/>
            </a:lvl7pPr>
            <a:lvl8pPr lvl="7" rtl="0" algn="r">
              <a:spcBef>
                <a:spcPts val="0"/>
              </a:spcBef>
              <a:spcAft>
                <a:spcPts val="0"/>
              </a:spcAft>
              <a:buSzPts val="3900"/>
              <a:buNone/>
              <a:defRPr sz="3900"/>
            </a:lvl8pPr>
            <a:lvl9pPr lvl="8" rtl="0" algn="r">
              <a:spcBef>
                <a:spcPts val="0"/>
              </a:spcBef>
              <a:spcAft>
                <a:spcPts val="0"/>
              </a:spcAft>
              <a:buSzPts val="3900"/>
              <a:buNone/>
              <a:defRPr sz="3900"/>
            </a:lvl9pPr>
          </a:lstStyle>
          <a:p/>
        </p:txBody>
      </p:sp>
      <p:sp>
        <p:nvSpPr>
          <p:cNvPr id="95" name="Google Shape;95;p16"/>
          <p:cNvSpPr txBox="1"/>
          <p:nvPr>
            <p:ph idx="1" type="subTitle"/>
          </p:nvPr>
        </p:nvSpPr>
        <p:spPr>
          <a:xfrm>
            <a:off x="839201" y="2389868"/>
            <a:ext cx="2459400" cy="71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1400">
                <a:solidFill>
                  <a:schemeClr val="dk2"/>
                </a:solidFill>
              </a:defRPr>
            </a:lvl1pPr>
            <a:lvl2pPr lvl="1" rtl="0" algn="r">
              <a:lnSpc>
                <a:spcPct val="100000"/>
              </a:lnSpc>
              <a:spcBef>
                <a:spcPts val="0"/>
              </a:spcBef>
              <a:spcAft>
                <a:spcPts val="0"/>
              </a:spcAft>
              <a:buClr>
                <a:schemeClr val="dk2"/>
              </a:buClr>
              <a:buSzPts val="1400"/>
              <a:buNone/>
              <a:defRPr>
                <a:solidFill>
                  <a:schemeClr val="dk2"/>
                </a:solidFill>
              </a:defRPr>
            </a:lvl2pPr>
            <a:lvl3pPr lvl="2" rtl="0" algn="r">
              <a:lnSpc>
                <a:spcPct val="100000"/>
              </a:lnSpc>
              <a:spcBef>
                <a:spcPts val="0"/>
              </a:spcBef>
              <a:spcAft>
                <a:spcPts val="0"/>
              </a:spcAft>
              <a:buClr>
                <a:schemeClr val="dk2"/>
              </a:buClr>
              <a:buSzPts val="1400"/>
              <a:buNone/>
              <a:defRPr>
                <a:solidFill>
                  <a:schemeClr val="dk2"/>
                </a:solidFill>
              </a:defRPr>
            </a:lvl3pPr>
            <a:lvl4pPr lvl="3" rtl="0" algn="r">
              <a:lnSpc>
                <a:spcPct val="100000"/>
              </a:lnSpc>
              <a:spcBef>
                <a:spcPts val="0"/>
              </a:spcBef>
              <a:spcAft>
                <a:spcPts val="0"/>
              </a:spcAft>
              <a:buClr>
                <a:schemeClr val="dk2"/>
              </a:buClr>
              <a:buSzPts val="1400"/>
              <a:buNone/>
              <a:defRPr>
                <a:solidFill>
                  <a:schemeClr val="dk2"/>
                </a:solidFill>
              </a:defRPr>
            </a:lvl4pPr>
            <a:lvl5pPr lvl="4" rtl="0" algn="r">
              <a:lnSpc>
                <a:spcPct val="100000"/>
              </a:lnSpc>
              <a:spcBef>
                <a:spcPts val="0"/>
              </a:spcBef>
              <a:spcAft>
                <a:spcPts val="0"/>
              </a:spcAft>
              <a:buClr>
                <a:schemeClr val="dk2"/>
              </a:buClr>
              <a:buSzPts val="1400"/>
              <a:buNone/>
              <a:defRPr>
                <a:solidFill>
                  <a:schemeClr val="dk2"/>
                </a:solidFill>
              </a:defRPr>
            </a:lvl5pPr>
            <a:lvl6pPr lvl="5" rtl="0" algn="r">
              <a:lnSpc>
                <a:spcPct val="100000"/>
              </a:lnSpc>
              <a:spcBef>
                <a:spcPts val="0"/>
              </a:spcBef>
              <a:spcAft>
                <a:spcPts val="0"/>
              </a:spcAft>
              <a:buClr>
                <a:schemeClr val="dk2"/>
              </a:buClr>
              <a:buSzPts val="1400"/>
              <a:buNone/>
              <a:defRPr>
                <a:solidFill>
                  <a:schemeClr val="dk2"/>
                </a:solidFill>
              </a:defRPr>
            </a:lvl6pPr>
            <a:lvl7pPr lvl="6" rtl="0" algn="r">
              <a:lnSpc>
                <a:spcPct val="100000"/>
              </a:lnSpc>
              <a:spcBef>
                <a:spcPts val="0"/>
              </a:spcBef>
              <a:spcAft>
                <a:spcPts val="0"/>
              </a:spcAft>
              <a:buClr>
                <a:schemeClr val="dk2"/>
              </a:buClr>
              <a:buSzPts val="1400"/>
              <a:buNone/>
              <a:defRPr>
                <a:solidFill>
                  <a:schemeClr val="dk2"/>
                </a:solidFill>
              </a:defRPr>
            </a:lvl7pPr>
            <a:lvl8pPr lvl="7" rtl="0" algn="r">
              <a:lnSpc>
                <a:spcPct val="100000"/>
              </a:lnSpc>
              <a:spcBef>
                <a:spcPts val="0"/>
              </a:spcBef>
              <a:spcAft>
                <a:spcPts val="0"/>
              </a:spcAft>
              <a:buClr>
                <a:schemeClr val="dk2"/>
              </a:buClr>
              <a:buSzPts val="1400"/>
              <a:buNone/>
              <a:defRPr>
                <a:solidFill>
                  <a:schemeClr val="dk2"/>
                </a:solidFill>
              </a:defRPr>
            </a:lvl8pPr>
            <a:lvl9pPr lvl="8" rtl="0" algn="r">
              <a:lnSpc>
                <a:spcPct val="100000"/>
              </a:lnSpc>
              <a:spcBef>
                <a:spcPts val="0"/>
              </a:spcBef>
              <a:spcAft>
                <a:spcPts val="0"/>
              </a:spcAft>
              <a:buClr>
                <a:schemeClr val="dk2"/>
              </a:buClr>
              <a:buSzPts val="1400"/>
              <a:buNone/>
              <a:defRPr>
                <a:solidFill>
                  <a:schemeClr val="dk2"/>
                </a:solidFill>
              </a:defRPr>
            </a:lvl9pPr>
          </a:lstStyle>
          <a:p/>
        </p:txBody>
      </p:sp>
      <p:sp>
        <p:nvSpPr>
          <p:cNvPr id="96" name="Google Shape;96;p16"/>
          <p:cNvSpPr txBox="1"/>
          <p:nvPr>
            <p:ph idx="2" type="title"/>
          </p:nvPr>
        </p:nvSpPr>
        <p:spPr>
          <a:xfrm>
            <a:off x="5845528" y="2010025"/>
            <a:ext cx="26958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97" name="Google Shape;97;p16"/>
          <p:cNvSpPr txBox="1"/>
          <p:nvPr>
            <p:ph idx="3" type="subTitle"/>
          </p:nvPr>
        </p:nvSpPr>
        <p:spPr>
          <a:xfrm>
            <a:off x="5845522" y="2389875"/>
            <a:ext cx="2459400" cy="71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98" name="Google Shape;98;p16"/>
          <p:cNvSpPr txBox="1"/>
          <p:nvPr>
            <p:ph idx="4" type="title"/>
          </p:nvPr>
        </p:nvSpPr>
        <p:spPr>
          <a:xfrm>
            <a:off x="602672" y="3449699"/>
            <a:ext cx="2695800" cy="488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3900"/>
              <a:buNone/>
              <a:defRPr sz="3900"/>
            </a:lvl2pPr>
            <a:lvl3pPr lvl="2" rtl="0" algn="r">
              <a:spcBef>
                <a:spcPts val="0"/>
              </a:spcBef>
              <a:spcAft>
                <a:spcPts val="0"/>
              </a:spcAft>
              <a:buSzPts val="3900"/>
              <a:buNone/>
              <a:defRPr sz="3900"/>
            </a:lvl3pPr>
            <a:lvl4pPr lvl="3" rtl="0" algn="r">
              <a:spcBef>
                <a:spcPts val="0"/>
              </a:spcBef>
              <a:spcAft>
                <a:spcPts val="0"/>
              </a:spcAft>
              <a:buSzPts val="3900"/>
              <a:buNone/>
              <a:defRPr sz="3900"/>
            </a:lvl4pPr>
            <a:lvl5pPr lvl="4" rtl="0" algn="r">
              <a:spcBef>
                <a:spcPts val="0"/>
              </a:spcBef>
              <a:spcAft>
                <a:spcPts val="0"/>
              </a:spcAft>
              <a:buSzPts val="3900"/>
              <a:buNone/>
              <a:defRPr sz="3900"/>
            </a:lvl5pPr>
            <a:lvl6pPr lvl="5" rtl="0" algn="r">
              <a:spcBef>
                <a:spcPts val="0"/>
              </a:spcBef>
              <a:spcAft>
                <a:spcPts val="0"/>
              </a:spcAft>
              <a:buSzPts val="3900"/>
              <a:buNone/>
              <a:defRPr sz="3900"/>
            </a:lvl6pPr>
            <a:lvl7pPr lvl="6" rtl="0" algn="r">
              <a:spcBef>
                <a:spcPts val="0"/>
              </a:spcBef>
              <a:spcAft>
                <a:spcPts val="0"/>
              </a:spcAft>
              <a:buSzPts val="3900"/>
              <a:buNone/>
              <a:defRPr sz="3900"/>
            </a:lvl7pPr>
            <a:lvl8pPr lvl="7" rtl="0" algn="r">
              <a:spcBef>
                <a:spcPts val="0"/>
              </a:spcBef>
              <a:spcAft>
                <a:spcPts val="0"/>
              </a:spcAft>
              <a:buSzPts val="3900"/>
              <a:buNone/>
              <a:defRPr sz="3900"/>
            </a:lvl8pPr>
            <a:lvl9pPr lvl="8" rtl="0" algn="r">
              <a:spcBef>
                <a:spcPts val="0"/>
              </a:spcBef>
              <a:spcAft>
                <a:spcPts val="0"/>
              </a:spcAft>
              <a:buSzPts val="3900"/>
              <a:buNone/>
              <a:defRPr sz="3900"/>
            </a:lvl9pPr>
          </a:lstStyle>
          <a:p/>
        </p:txBody>
      </p:sp>
      <p:sp>
        <p:nvSpPr>
          <p:cNvPr id="99" name="Google Shape;99;p16"/>
          <p:cNvSpPr txBox="1"/>
          <p:nvPr>
            <p:ph idx="5" type="subTitle"/>
          </p:nvPr>
        </p:nvSpPr>
        <p:spPr>
          <a:xfrm>
            <a:off x="839201" y="3838273"/>
            <a:ext cx="2459400" cy="71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1400">
                <a:solidFill>
                  <a:schemeClr val="dk2"/>
                </a:solidFill>
              </a:defRPr>
            </a:lvl1pPr>
            <a:lvl2pPr lvl="1" rtl="0" algn="r">
              <a:lnSpc>
                <a:spcPct val="100000"/>
              </a:lnSpc>
              <a:spcBef>
                <a:spcPts val="0"/>
              </a:spcBef>
              <a:spcAft>
                <a:spcPts val="0"/>
              </a:spcAft>
              <a:buClr>
                <a:schemeClr val="dk2"/>
              </a:buClr>
              <a:buSzPts val="1400"/>
              <a:buNone/>
              <a:defRPr>
                <a:solidFill>
                  <a:schemeClr val="dk2"/>
                </a:solidFill>
              </a:defRPr>
            </a:lvl2pPr>
            <a:lvl3pPr lvl="2" rtl="0" algn="r">
              <a:lnSpc>
                <a:spcPct val="100000"/>
              </a:lnSpc>
              <a:spcBef>
                <a:spcPts val="0"/>
              </a:spcBef>
              <a:spcAft>
                <a:spcPts val="0"/>
              </a:spcAft>
              <a:buClr>
                <a:schemeClr val="dk2"/>
              </a:buClr>
              <a:buSzPts val="1400"/>
              <a:buNone/>
              <a:defRPr>
                <a:solidFill>
                  <a:schemeClr val="dk2"/>
                </a:solidFill>
              </a:defRPr>
            </a:lvl3pPr>
            <a:lvl4pPr lvl="3" rtl="0" algn="r">
              <a:lnSpc>
                <a:spcPct val="100000"/>
              </a:lnSpc>
              <a:spcBef>
                <a:spcPts val="0"/>
              </a:spcBef>
              <a:spcAft>
                <a:spcPts val="0"/>
              </a:spcAft>
              <a:buClr>
                <a:schemeClr val="dk2"/>
              </a:buClr>
              <a:buSzPts val="1400"/>
              <a:buNone/>
              <a:defRPr>
                <a:solidFill>
                  <a:schemeClr val="dk2"/>
                </a:solidFill>
              </a:defRPr>
            </a:lvl4pPr>
            <a:lvl5pPr lvl="4" rtl="0" algn="r">
              <a:lnSpc>
                <a:spcPct val="100000"/>
              </a:lnSpc>
              <a:spcBef>
                <a:spcPts val="0"/>
              </a:spcBef>
              <a:spcAft>
                <a:spcPts val="0"/>
              </a:spcAft>
              <a:buClr>
                <a:schemeClr val="dk2"/>
              </a:buClr>
              <a:buSzPts val="1400"/>
              <a:buNone/>
              <a:defRPr>
                <a:solidFill>
                  <a:schemeClr val="dk2"/>
                </a:solidFill>
              </a:defRPr>
            </a:lvl5pPr>
            <a:lvl6pPr lvl="5" rtl="0" algn="r">
              <a:lnSpc>
                <a:spcPct val="100000"/>
              </a:lnSpc>
              <a:spcBef>
                <a:spcPts val="0"/>
              </a:spcBef>
              <a:spcAft>
                <a:spcPts val="0"/>
              </a:spcAft>
              <a:buClr>
                <a:schemeClr val="dk2"/>
              </a:buClr>
              <a:buSzPts val="1400"/>
              <a:buNone/>
              <a:defRPr>
                <a:solidFill>
                  <a:schemeClr val="dk2"/>
                </a:solidFill>
              </a:defRPr>
            </a:lvl6pPr>
            <a:lvl7pPr lvl="6" rtl="0" algn="r">
              <a:lnSpc>
                <a:spcPct val="100000"/>
              </a:lnSpc>
              <a:spcBef>
                <a:spcPts val="0"/>
              </a:spcBef>
              <a:spcAft>
                <a:spcPts val="0"/>
              </a:spcAft>
              <a:buClr>
                <a:schemeClr val="dk2"/>
              </a:buClr>
              <a:buSzPts val="1400"/>
              <a:buNone/>
              <a:defRPr>
                <a:solidFill>
                  <a:schemeClr val="dk2"/>
                </a:solidFill>
              </a:defRPr>
            </a:lvl7pPr>
            <a:lvl8pPr lvl="7" rtl="0" algn="r">
              <a:lnSpc>
                <a:spcPct val="100000"/>
              </a:lnSpc>
              <a:spcBef>
                <a:spcPts val="0"/>
              </a:spcBef>
              <a:spcAft>
                <a:spcPts val="0"/>
              </a:spcAft>
              <a:buClr>
                <a:schemeClr val="dk2"/>
              </a:buClr>
              <a:buSzPts val="1400"/>
              <a:buNone/>
              <a:defRPr>
                <a:solidFill>
                  <a:schemeClr val="dk2"/>
                </a:solidFill>
              </a:defRPr>
            </a:lvl8pPr>
            <a:lvl9pPr lvl="8" rtl="0" algn="r">
              <a:lnSpc>
                <a:spcPct val="100000"/>
              </a:lnSpc>
              <a:spcBef>
                <a:spcPts val="0"/>
              </a:spcBef>
              <a:spcAft>
                <a:spcPts val="0"/>
              </a:spcAft>
              <a:buClr>
                <a:schemeClr val="dk2"/>
              </a:buClr>
              <a:buSzPts val="1400"/>
              <a:buNone/>
              <a:defRPr>
                <a:solidFill>
                  <a:schemeClr val="dk2"/>
                </a:solidFill>
              </a:defRPr>
            </a:lvl9pPr>
          </a:lstStyle>
          <a:p/>
        </p:txBody>
      </p:sp>
      <p:sp>
        <p:nvSpPr>
          <p:cNvPr id="100" name="Google Shape;100;p16"/>
          <p:cNvSpPr txBox="1"/>
          <p:nvPr>
            <p:ph idx="6" type="title"/>
          </p:nvPr>
        </p:nvSpPr>
        <p:spPr>
          <a:xfrm>
            <a:off x="5845528" y="3449695"/>
            <a:ext cx="26958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101" name="Google Shape;101;p16"/>
          <p:cNvSpPr txBox="1"/>
          <p:nvPr>
            <p:ph idx="7" type="subTitle"/>
          </p:nvPr>
        </p:nvSpPr>
        <p:spPr>
          <a:xfrm>
            <a:off x="5845522" y="3838276"/>
            <a:ext cx="2459400" cy="71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102" name="Google Shape;102;p16"/>
          <p:cNvSpPr txBox="1"/>
          <p:nvPr>
            <p:ph idx="8"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s">
  <p:cSld name="BIG_NUMBER_1">
    <p:spTree>
      <p:nvGrpSpPr>
        <p:cNvPr id="103" name="Shape 103"/>
        <p:cNvGrpSpPr/>
        <p:nvPr/>
      </p:nvGrpSpPr>
      <p:grpSpPr>
        <a:xfrm>
          <a:off x="0" y="0"/>
          <a:ext cx="0" cy="0"/>
          <a:chOff x="0" y="0"/>
          <a:chExt cx="0" cy="0"/>
        </a:xfrm>
      </p:grpSpPr>
      <p:pic>
        <p:nvPicPr>
          <p:cNvPr id="104" name="Google Shape;104;p17"/>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05" name="Google Shape;105;p17"/>
          <p:cNvPicPr preferRelativeResize="0"/>
          <p:nvPr/>
        </p:nvPicPr>
        <p:blipFill rotWithShape="1">
          <a:blip r:embed="rId3">
            <a:alphaModFix/>
          </a:blip>
          <a:srcRect b="61089" l="0" r="0" t="0"/>
          <a:stretch/>
        </p:blipFill>
        <p:spPr>
          <a:xfrm rot="635655">
            <a:off x="1848552" y="3058534"/>
            <a:ext cx="2068426" cy="1772790"/>
          </a:xfrm>
          <a:prstGeom prst="rect">
            <a:avLst/>
          </a:prstGeom>
          <a:noFill/>
          <a:ln>
            <a:noFill/>
          </a:ln>
        </p:spPr>
      </p:pic>
      <p:pic>
        <p:nvPicPr>
          <p:cNvPr id="106" name="Google Shape;106;p17"/>
          <p:cNvPicPr preferRelativeResize="0"/>
          <p:nvPr/>
        </p:nvPicPr>
        <p:blipFill rotWithShape="1">
          <a:blip r:embed="rId3">
            <a:alphaModFix/>
          </a:blip>
          <a:srcRect b="61089" l="0" r="0" t="0"/>
          <a:stretch/>
        </p:blipFill>
        <p:spPr>
          <a:xfrm rot="1903775">
            <a:off x="6763976" y="866659"/>
            <a:ext cx="2068425" cy="1772790"/>
          </a:xfrm>
          <a:prstGeom prst="rect">
            <a:avLst/>
          </a:prstGeom>
          <a:noFill/>
          <a:ln>
            <a:noFill/>
          </a:ln>
        </p:spPr>
      </p:pic>
      <p:pic>
        <p:nvPicPr>
          <p:cNvPr id="107" name="Google Shape;107;p17"/>
          <p:cNvPicPr preferRelativeResize="0"/>
          <p:nvPr/>
        </p:nvPicPr>
        <p:blipFill rotWithShape="1">
          <a:blip r:embed="rId4">
            <a:alphaModFix/>
          </a:blip>
          <a:srcRect b="6838" l="0" r="1545" t="0"/>
          <a:stretch/>
        </p:blipFill>
        <p:spPr>
          <a:xfrm>
            <a:off x="129175" y="134900"/>
            <a:ext cx="8374226" cy="4873724"/>
          </a:xfrm>
          <a:prstGeom prst="rect">
            <a:avLst/>
          </a:prstGeom>
          <a:noFill/>
          <a:ln>
            <a:noFill/>
          </a:ln>
        </p:spPr>
      </p:pic>
      <p:sp>
        <p:nvSpPr>
          <p:cNvPr id="108" name="Google Shape;108;p17"/>
          <p:cNvSpPr txBox="1"/>
          <p:nvPr>
            <p:ph hasCustomPrompt="1" type="title"/>
          </p:nvPr>
        </p:nvSpPr>
        <p:spPr>
          <a:xfrm>
            <a:off x="1301450" y="2719788"/>
            <a:ext cx="2101200" cy="6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sz="4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9" name="Google Shape;109;p17"/>
          <p:cNvSpPr txBox="1"/>
          <p:nvPr>
            <p:ph idx="1" type="subTitle"/>
          </p:nvPr>
        </p:nvSpPr>
        <p:spPr>
          <a:xfrm>
            <a:off x="1301450" y="3383388"/>
            <a:ext cx="21012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110" name="Google Shape;110;p17"/>
          <p:cNvSpPr txBox="1"/>
          <p:nvPr>
            <p:ph hasCustomPrompt="1" idx="2" type="title"/>
          </p:nvPr>
        </p:nvSpPr>
        <p:spPr>
          <a:xfrm>
            <a:off x="3521400" y="2719788"/>
            <a:ext cx="2101200" cy="6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sz="4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1" name="Google Shape;111;p17"/>
          <p:cNvSpPr txBox="1"/>
          <p:nvPr>
            <p:ph idx="3" type="subTitle"/>
          </p:nvPr>
        </p:nvSpPr>
        <p:spPr>
          <a:xfrm>
            <a:off x="3521400" y="3383388"/>
            <a:ext cx="21012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112" name="Google Shape;112;p17"/>
          <p:cNvSpPr txBox="1"/>
          <p:nvPr>
            <p:ph hasCustomPrompt="1" idx="4" type="title"/>
          </p:nvPr>
        </p:nvSpPr>
        <p:spPr>
          <a:xfrm>
            <a:off x="5741350" y="2719788"/>
            <a:ext cx="2101200" cy="6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sz="4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3" name="Google Shape;113;p17"/>
          <p:cNvSpPr txBox="1"/>
          <p:nvPr>
            <p:ph idx="5" type="subTitle"/>
          </p:nvPr>
        </p:nvSpPr>
        <p:spPr>
          <a:xfrm>
            <a:off x="5741350" y="3383388"/>
            <a:ext cx="21012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SECTION_TITLE_AND_DESCRIPTION_1_1_2">
    <p:spTree>
      <p:nvGrpSpPr>
        <p:cNvPr id="114" name="Shape 114"/>
        <p:cNvGrpSpPr/>
        <p:nvPr/>
      </p:nvGrpSpPr>
      <p:grpSpPr>
        <a:xfrm>
          <a:off x="0" y="0"/>
          <a:ext cx="0" cy="0"/>
          <a:chOff x="0" y="0"/>
          <a:chExt cx="0" cy="0"/>
        </a:xfrm>
      </p:grpSpPr>
      <p:pic>
        <p:nvPicPr>
          <p:cNvPr id="115" name="Google Shape;115;p18"/>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16" name="Google Shape;116;p18"/>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17" name="Google Shape;117;p18"/>
          <p:cNvSpPr txBox="1"/>
          <p:nvPr>
            <p:ph type="title"/>
          </p:nvPr>
        </p:nvSpPr>
        <p:spPr>
          <a:xfrm>
            <a:off x="6166050" y="1183210"/>
            <a:ext cx="21402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8" name="Google Shape;118;p18"/>
          <p:cNvSpPr txBox="1"/>
          <p:nvPr>
            <p:ph idx="1" type="subTitle"/>
          </p:nvPr>
        </p:nvSpPr>
        <p:spPr>
          <a:xfrm>
            <a:off x="6166050" y="1620375"/>
            <a:ext cx="2140200" cy="92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119" name="Google Shape;119;p18"/>
          <p:cNvSpPr txBox="1"/>
          <p:nvPr>
            <p:ph idx="2" type="title"/>
          </p:nvPr>
        </p:nvSpPr>
        <p:spPr>
          <a:xfrm>
            <a:off x="6166040" y="2678335"/>
            <a:ext cx="21402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20" name="Google Shape;120;p18"/>
          <p:cNvSpPr txBox="1"/>
          <p:nvPr>
            <p:ph idx="3" type="subTitle"/>
          </p:nvPr>
        </p:nvSpPr>
        <p:spPr>
          <a:xfrm>
            <a:off x="6166050" y="3115508"/>
            <a:ext cx="2140200" cy="92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121" name="Google Shape;121;p18"/>
          <p:cNvSpPr txBox="1"/>
          <p:nvPr>
            <p:ph idx="4" type="title"/>
          </p:nvPr>
        </p:nvSpPr>
        <p:spPr>
          <a:xfrm>
            <a:off x="1002325" y="711175"/>
            <a:ext cx="2666700" cy="11664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APTION_ONLY_1">
    <p:spTree>
      <p:nvGrpSpPr>
        <p:cNvPr id="122" name="Shape 122"/>
        <p:cNvGrpSpPr/>
        <p:nvPr/>
      </p:nvGrpSpPr>
      <p:grpSpPr>
        <a:xfrm>
          <a:off x="0" y="0"/>
          <a:ext cx="0" cy="0"/>
          <a:chOff x="0" y="0"/>
          <a:chExt cx="0" cy="0"/>
        </a:xfrm>
      </p:grpSpPr>
      <p:pic>
        <p:nvPicPr>
          <p:cNvPr id="123" name="Google Shape;123;p19"/>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24" name="Google Shape;124;p1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125" name="Google Shape;125;p19"/>
          <p:cNvSpPr txBox="1"/>
          <p:nvPr>
            <p:ph type="title"/>
          </p:nvPr>
        </p:nvSpPr>
        <p:spPr>
          <a:xfrm>
            <a:off x="907470" y="2765032"/>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126" name="Google Shape;126;p19"/>
          <p:cNvSpPr txBox="1"/>
          <p:nvPr>
            <p:ph idx="1" type="subTitle"/>
          </p:nvPr>
        </p:nvSpPr>
        <p:spPr>
          <a:xfrm>
            <a:off x="1137850" y="3229817"/>
            <a:ext cx="2457000" cy="116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127" name="Google Shape;127;p19"/>
          <p:cNvSpPr txBox="1"/>
          <p:nvPr>
            <p:ph idx="2" type="title"/>
          </p:nvPr>
        </p:nvSpPr>
        <p:spPr>
          <a:xfrm>
            <a:off x="5318730" y="2765032"/>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128" name="Google Shape;128;p19"/>
          <p:cNvSpPr txBox="1"/>
          <p:nvPr>
            <p:ph idx="3" type="subTitle"/>
          </p:nvPr>
        </p:nvSpPr>
        <p:spPr>
          <a:xfrm>
            <a:off x="5549120" y="3229817"/>
            <a:ext cx="2457000" cy="116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BIG_NUMBER_1_1">
    <p:spTree>
      <p:nvGrpSpPr>
        <p:cNvPr id="129" name="Shape 129"/>
        <p:cNvGrpSpPr/>
        <p:nvPr/>
      </p:nvGrpSpPr>
      <p:grpSpPr>
        <a:xfrm>
          <a:off x="0" y="0"/>
          <a:ext cx="0" cy="0"/>
          <a:chOff x="0" y="0"/>
          <a:chExt cx="0" cy="0"/>
        </a:xfrm>
      </p:grpSpPr>
      <p:pic>
        <p:nvPicPr>
          <p:cNvPr id="130" name="Google Shape;130;p20"/>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31" name="Google Shape;131;p20"/>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132" name="Google Shape;132;p20"/>
          <p:cNvSpPr txBox="1"/>
          <p:nvPr>
            <p:ph type="title"/>
          </p:nvPr>
        </p:nvSpPr>
        <p:spPr>
          <a:xfrm>
            <a:off x="2308050" y="711175"/>
            <a:ext cx="45279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7" name="Google Shape;17;p3"/>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rotWithShape="0" algn="bl" dir="5400000" dist="19050">
              <a:srgbClr val="000000">
                <a:alpha val="50000"/>
              </a:srgbClr>
            </a:outerShdw>
          </a:effectLst>
        </p:spPr>
      </p:pic>
      <p:sp>
        <p:nvSpPr>
          <p:cNvPr id="18" name="Google Shape;18;p3"/>
          <p:cNvSpPr txBox="1"/>
          <p:nvPr>
            <p:ph type="title"/>
          </p:nvPr>
        </p:nvSpPr>
        <p:spPr>
          <a:xfrm>
            <a:off x="2673000" y="2550900"/>
            <a:ext cx="3798000" cy="815700"/>
          </a:xfrm>
          <a:prstGeom prst="rect">
            <a:avLst/>
          </a:prstGeom>
        </p:spPr>
        <p:txBody>
          <a:bodyPr anchorCtr="0" anchor="t"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9" name="Google Shape;19;p3"/>
          <p:cNvSpPr txBox="1"/>
          <p:nvPr>
            <p:ph idx="1" type="subTitle"/>
          </p:nvPr>
        </p:nvSpPr>
        <p:spPr>
          <a:xfrm>
            <a:off x="2937741" y="3307350"/>
            <a:ext cx="3268500" cy="7926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1600"/>
              <a:buNone/>
              <a:defRPr sz="1600">
                <a:solidFill>
                  <a:schemeClr val="dk2"/>
                </a:solidFill>
              </a:defRPr>
            </a:lvl1pPr>
            <a:lvl2pPr lvl="1"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2pPr>
            <a:lvl3pPr lvl="2"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3pPr>
            <a:lvl4pPr lvl="3"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4pPr>
            <a:lvl5pPr lvl="4"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5pPr>
            <a:lvl6pPr lvl="5"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6pPr>
            <a:lvl7pPr lvl="6"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7pPr>
            <a:lvl8pPr lvl="7"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8pPr>
            <a:lvl9pPr lvl="8"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9pPr>
          </a:lstStyle>
          <a:p/>
        </p:txBody>
      </p:sp>
      <p:sp>
        <p:nvSpPr>
          <p:cNvPr id="20" name="Google Shape;20;p3"/>
          <p:cNvSpPr txBox="1"/>
          <p:nvPr>
            <p:ph hasCustomPrompt="1" idx="2" type="title"/>
          </p:nvPr>
        </p:nvSpPr>
        <p:spPr>
          <a:xfrm>
            <a:off x="3778200" y="1403800"/>
            <a:ext cx="1587600" cy="100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b="0" sz="4800">
                <a:solidFill>
                  <a:schemeClr val="dk1"/>
                </a:solidFill>
              </a:defRPr>
            </a:lvl1pPr>
            <a:lvl2pPr lvl="1" rtl="0" algn="ctr">
              <a:spcBef>
                <a:spcPts val="0"/>
              </a:spcBef>
              <a:spcAft>
                <a:spcPts val="0"/>
              </a:spcAft>
              <a:buClr>
                <a:schemeClr val="dk2"/>
              </a:buClr>
              <a:buSzPts val="4800"/>
              <a:buNone/>
              <a:defRPr sz="4800">
                <a:solidFill>
                  <a:schemeClr val="dk2"/>
                </a:solidFill>
              </a:defRPr>
            </a:lvl2pPr>
            <a:lvl3pPr lvl="2" rtl="0" algn="ctr">
              <a:spcBef>
                <a:spcPts val="0"/>
              </a:spcBef>
              <a:spcAft>
                <a:spcPts val="0"/>
              </a:spcAft>
              <a:buClr>
                <a:schemeClr val="dk2"/>
              </a:buClr>
              <a:buSzPts val="4800"/>
              <a:buNone/>
              <a:defRPr sz="4800">
                <a:solidFill>
                  <a:schemeClr val="dk2"/>
                </a:solidFill>
              </a:defRPr>
            </a:lvl3pPr>
            <a:lvl4pPr lvl="3" rtl="0" algn="ctr">
              <a:spcBef>
                <a:spcPts val="0"/>
              </a:spcBef>
              <a:spcAft>
                <a:spcPts val="0"/>
              </a:spcAft>
              <a:buClr>
                <a:schemeClr val="dk2"/>
              </a:buClr>
              <a:buSzPts val="4800"/>
              <a:buNone/>
              <a:defRPr sz="4800">
                <a:solidFill>
                  <a:schemeClr val="dk2"/>
                </a:solidFill>
              </a:defRPr>
            </a:lvl4pPr>
            <a:lvl5pPr lvl="4" rtl="0" algn="ctr">
              <a:spcBef>
                <a:spcPts val="0"/>
              </a:spcBef>
              <a:spcAft>
                <a:spcPts val="0"/>
              </a:spcAft>
              <a:buClr>
                <a:schemeClr val="dk2"/>
              </a:buClr>
              <a:buSzPts val="4800"/>
              <a:buNone/>
              <a:defRPr sz="4800">
                <a:solidFill>
                  <a:schemeClr val="dk2"/>
                </a:solidFill>
              </a:defRPr>
            </a:lvl5pPr>
            <a:lvl6pPr lvl="5" rtl="0" algn="ctr">
              <a:spcBef>
                <a:spcPts val="0"/>
              </a:spcBef>
              <a:spcAft>
                <a:spcPts val="0"/>
              </a:spcAft>
              <a:buClr>
                <a:schemeClr val="dk2"/>
              </a:buClr>
              <a:buSzPts val="4800"/>
              <a:buNone/>
              <a:defRPr sz="4800">
                <a:solidFill>
                  <a:schemeClr val="dk2"/>
                </a:solidFill>
              </a:defRPr>
            </a:lvl6pPr>
            <a:lvl7pPr lvl="6" rtl="0" algn="ctr">
              <a:spcBef>
                <a:spcPts val="0"/>
              </a:spcBef>
              <a:spcAft>
                <a:spcPts val="0"/>
              </a:spcAft>
              <a:buClr>
                <a:schemeClr val="dk2"/>
              </a:buClr>
              <a:buSzPts val="4800"/>
              <a:buNone/>
              <a:defRPr sz="4800">
                <a:solidFill>
                  <a:schemeClr val="dk2"/>
                </a:solidFill>
              </a:defRPr>
            </a:lvl7pPr>
            <a:lvl8pPr lvl="7" rtl="0" algn="ctr">
              <a:spcBef>
                <a:spcPts val="0"/>
              </a:spcBef>
              <a:spcAft>
                <a:spcPts val="0"/>
              </a:spcAft>
              <a:buClr>
                <a:schemeClr val="dk2"/>
              </a:buClr>
              <a:buSzPts val="4800"/>
              <a:buNone/>
              <a:defRPr sz="4800">
                <a:solidFill>
                  <a:schemeClr val="dk2"/>
                </a:solidFill>
              </a:defRPr>
            </a:lvl8pPr>
            <a:lvl9pPr lvl="8" rtl="0" algn="ctr">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BIG_NUMBER_1_1_1">
    <p:spTree>
      <p:nvGrpSpPr>
        <p:cNvPr id="133" name="Shape 133"/>
        <p:cNvGrpSpPr/>
        <p:nvPr/>
      </p:nvGrpSpPr>
      <p:grpSpPr>
        <a:xfrm>
          <a:off x="0" y="0"/>
          <a:ext cx="0" cy="0"/>
          <a:chOff x="0" y="0"/>
          <a:chExt cx="0" cy="0"/>
        </a:xfrm>
      </p:grpSpPr>
      <p:pic>
        <p:nvPicPr>
          <p:cNvPr id="134" name="Google Shape;134;p21"/>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35" name="Google Shape;135;p21"/>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136" name="Google Shape;136;p21"/>
          <p:cNvSpPr txBox="1"/>
          <p:nvPr>
            <p:ph type="title"/>
          </p:nvPr>
        </p:nvSpPr>
        <p:spPr>
          <a:xfrm>
            <a:off x="2308050" y="711175"/>
            <a:ext cx="45279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137" name="Google Shape;137;p21"/>
          <p:cNvSpPr txBox="1"/>
          <p:nvPr>
            <p:ph idx="2" type="title"/>
          </p:nvPr>
        </p:nvSpPr>
        <p:spPr>
          <a:xfrm>
            <a:off x="1664325" y="17872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38" name="Google Shape;138;p21"/>
          <p:cNvSpPr txBox="1"/>
          <p:nvPr>
            <p:ph idx="1" type="subTitle"/>
          </p:nvPr>
        </p:nvSpPr>
        <p:spPr>
          <a:xfrm>
            <a:off x="1664334" y="21481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139" name="Google Shape;139;p21"/>
          <p:cNvSpPr txBox="1"/>
          <p:nvPr>
            <p:ph idx="3" type="title"/>
          </p:nvPr>
        </p:nvSpPr>
        <p:spPr>
          <a:xfrm>
            <a:off x="3817459" y="17872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40" name="Google Shape;140;p21"/>
          <p:cNvSpPr txBox="1"/>
          <p:nvPr>
            <p:ph idx="4" type="subTitle"/>
          </p:nvPr>
        </p:nvSpPr>
        <p:spPr>
          <a:xfrm>
            <a:off x="3817468" y="21481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141" name="Google Shape;141;p21"/>
          <p:cNvSpPr txBox="1"/>
          <p:nvPr>
            <p:ph idx="5" type="title"/>
          </p:nvPr>
        </p:nvSpPr>
        <p:spPr>
          <a:xfrm>
            <a:off x="5970592" y="17872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42" name="Google Shape;142;p21"/>
          <p:cNvSpPr txBox="1"/>
          <p:nvPr>
            <p:ph idx="6" type="subTitle"/>
          </p:nvPr>
        </p:nvSpPr>
        <p:spPr>
          <a:xfrm>
            <a:off x="5970602" y="21481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143" name="Google Shape;143;p21"/>
          <p:cNvSpPr txBox="1"/>
          <p:nvPr>
            <p:ph idx="7" type="title"/>
          </p:nvPr>
        </p:nvSpPr>
        <p:spPr>
          <a:xfrm>
            <a:off x="1664325" y="32010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44" name="Google Shape;144;p21"/>
          <p:cNvSpPr txBox="1"/>
          <p:nvPr>
            <p:ph idx="8" type="subTitle"/>
          </p:nvPr>
        </p:nvSpPr>
        <p:spPr>
          <a:xfrm>
            <a:off x="1664334" y="35619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145" name="Google Shape;145;p21"/>
          <p:cNvSpPr txBox="1"/>
          <p:nvPr>
            <p:ph idx="9" type="title"/>
          </p:nvPr>
        </p:nvSpPr>
        <p:spPr>
          <a:xfrm>
            <a:off x="3817459" y="32010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46" name="Google Shape;146;p21"/>
          <p:cNvSpPr txBox="1"/>
          <p:nvPr>
            <p:ph idx="13" type="subTitle"/>
          </p:nvPr>
        </p:nvSpPr>
        <p:spPr>
          <a:xfrm>
            <a:off x="3817468" y="35619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147" name="Google Shape;147;p21"/>
          <p:cNvSpPr txBox="1"/>
          <p:nvPr>
            <p:ph idx="14" type="title"/>
          </p:nvPr>
        </p:nvSpPr>
        <p:spPr>
          <a:xfrm>
            <a:off x="5970592" y="32010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48" name="Google Shape;148;p21"/>
          <p:cNvSpPr txBox="1"/>
          <p:nvPr>
            <p:ph idx="15" type="subTitle"/>
          </p:nvPr>
        </p:nvSpPr>
        <p:spPr>
          <a:xfrm>
            <a:off x="5970602" y="35619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SECTION_TITLE_AND_DESCRIPTION_1_1_3">
    <p:spTree>
      <p:nvGrpSpPr>
        <p:cNvPr id="149" name="Shape 149"/>
        <p:cNvGrpSpPr/>
        <p:nvPr/>
      </p:nvGrpSpPr>
      <p:grpSpPr>
        <a:xfrm>
          <a:off x="0" y="0"/>
          <a:ext cx="0" cy="0"/>
          <a:chOff x="0" y="0"/>
          <a:chExt cx="0" cy="0"/>
        </a:xfrm>
      </p:grpSpPr>
      <p:pic>
        <p:nvPicPr>
          <p:cNvPr id="150" name="Google Shape;150;p22"/>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51" name="Google Shape;151;p22"/>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52" name="Google Shape;152;p22"/>
          <p:cNvSpPr txBox="1"/>
          <p:nvPr>
            <p:ph type="title"/>
          </p:nvPr>
        </p:nvSpPr>
        <p:spPr>
          <a:xfrm>
            <a:off x="1041650" y="1003422"/>
            <a:ext cx="2802600" cy="7224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SzPts val="4800"/>
              <a:buNone/>
              <a:defRPr sz="4800"/>
            </a:lvl1pPr>
            <a:lvl2pPr lvl="1" rtl="0">
              <a:lnSpc>
                <a:spcPct val="80000"/>
              </a:lnSpc>
              <a:spcBef>
                <a:spcPts val="0"/>
              </a:spcBef>
              <a:spcAft>
                <a:spcPts val="0"/>
              </a:spcAft>
              <a:buSzPts val="4800"/>
              <a:buNone/>
              <a:defRPr sz="4800"/>
            </a:lvl2pPr>
            <a:lvl3pPr lvl="2" rtl="0">
              <a:lnSpc>
                <a:spcPct val="80000"/>
              </a:lnSpc>
              <a:spcBef>
                <a:spcPts val="0"/>
              </a:spcBef>
              <a:spcAft>
                <a:spcPts val="0"/>
              </a:spcAft>
              <a:buSzPts val="4800"/>
              <a:buNone/>
              <a:defRPr sz="4800"/>
            </a:lvl3pPr>
            <a:lvl4pPr lvl="3" rtl="0">
              <a:lnSpc>
                <a:spcPct val="80000"/>
              </a:lnSpc>
              <a:spcBef>
                <a:spcPts val="0"/>
              </a:spcBef>
              <a:spcAft>
                <a:spcPts val="0"/>
              </a:spcAft>
              <a:buSzPts val="4800"/>
              <a:buNone/>
              <a:defRPr sz="4800"/>
            </a:lvl4pPr>
            <a:lvl5pPr lvl="4" rtl="0">
              <a:lnSpc>
                <a:spcPct val="80000"/>
              </a:lnSpc>
              <a:spcBef>
                <a:spcPts val="0"/>
              </a:spcBef>
              <a:spcAft>
                <a:spcPts val="0"/>
              </a:spcAft>
              <a:buSzPts val="4800"/>
              <a:buNone/>
              <a:defRPr sz="4800"/>
            </a:lvl5pPr>
            <a:lvl6pPr lvl="5" rtl="0">
              <a:lnSpc>
                <a:spcPct val="80000"/>
              </a:lnSpc>
              <a:spcBef>
                <a:spcPts val="0"/>
              </a:spcBef>
              <a:spcAft>
                <a:spcPts val="0"/>
              </a:spcAft>
              <a:buSzPts val="4800"/>
              <a:buNone/>
              <a:defRPr sz="4800"/>
            </a:lvl6pPr>
            <a:lvl7pPr lvl="6" rtl="0">
              <a:lnSpc>
                <a:spcPct val="80000"/>
              </a:lnSpc>
              <a:spcBef>
                <a:spcPts val="0"/>
              </a:spcBef>
              <a:spcAft>
                <a:spcPts val="0"/>
              </a:spcAft>
              <a:buSzPts val="4800"/>
              <a:buNone/>
              <a:defRPr sz="4800"/>
            </a:lvl7pPr>
            <a:lvl8pPr lvl="7" rtl="0">
              <a:lnSpc>
                <a:spcPct val="80000"/>
              </a:lnSpc>
              <a:spcBef>
                <a:spcPts val="0"/>
              </a:spcBef>
              <a:spcAft>
                <a:spcPts val="0"/>
              </a:spcAft>
              <a:buSzPts val="4800"/>
              <a:buNone/>
              <a:defRPr sz="4800"/>
            </a:lvl8pPr>
            <a:lvl9pPr lvl="8" rtl="0">
              <a:lnSpc>
                <a:spcPct val="80000"/>
              </a:lnSpc>
              <a:spcBef>
                <a:spcPts val="0"/>
              </a:spcBef>
              <a:spcAft>
                <a:spcPts val="0"/>
              </a:spcAft>
              <a:buSzPts val="4800"/>
              <a:buNone/>
              <a:defRPr sz="4800"/>
            </a:lvl9pPr>
          </a:lstStyle>
          <a:p/>
        </p:txBody>
      </p:sp>
      <p:sp>
        <p:nvSpPr>
          <p:cNvPr id="153" name="Google Shape;153;p22"/>
          <p:cNvSpPr txBox="1"/>
          <p:nvPr>
            <p:ph idx="1" type="subTitle"/>
          </p:nvPr>
        </p:nvSpPr>
        <p:spPr>
          <a:xfrm>
            <a:off x="1058450" y="1757352"/>
            <a:ext cx="2769000" cy="13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pic>
        <p:nvPicPr>
          <p:cNvPr id="154" name="Google Shape;154;p22"/>
          <p:cNvPicPr preferRelativeResize="0"/>
          <p:nvPr/>
        </p:nvPicPr>
        <p:blipFill>
          <a:blip r:embed="rId4">
            <a:alphaModFix/>
          </a:blip>
          <a:stretch>
            <a:fillRect/>
          </a:stretch>
        </p:blipFill>
        <p:spPr>
          <a:xfrm rot="-405240">
            <a:off x="6284102" y="2385388"/>
            <a:ext cx="1961516" cy="2293291"/>
          </a:xfrm>
          <a:prstGeom prst="rect">
            <a:avLst/>
          </a:prstGeom>
          <a:noFill/>
          <a:ln>
            <a:noFill/>
          </a:ln>
        </p:spPr>
      </p:pic>
      <p:pic>
        <p:nvPicPr>
          <p:cNvPr id="155" name="Google Shape;155;p22"/>
          <p:cNvPicPr preferRelativeResize="0"/>
          <p:nvPr/>
        </p:nvPicPr>
        <p:blipFill>
          <a:blip r:embed="rId4">
            <a:alphaModFix/>
          </a:blip>
          <a:stretch>
            <a:fillRect/>
          </a:stretch>
        </p:blipFill>
        <p:spPr>
          <a:xfrm rot="417625">
            <a:off x="4378962" y="1324630"/>
            <a:ext cx="2803901" cy="2815133"/>
          </a:xfrm>
          <a:prstGeom prst="rect">
            <a:avLst/>
          </a:prstGeom>
          <a:noFill/>
          <a:ln>
            <a:noFill/>
          </a:ln>
        </p:spPr>
      </p:pic>
      <p:sp>
        <p:nvSpPr>
          <p:cNvPr id="156" name="Google Shape;156;p22"/>
          <p:cNvSpPr txBox="1"/>
          <p:nvPr/>
        </p:nvSpPr>
        <p:spPr>
          <a:xfrm rot="420963">
            <a:off x="4549033" y="2333911"/>
            <a:ext cx="2308687" cy="1497649"/>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2"/>
                </a:solidFill>
                <a:latin typeface="Roboto Mono"/>
                <a:ea typeface="Roboto Mono"/>
                <a:cs typeface="Roboto Mono"/>
                <a:sym typeface="Roboto Mono"/>
              </a:rPr>
              <a:t>CREDITS: This presentation template was created by </a:t>
            </a:r>
            <a:r>
              <a:rPr lang="en" sz="1200">
                <a:solidFill>
                  <a:schemeClr val="dk2"/>
                </a:solidFill>
                <a:uFill>
                  <a:noFill/>
                </a:uFill>
                <a:latin typeface="Roboto Mono"/>
                <a:ea typeface="Roboto Mono"/>
                <a:cs typeface="Roboto Mono"/>
                <a:sym typeface="Roboto Mono"/>
                <a:hlinkClick r:id="rId5">
                  <a:extLst>
                    <a:ext uri="{A12FA001-AC4F-418D-AE19-62706E023703}">
                      <ahyp:hlinkClr val="tx"/>
                    </a:ext>
                  </a:extLst>
                </a:hlinkClick>
              </a:rPr>
              <a:t>Slidesgo</a:t>
            </a:r>
            <a:r>
              <a:rPr lang="en" sz="1200">
                <a:solidFill>
                  <a:schemeClr val="dk2"/>
                </a:solidFill>
                <a:latin typeface="Roboto Mono"/>
                <a:ea typeface="Roboto Mono"/>
                <a:cs typeface="Roboto Mono"/>
                <a:sym typeface="Roboto Mono"/>
              </a:rPr>
              <a:t>, including icons by </a:t>
            </a:r>
            <a:r>
              <a:rPr lang="en" sz="1200">
                <a:solidFill>
                  <a:schemeClr val="dk2"/>
                </a:solidFill>
                <a:uFill>
                  <a:noFill/>
                </a:uFill>
                <a:latin typeface="Roboto Mono"/>
                <a:ea typeface="Roboto Mono"/>
                <a:cs typeface="Roboto Mono"/>
                <a:sym typeface="Roboto Mono"/>
                <a:hlinkClick r:id="rId6">
                  <a:extLst>
                    <a:ext uri="{A12FA001-AC4F-418D-AE19-62706E023703}">
                      <ahyp:hlinkClr val="tx"/>
                    </a:ext>
                  </a:extLst>
                </a:hlinkClick>
              </a:rPr>
              <a:t>Flaticon</a:t>
            </a:r>
            <a:r>
              <a:rPr lang="en" sz="1200">
                <a:solidFill>
                  <a:schemeClr val="dk2"/>
                </a:solidFill>
                <a:latin typeface="Roboto Mono"/>
                <a:ea typeface="Roboto Mono"/>
                <a:cs typeface="Roboto Mono"/>
                <a:sym typeface="Roboto Mono"/>
              </a:rPr>
              <a:t>, and infographics &amp; images by </a:t>
            </a:r>
            <a:r>
              <a:rPr lang="en" sz="1200">
                <a:solidFill>
                  <a:schemeClr val="dk2"/>
                </a:solidFill>
                <a:uFill>
                  <a:noFill/>
                </a:uFill>
                <a:latin typeface="Roboto Mono"/>
                <a:ea typeface="Roboto Mono"/>
                <a:cs typeface="Roboto Mono"/>
                <a:sym typeface="Roboto Mono"/>
                <a:hlinkClick r:id="rId7">
                  <a:extLst>
                    <a:ext uri="{A12FA001-AC4F-418D-AE19-62706E023703}">
                      <ahyp:hlinkClr val="tx"/>
                    </a:ext>
                  </a:extLst>
                </a:hlinkClick>
              </a:rPr>
              <a:t>Freepik</a:t>
            </a:r>
            <a:r>
              <a:rPr lang="en" sz="1200">
                <a:solidFill>
                  <a:schemeClr val="dk2"/>
                </a:solidFill>
                <a:latin typeface="Roboto Mono"/>
                <a:ea typeface="Roboto Mono"/>
                <a:cs typeface="Roboto Mono"/>
                <a:sym typeface="Roboto Mono"/>
              </a:rPr>
              <a:t>. </a:t>
            </a:r>
            <a:endParaRPr sz="1200">
              <a:solidFill>
                <a:schemeClr val="dk2"/>
              </a:solidFill>
              <a:latin typeface="Roboto Mono"/>
              <a:ea typeface="Roboto Mono"/>
              <a:cs typeface="Roboto Mono"/>
              <a:sym typeface="Roboto Mono"/>
            </a:endParaRPr>
          </a:p>
          <a:p>
            <a:pPr indent="0" lvl="0" marL="0" rtl="0" algn="ctr">
              <a:spcBef>
                <a:spcPts val="300"/>
              </a:spcBef>
              <a:spcAft>
                <a:spcPts val="0"/>
              </a:spcAft>
              <a:buNone/>
            </a:pPr>
            <a:r>
              <a:t/>
            </a:r>
            <a:endParaRPr sz="1200">
              <a:solidFill>
                <a:schemeClr val="dk2"/>
              </a:solidFill>
              <a:latin typeface="Roboto Mono"/>
              <a:ea typeface="Roboto Mono"/>
              <a:cs typeface="Roboto Mono"/>
              <a:sym typeface="Roboto Mon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157" name="Shape 157"/>
        <p:cNvGrpSpPr/>
        <p:nvPr/>
      </p:nvGrpSpPr>
      <p:grpSpPr>
        <a:xfrm>
          <a:off x="0" y="0"/>
          <a:ext cx="0" cy="0"/>
          <a:chOff x="0" y="0"/>
          <a:chExt cx="0" cy="0"/>
        </a:xfrm>
      </p:grpSpPr>
      <p:pic>
        <p:nvPicPr>
          <p:cNvPr id="158" name="Google Shape;158;p23"/>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APTION_ONLY_1_1">
    <p:spTree>
      <p:nvGrpSpPr>
        <p:cNvPr id="159" name="Shape 159"/>
        <p:cNvGrpSpPr/>
        <p:nvPr/>
      </p:nvGrpSpPr>
      <p:grpSpPr>
        <a:xfrm>
          <a:off x="0" y="0"/>
          <a:ext cx="0" cy="0"/>
          <a:chOff x="0" y="0"/>
          <a:chExt cx="0" cy="0"/>
        </a:xfrm>
      </p:grpSpPr>
      <p:pic>
        <p:nvPicPr>
          <p:cNvPr id="160" name="Google Shape;160;p24"/>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61" name="Google Shape;161;p24"/>
          <p:cNvPicPr preferRelativeResize="0"/>
          <p:nvPr/>
        </p:nvPicPr>
        <p:blipFill>
          <a:blip r:embed="rId3">
            <a:alphaModFix/>
          </a:blip>
          <a:stretch>
            <a:fillRect/>
          </a:stretch>
        </p:blipFill>
        <p:spPr>
          <a:xfrm>
            <a:off x="255775" y="186275"/>
            <a:ext cx="8632448" cy="477094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SECTION_TITLE_AND_DESCRIPTION_1_1_3_1">
    <p:spTree>
      <p:nvGrpSpPr>
        <p:cNvPr id="162" name="Shape 162"/>
        <p:cNvGrpSpPr/>
        <p:nvPr/>
      </p:nvGrpSpPr>
      <p:grpSpPr>
        <a:xfrm>
          <a:off x="0" y="0"/>
          <a:ext cx="0" cy="0"/>
          <a:chOff x="0" y="0"/>
          <a:chExt cx="0" cy="0"/>
        </a:xfrm>
      </p:grpSpPr>
      <p:pic>
        <p:nvPicPr>
          <p:cNvPr id="163" name="Google Shape;163;p25"/>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64" name="Google Shape;164;p25"/>
          <p:cNvPicPr preferRelativeResize="0"/>
          <p:nvPr/>
        </p:nvPicPr>
        <p:blipFill>
          <a:blip r:embed="rId3">
            <a:alphaModFix/>
          </a:blip>
          <a:stretch>
            <a:fillRect/>
          </a:stretch>
        </p:blipFill>
        <p:spPr>
          <a:xfrm>
            <a:off x="254425" y="201113"/>
            <a:ext cx="8635149" cy="47412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IG_NUMBER_1_1_2">
    <p:spTree>
      <p:nvGrpSpPr>
        <p:cNvPr id="165" name="Shape 165"/>
        <p:cNvGrpSpPr/>
        <p:nvPr/>
      </p:nvGrpSpPr>
      <p:grpSpPr>
        <a:xfrm>
          <a:off x="0" y="0"/>
          <a:ext cx="0" cy="0"/>
          <a:chOff x="0" y="0"/>
          <a:chExt cx="0" cy="0"/>
        </a:xfrm>
      </p:grpSpPr>
      <p:pic>
        <p:nvPicPr>
          <p:cNvPr id="166" name="Google Shape;166;p26"/>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67" name="Google Shape;167;p26"/>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pic>
        <p:nvPicPr>
          <p:cNvPr id="22" name="Google Shape;22;p4"/>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23" name="Google Shape;23;p4"/>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24" name="Google Shape;24;p4"/>
          <p:cNvSpPr txBox="1"/>
          <p:nvPr>
            <p:ph type="title"/>
          </p:nvPr>
        </p:nvSpPr>
        <p:spPr>
          <a:xfrm>
            <a:off x="1836900" y="711175"/>
            <a:ext cx="54702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25" name="Google Shape;25;p4"/>
          <p:cNvSpPr txBox="1"/>
          <p:nvPr>
            <p:ph idx="1" type="body"/>
          </p:nvPr>
        </p:nvSpPr>
        <p:spPr>
          <a:xfrm>
            <a:off x="1398275" y="1249425"/>
            <a:ext cx="6963300" cy="2836500"/>
          </a:xfrm>
          <a:prstGeom prst="rect">
            <a:avLst/>
          </a:prstGeom>
        </p:spPr>
        <p:txBody>
          <a:bodyPr anchorCtr="0" anchor="t" bIns="91425" lIns="91425" spcFirstLastPara="1" rIns="91425" wrap="square" tIns="91425">
            <a:noAutofit/>
          </a:bodyPr>
          <a:lstStyle>
            <a:lvl1pPr indent="-288925" lvl="0" marL="457200">
              <a:spcBef>
                <a:spcPts val="0"/>
              </a:spcBef>
              <a:spcAft>
                <a:spcPts val="0"/>
              </a:spcAft>
              <a:buClr>
                <a:schemeClr val="dk2"/>
              </a:buClr>
              <a:buSzPts val="950"/>
              <a:buChar char="●"/>
              <a:defRPr sz="950">
                <a:solidFill>
                  <a:schemeClr val="dk2"/>
                </a:solidFill>
              </a:defRPr>
            </a:lvl1pPr>
            <a:lvl2pPr indent="-288925" lvl="1" marL="914400">
              <a:spcBef>
                <a:spcPts val="1600"/>
              </a:spcBef>
              <a:spcAft>
                <a:spcPts val="0"/>
              </a:spcAft>
              <a:buClr>
                <a:schemeClr val="dk2"/>
              </a:buClr>
              <a:buSzPts val="950"/>
              <a:buChar char="○"/>
              <a:defRPr sz="950">
                <a:solidFill>
                  <a:schemeClr val="dk2"/>
                </a:solidFill>
              </a:defRPr>
            </a:lvl2pPr>
            <a:lvl3pPr indent="-288925" lvl="2" marL="1371600">
              <a:spcBef>
                <a:spcPts val="1600"/>
              </a:spcBef>
              <a:spcAft>
                <a:spcPts val="0"/>
              </a:spcAft>
              <a:buClr>
                <a:schemeClr val="dk2"/>
              </a:buClr>
              <a:buSzPts val="950"/>
              <a:buChar char="■"/>
              <a:defRPr sz="950">
                <a:solidFill>
                  <a:schemeClr val="dk2"/>
                </a:solidFill>
              </a:defRPr>
            </a:lvl3pPr>
            <a:lvl4pPr indent="-288925" lvl="3" marL="1828800">
              <a:spcBef>
                <a:spcPts val="1600"/>
              </a:spcBef>
              <a:spcAft>
                <a:spcPts val="0"/>
              </a:spcAft>
              <a:buClr>
                <a:schemeClr val="dk2"/>
              </a:buClr>
              <a:buSzPts val="950"/>
              <a:buChar char="●"/>
              <a:defRPr sz="950">
                <a:solidFill>
                  <a:schemeClr val="dk2"/>
                </a:solidFill>
              </a:defRPr>
            </a:lvl4pPr>
            <a:lvl5pPr indent="-288925" lvl="4" marL="2286000">
              <a:spcBef>
                <a:spcPts val="1600"/>
              </a:spcBef>
              <a:spcAft>
                <a:spcPts val="0"/>
              </a:spcAft>
              <a:buClr>
                <a:schemeClr val="dk2"/>
              </a:buClr>
              <a:buSzPts val="950"/>
              <a:buChar char="○"/>
              <a:defRPr sz="950">
                <a:solidFill>
                  <a:schemeClr val="dk2"/>
                </a:solidFill>
              </a:defRPr>
            </a:lvl5pPr>
            <a:lvl6pPr indent="-288925" lvl="5" marL="2743200">
              <a:spcBef>
                <a:spcPts val="1600"/>
              </a:spcBef>
              <a:spcAft>
                <a:spcPts val="0"/>
              </a:spcAft>
              <a:buClr>
                <a:schemeClr val="dk2"/>
              </a:buClr>
              <a:buSzPts val="950"/>
              <a:buChar char="■"/>
              <a:defRPr sz="950">
                <a:solidFill>
                  <a:schemeClr val="dk2"/>
                </a:solidFill>
              </a:defRPr>
            </a:lvl6pPr>
            <a:lvl7pPr indent="-288925" lvl="6" marL="3200400">
              <a:spcBef>
                <a:spcPts val="1600"/>
              </a:spcBef>
              <a:spcAft>
                <a:spcPts val="0"/>
              </a:spcAft>
              <a:buClr>
                <a:schemeClr val="dk2"/>
              </a:buClr>
              <a:buSzPts val="950"/>
              <a:buChar char="●"/>
              <a:defRPr sz="950">
                <a:solidFill>
                  <a:schemeClr val="dk2"/>
                </a:solidFill>
              </a:defRPr>
            </a:lvl7pPr>
            <a:lvl8pPr indent="-288925" lvl="7" marL="3657600">
              <a:spcBef>
                <a:spcPts val="1600"/>
              </a:spcBef>
              <a:spcAft>
                <a:spcPts val="0"/>
              </a:spcAft>
              <a:buClr>
                <a:schemeClr val="dk2"/>
              </a:buClr>
              <a:buSzPts val="950"/>
              <a:buChar char="○"/>
              <a:defRPr sz="950">
                <a:solidFill>
                  <a:schemeClr val="dk2"/>
                </a:solidFill>
              </a:defRPr>
            </a:lvl8pPr>
            <a:lvl9pPr indent="-288925" lvl="8" marL="4114800">
              <a:spcBef>
                <a:spcPts val="1600"/>
              </a:spcBef>
              <a:spcAft>
                <a:spcPts val="1600"/>
              </a:spcAft>
              <a:buClr>
                <a:schemeClr val="dk2"/>
              </a:buClr>
              <a:buSzPts val="950"/>
              <a:buChar char="■"/>
              <a:defRPr sz="950">
                <a:solidFill>
                  <a:schemeClr val="dk2"/>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pic>
        <p:nvPicPr>
          <p:cNvPr id="27" name="Google Shape;27;p5"/>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28" name="Google Shape;28;p5"/>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29" name="Google Shape;29;p5"/>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30" name="Google Shape;30;p5"/>
          <p:cNvSpPr txBox="1"/>
          <p:nvPr>
            <p:ph idx="1" type="body"/>
          </p:nvPr>
        </p:nvSpPr>
        <p:spPr>
          <a:xfrm>
            <a:off x="744675" y="1551725"/>
            <a:ext cx="3593400" cy="28221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Clr>
                <a:schemeClr val="dk2"/>
              </a:buClr>
              <a:buSzPts val="1400"/>
              <a:buChar char="●"/>
              <a:defRPr sz="1400">
                <a:solidFill>
                  <a:schemeClr val="dk2"/>
                </a:solidFill>
              </a:defRPr>
            </a:lvl1pPr>
            <a:lvl2pPr indent="-317500" lvl="1" marL="914400">
              <a:spcBef>
                <a:spcPts val="1600"/>
              </a:spcBef>
              <a:spcAft>
                <a:spcPts val="0"/>
              </a:spcAft>
              <a:buClr>
                <a:schemeClr val="dk2"/>
              </a:buClr>
              <a:buSzPts val="1400"/>
              <a:buChar char="○"/>
              <a:defRPr>
                <a:solidFill>
                  <a:schemeClr val="dk2"/>
                </a:solidFill>
              </a:defRPr>
            </a:lvl2pPr>
            <a:lvl3pPr indent="-317500" lvl="2" marL="1371600">
              <a:spcBef>
                <a:spcPts val="1600"/>
              </a:spcBef>
              <a:spcAft>
                <a:spcPts val="0"/>
              </a:spcAft>
              <a:buClr>
                <a:schemeClr val="dk2"/>
              </a:buClr>
              <a:buSzPts val="1400"/>
              <a:buChar char="■"/>
              <a:defRPr>
                <a:solidFill>
                  <a:schemeClr val="dk2"/>
                </a:solidFill>
              </a:defRPr>
            </a:lvl3pPr>
            <a:lvl4pPr indent="-317500" lvl="3" marL="1828800">
              <a:spcBef>
                <a:spcPts val="1600"/>
              </a:spcBef>
              <a:spcAft>
                <a:spcPts val="0"/>
              </a:spcAft>
              <a:buClr>
                <a:schemeClr val="dk2"/>
              </a:buClr>
              <a:buSzPts val="1400"/>
              <a:buChar char="●"/>
              <a:defRPr>
                <a:solidFill>
                  <a:schemeClr val="dk2"/>
                </a:solidFill>
              </a:defRPr>
            </a:lvl4pPr>
            <a:lvl5pPr indent="-317500" lvl="4" marL="2286000">
              <a:spcBef>
                <a:spcPts val="1600"/>
              </a:spcBef>
              <a:spcAft>
                <a:spcPts val="0"/>
              </a:spcAft>
              <a:buClr>
                <a:schemeClr val="dk2"/>
              </a:buClr>
              <a:buSzPts val="1400"/>
              <a:buChar char="○"/>
              <a:defRPr>
                <a:solidFill>
                  <a:schemeClr val="dk2"/>
                </a:solidFill>
              </a:defRPr>
            </a:lvl5pPr>
            <a:lvl6pPr indent="-317500" lvl="5" marL="2743200">
              <a:spcBef>
                <a:spcPts val="1600"/>
              </a:spcBef>
              <a:spcAft>
                <a:spcPts val="0"/>
              </a:spcAft>
              <a:buClr>
                <a:schemeClr val="dk2"/>
              </a:buClr>
              <a:buSzPts val="1400"/>
              <a:buChar char="■"/>
              <a:defRPr>
                <a:solidFill>
                  <a:schemeClr val="dk2"/>
                </a:solidFill>
              </a:defRPr>
            </a:lvl6pPr>
            <a:lvl7pPr indent="-317500" lvl="6" marL="3200400">
              <a:spcBef>
                <a:spcPts val="1600"/>
              </a:spcBef>
              <a:spcAft>
                <a:spcPts val="0"/>
              </a:spcAft>
              <a:buClr>
                <a:schemeClr val="dk2"/>
              </a:buClr>
              <a:buSzPts val="1400"/>
              <a:buChar char="●"/>
              <a:defRPr>
                <a:solidFill>
                  <a:schemeClr val="dk2"/>
                </a:solidFill>
              </a:defRPr>
            </a:lvl7pPr>
            <a:lvl8pPr indent="-317500" lvl="7" marL="3657600">
              <a:spcBef>
                <a:spcPts val="1600"/>
              </a:spcBef>
              <a:spcAft>
                <a:spcPts val="0"/>
              </a:spcAft>
              <a:buClr>
                <a:schemeClr val="dk2"/>
              </a:buClr>
              <a:buSzPts val="1400"/>
              <a:buChar char="○"/>
              <a:defRPr>
                <a:solidFill>
                  <a:schemeClr val="dk2"/>
                </a:solidFill>
              </a:defRPr>
            </a:lvl8pPr>
            <a:lvl9pPr indent="-317500" lvl="8" marL="4114800">
              <a:spcBef>
                <a:spcPts val="1600"/>
              </a:spcBef>
              <a:spcAft>
                <a:spcPts val="1600"/>
              </a:spcAft>
              <a:buClr>
                <a:schemeClr val="dk2"/>
              </a:buClr>
              <a:buSzPts val="1400"/>
              <a:buChar char="■"/>
              <a:defRPr>
                <a:solidFill>
                  <a:schemeClr val="dk2"/>
                </a:solidFill>
              </a:defRPr>
            </a:lvl9pPr>
          </a:lstStyle>
          <a:p/>
        </p:txBody>
      </p:sp>
      <p:sp>
        <p:nvSpPr>
          <p:cNvPr id="31" name="Google Shape;31;p5"/>
          <p:cNvSpPr txBox="1"/>
          <p:nvPr>
            <p:ph idx="2" type="body"/>
          </p:nvPr>
        </p:nvSpPr>
        <p:spPr>
          <a:xfrm>
            <a:off x="4805925" y="1551725"/>
            <a:ext cx="3593400" cy="28221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Clr>
                <a:schemeClr val="dk2"/>
              </a:buClr>
              <a:buSzPts val="1400"/>
              <a:buChar char="●"/>
              <a:defRPr sz="1400">
                <a:solidFill>
                  <a:schemeClr val="dk2"/>
                </a:solidFill>
              </a:defRPr>
            </a:lvl1pPr>
            <a:lvl2pPr indent="-317500" lvl="1" marL="914400">
              <a:spcBef>
                <a:spcPts val="1600"/>
              </a:spcBef>
              <a:spcAft>
                <a:spcPts val="0"/>
              </a:spcAft>
              <a:buClr>
                <a:schemeClr val="dk2"/>
              </a:buClr>
              <a:buSzPts val="1400"/>
              <a:buChar char="○"/>
              <a:defRPr>
                <a:solidFill>
                  <a:schemeClr val="dk2"/>
                </a:solidFill>
              </a:defRPr>
            </a:lvl2pPr>
            <a:lvl3pPr indent="-317500" lvl="2" marL="1371600">
              <a:spcBef>
                <a:spcPts val="1600"/>
              </a:spcBef>
              <a:spcAft>
                <a:spcPts val="0"/>
              </a:spcAft>
              <a:buClr>
                <a:schemeClr val="dk2"/>
              </a:buClr>
              <a:buSzPts val="1400"/>
              <a:buChar char="■"/>
              <a:defRPr>
                <a:solidFill>
                  <a:schemeClr val="dk2"/>
                </a:solidFill>
              </a:defRPr>
            </a:lvl3pPr>
            <a:lvl4pPr indent="-317500" lvl="3" marL="1828800">
              <a:spcBef>
                <a:spcPts val="1600"/>
              </a:spcBef>
              <a:spcAft>
                <a:spcPts val="0"/>
              </a:spcAft>
              <a:buClr>
                <a:schemeClr val="dk2"/>
              </a:buClr>
              <a:buSzPts val="1400"/>
              <a:buChar char="●"/>
              <a:defRPr>
                <a:solidFill>
                  <a:schemeClr val="dk2"/>
                </a:solidFill>
              </a:defRPr>
            </a:lvl4pPr>
            <a:lvl5pPr indent="-317500" lvl="4" marL="2286000">
              <a:spcBef>
                <a:spcPts val="1600"/>
              </a:spcBef>
              <a:spcAft>
                <a:spcPts val="0"/>
              </a:spcAft>
              <a:buClr>
                <a:schemeClr val="dk2"/>
              </a:buClr>
              <a:buSzPts val="1400"/>
              <a:buChar char="○"/>
              <a:defRPr>
                <a:solidFill>
                  <a:schemeClr val="dk2"/>
                </a:solidFill>
              </a:defRPr>
            </a:lvl5pPr>
            <a:lvl6pPr indent="-317500" lvl="5" marL="2743200">
              <a:spcBef>
                <a:spcPts val="1600"/>
              </a:spcBef>
              <a:spcAft>
                <a:spcPts val="0"/>
              </a:spcAft>
              <a:buClr>
                <a:schemeClr val="dk2"/>
              </a:buClr>
              <a:buSzPts val="1400"/>
              <a:buChar char="■"/>
              <a:defRPr>
                <a:solidFill>
                  <a:schemeClr val="dk2"/>
                </a:solidFill>
              </a:defRPr>
            </a:lvl6pPr>
            <a:lvl7pPr indent="-317500" lvl="6" marL="3200400">
              <a:spcBef>
                <a:spcPts val="1600"/>
              </a:spcBef>
              <a:spcAft>
                <a:spcPts val="0"/>
              </a:spcAft>
              <a:buClr>
                <a:schemeClr val="dk2"/>
              </a:buClr>
              <a:buSzPts val="1400"/>
              <a:buChar char="●"/>
              <a:defRPr>
                <a:solidFill>
                  <a:schemeClr val="dk2"/>
                </a:solidFill>
              </a:defRPr>
            </a:lvl7pPr>
            <a:lvl8pPr indent="-317500" lvl="7" marL="3657600">
              <a:spcBef>
                <a:spcPts val="1600"/>
              </a:spcBef>
              <a:spcAft>
                <a:spcPts val="0"/>
              </a:spcAft>
              <a:buClr>
                <a:schemeClr val="dk2"/>
              </a:buClr>
              <a:buSzPts val="1400"/>
              <a:buChar char="○"/>
              <a:defRPr>
                <a:solidFill>
                  <a:schemeClr val="dk2"/>
                </a:solidFill>
              </a:defRPr>
            </a:lvl8pPr>
            <a:lvl9pPr indent="-317500" lvl="8" marL="4114800">
              <a:spcBef>
                <a:spcPts val="1600"/>
              </a:spcBef>
              <a:spcAft>
                <a:spcPts val="1600"/>
              </a:spcAft>
              <a:buClr>
                <a:schemeClr val="dk2"/>
              </a:buClr>
              <a:buSzPts val="1400"/>
              <a:buChar char="■"/>
              <a:defRPr>
                <a:solidFill>
                  <a:schemeClr val="dk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pic>
        <p:nvPicPr>
          <p:cNvPr id="33" name="Google Shape;33;p6"/>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34" name="Google Shape;34;p6"/>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5" name="Google Shape;35;p6"/>
          <p:cNvSpPr txBox="1"/>
          <p:nvPr>
            <p:ph type="title"/>
          </p:nvPr>
        </p:nvSpPr>
        <p:spPr>
          <a:xfrm>
            <a:off x="1002325" y="711175"/>
            <a:ext cx="2072100" cy="11664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pic>
        <p:nvPicPr>
          <p:cNvPr id="37" name="Google Shape;37;p7"/>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38" name="Google Shape;38;p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9" name="Google Shape;39;p7"/>
          <p:cNvSpPr txBox="1"/>
          <p:nvPr>
            <p:ph idx="1" type="body"/>
          </p:nvPr>
        </p:nvSpPr>
        <p:spPr>
          <a:xfrm>
            <a:off x="996375" y="1900525"/>
            <a:ext cx="2901600" cy="2270400"/>
          </a:xfrm>
          <a:prstGeom prst="rect">
            <a:avLst/>
          </a:prstGeom>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2"/>
              </a:buClr>
              <a:buSzPts val="1600"/>
              <a:buChar char="●"/>
              <a:defRPr sz="1600">
                <a:solidFill>
                  <a:schemeClr val="dk2"/>
                </a:solidFill>
              </a:defRPr>
            </a:lvl1pPr>
            <a:lvl2pPr indent="-330200" lvl="1" marL="914400">
              <a:lnSpc>
                <a:spcPct val="100000"/>
              </a:lnSpc>
              <a:spcBef>
                <a:spcPts val="1600"/>
              </a:spcBef>
              <a:spcAft>
                <a:spcPts val="0"/>
              </a:spcAft>
              <a:buClr>
                <a:schemeClr val="dk2"/>
              </a:buClr>
              <a:buSzPts val="1600"/>
              <a:buChar char="○"/>
              <a:defRPr sz="1600">
                <a:solidFill>
                  <a:schemeClr val="dk2"/>
                </a:solidFill>
              </a:defRPr>
            </a:lvl2pPr>
            <a:lvl3pPr indent="-330200" lvl="2" marL="1371600">
              <a:lnSpc>
                <a:spcPct val="100000"/>
              </a:lnSpc>
              <a:spcBef>
                <a:spcPts val="1600"/>
              </a:spcBef>
              <a:spcAft>
                <a:spcPts val="0"/>
              </a:spcAft>
              <a:buClr>
                <a:schemeClr val="dk2"/>
              </a:buClr>
              <a:buSzPts val="1600"/>
              <a:buChar char="■"/>
              <a:defRPr sz="1600">
                <a:solidFill>
                  <a:schemeClr val="dk2"/>
                </a:solidFill>
              </a:defRPr>
            </a:lvl3pPr>
            <a:lvl4pPr indent="-330200" lvl="3" marL="1828800">
              <a:lnSpc>
                <a:spcPct val="100000"/>
              </a:lnSpc>
              <a:spcBef>
                <a:spcPts val="1600"/>
              </a:spcBef>
              <a:spcAft>
                <a:spcPts val="0"/>
              </a:spcAft>
              <a:buClr>
                <a:schemeClr val="dk2"/>
              </a:buClr>
              <a:buSzPts val="1600"/>
              <a:buChar char="●"/>
              <a:defRPr sz="1600">
                <a:solidFill>
                  <a:schemeClr val="dk2"/>
                </a:solidFill>
              </a:defRPr>
            </a:lvl4pPr>
            <a:lvl5pPr indent="-330200" lvl="4" marL="2286000">
              <a:lnSpc>
                <a:spcPct val="100000"/>
              </a:lnSpc>
              <a:spcBef>
                <a:spcPts val="1600"/>
              </a:spcBef>
              <a:spcAft>
                <a:spcPts val="0"/>
              </a:spcAft>
              <a:buClr>
                <a:schemeClr val="dk2"/>
              </a:buClr>
              <a:buSzPts val="1600"/>
              <a:buChar char="○"/>
              <a:defRPr sz="1600">
                <a:solidFill>
                  <a:schemeClr val="dk2"/>
                </a:solidFill>
              </a:defRPr>
            </a:lvl5pPr>
            <a:lvl6pPr indent="-330200" lvl="5" marL="2743200">
              <a:lnSpc>
                <a:spcPct val="100000"/>
              </a:lnSpc>
              <a:spcBef>
                <a:spcPts val="1600"/>
              </a:spcBef>
              <a:spcAft>
                <a:spcPts val="0"/>
              </a:spcAft>
              <a:buClr>
                <a:schemeClr val="dk2"/>
              </a:buClr>
              <a:buSzPts val="1600"/>
              <a:buChar char="■"/>
              <a:defRPr sz="1600">
                <a:solidFill>
                  <a:schemeClr val="dk2"/>
                </a:solidFill>
              </a:defRPr>
            </a:lvl6pPr>
            <a:lvl7pPr indent="-330200" lvl="6" marL="3200400">
              <a:lnSpc>
                <a:spcPct val="100000"/>
              </a:lnSpc>
              <a:spcBef>
                <a:spcPts val="1600"/>
              </a:spcBef>
              <a:spcAft>
                <a:spcPts val="0"/>
              </a:spcAft>
              <a:buClr>
                <a:schemeClr val="dk2"/>
              </a:buClr>
              <a:buSzPts val="1600"/>
              <a:buChar char="●"/>
              <a:defRPr sz="1600">
                <a:solidFill>
                  <a:schemeClr val="dk2"/>
                </a:solidFill>
              </a:defRPr>
            </a:lvl7pPr>
            <a:lvl8pPr indent="-330200" lvl="7" marL="3657600">
              <a:lnSpc>
                <a:spcPct val="100000"/>
              </a:lnSpc>
              <a:spcBef>
                <a:spcPts val="1600"/>
              </a:spcBef>
              <a:spcAft>
                <a:spcPts val="0"/>
              </a:spcAft>
              <a:buClr>
                <a:schemeClr val="dk2"/>
              </a:buClr>
              <a:buSzPts val="1600"/>
              <a:buChar char="○"/>
              <a:defRPr sz="1600">
                <a:solidFill>
                  <a:schemeClr val="dk2"/>
                </a:solidFill>
              </a:defRPr>
            </a:lvl8pPr>
            <a:lvl9pPr indent="-330200" lvl="8" marL="4114800">
              <a:lnSpc>
                <a:spcPct val="100000"/>
              </a:lnSpc>
              <a:spcBef>
                <a:spcPts val="1600"/>
              </a:spcBef>
              <a:spcAft>
                <a:spcPts val="1600"/>
              </a:spcAft>
              <a:buClr>
                <a:schemeClr val="dk2"/>
              </a:buClr>
              <a:buSzPts val="1600"/>
              <a:buChar char="■"/>
              <a:defRPr sz="1600">
                <a:solidFill>
                  <a:schemeClr val="dk2"/>
                </a:solidFill>
              </a:defRPr>
            </a:lvl9pPr>
          </a:lstStyle>
          <a:p/>
        </p:txBody>
      </p:sp>
      <p:sp>
        <p:nvSpPr>
          <p:cNvPr id="40" name="Google Shape;40;p7"/>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pic>
        <p:nvPicPr>
          <p:cNvPr id="42" name="Google Shape;42;p8"/>
          <p:cNvPicPr preferRelativeResize="0"/>
          <p:nvPr/>
        </p:nvPicPr>
        <p:blipFill>
          <a:blip r:embed="rId2">
            <a:alphaModFix/>
          </a:blip>
          <a:stretch>
            <a:fillRect/>
          </a:stretch>
        </p:blipFill>
        <p:spPr>
          <a:xfrm rot="896489">
            <a:off x="6092370" y="-1056710"/>
            <a:ext cx="2878009" cy="3364796"/>
          </a:xfrm>
          <a:prstGeom prst="rect">
            <a:avLst/>
          </a:prstGeom>
          <a:noFill/>
          <a:ln>
            <a:noFill/>
          </a:ln>
          <a:effectLst>
            <a:outerShdw blurRad="85725" rotWithShape="0" algn="bl" dir="5400000" dist="57150">
              <a:srgbClr val="000000">
                <a:alpha val="39000"/>
              </a:srgbClr>
            </a:outerShdw>
          </a:effectLst>
        </p:spPr>
      </p:pic>
      <p:sp>
        <p:nvSpPr>
          <p:cNvPr id="43" name="Google Shape;43;p8"/>
          <p:cNvSpPr txBox="1"/>
          <p:nvPr>
            <p:ph type="title"/>
          </p:nvPr>
        </p:nvSpPr>
        <p:spPr>
          <a:xfrm rot="877333">
            <a:off x="6289345" y="436639"/>
            <a:ext cx="2155721" cy="1510808"/>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b="0" sz="26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pic>
        <p:nvPicPr>
          <p:cNvPr id="45" name="Google Shape;45;p9"/>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46" name="Google Shape;46;p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47" name="Google Shape;47;p9"/>
          <p:cNvSpPr txBox="1"/>
          <p:nvPr>
            <p:ph idx="1" type="subTitle"/>
          </p:nvPr>
        </p:nvSpPr>
        <p:spPr>
          <a:xfrm>
            <a:off x="1629950" y="3828100"/>
            <a:ext cx="2332500" cy="697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48" name="Google Shape;48;p9"/>
          <p:cNvSpPr txBox="1"/>
          <p:nvPr>
            <p:ph idx="2" type="body"/>
          </p:nvPr>
        </p:nvSpPr>
        <p:spPr>
          <a:xfrm>
            <a:off x="5044725" y="539500"/>
            <a:ext cx="3224400" cy="40692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Clr>
                <a:schemeClr val="dk2"/>
              </a:buClr>
              <a:buSzPts val="1400"/>
              <a:buChar char="●"/>
              <a:defRPr sz="1400">
                <a:solidFill>
                  <a:schemeClr val="dk2"/>
                </a:solidFill>
              </a:defRPr>
            </a:lvl1pPr>
            <a:lvl2pPr indent="-317500" lvl="1" marL="914400">
              <a:spcBef>
                <a:spcPts val="0"/>
              </a:spcBef>
              <a:spcAft>
                <a:spcPts val="0"/>
              </a:spcAft>
              <a:buClr>
                <a:schemeClr val="dk2"/>
              </a:buClr>
              <a:buSzPts val="1400"/>
              <a:buChar char="○"/>
              <a:defRPr>
                <a:solidFill>
                  <a:schemeClr val="dk2"/>
                </a:solidFill>
              </a:defRPr>
            </a:lvl2pPr>
            <a:lvl3pPr indent="-317500" lvl="2" marL="1371600">
              <a:spcBef>
                <a:spcPts val="1600"/>
              </a:spcBef>
              <a:spcAft>
                <a:spcPts val="0"/>
              </a:spcAft>
              <a:buClr>
                <a:schemeClr val="dk2"/>
              </a:buClr>
              <a:buSzPts val="1400"/>
              <a:buChar char="■"/>
              <a:defRPr>
                <a:solidFill>
                  <a:schemeClr val="dk2"/>
                </a:solidFill>
              </a:defRPr>
            </a:lvl3pPr>
            <a:lvl4pPr indent="-317500" lvl="3" marL="1828800">
              <a:spcBef>
                <a:spcPts val="1600"/>
              </a:spcBef>
              <a:spcAft>
                <a:spcPts val="0"/>
              </a:spcAft>
              <a:buClr>
                <a:schemeClr val="dk2"/>
              </a:buClr>
              <a:buSzPts val="1400"/>
              <a:buChar char="●"/>
              <a:defRPr>
                <a:solidFill>
                  <a:schemeClr val="dk2"/>
                </a:solidFill>
              </a:defRPr>
            </a:lvl4pPr>
            <a:lvl5pPr indent="-317500" lvl="4" marL="2286000">
              <a:spcBef>
                <a:spcPts val="1600"/>
              </a:spcBef>
              <a:spcAft>
                <a:spcPts val="0"/>
              </a:spcAft>
              <a:buClr>
                <a:schemeClr val="dk2"/>
              </a:buClr>
              <a:buSzPts val="1400"/>
              <a:buChar char="○"/>
              <a:defRPr>
                <a:solidFill>
                  <a:schemeClr val="dk2"/>
                </a:solidFill>
              </a:defRPr>
            </a:lvl5pPr>
            <a:lvl6pPr indent="-317500" lvl="5" marL="2743200">
              <a:spcBef>
                <a:spcPts val="1600"/>
              </a:spcBef>
              <a:spcAft>
                <a:spcPts val="0"/>
              </a:spcAft>
              <a:buClr>
                <a:schemeClr val="dk2"/>
              </a:buClr>
              <a:buSzPts val="1400"/>
              <a:buChar char="■"/>
              <a:defRPr>
                <a:solidFill>
                  <a:schemeClr val="dk2"/>
                </a:solidFill>
              </a:defRPr>
            </a:lvl6pPr>
            <a:lvl7pPr indent="-317500" lvl="6" marL="3200400">
              <a:spcBef>
                <a:spcPts val="1600"/>
              </a:spcBef>
              <a:spcAft>
                <a:spcPts val="0"/>
              </a:spcAft>
              <a:buClr>
                <a:schemeClr val="dk2"/>
              </a:buClr>
              <a:buSzPts val="1400"/>
              <a:buChar char="●"/>
              <a:defRPr>
                <a:solidFill>
                  <a:schemeClr val="dk2"/>
                </a:solidFill>
              </a:defRPr>
            </a:lvl7pPr>
            <a:lvl8pPr indent="-317500" lvl="7" marL="3657600">
              <a:spcBef>
                <a:spcPts val="1600"/>
              </a:spcBef>
              <a:spcAft>
                <a:spcPts val="0"/>
              </a:spcAft>
              <a:buClr>
                <a:schemeClr val="dk2"/>
              </a:buClr>
              <a:buSzPts val="1400"/>
              <a:buChar char="○"/>
              <a:defRPr>
                <a:solidFill>
                  <a:schemeClr val="dk2"/>
                </a:solidFill>
              </a:defRPr>
            </a:lvl8pPr>
            <a:lvl9pPr indent="-317500" lvl="8" marL="4114800">
              <a:spcBef>
                <a:spcPts val="1600"/>
              </a:spcBef>
              <a:spcAft>
                <a:spcPts val="1600"/>
              </a:spcAft>
              <a:buClr>
                <a:schemeClr val="dk2"/>
              </a:buClr>
              <a:buSzPts val="1400"/>
              <a:buChar char="■"/>
              <a:defRPr>
                <a:solidFill>
                  <a:schemeClr val="dk2"/>
                </a:solidFill>
              </a:defRPr>
            </a:lvl9pPr>
          </a:lstStyle>
          <a:p/>
        </p:txBody>
      </p:sp>
      <p:sp>
        <p:nvSpPr>
          <p:cNvPr id="49" name="Google Shape;49;p9"/>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pic>
        <p:nvPicPr>
          <p:cNvPr id="51" name="Google Shape;51;p10"/>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52" name="Google Shape;52;p10"/>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53" name="Google Shape;53;p10"/>
          <p:cNvSpPr txBox="1"/>
          <p:nvPr>
            <p:ph type="title"/>
          </p:nvPr>
        </p:nvSpPr>
        <p:spPr>
          <a:xfrm>
            <a:off x="1002325" y="711173"/>
            <a:ext cx="2403900" cy="1385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2"/>
              </a:buClr>
              <a:buSzPts val="2800"/>
              <a:buFont typeface="Concert One"/>
              <a:buNone/>
              <a:defRPr b="1" sz="2800">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p:txBody>
      </p:sp>
      <p:sp>
        <p:nvSpPr>
          <p:cNvPr id="7" name="Google Shape;7;p1"/>
          <p:cNvSpPr txBox="1"/>
          <p:nvPr>
            <p:ph idx="1" type="body"/>
          </p:nvPr>
        </p:nvSpPr>
        <p:spPr>
          <a:xfrm>
            <a:off x="311700" y="1124900"/>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indent="-317500" lvl="1" marL="9144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indent="-317500" lvl="2" marL="13716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indent="-317500" lvl="3" marL="18288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indent="-317500" lvl="4" marL="22860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indent="-317500" lvl="5" marL="27432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indent="-317500" lvl="6" marL="32004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indent="-317500" lvl="7" marL="36576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indent="-317500" lvl="8" marL="41148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8.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ctrTitle"/>
          </p:nvPr>
        </p:nvSpPr>
        <p:spPr>
          <a:xfrm>
            <a:off x="1672775" y="1482025"/>
            <a:ext cx="6407400" cy="191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4500"/>
              <a:t>Programming Concepts: Functions</a:t>
            </a:r>
            <a:endParaRPr b="0" sz="4500">
              <a:solidFill>
                <a:schemeClr val="accent2"/>
              </a:solidFill>
            </a:endParaRPr>
          </a:p>
        </p:txBody>
      </p:sp>
      <p:sp>
        <p:nvSpPr>
          <p:cNvPr id="173" name="Google Shape;173;p27"/>
          <p:cNvSpPr txBox="1"/>
          <p:nvPr>
            <p:ph idx="1" type="subTitle"/>
          </p:nvPr>
        </p:nvSpPr>
        <p:spPr>
          <a:xfrm>
            <a:off x="1672763" y="3769325"/>
            <a:ext cx="14271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Here starts the lesson</a:t>
            </a:r>
            <a:r>
              <a:rPr b="0" lang="en"/>
              <a:t>!</a:t>
            </a:r>
            <a:endParaRPr b="0"/>
          </a:p>
        </p:txBody>
      </p:sp>
      <p:sp>
        <p:nvSpPr>
          <p:cNvPr id="174" name="Google Shape;174;p27"/>
          <p:cNvSpPr/>
          <p:nvPr/>
        </p:nvSpPr>
        <p:spPr>
          <a:xfrm>
            <a:off x="1889900" y="4413504"/>
            <a:ext cx="992850" cy="102600"/>
          </a:xfrm>
          <a:custGeom>
            <a:rect b="b" l="l" r="r" t="t"/>
            <a:pathLst>
              <a:path extrusionOk="0" h="4104" w="39714">
                <a:moveTo>
                  <a:pt x="0" y="4104"/>
                </a:moveTo>
                <a:cubicBezTo>
                  <a:pt x="11382" y="-2730"/>
                  <a:pt x="26437" y="1070"/>
                  <a:pt x="39714" y="1070"/>
                </a:cubicBezTo>
              </a:path>
            </a:pathLst>
          </a:custGeom>
          <a:noFill/>
          <a:ln cap="flat" cmpd="sng" w="28575">
            <a:solidFill>
              <a:schemeClr val="accent4"/>
            </a:solidFill>
            <a:prstDash val="solid"/>
            <a:round/>
            <a:headEnd len="med" w="med" type="none"/>
            <a:tailEnd len="med" w="med" type="none"/>
          </a:ln>
        </p:spPr>
      </p:sp>
      <p:pic>
        <p:nvPicPr>
          <p:cNvPr id="175" name="Google Shape;175;p27"/>
          <p:cNvPicPr preferRelativeResize="0"/>
          <p:nvPr/>
        </p:nvPicPr>
        <p:blipFill rotWithShape="1">
          <a:blip r:embed="rId3">
            <a:alphaModFix/>
          </a:blip>
          <a:srcRect b="21025" l="0" r="8892" t="16970"/>
          <a:stretch/>
        </p:blipFill>
        <p:spPr>
          <a:xfrm>
            <a:off x="6539175" y="3603223"/>
            <a:ext cx="2036850" cy="810276"/>
          </a:xfrm>
          <a:prstGeom prst="rect">
            <a:avLst/>
          </a:prstGeom>
          <a:noFill/>
          <a:ln>
            <a:noFill/>
          </a:ln>
        </p:spPr>
      </p:pic>
      <p:pic>
        <p:nvPicPr>
          <p:cNvPr id="176" name="Google Shape;176;p27"/>
          <p:cNvPicPr preferRelativeResize="0"/>
          <p:nvPr/>
        </p:nvPicPr>
        <p:blipFill rotWithShape="1">
          <a:blip r:embed="rId4">
            <a:alphaModFix/>
          </a:blip>
          <a:srcRect b="18300" l="0" r="8892" t="16734"/>
          <a:stretch/>
        </p:blipFill>
        <p:spPr>
          <a:xfrm>
            <a:off x="6539175" y="3055100"/>
            <a:ext cx="2036850" cy="8460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idx="2" type="title"/>
          </p:nvPr>
        </p:nvSpPr>
        <p:spPr>
          <a:xfrm>
            <a:off x="3778200" y="1403800"/>
            <a:ext cx="1587600" cy="10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pic>
        <p:nvPicPr>
          <p:cNvPr id="277" name="Google Shape;277;p36"/>
          <p:cNvPicPr preferRelativeResize="0"/>
          <p:nvPr/>
        </p:nvPicPr>
        <p:blipFill rotWithShape="1">
          <a:blip r:embed="rId3">
            <a:alphaModFix/>
          </a:blip>
          <a:srcRect b="21025" l="0" r="8892" t="16970"/>
          <a:stretch/>
        </p:blipFill>
        <p:spPr>
          <a:xfrm rot="10800000">
            <a:off x="833700" y="1225600"/>
            <a:ext cx="2036850" cy="810276"/>
          </a:xfrm>
          <a:prstGeom prst="rect">
            <a:avLst/>
          </a:prstGeom>
          <a:noFill/>
          <a:ln>
            <a:noFill/>
          </a:ln>
        </p:spPr>
      </p:pic>
      <p:pic>
        <p:nvPicPr>
          <p:cNvPr id="278" name="Google Shape;278;p36"/>
          <p:cNvPicPr preferRelativeResize="0"/>
          <p:nvPr/>
        </p:nvPicPr>
        <p:blipFill rotWithShape="1">
          <a:blip r:embed="rId4">
            <a:alphaModFix/>
          </a:blip>
          <a:srcRect b="18300" l="0" r="8892" t="16734"/>
          <a:stretch/>
        </p:blipFill>
        <p:spPr>
          <a:xfrm rot="10800000">
            <a:off x="833700" y="1737957"/>
            <a:ext cx="2036850" cy="846042"/>
          </a:xfrm>
          <a:prstGeom prst="rect">
            <a:avLst/>
          </a:prstGeom>
          <a:noFill/>
          <a:ln>
            <a:noFill/>
          </a:ln>
        </p:spPr>
      </p:pic>
      <p:sp>
        <p:nvSpPr>
          <p:cNvPr id="279" name="Google Shape;279;p36"/>
          <p:cNvSpPr txBox="1"/>
          <p:nvPr>
            <p:ph type="title"/>
          </p:nvPr>
        </p:nvSpPr>
        <p:spPr>
          <a:xfrm>
            <a:off x="2403450" y="2726425"/>
            <a:ext cx="4337100" cy="81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Example</a:t>
            </a:r>
            <a:endParaRPr b="0"/>
          </a:p>
        </p:txBody>
      </p:sp>
      <p:pic>
        <p:nvPicPr>
          <p:cNvPr id="280" name="Google Shape;280;p36"/>
          <p:cNvPicPr preferRelativeResize="0"/>
          <p:nvPr/>
        </p:nvPicPr>
        <p:blipFill>
          <a:blip r:embed="rId5">
            <a:alphaModFix amt="86000"/>
          </a:blip>
          <a:stretch>
            <a:fillRect/>
          </a:stretch>
        </p:blipFill>
        <p:spPr>
          <a:xfrm rot="1344117">
            <a:off x="3823925" y="1324475"/>
            <a:ext cx="1496149" cy="1160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nvSpPr>
        <p:spPr>
          <a:xfrm>
            <a:off x="1285875" y="588450"/>
            <a:ext cx="5546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2"/>
                </a:solidFill>
                <a:latin typeface="Concert One"/>
                <a:ea typeface="Concert One"/>
                <a:cs typeface="Concert One"/>
                <a:sym typeface="Concert One"/>
              </a:rPr>
              <a:t>Demonstration</a:t>
            </a:r>
            <a:endParaRPr sz="2800">
              <a:solidFill>
                <a:schemeClr val="accent2"/>
              </a:solidFill>
              <a:latin typeface="Concert One"/>
              <a:ea typeface="Concert One"/>
              <a:cs typeface="Concert One"/>
              <a:sym typeface="Concert One"/>
            </a:endParaRPr>
          </a:p>
          <a:p>
            <a:pPr indent="0" lvl="0" marL="0" rtl="0" algn="l">
              <a:spcBef>
                <a:spcPts val="0"/>
              </a:spcBef>
              <a:spcAft>
                <a:spcPts val="0"/>
              </a:spcAft>
              <a:buNone/>
            </a:pPr>
            <a:r>
              <a:t/>
            </a:r>
            <a:endParaRPr sz="2800">
              <a:solidFill>
                <a:schemeClr val="accent2"/>
              </a:solidFill>
              <a:latin typeface="Concert One"/>
              <a:ea typeface="Concert One"/>
              <a:cs typeface="Concert One"/>
              <a:sym typeface="Concert One"/>
            </a:endParaRPr>
          </a:p>
        </p:txBody>
      </p:sp>
      <p:sp>
        <p:nvSpPr>
          <p:cNvPr id="286" name="Google Shape;286;p37"/>
          <p:cNvSpPr txBox="1"/>
          <p:nvPr/>
        </p:nvSpPr>
        <p:spPr>
          <a:xfrm>
            <a:off x="1226550" y="1234950"/>
            <a:ext cx="669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Let us say we want to add 2 values and find its result. We </a:t>
            </a:r>
            <a:r>
              <a:rPr lang="en">
                <a:latin typeface="Roboto Mono Medium"/>
                <a:ea typeface="Roboto Mono Medium"/>
                <a:cs typeface="Roboto Mono Medium"/>
                <a:sym typeface="Roboto Mono Medium"/>
              </a:rPr>
              <a:t>define the function ‘addValues’ as below:</a:t>
            </a:r>
            <a:endParaRPr>
              <a:latin typeface="Roboto Mono Medium"/>
              <a:ea typeface="Roboto Mono Medium"/>
              <a:cs typeface="Roboto Mono Medium"/>
              <a:sym typeface="Roboto Mono Medium"/>
            </a:endParaRPr>
          </a:p>
        </p:txBody>
      </p:sp>
      <p:sp>
        <p:nvSpPr>
          <p:cNvPr id="287" name="Google Shape;287;p37"/>
          <p:cNvSpPr txBox="1"/>
          <p:nvPr/>
        </p:nvSpPr>
        <p:spPr>
          <a:xfrm>
            <a:off x="2782500" y="2451875"/>
            <a:ext cx="3579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d</a:t>
            </a:r>
            <a:r>
              <a:rPr lang="en">
                <a:latin typeface="Roboto Mono Medium"/>
                <a:ea typeface="Roboto Mono Medium"/>
                <a:cs typeface="Roboto Mono Medium"/>
                <a:sym typeface="Roboto Mono Medium"/>
              </a:rPr>
              <a:t>ef addValues(value1, value2):</a:t>
            </a:r>
            <a:endParaRPr>
              <a:latin typeface="Roboto Mono Medium"/>
              <a:ea typeface="Roboto Mono Medium"/>
              <a:cs typeface="Roboto Mono Medium"/>
              <a:sym typeface="Roboto Mono Medium"/>
            </a:endParaRPr>
          </a:p>
          <a:p>
            <a:pPr indent="0" lvl="0" marL="0" rtl="0" algn="l">
              <a:spcBef>
                <a:spcPts val="0"/>
              </a:spcBef>
              <a:spcAft>
                <a:spcPts val="0"/>
              </a:spcAft>
              <a:buNone/>
            </a:pPr>
            <a:r>
              <a:rPr lang="en">
                <a:latin typeface="Roboto Mono Medium"/>
                <a:ea typeface="Roboto Mono Medium"/>
                <a:cs typeface="Roboto Mono Medium"/>
                <a:sym typeface="Roboto Mono Medium"/>
              </a:rPr>
              <a:t>	</a:t>
            </a:r>
            <a:endParaRPr>
              <a:latin typeface="Roboto Mono Medium"/>
              <a:ea typeface="Roboto Mono Medium"/>
              <a:cs typeface="Roboto Mono Medium"/>
              <a:sym typeface="Roboto Mono Medium"/>
            </a:endParaRPr>
          </a:p>
          <a:p>
            <a:pPr indent="0" lvl="0" marL="0" rtl="0" algn="l">
              <a:spcBef>
                <a:spcPts val="0"/>
              </a:spcBef>
              <a:spcAft>
                <a:spcPts val="0"/>
              </a:spcAft>
              <a:buNone/>
            </a:pPr>
            <a:r>
              <a:rPr lang="en">
                <a:latin typeface="Roboto Mono Medium"/>
                <a:ea typeface="Roboto Mono Medium"/>
                <a:cs typeface="Roboto Mono Medium"/>
                <a:sym typeface="Roboto Mono Medium"/>
              </a:rPr>
              <a:t>	</a:t>
            </a:r>
            <a:r>
              <a:rPr lang="en">
                <a:latin typeface="Roboto Mono Medium"/>
                <a:ea typeface="Roboto Mono Medium"/>
                <a:cs typeface="Roboto Mono Medium"/>
                <a:sym typeface="Roboto Mono Medium"/>
              </a:rPr>
              <a:t>r</a:t>
            </a:r>
            <a:r>
              <a:rPr lang="en">
                <a:latin typeface="Roboto Mono Medium"/>
                <a:ea typeface="Roboto Mono Medium"/>
                <a:cs typeface="Roboto Mono Medium"/>
                <a:sym typeface="Roboto Mono Medium"/>
              </a:rPr>
              <a:t>esult = value1 + value2</a:t>
            </a:r>
            <a:endParaRPr>
              <a:latin typeface="Roboto Mono Medium"/>
              <a:ea typeface="Roboto Mono Medium"/>
              <a:cs typeface="Roboto Mono Medium"/>
              <a:sym typeface="Roboto Mono Medium"/>
            </a:endParaRPr>
          </a:p>
          <a:p>
            <a:pPr indent="0" lvl="0" marL="0" rtl="0" algn="l">
              <a:spcBef>
                <a:spcPts val="0"/>
              </a:spcBef>
              <a:spcAft>
                <a:spcPts val="0"/>
              </a:spcAft>
              <a:buNone/>
            </a:pPr>
            <a:r>
              <a:t/>
            </a:r>
            <a:endParaRPr>
              <a:latin typeface="Roboto Mono Medium"/>
              <a:ea typeface="Roboto Mono Medium"/>
              <a:cs typeface="Roboto Mono Medium"/>
              <a:sym typeface="Roboto Mono Medium"/>
            </a:endParaRPr>
          </a:p>
          <a:p>
            <a:pPr indent="0" lvl="0" marL="0" rtl="0" algn="l">
              <a:spcBef>
                <a:spcPts val="0"/>
              </a:spcBef>
              <a:spcAft>
                <a:spcPts val="0"/>
              </a:spcAft>
              <a:buNone/>
            </a:pPr>
            <a:r>
              <a:rPr lang="en">
                <a:latin typeface="Roboto Mono Medium"/>
                <a:ea typeface="Roboto Mono Medium"/>
                <a:cs typeface="Roboto Mono Medium"/>
                <a:sym typeface="Roboto Mono Medium"/>
              </a:rPr>
              <a:t>	</a:t>
            </a:r>
            <a:r>
              <a:rPr lang="en">
                <a:latin typeface="Roboto Mono Medium"/>
                <a:ea typeface="Roboto Mono Medium"/>
                <a:cs typeface="Roboto Mono Medium"/>
                <a:sym typeface="Roboto Mono Medium"/>
              </a:rPr>
              <a:t>r</a:t>
            </a:r>
            <a:r>
              <a:rPr lang="en">
                <a:latin typeface="Roboto Mono Medium"/>
                <a:ea typeface="Roboto Mono Medium"/>
                <a:cs typeface="Roboto Mono Medium"/>
                <a:sym typeface="Roboto Mono Medium"/>
              </a:rPr>
              <a:t>eturn result</a:t>
            </a:r>
            <a:endParaRPr>
              <a:latin typeface="Roboto Mono Medium"/>
              <a:ea typeface="Roboto Mono Medium"/>
              <a:cs typeface="Roboto Mono Medium"/>
              <a:sym typeface="Roboto Mon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nvSpPr>
        <p:spPr>
          <a:xfrm>
            <a:off x="1307650" y="588450"/>
            <a:ext cx="6189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accent2"/>
                </a:solidFill>
                <a:latin typeface="Concert One"/>
                <a:ea typeface="Concert One"/>
                <a:cs typeface="Concert One"/>
                <a:sym typeface="Concert One"/>
              </a:rPr>
              <a:t>How do we use the function defined?</a:t>
            </a:r>
            <a:endParaRPr sz="2200">
              <a:solidFill>
                <a:schemeClr val="accent2"/>
              </a:solidFill>
              <a:latin typeface="Concert One"/>
              <a:ea typeface="Concert One"/>
              <a:cs typeface="Concert One"/>
              <a:sym typeface="Concert One"/>
            </a:endParaRPr>
          </a:p>
        </p:txBody>
      </p:sp>
      <p:sp>
        <p:nvSpPr>
          <p:cNvPr id="293" name="Google Shape;293;p38"/>
          <p:cNvSpPr txBox="1"/>
          <p:nvPr/>
        </p:nvSpPr>
        <p:spPr>
          <a:xfrm>
            <a:off x="1329475" y="1329475"/>
            <a:ext cx="6200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In Python, after </a:t>
            </a:r>
            <a:r>
              <a:rPr lang="en">
                <a:latin typeface="Roboto Mono Medium"/>
                <a:ea typeface="Roboto Mono Medium"/>
                <a:cs typeface="Roboto Mono Medium"/>
                <a:sym typeface="Roboto Mono Medium"/>
              </a:rPr>
              <a:t>the function is defined, we can call it using another function. (calling function)</a:t>
            </a:r>
            <a:endParaRPr>
              <a:latin typeface="Roboto Mono Medium"/>
              <a:ea typeface="Roboto Mono Medium"/>
              <a:cs typeface="Roboto Mono Medium"/>
              <a:sym typeface="Roboto Mono Medium"/>
            </a:endParaRPr>
          </a:p>
          <a:p>
            <a:pPr indent="0" lvl="0" marL="0" rtl="0" algn="l">
              <a:spcBef>
                <a:spcPts val="0"/>
              </a:spcBef>
              <a:spcAft>
                <a:spcPts val="0"/>
              </a:spcAft>
              <a:buNone/>
            </a:pPr>
            <a:r>
              <a:t/>
            </a:r>
            <a:endParaRPr>
              <a:latin typeface="Roboto Mono Medium"/>
              <a:ea typeface="Roboto Mono Medium"/>
              <a:cs typeface="Roboto Mono Medium"/>
              <a:sym typeface="Roboto Mono Medium"/>
            </a:endParaRPr>
          </a:p>
          <a:p>
            <a:pPr indent="0" lvl="0" marL="0" rtl="0" algn="l">
              <a:spcBef>
                <a:spcPts val="0"/>
              </a:spcBef>
              <a:spcAft>
                <a:spcPts val="0"/>
              </a:spcAft>
              <a:buNone/>
            </a:pPr>
            <a:r>
              <a:t/>
            </a:r>
            <a:endParaRPr>
              <a:latin typeface="Roboto Mono Medium"/>
              <a:ea typeface="Roboto Mono Medium"/>
              <a:cs typeface="Roboto Mono Medium"/>
              <a:sym typeface="Roboto Mono Medium"/>
            </a:endParaRPr>
          </a:p>
          <a:p>
            <a:pPr indent="0" lvl="0" marL="0" rtl="0" algn="l">
              <a:spcBef>
                <a:spcPts val="0"/>
              </a:spcBef>
              <a:spcAft>
                <a:spcPts val="0"/>
              </a:spcAft>
              <a:buNone/>
            </a:pPr>
            <a:r>
              <a:rPr lang="en">
                <a:solidFill>
                  <a:srgbClr val="222222"/>
                </a:solidFill>
                <a:latin typeface="Roboto Mono"/>
                <a:ea typeface="Roboto Mono"/>
                <a:cs typeface="Roboto Mono"/>
                <a:sym typeface="Roboto Mono"/>
              </a:rPr>
              <a:t># function definition</a:t>
            </a:r>
            <a:endParaRPr>
              <a:solidFill>
                <a:srgbClr val="222222"/>
              </a:solidFill>
              <a:latin typeface="Roboto Mono"/>
              <a:ea typeface="Roboto Mono"/>
              <a:cs typeface="Roboto Mono"/>
              <a:sym typeface="Roboto Mono"/>
            </a:endParaRPr>
          </a:p>
          <a:p>
            <a:pPr indent="0" lvl="0" marL="0" rtl="0" algn="l">
              <a:spcBef>
                <a:spcPts val="0"/>
              </a:spcBef>
              <a:spcAft>
                <a:spcPts val="0"/>
              </a:spcAft>
              <a:buNone/>
            </a:pPr>
            <a:r>
              <a:rPr lang="en">
                <a:solidFill>
                  <a:srgbClr val="222222"/>
                </a:solidFill>
                <a:latin typeface="Roboto Mono"/>
                <a:ea typeface="Roboto Mono"/>
                <a:cs typeface="Roboto Mono"/>
                <a:sym typeface="Roboto Mono"/>
              </a:rPr>
              <a:t>def my_function():</a:t>
            </a:r>
            <a:endParaRPr>
              <a:solidFill>
                <a:srgbClr val="222222"/>
              </a:solidFill>
              <a:latin typeface="Roboto Mono"/>
              <a:ea typeface="Roboto Mono"/>
              <a:cs typeface="Roboto Mono"/>
              <a:sym typeface="Roboto Mono"/>
            </a:endParaRPr>
          </a:p>
          <a:p>
            <a:pPr indent="0" lvl="0" marL="0" rtl="0" algn="l">
              <a:spcBef>
                <a:spcPts val="0"/>
              </a:spcBef>
              <a:spcAft>
                <a:spcPts val="0"/>
              </a:spcAft>
              <a:buNone/>
            </a:pPr>
            <a:r>
              <a:rPr lang="en">
                <a:solidFill>
                  <a:srgbClr val="222222"/>
                </a:solidFill>
                <a:latin typeface="Roboto Mono"/>
                <a:ea typeface="Roboto Mono"/>
                <a:cs typeface="Roboto Mono"/>
                <a:sym typeface="Roboto Mono"/>
              </a:rPr>
              <a:t>   print("We are learning Functions")</a:t>
            </a:r>
            <a:endParaRPr>
              <a:solidFill>
                <a:srgbClr val="222222"/>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222222"/>
              </a:solidFill>
              <a:latin typeface="Roboto Mono"/>
              <a:ea typeface="Roboto Mono"/>
              <a:cs typeface="Roboto Mono"/>
              <a:sym typeface="Roboto Mono"/>
            </a:endParaRPr>
          </a:p>
          <a:p>
            <a:pPr indent="0" lvl="0" marL="0" rtl="0" algn="l">
              <a:spcBef>
                <a:spcPts val="0"/>
              </a:spcBef>
              <a:spcAft>
                <a:spcPts val="0"/>
              </a:spcAft>
              <a:buNone/>
            </a:pPr>
            <a:r>
              <a:rPr lang="en">
                <a:solidFill>
                  <a:srgbClr val="222222"/>
                </a:solidFill>
                <a:latin typeface="Roboto Mono"/>
                <a:ea typeface="Roboto Mono"/>
                <a:cs typeface="Roboto Mono"/>
                <a:sym typeface="Roboto Mono"/>
              </a:rPr>
              <a:t># function calling</a:t>
            </a:r>
            <a:endParaRPr>
              <a:solidFill>
                <a:srgbClr val="222222"/>
              </a:solidFill>
              <a:latin typeface="Roboto Mono"/>
              <a:ea typeface="Roboto Mono"/>
              <a:cs typeface="Roboto Mono"/>
              <a:sym typeface="Roboto Mono"/>
            </a:endParaRPr>
          </a:p>
          <a:p>
            <a:pPr indent="0" lvl="0" marL="0" rtl="0" algn="l">
              <a:lnSpc>
                <a:spcPct val="115000"/>
              </a:lnSpc>
              <a:spcBef>
                <a:spcPts val="0"/>
              </a:spcBef>
              <a:spcAft>
                <a:spcPts val="800"/>
              </a:spcAft>
              <a:buNone/>
            </a:pPr>
            <a:r>
              <a:rPr lang="en">
                <a:solidFill>
                  <a:srgbClr val="222222"/>
                </a:solidFill>
                <a:latin typeface="Roboto Mono"/>
                <a:ea typeface="Roboto Mono"/>
                <a:cs typeface="Roboto Mono"/>
                <a:sym typeface="Roboto Mono"/>
              </a:rPr>
              <a:t>my_function()          —&gt; calling the ‘my_function()’</a:t>
            </a:r>
            <a:endParaRPr>
              <a:latin typeface="Roboto Mono Medium"/>
              <a:ea typeface="Roboto Mono Medium"/>
              <a:cs typeface="Roboto Mono Medium"/>
              <a:sym typeface="Roboto Mon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2838275" y="1645351"/>
            <a:ext cx="4001700" cy="1739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2400"/>
              <a:t>Till now we have seen theory about functions. Let us see how they work internally.</a:t>
            </a:r>
            <a:endParaRPr sz="2400"/>
          </a:p>
        </p:txBody>
      </p:sp>
      <p:pic>
        <p:nvPicPr>
          <p:cNvPr id="299" name="Google Shape;299;p39"/>
          <p:cNvPicPr preferRelativeResize="0"/>
          <p:nvPr/>
        </p:nvPicPr>
        <p:blipFill rotWithShape="1">
          <a:blip r:embed="rId3">
            <a:alphaModFix amt="78000"/>
          </a:blip>
          <a:srcRect b="0" l="19967" r="0" t="0"/>
          <a:stretch/>
        </p:blipFill>
        <p:spPr>
          <a:xfrm rot="3044709">
            <a:off x="2397403" y="714063"/>
            <a:ext cx="1470368" cy="7582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idx="2" type="title"/>
          </p:nvPr>
        </p:nvSpPr>
        <p:spPr>
          <a:xfrm>
            <a:off x="3778200" y="1403800"/>
            <a:ext cx="1587600" cy="10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pic>
        <p:nvPicPr>
          <p:cNvPr id="305" name="Google Shape;305;p40"/>
          <p:cNvPicPr preferRelativeResize="0"/>
          <p:nvPr/>
        </p:nvPicPr>
        <p:blipFill rotWithShape="1">
          <a:blip r:embed="rId3">
            <a:alphaModFix/>
          </a:blip>
          <a:srcRect b="21025" l="0" r="8892" t="16970"/>
          <a:stretch/>
        </p:blipFill>
        <p:spPr>
          <a:xfrm rot="10800000">
            <a:off x="833700" y="1225600"/>
            <a:ext cx="2036850" cy="810276"/>
          </a:xfrm>
          <a:prstGeom prst="rect">
            <a:avLst/>
          </a:prstGeom>
          <a:noFill/>
          <a:ln>
            <a:noFill/>
          </a:ln>
        </p:spPr>
      </p:pic>
      <p:pic>
        <p:nvPicPr>
          <p:cNvPr id="306" name="Google Shape;306;p40"/>
          <p:cNvPicPr preferRelativeResize="0"/>
          <p:nvPr/>
        </p:nvPicPr>
        <p:blipFill rotWithShape="1">
          <a:blip r:embed="rId4">
            <a:alphaModFix/>
          </a:blip>
          <a:srcRect b="18300" l="0" r="8892" t="16734"/>
          <a:stretch/>
        </p:blipFill>
        <p:spPr>
          <a:xfrm rot="10800000">
            <a:off x="833700" y="1737957"/>
            <a:ext cx="2036850" cy="846042"/>
          </a:xfrm>
          <a:prstGeom prst="rect">
            <a:avLst/>
          </a:prstGeom>
          <a:noFill/>
          <a:ln>
            <a:noFill/>
          </a:ln>
        </p:spPr>
      </p:pic>
      <p:sp>
        <p:nvSpPr>
          <p:cNvPr id="307" name="Google Shape;307;p40"/>
          <p:cNvSpPr txBox="1"/>
          <p:nvPr>
            <p:ph type="title"/>
          </p:nvPr>
        </p:nvSpPr>
        <p:spPr>
          <a:xfrm>
            <a:off x="2403450" y="2726425"/>
            <a:ext cx="4337100" cy="81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How they work?</a:t>
            </a:r>
            <a:endParaRPr b="0"/>
          </a:p>
        </p:txBody>
      </p:sp>
      <p:pic>
        <p:nvPicPr>
          <p:cNvPr id="308" name="Google Shape;308;p40"/>
          <p:cNvPicPr preferRelativeResize="0"/>
          <p:nvPr/>
        </p:nvPicPr>
        <p:blipFill>
          <a:blip r:embed="rId5">
            <a:alphaModFix amt="86000"/>
          </a:blip>
          <a:stretch>
            <a:fillRect/>
          </a:stretch>
        </p:blipFill>
        <p:spPr>
          <a:xfrm rot="1344117">
            <a:off x="3823925" y="1324475"/>
            <a:ext cx="1496149" cy="1160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idx="8" type="title"/>
          </p:nvPr>
        </p:nvSpPr>
        <p:spPr>
          <a:xfrm>
            <a:off x="773700" y="569500"/>
            <a:ext cx="2654400" cy="4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Working</a:t>
            </a:r>
            <a:endParaRPr b="0"/>
          </a:p>
        </p:txBody>
      </p:sp>
      <p:sp>
        <p:nvSpPr>
          <p:cNvPr id="314" name="Google Shape;314;p41"/>
          <p:cNvSpPr txBox="1"/>
          <p:nvPr/>
        </p:nvSpPr>
        <p:spPr>
          <a:xfrm>
            <a:off x="686525" y="1187800"/>
            <a:ext cx="33783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Mono Medium"/>
                <a:ea typeface="Roboto Mono Medium"/>
                <a:cs typeface="Roboto Mono Medium"/>
                <a:sym typeface="Roboto Mono Medium"/>
              </a:rPr>
              <a:t>We have 2 functions - the calling function and the called function as follows:</a:t>
            </a:r>
            <a:endParaRPr sz="1300">
              <a:latin typeface="Roboto Mono Medium"/>
              <a:ea typeface="Roboto Mono Medium"/>
              <a:cs typeface="Roboto Mono Medium"/>
              <a:sym typeface="Roboto Mono Medium"/>
            </a:endParaRPr>
          </a:p>
          <a:p>
            <a:pPr indent="0" lvl="0" marL="0" rtl="0" algn="l">
              <a:spcBef>
                <a:spcPts val="0"/>
              </a:spcBef>
              <a:spcAft>
                <a:spcPts val="0"/>
              </a:spcAft>
              <a:buNone/>
            </a:pPr>
            <a:r>
              <a:t/>
            </a:r>
            <a:endParaRPr sz="1300">
              <a:latin typeface="Roboto Mono Medium"/>
              <a:ea typeface="Roboto Mono Medium"/>
              <a:cs typeface="Roboto Mono Medium"/>
              <a:sym typeface="Roboto Mono Medium"/>
            </a:endParaRPr>
          </a:p>
          <a:p>
            <a:pPr indent="0" lvl="0" marL="0" rtl="0" algn="l">
              <a:spcBef>
                <a:spcPts val="0"/>
              </a:spcBef>
              <a:spcAft>
                <a:spcPts val="0"/>
              </a:spcAft>
              <a:buNone/>
            </a:pPr>
            <a:r>
              <a:rPr lang="en" sz="1300">
                <a:latin typeface="Roboto Mono Medium"/>
                <a:ea typeface="Roboto Mono Medium"/>
                <a:cs typeface="Roboto Mono Medium"/>
                <a:sym typeface="Roboto Mono Medium"/>
              </a:rPr>
              <a:t># Called function</a:t>
            </a:r>
            <a:endParaRPr sz="1300">
              <a:latin typeface="Roboto Mono Medium"/>
              <a:ea typeface="Roboto Mono Medium"/>
              <a:cs typeface="Roboto Mono Medium"/>
              <a:sym typeface="Roboto Mono Medium"/>
            </a:endParaRPr>
          </a:p>
          <a:p>
            <a:pPr indent="0" lvl="0" marL="0" rtl="0" algn="l">
              <a:spcBef>
                <a:spcPts val="0"/>
              </a:spcBef>
              <a:spcAft>
                <a:spcPts val="0"/>
              </a:spcAft>
              <a:buNone/>
            </a:pPr>
            <a:r>
              <a:rPr lang="en" sz="1300">
                <a:latin typeface="Roboto Mono Medium"/>
                <a:ea typeface="Roboto Mono Medium"/>
                <a:cs typeface="Roboto Mono Medium"/>
                <a:sym typeface="Roboto Mono Medium"/>
              </a:rPr>
              <a:t>d</a:t>
            </a:r>
            <a:r>
              <a:rPr lang="en" sz="1300">
                <a:latin typeface="Roboto Mono Medium"/>
                <a:ea typeface="Roboto Mono Medium"/>
                <a:cs typeface="Roboto Mono Medium"/>
                <a:sym typeface="Roboto Mono Medium"/>
              </a:rPr>
              <a:t>ef addValues(value1, value2):</a:t>
            </a:r>
            <a:endParaRPr sz="1300">
              <a:latin typeface="Roboto Mono Medium"/>
              <a:ea typeface="Roboto Mono Medium"/>
              <a:cs typeface="Roboto Mono Medium"/>
              <a:sym typeface="Roboto Mono Medium"/>
            </a:endParaRPr>
          </a:p>
          <a:p>
            <a:pPr indent="0" lvl="0" marL="0" rtl="0" algn="l">
              <a:spcBef>
                <a:spcPts val="0"/>
              </a:spcBef>
              <a:spcAft>
                <a:spcPts val="0"/>
              </a:spcAft>
              <a:buNone/>
            </a:pPr>
            <a:r>
              <a:rPr lang="en" sz="1300">
                <a:latin typeface="Roboto Mono Medium"/>
                <a:ea typeface="Roboto Mono Medium"/>
                <a:cs typeface="Roboto Mono Medium"/>
                <a:sym typeface="Roboto Mono Medium"/>
              </a:rPr>
              <a:t>	</a:t>
            </a:r>
            <a:r>
              <a:rPr lang="en" sz="1300">
                <a:latin typeface="Roboto Mono Medium"/>
                <a:ea typeface="Roboto Mono Medium"/>
                <a:cs typeface="Roboto Mono Medium"/>
                <a:sym typeface="Roboto Mono Medium"/>
              </a:rPr>
              <a:t>r</a:t>
            </a:r>
            <a:r>
              <a:rPr lang="en" sz="1300">
                <a:latin typeface="Roboto Mono Medium"/>
                <a:ea typeface="Roboto Mono Medium"/>
                <a:cs typeface="Roboto Mono Medium"/>
                <a:sym typeface="Roboto Mono Medium"/>
              </a:rPr>
              <a:t>esult = value1 + value2</a:t>
            </a:r>
            <a:endParaRPr sz="1300">
              <a:latin typeface="Roboto Mono Medium"/>
              <a:ea typeface="Roboto Mono Medium"/>
              <a:cs typeface="Roboto Mono Medium"/>
              <a:sym typeface="Roboto Mono Medium"/>
            </a:endParaRPr>
          </a:p>
          <a:p>
            <a:pPr indent="0" lvl="0" marL="0" rtl="0" algn="l">
              <a:spcBef>
                <a:spcPts val="0"/>
              </a:spcBef>
              <a:spcAft>
                <a:spcPts val="0"/>
              </a:spcAft>
              <a:buNone/>
            </a:pPr>
            <a:r>
              <a:rPr lang="en" sz="1300">
                <a:latin typeface="Roboto Mono Medium"/>
                <a:ea typeface="Roboto Mono Medium"/>
                <a:cs typeface="Roboto Mono Medium"/>
                <a:sym typeface="Roboto Mono Medium"/>
              </a:rPr>
              <a:t>	return result</a:t>
            </a:r>
            <a:endParaRPr sz="1300">
              <a:latin typeface="Roboto Mono Medium"/>
              <a:ea typeface="Roboto Mono Medium"/>
              <a:cs typeface="Roboto Mono Medium"/>
              <a:sym typeface="Roboto Mono Medium"/>
            </a:endParaRPr>
          </a:p>
          <a:p>
            <a:pPr indent="0" lvl="0" marL="0" rtl="0" algn="l">
              <a:spcBef>
                <a:spcPts val="0"/>
              </a:spcBef>
              <a:spcAft>
                <a:spcPts val="0"/>
              </a:spcAft>
              <a:buNone/>
            </a:pPr>
            <a:r>
              <a:t/>
            </a:r>
            <a:endParaRPr sz="1300">
              <a:latin typeface="Roboto Mono Medium"/>
              <a:ea typeface="Roboto Mono Medium"/>
              <a:cs typeface="Roboto Mono Medium"/>
              <a:sym typeface="Roboto Mono Medium"/>
            </a:endParaRPr>
          </a:p>
          <a:p>
            <a:pPr indent="0" lvl="0" marL="0" rtl="0" algn="l">
              <a:spcBef>
                <a:spcPts val="0"/>
              </a:spcBef>
              <a:spcAft>
                <a:spcPts val="0"/>
              </a:spcAft>
              <a:buNone/>
            </a:pPr>
            <a:r>
              <a:t/>
            </a:r>
            <a:endParaRPr sz="1300">
              <a:latin typeface="Roboto Mono Medium"/>
              <a:ea typeface="Roboto Mono Medium"/>
              <a:cs typeface="Roboto Mono Medium"/>
              <a:sym typeface="Roboto Mono Medium"/>
            </a:endParaRPr>
          </a:p>
          <a:p>
            <a:pPr indent="0" lvl="0" marL="0" rtl="0" algn="l">
              <a:spcBef>
                <a:spcPts val="0"/>
              </a:spcBef>
              <a:spcAft>
                <a:spcPts val="0"/>
              </a:spcAft>
              <a:buNone/>
            </a:pPr>
            <a:r>
              <a:rPr lang="en" sz="1300">
                <a:latin typeface="Roboto Mono Medium"/>
                <a:ea typeface="Roboto Mono Medium"/>
                <a:cs typeface="Roboto Mono Medium"/>
                <a:sym typeface="Roboto Mono Medium"/>
              </a:rPr>
              <a:t># Calling function</a:t>
            </a:r>
            <a:endParaRPr sz="1300">
              <a:latin typeface="Roboto Mono Medium"/>
              <a:ea typeface="Roboto Mono Medium"/>
              <a:cs typeface="Roboto Mono Medium"/>
              <a:sym typeface="Roboto Mono Medium"/>
            </a:endParaRPr>
          </a:p>
          <a:p>
            <a:pPr indent="0" lvl="0" marL="0" rtl="0" algn="l">
              <a:spcBef>
                <a:spcPts val="0"/>
              </a:spcBef>
              <a:spcAft>
                <a:spcPts val="0"/>
              </a:spcAft>
              <a:buNone/>
            </a:pPr>
            <a:r>
              <a:rPr lang="en" sz="1300">
                <a:latin typeface="Roboto Mono Medium"/>
                <a:ea typeface="Roboto Mono Medium"/>
                <a:cs typeface="Roboto Mono Medium"/>
                <a:sym typeface="Roboto Mono Medium"/>
              </a:rPr>
              <a:t>if __name__ == “__main__”:</a:t>
            </a:r>
            <a:endParaRPr sz="1300">
              <a:latin typeface="Roboto Mono Medium"/>
              <a:ea typeface="Roboto Mono Medium"/>
              <a:cs typeface="Roboto Mono Medium"/>
              <a:sym typeface="Roboto Mono Medium"/>
            </a:endParaRPr>
          </a:p>
          <a:p>
            <a:pPr indent="0" lvl="0" marL="0" rtl="0" algn="l">
              <a:spcBef>
                <a:spcPts val="0"/>
              </a:spcBef>
              <a:spcAft>
                <a:spcPts val="0"/>
              </a:spcAft>
              <a:buNone/>
            </a:pPr>
            <a:r>
              <a:rPr lang="en" sz="1300">
                <a:latin typeface="Roboto Mono Medium"/>
                <a:ea typeface="Roboto Mono Medium"/>
                <a:cs typeface="Roboto Mono Medium"/>
                <a:sym typeface="Roboto Mono Medium"/>
              </a:rPr>
              <a:t>	A = 2</a:t>
            </a:r>
            <a:endParaRPr sz="1300">
              <a:latin typeface="Roboto Mono Medium"/>
              <a:ea typeface="Roboto Mono Medium"/>
              <a:cs typeface="Roboto Mono Medium"/>
              <a:sym typeface="Roboto Mono Medium"/>
            </a:endParaRPr>
          </a:p>
          <a:p>
            <a:pPr indent="0" lvl="0" marL="0" rtl="0" algn="l">
              <a:spcBef>
                <a:spcPts val="0"/>
              </a:spcBef>
              <a:spcAft>
                <a:spcPts val="0"/>
              </a:spcAft>
              <a:buNone/>
            </a:pPr>
            <a:r>
              <a:rPr lang="en" sz="1300">
                <a:latin typeface="Roboto Mono Medium"/>
                <a:ea typeface="Roboto Mono Medium"/>
                <a:cs typeface="Roboto Mono Medium"/>
                <a:sym typeface="Roboto Mono Medium"/>
              </a:rPr>
              <a:t>	B = 3</a:t>
            </a:r>
            <a:endParaRPr sz="1300">
              <a:latin typeface="Roboto Mono Medium"/>
              <a:ea typeface="Roboto Mono Medium"/>
              <a:cs typeface="Roboto Mono Medium"/>
              <a:sym typeface="Roboto Mono Medium"/>
            </a:endParaRPr>
          </a:p>
          <a:p>
            <a:pPr indent="0" lvl="0" marL="0" rtl="0" algn="l">
              <a:spcBef>
                <a:spcPts val="0"/>
              </a:spcBef>
              <a:spcAft>
                <a:spcPts val="0"/>
              </a:spcAft>
              <a:buNone/>
            </a:pPr>
            <a:r>
              <a:rPr lang="en" sz="1300">
                <a:latin typeface="Roboto Mono Medium"/>
                <a:ea typeface="Roboto Mono Medium"/>
                <a:cs typeface="Roboto Mono Medium"/>
                <a:sym typeface="Roboto Mono Medium"/>
              </a:rPr>
              <a:t>	</a:t>
            </a:r>
            <a:r>
              <a:rPr lang="en" sz="1300">
                <a:latin typeface="Roboto Mono Medium"/>
                <a:ea typeface="Roboto Mono Medium"/>
                <a:cs typeface="Roboto Mono Medium"/>
                <a:sym typeface="Roboto Mono Medium"/>
              </a:rPr>
              <a:t>s</a:t>
            </a:r>
            <a:r>
              <a:rPr lang="en" sz="1300">
                <a:latin typeface="Roboto Mono Medium"/>
                <a:ea typeface="Roboto Mono Medium"/>
                <a:cs typeface="Roboto Mono Medium"/>
                <a:sym typeface="Roboto Mono Medium"/>
              </a:rPr>
              <a:t>um = addValues(A, B)</a:t>
            </a:r>
            <a:endParaRPr sz="1300">
              <a:latin typeface="Roboto Mono Medium"/>
              <a:ea typeface="Roboto Mono Medium"/>
              <a:cs typeface="Roboto Mono Medium"/>
              <a:sym typeface="Roboto Mono Medium"/>
            </a:endParaRPr>
          </a:p>
          <a:p>
            <a:pPr indent="0" lvl="0" marL="0" rtl="0" algn="l">
              <a:spcBef>
                <a:spcPts val="0"/>
              </a:spcBef>
              <a:spcAft>
                <a:spcPts val="0"/>
              </a:spcAft>
              <a:buNone/>
            </a:pPr>
            <a:r>
              <a:rPr lang="en" sz="1300">
                <a:latin typeface="Roboto Mono Medium"/>
                <a:ea typeface="Roboto Mono Medium"/>
                <a:cs typeface="Roboto Mono Medium"/>
                <a:sym typeface="Roboto Mono Medium"/>
              </a:rPr>
              <a:t>	print(sum)</a:t>
            </a:r>
            <a:endParaRPr sz="1300">
              <a:latin typeface="Roboto Mono Medium"/>
              <a:ea typeface="Roboto Mono Medium"/>
              <a:cs typeface="Roboto Mono Medium"/>
              <a:sym typeface="Roboto Mono Medium"/>
            </a:endParaRPr>
          </a:p>
          <a:p>
            <a:pPr indent="0" lvl="0" marL="0" rtl="0" algn="l">
              <a:spcBef>
                <a:spcPts val="0"/>
              </a:spcBef>
              <a:spcAft>
                <a:spcPts val="0"/>
              </a:spcAft>
              <a:buNone/>
            </a:pPr>
            <a:r>
              <a:t/>
            </a:r>
            <a:endParaRPr sz="1300">
              <a:latin typeface="Roboto Mono Medium"/>
              <a:ea typeface="Roboto Mono Medium"/>
              <a:cs typeface="Roboto Mono Medium"/>
              <a:sym typeface="Roboto Mono Medium"/>
            </a:endParaRPr>
          </a:p>
        </p:txBody>
      </p:sp>
      <p:sp>
        <p:nvSpPr>
          <p:cNvPr id="315" name="Google Shape;315;p41"/>
          <p:cNvSpPr txBox="1"/>
          <p:nvPr/>
        </p:nvSpPr>
        <p:spPr>
          <a:xfrm>
            <a:off x="5078125" y="569500"/>
            <a:ext cx="3323700" cy="4186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latin typeface="Roboto Mono Medium"/>
                <a:ea typeface="Roboto Mono Medium"/>
                <a:cs typeface="Roboto Mono Medium"/>
                <a:sym typeface="Roboto Mono Medium"/>
              </a:rPr>
              <a:t>The first function whenever a program is executed is the ‘main’ function.</a:t>
            </a:r>
            <a:endParaRPr sz="1300">
              <a:latin typeface="Roboto Mono Medium"/>
              <a:ea typeface="Roboto Mono Medium"/>
              <a:cs typeface="Roboto Mono Medium"/>
              <a:sym typeface="Roboto Mono Medium"/>
            </a:endParaRPr>
          </a:p>
          <a:p>
            <a:pPr indent="0" lvl="0" marL="0" rtl="0" algn="just">
              <a:spcBef>
                <a:spcPts val="0"/>
              </a:spcBef>
              <a:spcAft>
                <a:spcPts val="0"/>
              </a:spcAft>
              <a:buNone/>
            </a:pPr>
            <a:r>
              <a:t/>
            </a:r>
            <a:endParaRPr sz="1300">
              <a:latin typeface="Roboto Mono Medium"/>
              <a:ea typeface="Roboto Mono Medium"/>
              <a:cs typeface="Roboto Mono Medium"/>
              <a:sym typeface="Roboto Mono Medium"/>
            </a:endParaRPr>
          </a:p>
          <a:p>
            <a:pPr indent="0" lvl="0" marL="0" rtl="0" algn="just">
              <a:spcBef>
                <a:spcPts val="0"/>
              </a:spcBef>
              <a:spcAft>
                <a:spcPts val="0"/>
              </a:spcAft>
              <a:buNone/>
            </a:pPr>
            <a:r>
              <a:rPr lang="en" sz="1300">
                <a:latin typeface="Roboto Mono Medium"/>
                <a:ea typeface="Roboto Mono Medium"/>
                <a:cs typeface="Roboto Mono Medium"/>
                <a:sym typeface="Roboto Mono Medium"/>
              </a:rPr>
              <a:t>The Python interpreter executes the instructions in the main() sequentially. So the variable A has value 2 and B has 3. Currently the control is still in the main() only.</a:t>
            </a:r>
            <a:endParaRPr sz="1300">
              <a:latin typeface="Roboto Mono Medium"/>
              <a:ea typeface="Roboto Mono Medium"/>
              <a:cs typeface="Roboto Mono Medium"/>
              <a:sym typeface="Roboto Mono Medium"/>
            </a:endParaRPr>
          </a:p>
          <a:p>
            <a:pPr indent="0" lvl="0" marL="0" rtl="0" algn="just">
              <a:spcBef>
                <a:spcPts val="0"/>
              </a:spcBef>
              <a:spcAft>
                <a:spcPts val="0"/>
              </a:spcAft>
              <a:buNone/>
            </a:pPr>
            <a:r>
              <a:t/>
            </a:r>
            <a:endParaRPr sz="1300">
              <a:latin typeface="Roboto Mono Medium"/>
              <a:ea typeface="Roboto Mono Medium"/>
              <a:cs typeface="Roboto Mono Medium"/>
              <a:sym typeface="Roboto Mono Medium"/>
            </a:endParaRPr>
          </a:p>
          <a:p>
            <a:pPr indent="0" lvl="0" marL="0" rtl="0" algn="just">
              <a:spcBef>
                <a:spcPts val="0"/>
              </a:spcBef>
              <a:spcAft>
                <a:spcPts val="0"/>
              </a:spcAft>
              <a:buNone/>
            </a:pPr>
            <a:r>
              <a:rPr lang="en" sz="1300">
                <a:latin typeface="Roboto Mono Medium"/>
                <a:ea typeface="Roboto Mono Medium"/>
                <a:cs typeface="Roboto Mono Medium"/>
                <a:sym typeface="Roboto Mono Medium"/>
              </a:rPr>
              <a:t>Once the 3rd instruction is encountered main() does not have the answer from addValues(). Since it is defined before main(), the control now goes to addValues(). The result is computed and value is returned back to main().</a:t>
            </a:r>
            <a:endParaRPr sz="1300">
              <a:latin typeface="Roboto Mono Medium"/>
              <a:ea typeface="Roboto Mono Medium"/>
              <a:cs typeface="Roboto Mono Medium"/>
              <a:sym typeface="Roboto Mono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nvSpPr>
        <p:spPr>
          <a:xfrm>
            <a:off x="1307650" y="588450"/>
            <a:ext cx="6189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accent2"/>
                </a:solidFill>
                <a:latin typeface="Concert One"/>
                <a:ea typeface="Concert One"/>
                <a:cs typeface="Concert One"/>
                <a:sym typeface="Concert One"/>
              </a:rPr>
              <a:t>Internal working</a:t>
            </a:r>
            <a:endParaRPr sz="2200">
              <a:solidFill>
                <a:schemeClr val="accent2"/>
              </a:solidFill>
              <a:latin typeface="Concert One"/>
              <a:ea typeface="Concert One"/>
              <a:cs typeface="Concert One"/>
              <a:sym typeface="Concert One"/>
            </a:endParaRPr>
          </a:p>
        </p:txBody>
      </p:sp>
      <p:sp>
        <p:nvSpPr>
          <p:cNvPr id="321" name="Google Shape;321;p42"/>
          <p:cNvSpPr txBox="1"/>
          <p:nvPr/>
        </p:nvSpPr>
        <p:spPr>
          <a:xfrm>
            <a:off x="1329475" y="1329475"/>
            <a:ext cx="6200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800"/>
              </a:spcAft>
              <a:buNone/>
            </a:pPr>
            <a:r>
              <a:t/>
            </a:r>
            <a:endParaRPr>
              <a:latin typeface="Roboto Mono Medium"/>
              <a:ea typeface="Roboto Mono Medium"/>
              <a:cs typeface="Roboto Mono Medium"/>
              <a:sym typeface="Roboto Mono Medium"/>
            </a:endParaRPr>
          </a:p>
        </p:txBody>
      </p:sp>
      <p:sp>
        <p:nvSpPr>
          <p:cNvPr id="322" name="Google Shape;322;p42"/>
          <p:cNvSpPr txBox="1"/>
          <p:nvPr/>
        </p:nvSpPr>
        <p:spPr>
          <a:xfrm>
            <a:off x="1318575" y="1373050"/>
            <a:ext cx="62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Mono Medium"/>
              <a:ea typeface="Roboto Mono Medium"/>
              <a:cs typeface="Roboto Mono Medium"/>
              <a:sym typeface="Roboto Mono Medium"/>
            </a:endParaRPr>
          </a:p>
        </p:txBody>
      </p:sp>
      <p:sp>
        <p:nvSpPr>
          <p:cNvPr id="323" name="Google Shape;323;p42"/>
          <p:cNvSpPr txBox="1"/>
          <p:nvPr/>
        </p:nvSpPr>
        <p:spPr>
          <a:xfrm>
            <a:off x="3792250" y="1156675"/>
            <a:ext cx="1819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Mono Medium"/>
                <a:ea typeface="Roboto Mono Medium"/>
                <a:cs typeface="Roboto Mono Medium"/>
                <a:sym typeface="Roboto Mono Medium"/>
              </a:rPr>
              <a:t>Program Control</a:t>
            </a:r>
            <a:endParaRPr sz="1000">
              <a:latin typeface="Roboto Mono Medium"/>
              <a:ea typeface="Roboto Mono Medium"/>
              <a:cs typeface="Roboto Mono Medium"/>
              <a:sym typeface="Roboto Mono Medium"/>
            </a:endParaRPr>
          </a:p>
        </p:txBody>
      </p:sp>
      <p:sp>
        <p:nvSpPr>
          <p:cNvPr id="324" name="Google Shape;324;p42"/>
          <p:cNvSpPr txBox="1"/>
          <p:nvPr/>
        </p:nvSpPr>
        <p:spPr>
          <a:xfrm>
            <a:off x="1264075" y="1318575"/>
            <a:ext cx="2822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Mono Medium"/>
                <a:ea typeface="Roboto Mono Medium"/>
                <a:cs typeface="Roboto Mono Medium"/>
                <a:sym typeface="Roboto Mono Medium"/>
              </a:rPr>
              <a:t># Calling function</a:t>
            </a:r>
            <a:endParaRPr sz="1300">
              <a:latin typeface="Roboto Mono Medium"/>
              <a:ea typeface="Roboto Mono Medium"/>
              <a:cs typeface="Roboto Mono Medium"/>
              <a:sym typeface="Roboto Mono Medium"/>
            </a:endParaRPr>
          </a:p>
          <a:p>
            <a:pPr indent="0" lvl="0" marL="0" rtl="0" algn="l">
              <a:spcBef>
                <a:spcPts val="0"/>
              </a:spcBef>
              <a:spcAft>
                <a:spcPts val="0"/>
              </a:spcAft>
              <a:buNone/>
            </a:pPr>
            <a:r>
              <a:rPr lang="en" sz="1300">
                <a:latin typeface="Roboto Mono Medium"/>
                <a:ea typeface="Roboto Mono Medium"/>
                <a:cs typeface="Roboto Mono Medium"/>
                <a:sym typeface="Roboto Mono Medium"/>
              </a:rPr>
              <a:t>if __name__ == “__main__”:</a:t>
            </a:r>
            <a:endParaRPr sz="1300">
              <a:latin typeface="Roboto Mono Medium"/>
              <a:ea typeface="Roboto Mono Medium"/>
              <a:cs typeface="Roboto Mono Medium"/>
              <a:sym typeface="Roboto Mono Medium"/>
            </a:endParaRPr>
          </a:p>
          <a:p>
            <a:pPr indent="0" lvl="0" marL="0" rtl="0" algn="l">
              <a:spcBef>
                <a:spcPts val="0"/>
              </a:spcBef>
              <a:spcAft>
                <a:spcPts val="0"/>
              </a:spcAft>
              <a:buNone/>
            </a:pPr>
            <a:r>
              <a:rPr lang="en" sz="1300">
                <a:latin typeface="Roboto Mono Medium"/>
                <a:ea typeface="Roboto Mono Medium"/>
                <a:cs typeface="Roboto Mono Medium"/>
                <a:sym typeface="Roboto Mono Medium"/>
              </a:rPr>
              <a:t>	</a:t>
            </a:r>
            <a:endParaRPr sz="1300">
              <a:latin typeface="Roboto Mono Medium"/>
              <a:ea typeface="Roboto Mono Medium"/>
              <a:cs typeface="Roboto Mono Medium"/>
              <a:sym typeface="Roboto Mono Medium"/>
            </a:endParaRPr>
          </a:p>
        </p:txBody>
      </p:sp>
      <p:sp>
        <p:nvSpPr>
          <p:cNvPr id="325" name="Google Shape;325;p42"/>
          <p:cNvSpPr txBox="1"/>
          <p:nvPr/>
        </p:nvSpPr>
        <p:spPr>
          <a:xfrm>
            <a:off x="4805550" y="2957650"/>
            <a:ext cx="3280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Mono Medium"/>
                <a:ea typeface="Roboto Mono Medium"/>
                <a:cs typeface="Roboto Mono Medium"/>
                <a:sym typeface="Roboto Mono Medium"/>
              </a:rPr>
              <a:t>      # Called function</a:t>
            </a:r>
            <a:endParaRPr sz="1300">
              <a:latin typeface="Roboto Mono Medium"/>
              <a:ea typeface="Roboto Mono Medium"/>
              <a:cs typeface="Roboto Mono Medium"/>
              <a:sym typeface="Roboto Mono Medium"/>
            </a:endParaRPr>
          </a:p>
          <a:p>
            <a:pPr indent="0" lvl="0" marL="0" rtl="0" algn="l">
              <a:spcBef>
                <a:spcPts val="0"/>
              </a:spcBef>
              <a:spcAft>
                <a:spcPts val="0"/>
              </a:spcAft>
              <a:buNone/>
            </a:pPr>
            <a:r>
              <a:rPr lang="en" sz="1300">
                <a:latin typeface="Roboto Mono Medium"/>
                <a:ea typeface="Roboto Mono Medium"/>
                <a:cs typeface="Roboto Mono Medium"/>
                <a:sym typeface="Roboto Mono Medium"/>
              </a:rPr>
              <a:t> def addValues(2, 3):	</a:t>
            </a:r>
            <a:endParaRPr sz="1300">
              <a:latin typeface="Roboto Mono Medium"/>
              <a:ea typeface="Roboto Mono Medium"/>
              <a:cs typeface="Roboto Mono Medium"/>
              <a:sym typeface="Roboto Mono Medium"/>
            </a:endParaRPr>
          </a:p>
        </p:txBody>
      </p:sp>
      <p:cxnSp>
        <p:nvCxnSpPr>
          <p:cNvPr id="326" name="Google Shape;326;p42"/>
          <p:cNvCxnSpPr/>
          <p:nvPr/>
        </p:nvCxnSpPr>
        <p:spPr>
          <a:xfrm>
            <a:off x="4086475" y="1601900"/>
            <a:ext cx="10800" cy="599400"/>
          </a:xfrm>
          <a:prstGeom prst="straightConnector1">
            <a:avLst/>
          </a:prstGeom>
          <a:noFill/>
          <a:ln cap="flat" cmpd="sng" w="28575">
            <a:solidFill>
              <a:schemeClr val="dk2"/>
            </a:solidFill>
            <a:prstDash val="solid"/>
            <a:round/>
            <a:headEnd len="med" w="med" type="none"/>
            <a:tailEnd len="med" w="med" type="stealth"/>
          </a:ln>
        </p:spPr>
      </p:cxnSp>
      <p:sp>
        <p:nvSpPr>
          <p:cNvPr id="327" name="Google Shape;327;p42"/>
          <p:cNvSpPr txBox="1"/>
          <p:nvPr/>
        </p:nvSpPr>
        <p:spPr>
          <a:xfrm>
            <a:off x="1852525" y="1701500"/>
            <a:ext cx="82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A = 2</a:t>
            </a:r>
            <a:endParaRPr>
              <a:latin typeface="Roboto Mono Medium"/>
              <a:ea typeface="Roboto Mono Medium"/>
              <a:cs typeface="Roboto Mono Medium"/>
              <a:sym typeface="Roboto Mono Medium"/>
            </a:endParaRPr>
          </a:p>
        </p:txBody>
      </p:sp>
      <p:sp>
        <p:nvSpPr>
          <p:cNvPr id="328" name="Google Shape;328;p42"/>
          <p:cNvSpPr txBox="1"/>
          <p:nvPr/>
        </p:nvSpPr>
        <p:spPr>
          <a:xfrm>
            <a:off x="1852525" y="1903875"/>
            <a:ext cx="82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B</a:t>
            </a:r>
            <a:r>
              <a:rPr lang="en">
                <a:latin typeface="Roboto Mono Medium"/>
                <a:ea typeface="Roboto Mono Medium"/>
                <a:cs typeface="Roboto Mono Medium"/>
                <a:sym typeface="Roboto Mono Medium"/>
              </a:rPr>
              <a:t> = 3</a:t>
            </a:r>
            <a:endParaRPr>
              <a:latin typeface="Roboto Mono Medium"/>
              <a:ea typeface="Roboto Mono Medium"/>
              <a:cs typeface="Roboto Mono Medium"/>
              <a:sym typeface="Roboto Mono Medium"/>
            </a:endParaRPr>
          </a:p>
        </p:txBody>
      </p:sp>
      <p:sp>
        <p:nvSpPr>
          <p:cNvPr id="329" name="Google Shape;329;p42"/>
          <p:cNvSpPr txBox="1"/>
          <p:nvPr/>
        </p:nvSpPr>
        <p:spPr>
          <a:xfrm>
            <a:off x="1852525" y="2103675"/>
            <a:ext cx="250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s</a:t>
            </a:r>
            <a:r>
              <a:rPr lang="en">
                <a:latin typeface="Roboto Mono Medium"/>
                <a:ea typeface="Roboto Mono Medium"/>
                <a:cs typeface="Roboto Mono Medium"/>
                <a:sym typeface="Roboto Mono Medium"/>
              </a:rPr>
              <a:t>um = addValues(2, 3)</a:t>
            </a:r>
            <a:endParaRPr>
              <a:latin typeface="Roboto Mono Medium"/>
              <a:ea typeface="Roboto Mono Medium"/>
              <a:cs typeface="Roboto Mono Medium"/>
              <a:sym typeface="Roboto Mono Medium"/>
            </a:endParaRPr>
          </a:p>
        </p:txBody>
      </p:sp>
      <p:cxnSp>
        <p:nvCxnSpPr>
          <p:cNvPr id="330" name="Google Shape;330;p42"/>
          <p:cNvCxnSpPr/>
          <p:nvPr/>
        </p:nvCxnSpPr>
        <p:spPr>
          <a:xfrm>
            <a:off x="4162750" y="2484575"/>
            <a:ext cx="1261800" cy="751800"/>
          </a:xfrm>
          <a:prstGeom prst="straightConnector1">
            <a:avLst/>
          </a:prstGeom>
          <a:noFill/>
          <a:ln cap="flat" cmpd="sng" w="28575">
            <a:solidFill>
              <a:schemeClr val="dk2"/>
            </a:solidFill>
            <a:prstDash val="solid"/>
            <a:round/>
            <a:headEnd len="med" w="med" type="none"/>
            <a:tailEnd len="med" w="med" type="stealth"/>
          </a:ln>
        </p:spPr>
      </p:cxnSp>
      <p:sp>
        <p:nvSpPr>
          <p:cNvPr id="331" name="Google Shape;331;p42"/>
          <p:cNvSpPr txBox="1"/>
          <p:nvPr/>
        </p:nvSpPr>
        <p:spPr>
          <a:xfrm>
            <a:off x="5470350" y="3357850"/>
            <a:ext cx="19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value1 = 2</a:t>
            </a:r>
            <a:endParaRPr>
              <a:latin typeface="Roboto Mono Medium"/>
              <a:ea typeface="Roboto Mono Medium"/>
              <a:cs typeface="Roboto Mono Medium"/>
              <a:sym typeface="Roboto Mono Medium"/>
            </a:endParaRPr>
          </a:p>
        </p:txBody>
      </p:sp>
      <p:sp>
        <p:nvSpPr>
          <p:cNvPr id="332" name="Google Shape;332;p42"/>
          <p:cNvSpPr txBox="1"/>
          <p:nvPr/>
        </p:nvSpPr>
        <p:spPr>
          <a:xfrm>
            <a:off x="5470350" y="3591613"/>
            <a:ext cx="19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value2 = 3</a:t>
            </a:r>
            <a:endParaRPr>
              <a:latin typeface="Roboto Mono Medium"/>
              <a:ea typeface="Roboto Mono Medium"/>
              <a:cs typeface="Roboto Mono Medium"/>
              <a:sym typeface="Roboto Mono Medium"/>
            </a:endParaRPr>
          </a:p>
        </p:txBody>
      </p:sp>
      <p:sp>
        <p:nvSpPr>
          <p:cNvPr id="333" name="Google Shape;333;p42"/>
          <p:cNvSpPr txBox="1"/>
          <p:nvPr/>
        </p:nvSpPr>
        <p:spPr>
          <a:xfrm>
            <a:off x="5470350" y="3822825"/>
            <a:ext cx="23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r</a:t>
            </a:r>
            <a:r>
              <a:rPr lang="en">
                <a:latin typeface="Roboto Mono Medium"/>
                <a:ea typeface="Roboto Mono Medium"/>
                <a:cs typeface="Roboto Mono Medium"/>
                <a:sym typeface="Roboto Mono Medium"/>
              </a:rPr>
              <a:t>esult = 2 + 3 = 5</a:t>
            </a:r>
            <a:endParaRPr>
              <a:latin typeface="Roboto Mono Medium"/>
              <a:ea typeface="Roboto Mono Medium"/>
              <a:cs typeface="Roboto Mono Medium"/>
              <a:sym typeface="Roboto Mono Medium"/>
            </a:endParaRPr>
          </a:p>
        </p:txBody>
      </p:sp>
      <p:sp>
        <p:nvSpPr>
          <p:cNvPr id="334" name="Google Shape;334;p42"/>
          <p:cNvSpPr txBox="1"/>
          <p:nvPr/>
        </p:nvSpPr>
        <p:spPr>
          <a:xfrm>
            <a:off x="5470350" y="4116875"/>
            <a:ext cx="23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r</a:t>
            </a:r>
            <a:r>
              <a:rPr lang="en">
                <a:latin typeface="Roboto Mono Medium"/>
                <a:ea typeface="Roboto Mono Medium"/>
                <a:cs typeface="Roboto Mono Medium"/>
                <a:sym typeface="Roboto Mono Medium"/>
              </a:rPr>
              <a:t>eturn result (5)</a:t>
            </a:r>
            <a:endParaRPr>
              <a:latin typeface="Roboto Mono Medium"/>
              <a:ea typeface="Roboto Mono Medium"/>
              <a:cs typeface="Roboto Mono Medium"/>
              <a:sym typeface="Roboto Mono Medium"/>
            </a:endParaRPr>
          </a:p>
        </p:txBody>
      </p:sp>
      <p:cxnSp>
        <p:nvCxnSpPr>
          <p:cNvPr id="335" name="Google Shape;335;p42"/>
          <p:cNvCxnSpPr>
            <a:stCxn id="334" idx="1"/>
          </p:cNvCxnSpPr>
          <p:nvPr/>
        </p:nvCxnSpPr>
        <p:spPr>
          <a:xfrm rot="10800000">
            <a:off x="2190450" y="2495375"/>
            <a:ext cx="3279900" cy="1821600"/>
          </a:xfrm>
          <a:prstGeom prst="straightConnector1">
            <a:avLst/>
          </a:prstGeom>
          <a:noFill/>
          <a:ln cap="flat" cmpd="sng" w="28575">
            <a:solidFill>
              <a:schemeClr val="dk2"/>
            </a:solidFill>
            <a:prstDash val="solid"/>
            <a:round/>
            <a:headEnd len="med" w="med" type="none"/>
            <a:tailEnd len="med" w="med" type="stealth"/>
          </a:ln>
        </p:spPr>
      </p:cxnSp>
      <p:cxnSp>
        <p:nvCxnSpPr>
          <p:cNvPr id="336" name="Google Shape;336;p42"/>
          <p:cNvCxnSpPr>
            <a:stCxn id="329" idx="1"/>
          </p:cNvCxnSpPr>
          <p:nvPr/>
        </p:nvCxnSpPr>
        <p:spPr>
          <a:xfrm>
            <a:off x="1852525" y="2303775"/>
            <a:ext cx="10800" cy="1248600"/>
          </a:xfrm>
          <a:prstGeom prst="straightConnector1">
            <a:avLst/>
          </a:prstGeom>
          <a:noFill/>
          <a:ln cap="flat" cmpd="sng" w="28575">
            <a:solidFill>
              <a:schemeClr val="dk2"/>
            </a:solidFill>
            <a:prstDash val="solid"/>
            <a:round/>
            <a:headEnd len="med" w="med" type="none"/>
            <a:tailEnd len="med" w="med" type="stealth"/>
          </a:ln>
        </p:spPr>
      </p:cxnSp>
      <p:sp>
        <p:nvSpPr>
          <p:cNvPr id="337" name="Google Shape;337;p42"/>
          <p:cNvSpPr txBox="1"/>
          <p:nvPr/>
        </p:nvSpPr>
        <p:spPr>
          <a:xfrm>
            <a:off x="1776175" y="3591625"/>
            <a:ext cx="23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print(sum)</a:t>
            </a:r>
            <a:endParaRPr>
              <a:latin typeface="Roboto Mono Medium"/>
              <a:ea typeface="Roboto Mono Medium"/>
              <a:cs typeface="Roboto Mono Medium"/>
              <a:sym typeface="Roboto Mono Medium"/>
            </a:endParaRPr>
          </a:p>
        </p:txBody>
      </p:sp>
      <p:sp>
        <p:nvSpPr>
          <p:cNvPr id="338" name="Google Shape;338;p42"/>
          <p:cNvSpPr txBox="1"/>
          <p:nvPr/>
        </p:nvSpPr>
        <p:spPr>
          <a:xfrm>
            <a:off x="1067925" y="4108250"/>
            <a:ext cx="62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FINAL OUTPUT: 5</a:t>
            </a:r>
            <a:endParaRPr>
              <a:latin typeface="Roboto Mono Medium"/>
              <a:ea typeface="Roboto Mono Medium"/>
              <a:cs typeface="Roboto Mono Medium"/>
              <a:sym typeface="Roboto Mon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3"/>
          <p:cNvSpPr txBox="1"/>
          <p:nvPr>
            <p:ph type="title"/>
          </p:nvPr>
        </p:nvSpPr>
        <p:spPr>
          <a:xfrm>
            <a:off x="2838275" y="1645351"/>
            <a:ext cx="4001700" cy="1739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2400"/>
              <a:t>Now, that we have learnt </a:t>
            </a:r>
            <a:r>
              <a:rPr lang="en" sz="2400"/>
              <a:t>what</a:t>
            </a:r>
            <a:r>
              <a:rPr lang="en" sz="2400"/>
              <a:t> functions, examples, and their working we can now see why they are so much preferred.</a:t>
            </a:r>
            <a:endParaRPr sz="2400"/>
          </a:p>
        </p:txBody>
      </p:sp>
      <p:pic>
        <p:nvPicPr>
          <p:cNvPr id="344" name="Google Shape;344;p43"/>
          <p:cNvPicPr preferRelativeResize="0"/>
          <p:nvPr/>
        </p:nvPicPr>
        <p:blipFill rotWithShape="1">
          <a:blip r:embed="rId3">
            <a:alphaModFix amt="78000"/>
          </a:blip>
          <a:srcRect b="0" l="19967" r="0" t="0"/>
          <a:stretch/>
        </p:blipFill>
        <p:spPr>
          <a:xfrm rot="3044709">
            <a:off x="2397403" y="714063"/>
            <a:ext cx="1470368" cy="758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ph idx="2" type="title"/>
          </p:nvPr>
        </p:nvSpPr>
        <p:spPr>
          <a:xfrm>
            <a:off x="3778200" y="1403800"/>
            <a:ext cx="1587600" cy="10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pic>
        <p:nvPicPr>
          <p:cNvPr id="350" name="Google Shape;350;p44"/>
          <p:cNvPicPr preferRelativeResize="0"/>
          <p:nvPr/>
        </p:nvPicPr>
        <p:blipFill rotWithShape="1">
          <a:blip r:embed="rId3">
            <a:alphaModFix/>
          </a:blip>
          <a:srcRect b="21025" l="0" r="8892" t="16970"/>
          <a:stretch/>
        </p:blipFill>
        <p:spPr>
          <a:xfrm rot="10800000">
            <a:off x="833700" y="1225600"/>
            <a:ext cx="2036850" cy="810276"/>
          </a:xfrm>
          <a:prstGeom prst="rect">
            <a:avLst/>
          </a:prstGeom>
          <a:noFill/>
          <a:ln>
            <a:noFill/>
          </a:ln>
        </p:spPr>
      </p:pic>
      <p:pic>
        <p:nvPicPr>
          <p:cNvPr id="351" name="Google Shape;351;p44"/>
          <p:cNvPicPr preferRelativeResize="0"/>
          <p:nvPr/>
        </p:nvPicPr>
        <p:blipFill rotWithShape="1">
          <a:blip r:embed="rId4">
            <a:alphaModFix/>
          </a:blip>
          <a:srcRect b="18300" l="0" r="8892" t="16734"/>
          <a:stretch/>
        </p:blipFill>
        <p:spPr>
          <a:xfrm rot="10800000">
            <a:off x="833700" y="1737957"/>
            <a:ext cx="2036850" cy="846042"/>
          </a:xfrm>
          <a:prstGeom prst="rect">
            <a:avLst/>
          </a:prstGeom>
          <a:noFill/>
          <a:ln>
            <a:noFill/>
          </a:ln>
        </p:spPr>
      </p:pic>
      <p:sp>
        <p:nvSpPr>
          <p:cNvPr id="352" name="Google Shape;352;p44"/>
          <p:cNvSpPr txBox="1"/>
          <p:nvPr>
            <p:ph type="title"/>
          </p:nvPr>
        </p:nvSpPr>
        <p:spPr>
          <a:xfrm>
            <a:off x="2403450" y="2726425"/>
            <a:ext cx="4337100" cy="81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Why functions?</a:t>
            </a:r>
            <a:endParaRPr b="0"/>
          </a:p>
        </p:txBody>
      </p:sp>
      <p:pic>
        <p:nvPicPr>
          <p:cNvPr id="353" name="Google Shape;353;p44"/>
          <p:cNvPicPr preferRelativeResize="0"/>
          <p:nvPr/>
        </p:nvPicPr>
        <p:blipFill>
          <a:blip r:embed="rId5">
            <a:alphaModFix amt="86000"/>
          </a:blip>
          <a:stretch>
            <a:fillRect/>
          </a:stretch>
        </p:blipFill>
        <p:spPr>
          <a:xfrm rot="1344117">
            <a:off x="3823925" y="1324475"/>
            <a:ext cx="1496149" cy="1160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5"/>
          <p:cNvSpPr txBox="1"/>
          <p:nvPr>
            <p:ph idx="8" type="title"/>
          </p:nvPr>
        </p:nvSpPr>
        <p:spPr>
          <a:xfrm>
            <a:off x="773700" y="569500"/>
            <a:ext cx="3291000" cy="4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Their Importance</a:t>
            </a:r>
            <a:endParaRPr b="0"/>
          </a:p>
        </p:txBody>
      </p:sp>
      <p:sp>
        <p:nvSpPr>
          <p:cNvPr id="359" name="Google Shape;359;p45"/>
          <p:cNvSpPr txBox="1"/>
          <p:nvPr/>
        </p:nvSpPr>
        <p:spPr>
          <a:xfrm>
            <a:off x="686525" y="1187800"/>
            <a:ext cx="3378300" cy="343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Mono"/>
                <a:ea typeface="Roboto Mono"/>
                <a:cs typeface="Roboto Mono"/>
                <a:sym typeface="Roboto Mono"/>
              </a:rPr>
              <a:t>The first reason is </a:t>
            </a:r>
            <a:r>
              <a:rPr i="1" lang="en" sz="1300">
                <a:latin typeface="Roboto Mono"/>
                <a:ea typeface="Roboto Mono"/>
                <a:cs typeface="Roboto Mono"/>
                <a:sym typeface="Roboto Mono"/>
              </a:rPr>
              <a:t>reusability</a:t>
            </a:r>
            <a:r>
              <a:rPr lang="en" sz="1300">
                <a:latin typeface="Roboto Mono"/>
                <a:ea typeface="Roboto Mono"/>
                <a:cs typeface="Roboto Mono"/>
                <a:sym typeface="Roboto Mono"/>
              </a:rPr>
              <a:t>. Once a function is defined, you can invoke the same function many times in your program, which saves you work. </a:t>
            </a:r>
            <a:endParaRPr sz="1300">
              <a:latin typeface="Roboto Mono"/>
              <a:ea typeface="Roboto Mono"/>
              <a:cs typeface="Roboto Mono"/>
              <a:sym typeface="Roboto Mono"/>
            </a:endParaRPr>
          </a:p>
          <a:p>
            <a:pPr indent="0" lvl="0" marL="0" rtl="0" algn="l">
              <a:spcBef>
                <a:spcPts val="0"/>
              </a:spcBef>
              <a:spcAft>
                <a:spcPts val="0"/>
              </a:spcAft>
              <a:buNone/>
            </a:pPr>
            <a:r>
              <a:t/>
            </a:r>
            <a:endParaRPr sz="1300">
              <a:latin typeface="Roboto Mono"/>
              <a:ea typeface="Roboto Mono"/>
              <a:cs typeface="Roboto Mono"/>
              <a:sym typeface="Roboto Mono"/>
            </a:endParaRPr>
          </a:p>
          <a:p>
            <a:pPr indent="0" lvl="0" marL="0" rtl="0" algn="l">
              <a:spcBef>
                <a:spcPts val="0"/>
              </a:spcBef>
              <a:spcAft>
                <a:spcPts val="0"/>
              </a:spcAft>
              <a:buNone/>
            </a:pPr>
            <a:r>
              <a:rPr lang="en" sz="1300">
                <a:latin typeface="Roboto Mono"/>
                <a:ea typeface="Roboto Mono"/>
                <a:cs typeface="Roboto Mono"/>
                <a:sym typeface="Roboto Mono"/>
              </a:rPr>
              <a:t>Once reusable, we can avoid code repetition and save </a:t>
            </a:r>
            <a:r>
              <a:rPr lang="en" sz="1300">
                <a:latin typeface="Roboto Mono"/>
                <a:ea typeface="Roboto Mono"/>
                <a:cs typeface="Roboto Mono"/>
                <a:sym typeface="Roboto Mono"/>
              </a:rPr>
              <a:t>effort</a:t>
            </a:r>
            <a:r>
              <a:rPr lang="en" sz="1300">
                <a:latin typeface="Roboto Mono"/>
                <a:ea typeface="Roboto Mono"/>
                <a:cs typeface="Roboto Mono"/>
                <a:sym typeface="Roboto Mono"/>
              </a:rPr>
              <a:t> and time.</a:t>
            </a:r>
            <a:endParaRPr sz="1300">
              <a:latin typeface="Roboto Mono"/>
              <a:ea typeface="Roboto Mono"/>
              <a:cs typeface="Roboto Mono"/>
              <a:sym typeface="Roboto Mono"/>
            </a:endParaRPr>
          </a:p>
          <a:p>
            <a:pPr indent="0" lvl="0" marL="0" rtl="0" algn="l">
              <a:spcBef>
                <a:spcPts val="0"/>
              </a:spcBef>
              <a:spcAft>
                <a:spcPts val="0"/>
              </a:spcAft>
              <a:buNone/>
            </a:pPr>
            <a:r>
              <a:t/>
            </a:r>
            <a:endParaRPr sz="1300">
              <a:highlight>
                <a:srgbClr val="F3F3F3"/>
              </a:highlight>
              <a:latin typeface="Roboto Mono"/>
              <a:ea typeface="Roboto Mono"/>
              <a:cs typeface="Roboto Mono"/>
              <a:sym typeface="Roboto Mono"/>
            </a:endParaRPr>
          </a:p>
          <a:p>
            <a:pPr indent="0" lvl="0" marL="0" rtl="0" algn="l">
              <a:spcBef>
                <a:spcPts val="0"/>
              </a:spcBef>
              <a:spcAft>
                <a:spcPts val="0"/>
              </a:spcAft>
              <a:buNone/>
            </a:pPr>
            <a:r>
              <a:rPr lang="en" sz="1350">
                <a:solidFill>
                  <a:srgbClr val="222222"/>
                </a:solidFill>
                <a:highlight>
                  <a:srgbClr val="F3F3F3"/>
                </a:highlight>
                <a:latin typeface="Roboto Mono"/>
                <a:ea typeface="Roboto Mono"/>
                <a:cs typeface="Roboto Mono"/>
                <a:sym typeface="Roboto Mono"/>
              </a:rPr>
              <a:t>We can break our program into smaller and modular chunks. So, when our program grows larger and larger, functions help us to make it more organized and manageable.</a:t>
            </a:r>
            <a:endParaRPr sz="1300">
              <a:latin typeface="Roboto Mono"/>
              <a:ea typeface="Roboto Mono"/>
              <a:cs typeface="Roboto Mono"/>
              <a:sym typeface="Roboto Mono"/>
            </a:endParaRPr>
          </a:p>
        </p:txBody>
      </p:sp>
      <p:sp>
        <p:nvSpPr>
          <p:cNvPr id="360" name="Google Shape;360;p45"/>
          <p:cNvSpPr txBox="1"/>
          <p:nvPr/>
        </p:nvSpPr>
        <p:spPr>
          <a:xfrm>
            <a:off x="5078125" y="569500"/>
            <a:ext cx="33237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300">
              <a:latin typeface="Roboto Mono Medium"/>
              <a:ea typeface="Roboto Mono Medium"/>
              <a:cs typeface="Roboto Mono Medium"/>
              <a:sym typeface="Roboto Mono Medium"/>
            </a:endParaRPr>
          </a:p>
        </p:txBody>
      </p:sp>
      <p:pic>
        <p:nvPicPr>
          <p:cNvPr id="361" name="Google Shape;361;p45"/>
          <p:cNvPicPr preferRelativeResize="0"/>
          <p:nvPr/>
        </p:nvPicPr>
        <p:blipFill>
          <a:blip r:embed="rId3">
            <a:alphaModFix/>
          </a:blip>
          <a:stretch>
            <a:fillRect/>
          </a:stretch>
        </p:blipFill>
        <p:spPr>
          <a:xfrm rot="735737">
            <a:off x="5187100" y="1891400"/>
            <a:ext cx="2952750" cy="1552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idx="8" type="title"/>
          </p:nvPr>
        </p:nvSpPr>
        <p:spPr>
          <a:xfrm>
            <a:off x="1002325" y="711181"/>
            <a:ext cx="240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182" name="Google Shape;182;p28"/>
          <p:cNvSpPr/>
          <p:nvPr/>
        </p:nvSpPr>
        <p:spPr>
          <a:xfrm>
            <a:off x="7639575" y="711175"/>
            <a:ext cx="674863" cy="488424"/>
          </a:xfrm>
          <a:custGeom>
            <a:rect b="b" l="l" r="r" t="t"/>
            <a:pathLst>
              <a:path extrusionOk="0" h="25582" w="35347">
                <a:moveTo>
                  <a:pt x="32086" y="1331"/>
                </a:moveTo>
                <a:cubicBezTo>
                  <a:pt x="32060" y="1725"/>
                  <a:pt x="32014" y="2116"/>
                  <a:pt x="31884" y="2511"/>
                </a:cubicBezTo>
                <a:cubicBezTo>
                  <a:pt x="31710" y="3037"/>
                  <a:pt x="31422" y="3448"/>
                  <a:pt x="31140" y="3873"/>
                </a:cubicBezTo>
                <a:lnTo>
                  <a:pt x="31140" y="3875"/>
                </a:lnTo>
                <a:cubicBezTo>
                  <a:pt x="31045" y="3802"/>
                  <a:pt x="30957" y="3717"/>
                  <a:pt x="30879" y="3626"/>
                </a:cubicBezTo>
                <a:cubicBezTo>
                  <a:pt x="30960" y="3537"/>
                  <a:pt x="31004" y="3420"/>
                  <a:pt x="31004" y="3300"/>
                </a:cubicBezTo>
                <a:cubicBezTo>
                  <a:pt x="31012" y="2456"/>
                  <a:pt x="31170" y="1364"/>
                  <a:pt x="32086" y="1331"/>
                </a:cubicBezTo>
                <a:close/>
                <a:moveTo>
                  <a:pt x="33448" y="2151"/>
                </a:moveTo>
                <a:lnTo>
                  <a:pt x="33448" y="2151"/>
                </a:lnTo>
                <a:cubicBezTo>
                  <a:pt x="33674" y="2664"/>
                  <a:pt x="33586" y="3318"/>
                  <a:pt x="33167" y="3795"/>
                </a:cubicBezTo>
                <a:cubicBezTo>
                  <a:pt x="33046" y="3933"/>
                  <a:pt x="32896" y="4044"/>
                  <a:pt x="32729" y="4118"/>
                </a:cubicBezTo>
                <a:cubicBezTo>
                  <a:pt x="33098" y="3528"/>
                  <a:pt x="33326" y="2819"/>
                  <a:pt x="33448" y="2151"/>
                </a:cubicBezTo>
                <a:close/>
                <a:moveTo>
                  <a:pt x="32524" y="1387"/>
                </a:moveTo>
                <a:cubicBezTo>
                  <a:pt x="32540" y="1390"/>
                  <a:pt x="32555" y="1392"/>
                  <a:pt x="32571" y="1397"/>
                </a:cubicBezTo>
                <a:cubicBezTo>
                  <a:pt x="32884" y="1486"/>
                  <a:pt x="33123" y="1661"/>
                  <a:pt x="33289" y="1878"/>
                </a:cubicBezTo>
                <a:cubicBezTo>
                  <a:pt x="33081" y="2445"/>
                  <a:pt x="32804" y="2943"/>
                  <a:pt x="32503" y="3432"/>
                </a:cubicBezTo>
                <a:cubicBezTo>
                  <a:pt x="32416" y="3432"/>
                  <a:pt x="32336" y="3480"/>
                  <a:pt x="32295" y="3557"/>
                </a:cubicBezTo>
                <a:cubicBezTo>
                  <a:pt x="32169" y="3777"/>
                  <a:pt x="32049" y="4000"/>
                  <a:pt x="31925" y="4221"/>
                </a:cubicBezTo>
                <a:cubicBezTo>
                  <a:pt x="31817" y="4204"/>
                  <a:pt x="31712" y="4175"/>
                  <a:pt x="31611" y="4138"/>
                </a:cubicBezTo>
                <a:cubicBezTo>
                  <a:pt x="32171" y="3413"/>
                  <a:pt x="32513" y="2340"/>
                  <a:pt x="32524" y="1387"/>
                </a:cubicBezTo>
                <a:close/>
                <a:moveTo>
                  <a:pt x="9407" y="5159"/>
                </a:moveTo>
                <a:cubicBezTo>
                  <a:pt x="10187" y="6580"/>
                  <a:pt x="10603" y="7882"/>
                  <a:pt x="10645" y="9398"/>
                </a:cubicBezTo>
                <a:cubicBezTo>
                  <a:pt x="10279" y="9775"/>
                  <a:pt x="9939" y="10175"/>
                  <a:pt x="9627" y="10596"/>
                </a:cubicBezTo>
                <a:lnTo>
                  <a:pt x="9626" y="10596"/>
                </a:lnTo>
                <a:cubicBezTo>
                  <a:pt x="9570" y="10548"/>
                  <a:pt x="9511" y="10506"/>
                  <a:pt x="9457" y="10455"/>
                </a:cubicBezTo>
                <a:cubicBezTo>
                  <a:pt x="8958" y="9988"/>
                  <a:pt x="8631" y="9478"/>
                  <a:pt x="8445" y="8950"/>
                </a:cubicBezTo>
                <a:cubicBezTo>
                  <a:pt x="8239" y="7563"/>
                  <a:pt x="8522" y="6110"/>
                  <a:pt x="9407" y="5159"/>
                </a:cubicBezTo>
                <a:close/>
                <a:moveTo>
                  <a:pt x="14031" y="4662"/>
                </a:moveTo>
                <a:lnTo>
                  <a:pt x="14031" y="4662"/>
                </a:lnTo>
                <a:cubicBezTo>
                  <a:pt x="15409" y="5488"/>
                  <a:pt x="16195" y="7133"/>
                  <a:pt x="15661" y="8877"/>
                </a:cubicBezTo>
                <a:lnTo>
                  <a:pt x="15659" y="8877"/>
                </a:lnTo>
                <a:cubicBezTo>
                  <a:pt x="15430" y="9624"/>
                  <a:pt x="15018" y="10217"/>
                  <a:pt x="14503" y="10657"/>
                </a:cubicBezTo>
                <a:cubicBezTo>
                  <a:pt x="15162" y="8733"/>
                  <a:pt x="15142" y="6226"/>
                  <a:pt x="14031" y="4662"/>
                </a:cubicBezTo>
                <a:close/>
                <a:moveTo>
                  <a:pt x="12255" y="4111"/>
                </a:moveTo>
                <a:lnTo>
                  <a:pt x="12255" y="4111"/>
                </a:lnTo>
                <a:cubicBezTo>
                  <a:pt x="12734" y="4141"/>
                  <a:pt x="13204" y="4257"/>
                  <a:pt x="13641" y="4456"/>
                </a:cubicBezTo>
                <a:cubicBezTo>
                  <a:pt x="13946" y="5706"/>
                  <a:pt x="14445" y="6784"/>
                  <a:pt x="14438" y="8128"/>
                </a:cubicBezTo>
                <a:cubicBezTo>
                  <a:pt x="14433" y="9221"/>
                  <a:pt x="14153" y="10170"/>
                  <a:pt x="13778" y="11136"/>
                </a:cubicBezTo>
                <a:lnTo>
                  <a:pt x="13777" y="11136"/>
                </a:lnTo>
                <a:cubicBezTo>
                  <a:pt x="13579" y="11237"/>
                  <a:pt x="13371" y="11320"/>
                  <a:pt x="13158" y="11383"/>
                </a:cubicBezTo>
                <a:cubicBezTo>
                  <a:pt x="13508" y="10596"/>
                  <a:pt x="13480" y="9389"/>
                  <a:pt x="13480" y="8738"/>
                </a:cubicBezTo>
                <a:cubicBezTo>
                  <a:pt x="13481" y="7105"/>
                  <a:pt x="13101" y="5512"/>
                  <a:pt x="12255" y="4111"/>
                </a:cubicBezTo>
                <a:close/>
                <a:moveTo>
                  <a:pt x="10574" y="4370"/>
                </a:moveTo>
                <a:cubicBezTo>
                  <a:pt x="11032" y="5394"/>
                  <a:pt x="11434" y="6425"/>
                  <a:pt x="11654" y="7535"/>
                </a:cubicBezTo>
                <a:cubicBezTo>
                  <a:pt x="11731" y="7917"/>
                  <a:pt x="12221" y="10964"/>
                  <a:pt x="11674" y="11503"/>
                </a:cubicBezTo>
                <a:cubicBezTo>
                  <a:pt x="11256" y="11451"/>
                  <a:pt x="10850" y="11331"/>
                  <a:pt x="10471" y="11147"/>
                </a:cubicBezTo>
                <a:cubicBezTo>
                  <a:pt x="10513" y="11076"/>
                  <a:pt x="10551" y="11003"/>
                  <a:pt x="10593" y="10933"/>
                </a:cubicBezTo>
                <a:cubicBezTo>
                  <a:pt x="10613" y="10979"/>
                  <a:pt x="10666" y="11005"/>
                  <a:pt x="10718" y="11005"/>
                </a:cubicBezTo>
                <a:cubicBezTo>
                  <a:pt x="10776" y="11005"/>
                  <a:pt x="10833" y="10974"/>
                  <a:pt x="10849" y="10909"/>
                </a:cubicBezTo>
                <a:cubicBezTo>
                  <a:pt x="10901" y="10692"/>
                  <a:pt x="10939" y="10473"/>
                  <a:pt x="10966" y="10253"/>
                </a:cubicBezTo>
                <a:cubicBezTo>
                  <a:pt x="11086" y="10020"/>
                  <a:pt x="11201" y="9789"/>
                  <a:pt x="11304" y="9554"/>
                </a:cubicBezTo>
                <a:cubicBezTo>
                  <a:pt x="11399" y="9337"/>
                  <a:pt x="11239" y="9113"/>
                  <a:pt x="11045" y="9113"/>
                </a:cubicBezTo>
                <a:cubicBezTo>
                  <a:pt x="11035" y="9113"/>
                  <a:pt x="11025" y="9113"/>
                  <a:pt x="11016" y="9115"/>
                </a:cubicBezTo>
                <a:cubicBezTo>
                  <a:pt x="10959" y="7642"/>
                  <a:pt x="10449" y="6136"/>
                  <a:pt x="9532" y="5039"/>
                </a:cubicBezTo>
                <a:cubicBezTo>
                  <a:pt x="9833" y="4751"/>
                  <a:pt x="10187" y="4523"/>
                  <a:pt x="10574" y="4370"/>
                </a:cubicBezTo>
                <a:close/>
                <a:moveTo>
                  <a:pt x="12017" y="4105"/>
                </a:moveTo>
                <a:cubicBezTo>
                  <a:pt x="12017" y="4115"/>
                  <a:pt x="12020" y="4125"/>
                  <a:pt x="12023" y="4134"/>
                </a:cubicBezTo>
                <a:cubicBezTo>
                  <a:pt x="12459" y="5230"/>
                  <a:pt x="12828" y="6325"/>
                  <a:pt x="12963" y="7502"/>
                </a:cubicBezTo>
                <a:cubicBezTo>
                  <a:pt x="13008" y="7897"/>
                  <a:pt x="13034" y="10935"/>
                  <a:pt x="12588" y="11499"/>
                </a:cubicBezTo>
                <a:lnTo>
                  <a:pt x="12586" y="11499"/>
                </a:lnTo>
                <a:cubicBezTo>
                  <a:pt x="12468" y="11513"/>
                  <a:pt x="12349" y="11524"/>
                  <a:pt x="12230" y="11527"/>
                </a:cubicBezTo>
                <a:cubicBezTo>
                  <a:pt x="12489" y="10895"/>
                  <a:pt x="12334" y="9818"/>
                  <a:pt x="12313" y="9394"/>
                </a:cubicBezTo>
                <a:cubicBezTo>
                  <a:pt x="12224" y="7606"/>
                  <a:pt x="11756" y="5824"/>
                  <a:pt x="10864" y="4269"/>
                </a:cubicBezTo>
                <a:cubicBezTo>
                  <a:pt x="11115" y="4193"/>
                  <a:pt x="11375" y="4142"/>
                  <a:pt x="11637" y="4117"/>
                </a:cubicBezTo>
                <a:cubicBezTo>
                  <a:pt x="11766" y="4105"/>
                  <a:pt x="11891" y="4105"/>
                  <a:pt x="12017" y="4105"/>
                </a:cubicBezTo>
                <a:close/>
                <a:moveTo>
                  <a:pt x="25741" y="16319"/>
                </a:moveTo>
                <a:cubicBezTo>
                  <a:pt x="26033" y="16319"/>
                  <a:pt x="26325" y="16353"/>
                  <a:pt x="26608" y="16425"/>
                </a:cubicBezTo>
                <a:cubicBezTo>
                  <a:pt x="26757" y="16463"/>
                  <a:pt x="26903" y="16513"/>
                  <a:pt x="27044" y="16574"/>
                </a:cubicBezTo>
                <a:cubicBezTo>
                  <a:pt x="28124" y="17916"/>
                  <a:pt x="26413" y="20133"/>
                  <a:pt x="25036" y="20799"/>
                </a:cubicBezTo>
                <a:cubicBezTo>
                  <a:pt x="24616" y="21002"/>
                  <a:pt x="24156" y="21111"/>
                  <a:pt x="23701" y="21111"/>
                </a:cubicBezTo>
                <a:cubicBezTo>
                  <a:pt x="23171" y="21111"/>
                  <a:pt x="22648" y="20963"/>
                  <a:pt x="22200" y="20645"/>
                </a:cubicBezTo>
                <a:cubicBezTo>
                  <a:pt x="21851" y="20398"/>
                  <a:pt x="21618" y="20077"/>
                  <a:pt x="21492" y="19731"/>
                </a:cubicBezTo>
                <a:cubicBezTo>
                  <a:pt x="21476" y="19396"/>
                  <a:pt x="21503" y="19061"/>
                  <a:pt x="21572" y="18733"/>
                </a:cubicBezTo>
                <a:cubicBezTo>
                  <a:pt x="21617" y="18728"/>
                  <a:pt x="21662" y="18715"/>
                  <a:pt x="21702" y="18694"/>
                </a:cubicBezTo>
                <a:cubicBezTo>
                  <a:pt x="22164" y="18440"/>
                  <a:pt x="22446" y="18033"/>
                  <a:pt x="22768" y="17649"/>
                </a:cubicBezTo>
                <a:cubicBezTo>
                  <a:pt x="23416" y="18221"/>
                  <a:pt x="24064" y="18791"/>
                  <a:pt x="24704" y="19359"/>
                </a:cubicBezTo>
                <a:cubicBezTo>
                  <a:pt x="24857" y="19496"/>
                  <a:pt x="25027" y="19554"/>
                  <a:pt x="25190" y="19554"/>
                </a:cubicBezTo>
                <a:cubicBezTo>
                  <a:pt x="25767" y="19554"/>
                  <a:pt x="26268" y="18836"/>
                  <a:pt x="25734" y="18328"/>
                </a:cubicBezTo>
                <a:cubicBezTo>
                  <a:pt x="25166" y="17789"/>
                  <a:pt x="24597" y="17246"/>
                  <a:pt x="24027" y="16699"/>
                </a:cubicBezTo>
                <a:cubicBezTo>
                  <a:pt x="24563" y="16456"/>
                  <a:pt x="25153" y="16319"/>
                  <a:pt x="25741" y="16319"/>
                </a:cubicBezTo>
                <a:close/>
                <a:moveTo>
                  <a:pt x="27895" y="17098"/>
                </a:moveTo>
                <a:cubicBezTo>
                  <a:pt x="28227" y="17383"/>
                  <a:pt x="28508" y="17724"/>
                  <a:pt x="28723" y="18106"/>
                </a:cubicBezTo>
                <a:cubicBezTo>
                  <a:pt x="28458" y="19552"/>
                  <a:pt x="27924" y="20816"/>
                  <a:pt x="26655" y="21718"/>
                </a:cubicBezTo>
                <a:cubicBezTo>
                  <a:pt x="25884" y="22266"/>
                  <a:pt x="25025" y="22582"/>
                  <a:pt x="24076" y="22639"/>
                </a:cubicBezTo>
                <a:cubicBezTo>
                  <a:pt x="24017" y="22642"/>
                  <a:pt x="23950" y="22644"/>
                  <a:pt x="23875" y="22644"/>
                </a:cubicBezTo>
                <a:cubicBezTo>
                  <a:pt x="23571" y="22644"/>
                  <a:pt x="23149" y="22613"/>
                  <a:pt x="22716" y="22526"/>
                </a:cubicBezTo>
                <a:cubicBezTo>
                  <a:pt x="22231" y="22010"/>
                  <a:pt x="21886" y="21431"/>
                  <a:pt x="21690" y="20830"/>
                </a:cubicBezTo>
                <a:lnTo>
                  <a:pt x="21690" y="20830"/>
                </a:lnTo>
                <a:cubicBezTo>
                  <a:pt x="22236" y="21348"/>
                  <a:pt x="23021" y="21617"/>
                  <a:pt x="23774" y="21617"/>
                </a:cubicBezTo>
                <a:cubicBezTo>
                  <a:pt x="23888" y="21617"/>
                  <a:pt x="24001" y="21610"/>
                  <a:pt x="24112" y="21598"/>
                </a:cubicBezTo>
                <a:cubicBezTo>
                  <a:pt x="25882" y="21400"/>
                  <a:pt x="28208" y="18898"/>
                  <a:pt x="27895" y="17098"/>
                </a:cubicBezTo>
                <a:close/>
                <a:moveTo>
                  <a:pt x="4132" y="21347"/>
                </a:moveTo>
                <a:lnTo>
                  <a:pt x="4132" y="21347"/>
                </a:lnTo>
                <a:cubicBezTo>
                  <a:pt x="4450" y="21713"/>
                  <a:pt x="4661" y="22218"/>
                  <a:pt x="4648" y="22688"/>
                </a:cubicBezTo>
                <a:cubicBezTo>
                  <a:pt x="4476" y="22239"/>
                  <a:pt x="4293" y="21798"/>
                  <a:pt x="4132" y="21347"/>
                </a:cubicBezTo>
                <a:close/>
                <a:moveTo>
                  <a:pt x="2094" y="22062"/>
                </a:moveTo>
                <a:cubicBezTo>
                  <a:pt x="2166" y="22580"/>
                  <a:pt x="2241" y="23104"/>
                  <a:pt x="2354" y="23612"/>
                </a:cubicBezTo>
                <a:cubicBezTo>
                  <a:pt x="2209" y="23502"/>
                  <a:pt x="2084" y="23367"/>
                  <a:pt x="1985" y="23213"/>
                </a:cubicBezTo>
                <a:cubicBezTo>
                  <a:pt x="1858" y="23010"/>
                  <a:pt x="1761" y="22723"/>
                  <a:pt x="1712" y="22412"/>
                </a:cubicBezTo>
                <a:cubicBezTo>
                  <a:pt x="1816" y="22378"/>
                  <a:pt x="1908" y="22323"/>
                  <a:pt x="1972" y="22248"/>
                </a:cubicBezTo>
                <a:cubicBezTo>
                  <a:pt x="2019" y="22190"/>
                  <a:pt x="2059" y="22128"/>
                  <a:pt x="2094" y="22062"/>
                </a:cubicBezTo>
                <a:close/>
                <a:moveTo>
                  <a:pt x="29081" y="18929"/>
                </a:moveTo>
                <a:lnTo>
                  <a:pt x="29081" y="18930"/>
                </a:lnTo>
                <a:cubicBezTo>
                  <a:pt x="29363" y="19840"/>
                  <a:pt x="29336" y="20848"/>
                  <a:pt x="28921" y="21706"/>
                </a:cubicBezTo>
                <a:cubicBezTo>
                  <a:pt x="28288" y="23017"/>
                  <a:pt x="26888" y="23727"/>
                  <a:pt x="25492" y="23727"/>
                </a:cubicBezTo>
                <a:cubicBezTo>
                  <a:pt x="24668" y="23727"/>
                  <a:pt x="23846" y="23480"/>
                  <a:pt x="23183" y="22963"/>
                </a:cubicBezTo>
                <a:lnTo>
                  <a:pt x="23183" y="22963"/>
                </a:lnTo>
                <a:cubicBezTo>
                  <a:pt x="23552" y="23022"/>
                  <a:pt x="23905" y="23051"/>
                  <a:pt x="24198" y="23051"/>
                </a:cubicBezTo>
                <a:cubicBezTo>
                  <a:pt x="24347" y="23051"/>
                  <a:pt x="24480" y="23044"/>
                  <a:pt x="24592" y="23029"/>
                </a:cubicBezTo>
                <a:cubicBezTo>
                  <a:pt x="26773" y="22734"/>
                  <a:pt x="28616" y="21040"/>
                  <a:pt x="29081" y="18929"/>
                </a:cubicBezTo>
                <a:close/>
                <a:moveTo>
                  <a:pt x="3135" y="20825"/>
                </a:moveTo>
                <a:cubicBezTo>
                  <a:pt x="3311" y="20825"/>
                  <a:pt x="3491" y="20875"/>
                  <a:pt x="3656" y="20961"/>
                </a:cubicBezTo>
                <a:cubicBezTo>
                  <a:pt x="3657" y="20976"/>
                  <a:pt x="3661" y="20993"/>
                  <a:pt x="3663" y="21009"/>
                </a:cubicBezTo>
                <a:cubicBezTo>
                  <a:pt x="3656" y="21030"/>
                  <a:pt x="3647" y="21051"/>
                  <a:pt x="3641" y="21072"/>
                </a:cubicBezTo>
                <a:cubicBezTo>
                  <a:pt x="3621" y="21137"/>
                  <a:pt x="3651" y="21196"/>
                  <a:pt x="3697" y="21233"/>
                </a:cubicBezTo>
                <a:cubicBezTo>
                  <a:pt x="3821" y="21992"/>
                  <a:pt x="4033" y="22752"/>
                  <a:pt x="4420" y="23383"/>
                </a:cubicBezTo>
                <a:cubicBezTo>
                  <a:pt x="4377" y="23441"/>
                  <a:pt x="4329" y="23494"/>
                  <a:pt x="4277" y="23544"/>
                </a:cubicBezTo>
                <a:lnTo>
                  <a:pt x="4276" y="23544"/>
                </a:lnTo>
                <a:cubicBezTo>
                  <a:pt x="4147" y="23661"/>
                  <a:pt x="3999" y="23755"/>
                  <a:pt x="3838" y="23822"/>
                </a:cubicBezTo>
                <a:cubicBezTo>
                  <a:pt x="3681" y="23377"/>
                  <a:pt x="3463" y="22951"/>
                  <a:pt x="3325" y="22494"/>
                </a:cubicBezTo>
                <a:cubicBezTo>
                  <a:pt x="3162" y="21951"/>
                  <a:pt x="3080" y="21394"/>
                  <a:pt x="2974" y="20839"/>
                </a:cubicBezTo>
                <a:cubicBezTo>
                  <a:pt x="3027" y="20830"/>
                  <a:pt x="3081" y="20825"/>
                  <a:pt x="3135" y="20825"/>
                </a:cubicBezTo>
                <a:close/>
                <a:moveTo>
                  <a:pt x="2618" y="21003"/>
                </a:moveTo>
                <a:lnTo>
                  <a:pt x="2618" y="21003"/>
                </a:lnTo>
                <a:cubicBezTo>
                  <a:pt x="2610" y="21938"/>
                  <a:pt x="2832" y="23104"/>
                  <a:pt x="3325" y="23932"/>
                </a:cubicBezTo>
                <a:cubicBezTo>
                  <a:pt x="3310" y="23933"/>
                  <a:pt x="3294" y="23933"/>
                  <a:pt x="3278" y="23933"/>
                </a:cubicBezTo>
                <a:cubicBezTo>
                  <a:pt x="3134" y="23933"/>
                  <a:pt x="2991" y="23913"/>
                  <a:pt x="2853" y="23872"/>
                </a:cubicBezTo>
                <a:cubicBezTo>
                  <a:pt x="2744" y="23067"/>
                  <a:pt x="2516" y="22253"/>
                  <a:pt x="2314" y="21464"/>
                </a:cubicBezTo>
                <a:cubicBezTo>
                  <a:pt x="2350" y="21361"/>
                  <a:pt x="2400" y="21260"/>
                  <a:pt x="2462" y="21169"/>
                </a:cubicBezTo>
                <a:cubicBezTo>
                  <a:pt x="2506" y="21107"/>
                  <a:pt x="2558" y="21051"/>
                  <a:pt x="2618" y="21003"/>
                </a:cubicBezTo>
                <a:close/>
                <a:moveTo>
                  <a:pt x="32126" y="1"/>
                </a:moveTo>
                <a:cubicBezTo>
                  <a:pt x="31323" y="1"/>
                  <a:pt x="30546" y="369"/>
                  <a:pt x="30075" y="1049"/>
                </a:cubicBezTo>
                <a:cubicBezTo>
                  <a:pt x="29894" y="1313"/>
                  <a:pt x="29762" y="1606"/>
                  <a:pt x="29685" y="1915"/>
                </a:cubicBezTo>
                <a:cubicBezTo>
                  <a:pt x="29466" y="2456"/>
                  <a:pt x="29447" y="3070"/>
                  <a:pt x="29668" y="3630"/>
                </a:cubicBezTo>
                <a:cubicBezTo>
                  <a:pt x="29978" y="4415"/>
                  <a:pt x="30637" y="4960"/>
                  <a:pt x="31382" y="5195"/>
                </a:cubicBezTo>
                <a:cubicBezTo>
                  <a:pt x="30546" y="6732"/>
                  <a:pt x="29755" y="8294"/>
                  <a:pt x="29009" y="9878"/>
                </a:cubicBezTo>
                <a:cubicBezTo>
                  <a:pt x="28225" y="11546"/>
                  <a:pt x="27286" y="13351"/>
                  <a:pt x="26770" y="15158"/>
                </a:cubicBezTo>
                <a:cubicBezTo>
                  <a:pt x="26431" y="15086"/>
                  <a:pt x="26084" y="15051"/>
                  <a:pt x="25737" y="15051"/>
                </a:cubicBezTo>
                <a:cubicBezTo>
                  <a:pt x="25060" y="15051"/>
                  <a:pt x="24380" y="15183"/>
                  <a:pt x="23751" y="15430"/>
                </a:cubicBezTo>
                <a:cubicBezTo>
                  <a:pt x="23471" y="15476"/>
                  <a:pt x="23197" y="15553"/>
                  <a:pt x="22935" y="15660"/>
                </a:cubicBezTo>
                <a:cubicBezTo>
                  <a:pt x="20905" y="13737"/>
                  <a:pt x="18830" y="11837"/>
                  <a:pt x="16633" y="10158"/>
                </a:cubicBezTo>
                <a:cubicBezTo>
                  <a:pt x="16751" y="9931"/>
                  <a:pt x="16852" y="9696"/>
                  <a:pt x="16936" y="9456"/>
                </a:cubicBezTo>
                <a:cubicBezTo>
                  <a:pt x="18116" y="5988"/>
                  <a:pt x="15474" y="2670"/>
                  <a:pt x="12008" y="2670"/>
                </a:cubicBezTo>
                <a:cubicBezTo>
                  <a:pt x="11713" y="2670"/>
                  <a:pt x="11413" y="2694"/>
                  <a:pt x="11109" y="2743"/>
                </a:cubicBezTo>
                <a:cubicBezTo>
                  <a:pt x="7757" y="3292"/>
                  <a:pt x="5808" y="7543"/>
                  <a:pt x="7713" y="10306"/>
                </a:cubicBezTo>
                <a:cubicBezTo>
                  <a:pt x="7866" y="10571"/>
                  <a:pt x="8043" y="10822"/>
                  <a:pt x="8242" y="11054"/>
                </a:cubicBezTo>
                <a:cubicBezTo>
                  <a:pt x="8437" y="11277"/>
                  <a:pt x="8650" y="11485"/>
                  <a:pt x="8877" y="11673"/>
                </a:cubicBezTo>
                <a:cubicBezTo>
                  <a:pt x="8169" y="12760"/>
                  <a:pt x="7533" y="13914"/>
                  <a:pt x="6898" y="14949"/>
                </a:cubicBezTo>
                <a:cubicBezTo>
                  <a:pt x="6032" y="16364"/>
                  <a:pt x="5044" y="17822"/>
                  <a:pt x="4317" y="19357"/>
                </a:cubicBezTo>
                <a:cubicBezTo>
                  <a:pt x="3940" y="19175"/>
                  <a:pt x="3537" y="19084"/>
                  <a:pt x="3136" y="19084"/>
                </a:cubicBezTo>
                <a:cubicBezTo>
                  <a:pt x="2551" y="19084"/>
                  <a:pt x="1971" y="19278"/>
                  <a:pt x="1493" y="19666"/>
                </a:cubicBezTo>
                <a:cubicBezTo>
                  <a:pt x="1421" y="19724"/>
                  <a:pt x="1353" y="19788"/>
                  <a:pt x="1288" y="19853"/>
                </a:cubicBezTo>
                <a:cubicBezTo>
                  <a:pt x="1005" y="19986"/>
                  <a:pt x="760" y="20189"/>
                  <a:pt x="578" y="20442"/>
                </a:cubicBezTo>
                <a:cubicBezTo>
                  <a:pt x="3" y="21266"/>
                  <a:pt x="0" y="22476"/>
                  <a:pt x="318" y="23394"/>
                </a:cubicBezTo>
                <a:cubicBezTo>
                  <a:pt x="793" y="24766"/>
                  <a:pt x="2029" y="25582"/>
                  <a:pt x="3317" y="25582"/>
                </a:cubicBezTo>
                <a:cubicBezTo>
                  <a:pt x="3993" y="25582"/>
                  <a:pt x="4683" y="25357"/>
                  <a:pt x="5286" y="24870"/>
                </a:cubicBezTo>
                <a:cubicBezTo>
                  <a:pt x="6926" y="23545"/>
                  <a:pt x="6474" y="21038"/>
                  <a:pt x="4975" y="19786"/>
                </a:cubicBezTo>
                <a:cubicBezTo>
                  <a:pt x="5861" y="18451"/>
                  <a:pt x="6601" y="16991"/>
                  <a:pt x="7440" y="15647"/>
                </a:cubicBezTo>
                <a:cubicBezTo>
                  <a:pt x="8141" y="14525"/>
                  <a:pt x="8983" y="13408"/>
                  <a:pt x="9754" y="12263"/>
                </a:cubicBezTo>
                <a:cubicBezTo>
                  <a:pt x="10515" y="12669"/>
                  <a:pt x="11345" y="12866"/>
                  <a:pt x="12168" y="12866"/>
                </a:cubicBezTo>
                <a:cubicBezTo>
                  <a:pt x="13591" y="12866"/>
                  <a:pt x="14989" y="12276"/>
                  <a:pt x="15959" y="11158"/>
                </a:cubicBezTo>
                <a:cubicBezTo>
                  <a:pt x="17703" y="13071"/>
                  <a:pt x="19638" y="14863"/>
                  <a:pt x="21595" y="16608"/>
                </a:cubicBezTo>
                <a:cubicBezTo>
                  <a:pt x="20579" y="17737"/>
                  <a:pt x="20201" y="19474"/>
                  <a:pt x="20622" y="21087"/>
                </a:cubicBezTo>
                <a:cubicBezTo>
                  <a:pt x="20529" y="21504"/>
                  <a:pt x="20700" y="21849"/>
                  <a:pt x="21021" y="22127"/>
                </a:cubicBezTo>
                <a:cubicBezTo>
                  <a:pt x="21030" y="22145"/>
                  <a:pt x="21037" y="22162"/>
                  <a:pt x="21047" y="22181"/>
                </a:cubicBezTo>
                <a:cubicBezTo>
                  <a:pt x="21464" y="22969"/>
                  <a:pt x="22080" y="23635"/>
                  <a:pt x="22834" y="24112"/>
                </a:cubicBezTo>
                <a:cubicBezTo>
                  <a:pt x="23111" y="24337"/>
                  <a:pt x="23434" y="24500"/>
                  <a:pt x="23779" y="24592"/>
                </a:cubicBezTo>
                <a:cubicBezTo>
                  <a:pt x="24377" y="24820"/>
                  <a:pt x="25014" y="24938"/>
                  <a:pt x="25653" y="24938"/>
                </a:cubicBezTo>
                <a:cubicBezTo>
                  <a:pt x="26938" y="24938"/>
                  <a:pt x="28232" y="24460"/>
                  <a:pt x="29242" y="23441"/>
                </a:cubicBezTo>
                <a:cubicBezTo>
                  <a:pt x="31489" y="21171"/>
                  <a:pt x="30665" y="17008"/>
                  <a:pt x="27890" y="15554"/>
                </a:cubicBezTo>
                <a:cubicBezTo>
                  <a:pt x="27687" y="15450"/>
                  <a:pt x="27477" y="15363"/>
                  <a:pt x="27260" y="15293"/>
                </a:cubicBezTo>
                <a:cubicBezTo>
                  <a:pt x="28160" y="13554"/>
                  <a:pt x="28800" y="11634"/>
                  <a:pt x="29632" y="9868"/>
                </a:cubicBezTo>
                <a:cubicBezTo>
                  <a:pt x="30359" y="8325"/>
                  <a:pt x="31134" y="6808"/>
                  <a:pt x="31942" y="5308"/>
                </a:cubicBezTo>
                <a:cubicBezTo>
                  <a:pt x="32029" y="5316"/>
                  <a:pt x="32117" y="5321"/>
                  <a:pt x="32204" y="5321"/>
                </a:cubicBezTo>
                <a:cubicBezTo>
                  <a:pt x="32892" y="5321"/>
                  <a:pt x="33575" y="5053"/>
                  <a:pt x="34071" y="4464"/>
                </a:cubicBezTo>
                <a:cubicBezTo>
                  <a:pt x="35347" y="2948"/>
                  <a:pt x="34697" y="521"/>
                  <a:pt x="32711" y="67"/>
                </a:cubicBezTo>
                <a:cubicBezTo>
                  <a:pt x="32517" y="22"/>
                  <a:pt x="32320" y="1"/>
                  <a:pt x="32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p:nvPr/>
        </p:nvSpPr>
        <p:spPr>
          <a:xfrm>
            <a:off x="7125750" y="544900"/>
            <a:ext cx="564034" cy="445373"/>
          </a:xfrm>
          <a:custGeom>
            <a:rect b="b" l="l" r="r" t="t"/>
            <a:pathLst>
              <a:path extrusionOk="0" h="30811" w="39020">
                <a:moveTo>
                  <a:pt x="30681" y="3474"/>
                </a:moveTo>
                <a:cubicBezTo>
                  <a:pt x="32090" y="5955"/>
                  <a:pt x="33478" y="8448"/>
                  <a:pt x="34883" y="10930"/>
                </a:cubicBezTo>
                <a:cubicBezTo>
                  <a:pt x="35369" y="11788"/>
                  <a:pt x="35855" y="12647"/>
                  <a:pt x="36340" y="13505"/>
                </a:cubicBezTo>
                <a:cubicBezTo>
                  <a:pt x="34784" y="12409"/>
                  <a:pt x="33095" y="11459"/>
                  <a:pt x="31412" y="10597"/>
                </a:cubicBezTo>
                <a:cubicBezTo>
                  <a:pt x="29978" y="9864"/>
                  <a:pt x="28301" y="8917"/>
                  <a:pt x="26670" y="8527"/>
                </a:cubicBezTo>
                <a:cubicBezTo>
                  <a:pt x="27959" y="6807"/>
                  <a:pt x="29296" y="5122"/>
                  <a:pt x="30681" y="3474"/>
                </a:cubicBezTo>
                <a:close/>
                <a:moveTo>
                  <a:pt x="29411" y="1254"/>
                </a:moveTo>
                <a:cubicBezTo>
                  <a:pt x="29708" y="1768"/>
                  <a:pt x="30001" y="2286"/>
                  <a:pt x="30296" y="2802"/>
                </a:cubicBezTo>
                <a:cubicBezTo>
                  <a:pt x="30250" y="2825"/>
                  <a:pt x="30209" y="2858"/>
                  <a:pt x="30176" y="2898"/>
                </a:cubicBezTo>
                <a:cubicBezTo>
                  <a:pt x="28464" y="4922"/>
                  <a:pt x="26824" y="7005"/>
                  <a:pt x="25256" y="9144"/>
                </a:cubicBezTo>
                <a:cubicBezTo>
                  <a:pt x="24435" y="10273"/>
                  <a:pt x="23639" y="11420"/>
                  <a:pt x="22870" y="12586"/>
                </a:cubicBezTo>
                <a:cubicBezTo>
                  <a:pt x="22370" y="13341"/>
                  <a:pt x="21985" y="14172"/>
                  <a:pt x="21048" y="14438"/>
                </a:cubicBezTo>
                <a:cubicBezTo>
                  <a:pt x="20343" y="14637"/>
                  <a:pt x="19521" y="14657"/>
                  <a:pt x="18799" y="14757"/>
                </a:cubicBezTo>
                <a:cubicBezTo>
                  <a:pt x="15724" y="15183"/>
                  <a:pt x="12643" y="15575"/>
                  <a:pt x="9548" y="15813"/>
                </a:cubicBezTo>
                <a:cubicBezTo>
                  <a:pt x="6956" y="16012"/>
                  <a:pt x="4377" y="15977"/>
                  <a:pt x="1788" y="16009"/>
                </a:cubicBezTo>
                <a:cubicBezTo>
                  <a:pt x="1837" y="15879"/>
                  <a:pt x="1855" y="15736"/>
                  <a:pt x="1816" y="15615"/>
                </a:cubicBezTo>
                <a:cubicBezTo>
                  <a:pt x="1798" y="15556"/>
                  <a:pt x="1778" y="15497"/>
                  <a:pt x="1759" y="15438"/>
                </a:cubicBezTo>
                <a:cubicBezTo>
                  <a:pt x="1745" y="15392"/>
                  <a:pt x="1726" y="15347"/>
                  <a:pt x="1703" y="15306"/>
                </a:cubicBezTo>
                <a:cubicBezTo>
                  <a:pt x="10986" y="10717"/>
                  <a:pt x="20120" y="5833"/>
                  <a:pt x="29411" y="1254"/>
                </a:cubicBezTo>
                <a:close/>
                <a:moveTo>
                  <a:pt x="26395" y="8892"/>
                </a:moveTo>
                <a:cubicBezTo>
                  <a:pt x="28004" y="9838"/>
                  <a:pt x="29911" y="10434"/>
                  <a:pt x="31549" y="11326"/>
                </a:cubicBezTo>
                <a:cubicBezTo>
                  <a:pt x="33390" y="12329"/>
                  <a:pt x="35083" y="13505"/>
                  <a:pt x="36814" y="14674"/>
                </a:cubicBezTo>
                <a:cubicBezTo>
                  <a:pt x="36810" y="14693"/>
                  <a:pt x="36810" y="14712"/>
                  <a:pt x="36805" y="14732"/>
                </a:cubicBezTo>
                <a:cubicBezTo>
                  <a:pt x="36673" y="15199"/>
                  <a:pt x="36153" y="15305"/>
                  <a:pt x="35745" y="15521"/>
                </a:cubicBezTo>
                <a:cubicBezTo>
                  <a:pt x="33939" y="16469"/>
                  <a:pt x="32140" y="17429"/>
                  <a:pt x="30339" y="18384"/>
                </a:cubicBezTo>
                <a:lnTo>
                  <a:pt x="10312" y="29005"/>
                </a:lnTo>
                <a:cubicBezTo>
                  <a:pt x="10650" y="26988"/>
                  <a:pt x="10593" y="24814"/>
                  <a:pt x="10861" y="22800"/>
                </a:cubicBezTo>
                <a:cubicBezTo>
                  <a:pt x="11148" y="20642"/>
                  <a:pt x="11717" y="18486"/>
                  <a:pt x="11935" y="16319"/>
                </a:cubicBezTo>
                <a:cubicBezTo>
                  <a:pt x="14570" y="16042"/>
                  <a:pt x="17185" y="15652"/>
                  <a:pt x="19712" y="15320"/>
                </a:cubicBezTo>
                <a:cubicBezTo>
                  <a:pt x="20602" y="15204"/>
                  <a:pt x="21612" y="15215"/>
                  <a:pt x="22318" y="14591"/>
                </a:cubicBezTo>
                <a:cubicBezTo>
                  <a:pt x="23239" y="13777"/>
                  <a:pt x="23839" y="12448"/>
                  <a:pt x="24543" y="11446"/>
                </a:cubicBezTo>
                <a:cubicBezTo>
                  <a:pt x="25149" y="10585"/>
                  <a:pt x="25769" y="9736"/>
                  <a:pt x="26395" y="8892"/>
                </a:cubicBezTo>
                <a:close/>
                <a:moveTo>
                  <a:pt x="11565" y="16355"/>
                </a:moveTo>
                <a:cubicBezTo>
                  <a:pt x="10848" y="18447"/>
                  <a:pt x="10590" y="20799"/>
                  <a:pt x="10286" y="22960"/>
                </a:cubicBezTo>
                <a:cubicBezTo>
                  <a:pt x="10010" y="24932"/>
                  <a:pt x="9540" y="27177"/>
                  <a:pt x="9673" y="29206"/>
                </a:cubicBezTo>
                <a:cubicBezTo>
                  <a:pt x="8215" y="27203"/>
                  <a:pt x="6825" y="25154"/>
                  <a:pt x="5529" y="23041"/>
                </a:cubicBezTo>
                <a:cubicBezTo>
                  <a:pt x="4815" y="21877"/>
                  <a:pt x="4127" y="20697"/>
                  <a:pt x="3466" y="19503"/>
                </a:cubicBezTo>
                <a:cubicBezTo>
                  <a:pt x="3136" y="18907"/>
                  <a:pt x="2811" y="18305"/>
                  <a:pt x="2495" y="17701"/>
                </a:cubicBezTo>
                <a:cubicBezTo>
                  <a:pt x="2372" y="17469"/>
                  <a:pt x="2008" y="16935"/>
                  <a:pt x="1782" y="16461"/>
                </a:cubicBezTo>
                <a:lnTo>
                  <a:pt x="1782" y="16461"/>
                </a:lnTo>
                <a:cubicBezTo>
                  <a:pt x="3104" y="16615"/>
                  <a:pt x="4445" y="16680"/>
                  <a:pt x="5796" y="16680"/>
                </a:cubicBezTo>
                <a:cubicBezTo>
                  <a:pt x="7709" y="16680"/>
                  <a:pt x="9641" y="16549"/>
                  <a:pt x="11565" y="16355"/>
                </a:cubicBezTo>
                <a:close/>
                <a:moveTo>
                  <a:pt x="29638" y="1"/>
                </a:moveTo>
                <a:cubicBezTo>
                  <a:pt x="29542" y="1"/>
                  <a:pt x="29444" y="23"/>
                  <a:pt x="29354" y="67"/>
                </a:cubicBezTo>
                <a:cubicBezTo>
                  <a:pt x="19808" y="4672"/>
                  <a:pt x="10218" y="9366"/>
                  <a:pt x="1071" y="14724"/>
                </a:cubicBezTo>
                <a:cubicBezTo>
                  <a:pt x="965" y="14785"/>
                  <a:pt x="908" y="14870"/>
                  <a:pt x="886" y="14959"/>
                </a:cubicBezTo>
                <a:cubicBezTo>
                  <a:pt x="700" y="14987"/>
                  <a:pt x="517" y="15082"/>
                  <a:pt x="443" y="15256"/>
                </a:cubicBezTo>
                <a:cubicBezTo>
                  <a:pt x="1" y="16298"/>
                  <a:pt x="752" y="17207"/>
                  <a:pt x="1237" y="18139"/>
                </a:cubicBezTo>
                <a:cubicBezTo>
                  <a:pt x="1987" y="19577"/>
                  <a:pt x="2773" y="20994"/>
                  <a:pt x="3599" y="22390"/>
                </a:cubicBezTo>
                <a:cubicBezTo>
                  <a:pt x="5248" y="25185"/>
                  <a:pt x="7051" y="27880"/>
                  <a:pt x="8980" y="30488"/>
                </a:cubicBezTo>
                <a:cubicBezTo>
                  <a:pt x="9128" y="30689"/>
                  <a:pt x="9332" y="30810"/>
                  <a:pt x="9556" y="30810"/>
                </a:cubicBezTo>
                <a:cubicBezTo>
                  <a:pt x="9661" y="30810"/>
                  <a:pt x="9771" y="30783"/>
                  <a:pt x="9882" y="30724"/>
                </a:cubicBezTo>
                <a:lnTo>
                  <a:pt x="33215" y="18348"/>
                </a:lnTo>
                <a:cubicBezTo>
                  <a:pt x="34116" y="17871"/>
                  <a:pt x="35016" y="17394"/>
                  <a:pt x="35917" y="16917"/>
                </a:cubicBezTo>
                <a:cubicBezTo>
                  <a:pt x="36568" y="16569"/>
                  <a:pt x="37474" y="16245"/>
                  <a:pt x="37968" y="15675"/>
                </a:cubicBezTo>
                <a:cubicBezTo>
                  <a:pt x="39019" y="14464"/>
                  <a:pt x="37236" y="12516"/>
                  <a:pt x="36631" y="11474"/>
                </a:cubicBezTo>
                <a:cubicBezTo>
                  <a:pt x="34460" y="7732"/>
                  <a:pt x="32244" y="4018"/>
                  <a:pt x="30100" y="262"/>
                </a:cubicBezTo>
                <a:cubicBezTo>
                  <a:pt x="29998" y="84"/>
                  <a:pt x="29822" y="1"/>
                  <a:pt x="296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8"/>
          <p:cNvSpPr txBox="1"/>
          <p:nvPr>
            <p:ph type="title"/>
          </p:nvPr>
        </p:nvSpPr>
        <p:spPr>
          <a:xfrm>
            <a:off x="907470" y="1705233"/>
            <a:ext cx="29178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Functions</a:t>
            </a:r>
            <a:endParaRPr/>
          </a:p>
        </p:txBody>
      </p:sp>
      <p:sp>
        <p:nvSpPr>
          <p:cNvPr id="185" name="Google Shape;185;p28"/>
          <p:cNvSpPr txBox="1"/>
          <p:nvPr>
            <p:ph idx="1" type="subTitle"/>
          </p:nvPr>
        </p:nvSpPr>
        <p:spPr>
          <a:xfrm>
            <a:off x="929350" y="2161275"/>
            <a:ext cx="2874000" cy="7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are they?</a:t>
            </a:r>
            <a:endParaRPr/>
          </a:p>
        </p:txBody>
      </p:sp>
      <p:sp>
        <p:nvSpPr>
          <p:cNvPr id="186" name="Google Shape;186;p28"/>
          <p:cNvSpPr txBox="1"/>
          <p:nvPr>
            <p:ph idx="2" type="title"/>
          </p:nvPr>
        </p:nvSpPr>
        <p:spPr>
          <a:xfrm>
            <a:off x="5318730" y="1705233"/>
            <a:ext cx="29178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they work?</a:t>
            </a:r>
            <a:endParaRPr/>
          </a:p>
        </p:txBody>
      </p:sp>
      <p:sp>
        <p:nvSpPr>
          <p:cNvPr id="187" name="Google Shape;187;p28"/>
          <p:cNvSpPr txBox="1"/>
          <p:nvPr>
            <p:ph idx="3" type="subTitle"/>
          </p:nvPr>
        </p:nvSpPr>
        <p:spPr>
          <a:xfrm>
            <a:off x="5340612" y="2161275"/>
            <a:ext cx="2874000" cy="7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underlying procedure</a:t>
            </a:r>
            <a:endParaRPr/>
          </a:p>
        </p:txBody>
      </p:sp>
      <p:sp>
        <p:nvSpPr>
          <p:cNvPr id="188" name="Google Shape;188;p28"/>
          <p:cNvSpPr txBox="1"/>
          <p:nvPr>
            <p:ph idx="4" type="title"/>
          </p:nvPr>
        </p:nvSpPr>
        <p:spPr>
          <a:xfrm>
            <a:off x="907470" y="3221098"/>
            <a:ext cx="29178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Example</a:t>
            </a:r>
            <a:endParaRPr/>
          </a:p>
        </p:txBody>
      </p:sp>
      <p:sp>
        <p:nvSpPr>
          <p:cNvPr id="189" name="Google Shape;189;p28"/>
          <p:cNvSpPr txBox="1"/>
          <p:nvPr>
            <p:ph idx="5" type="subTitle"/>
          </p:nvPr>
        </p:nvSpPr>
        <p:spPr>
          <a:xfrm>
            <a:off x="929350" y="3685875"/>
            <a:ext cx="2874000" cy="7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see a demo</a:t>
            </a:r>
            <a:endParaRPr/>
          </a:p>
        </p:txBody>
      </p:sp>
      <p:sp>
        <p:nvSpPr>
          <p:cNvPr id="190" name="Google Shape;190;p28"/>
          <p:cNvSpPr txBox="1"/>
          <p:nvPr>
            <p:ph idx="6" type="title"/>
          </p:nvPr>
        </p:nvSpPr>
        <p:spPr>
          <a:xfrm>
            <a:off x="5318730" y="3221098"/>
            <a:ext cx="29178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Function?</a:t>
            </a:r>
            <a:endParaRPr/>
          </a:p>
        </p:txBody>
      </p:sp>
      <p:sp>
        <p:nvSpPr>
          <p:cNvPr id="191" name="Google Shape;191;p28"/>
          <p:cNvSpPr txBox="1"/>
          <p:nvPr>
            <p:ph idx="7" type="subTitle"/>
          </p:nvPr>
        </p:nvSpPr>
        <p:spPr>
          <a:xfrm>
            <a:off x="5340612" y="3685874"/>
            <a:ext cx="2874000" cy="7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Their importance</a:t>
            </a:r>
            <a:endParaRPr/>
          </a:p>
        </p:txBody>
      </p:sp>
      <p:pic>
        <p:nvPicPr>
          <p:cNvPr id="192" name="Google Shape;192;p28"/>
          <p:cNvPicPr preferRelativeResize="0"/>
          <p:nvPr/>
        </p:nvPicPr>
        <p:blipFill>
          <a:blip r:embed="rId3">
            <a:alphaModFix amt="80000"/>
          </a:blip>
          <a:stretch>
            <a:fillRect/>
          </a:stretch>
        </p:blipFill>
        <p:spPr>
          <a:xfrm flipH="1" rot="-8782544">
            <a:off x="2490549" y="1039473"/>
            <a:ext cx="1124399" cy="5100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6"/>
          <p:cNvSpPr txBox="1"/>
          <p:nvPr>
            <p:ph type="title"/>
          </p:nvPr>
        </p:nvSpPr>
        <p:spPr>
          <a:xfrm>
            <a:off x="2308050" y="711175"/>
            <a:ext cx="4527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Review of Concepts</a:t>
            </a:r>
            <a:endParaRPr/>
          </a:p>
        </p:txBody>
      </p:sp>
      <p:sp>
        <p:nvSpPr>
          <p:cNvPr id="367" name="Google Shape;367;p46"/>
          <p:cNvSpPr txBox="1"/>
          <p:nvPr>
            <p:ph idx="1" type="subTitle"/>
          </p:nvPr>
        </p:nvSpPr>
        <p:spPr>
          <a:xfrm>
            <a:off x="1664325" y="1752703"/>
            <a:ext cx="1812000" cy="97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We have looked at functions - what they are.</a:t>
            </a:r>
            <a:endParaRPr/>
          </a:p>
        </p:txBody>
      </p:sp>
      <p:sp>
        <p:nvSpPr>
          <p:cNvPr id="368" name="Google Shape;368;p46"/>
          <p:cNvSpPr txBox="1"/>
          <p:nvPr>
            <p:ph idx="4" type="subTitle"/>
          </p:nvPr>
        </p:nvSpPr>
        <p:spPr>
          <a:xfrm>
            <a:off x="3769005" y="2508373"/>
            <a:ext cx="1908900" cy="6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saw how functions are defined.</a:t>
            </a:r>
            <a:endParaRPr/>
          </a:p>
        </p:txBody>
      </p:sp>
      <p:sp>
        <p:nvSpPr>
          <p:cNvPr id="369" name="Google Shape;369;p46"/>
          <p:cNvSpPr txBox="1"/>
          <p:nvPr>
            <p:ph idx="6" type="subTitle"/>
          </p:nvPr>
        </p:nvSpPr>
        <p:spPr>
          <a:xfrm>
            <a:off x="5970600" y="1832175"/>
            <a:ext cx="2126100" cy="676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We understood the underlying working principle.</a:t>
            </a:r>
            <a:endParaRPr/>
          </a:p>
        </p:txBody>
      </p:sp>
      <p:sp>
        <p:nvSpPr>
          <p:cNvPr id="370" name="Google Shape;370;p46"/>
          <p:cNvSpPr txBox="1"/>
          <p:nvPr>
            <p:ph idx="8" type="subTitle"/>
          </p:nvPr>
        </p:nvSpPr>
        <p:spPr>
          <a:xfrm>
            <a:off x="1664324" y="3562000"/>
            <a:ext cx="2126100" cy="676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We demonstrated the function call and the execution.</a:t>
            </a:r>
            <a:endParaRPr/>
          </a:p>
        </p:txBody>
      </p:sp>
      <p:sp>
        <p:nvSpPr>
          <p:cNvPr id="371" name="Google Shape;371;p46"/>
          <p:cNvSpPr txBox="1"/>
          <p:nvPr>
            <p:ph idx="15" type="subTitle"/>
          </p:nvPr>
        </p:nvSpPr>
        <p:spPr>
          <a:xfrm>
            <a:off x="5970600" y="3562000"/>
            <a:ext cx="2126100" cy="676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We </a:t>
            </a:r>
            <a:r>
              <a:rPr lang="en"/>
              <a:t>acknowledged</a:t>
            </a:r>
            <a:r>
              <a:rPr lang="en"/>
              <a:t> the advantages of using functions.</a:t>
            </a:r>
            <a:endParaRPr/>
          </a:p>
        </p:txBody>
      </p:sp>
      <p:pic>
        <p:nvPicPr>
          <p:cNvPr id="372" name="Google Shape;372;p46"/>
          <p:cNvPicPr preferRelativeResize="0"/>
          <p:nvPr/>
        </p:nvPicPr>
        <p:blipFill rotWithShape="1">
          <a:blip r:embed="rId3">
            <a:alphaModFix/>
          </a:blip>
          <a:srcRect b="21025" l="0" r="8892" t="16970"/>
          <a:stretch/>
        </p:blipFill>
        <p:spPr>
          <a:xfrm rot="-5400000">
            <a:off x="665400" y="481373"/>
            <a:ext cx="2036850" cy="8102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7"/>
          <p:cNvSpPr txBox="1"/>
          <p:nvPr>
            <p:ph type="title"/>
          </p:nvPr>
        </p:nvSpPr>
        <p:spPr>
          <a:xfrm>
            <a:off x="2308050" y="711175"/>
            <a:ext cx="4527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Additional Resources</a:t>
            </a:r>
            <a:endParaRPr b="0"/>
          </a:p>
        </p:txBody>
      </p:sp>
      <p:sp>
        <p:nvSpPr>
          <p:cNvPr id="378" name="Google Shape;378;p47"/>
          <p:cNvSpPr txBox="1"/>
          <p:nvPr>
            <p:ph idx="1" type="subTitle"/>
          </p:nvPr>
        </p:nvSpPr>
        <p:spPr>
          <a:xfrm>
            <a:off x="1664305" y="1657850"/>
            <a:ext cx="6018300" cy="6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Mono"/>
                <a:ea typeface="Roboto Mono"/>
                <a:cs typeface="Roboto Mono"/>
                <a:sym typeface="Roboto Mono"/>
              </a:rPr>
              <a:t>Python Basics: A Practical Introduction to Python3</a:t>
            </a:r>
            <a:endParaRPr b="1">
              <a:latin typeface="Roboto Mono"/>
              <a:ea typeface="Roboto Mono"/>
              <a:cs typeface="Roboto Mono"/>
              <a:sym typeface="Roboto Mono"/>
            </a:endParaRPr>
          </a:p>
        </p:txBody>
      </p:sp>
      <p:sp>
        <p:nvSpPr>
          <p:cNvPr id="379" name="Google Shape;379;p47"/>
          <p:cNvSpPr txBox="1"/>
          <p:nvPr>
            <p:ph idx="4" type="subTitle"/>
          </p:nvPr>
        </p:nvSpPr>
        <p:spPr>
          <a:xfrm>
            <a:off x="1928825" y="2502375"/>
            <a:ext cx="5579400" cy="6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3 for Absolute Beginners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8"/>
          <p:cNvSpPr txBox="1"/>
          <p:nvPr>
            <p:ph type="title"/>
          </p:nvPr>
        </p:nvSpPr>
        <p:spPr>
          <a:xfrm>
            <a:off x="2794700" y="1983151"/>
            <a:ext cx="4001700" cy="1739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2400"/>
              <a:t>So to conclude, I would encourage everyone to study in-depth about functions and definitely use them in everyday programming to make coding easier.</a:t>
            </a:r>
            <a:endParaRPr sz="2400"/>
          </a:p>
        </p:txBody>
      </p:sp>
      <p:pic>
        <p:nvPicPr>
          <p:cNvPr id="385" name="Google Shape;385;p48"/>
          <p:cNvPicPr preferRelativeResize="0"/>
          <p:nvPr/>
        </p:nvPicPr>
        <p:blipFill rotWithShape="1">
          <a:blip r:embed="rId3">
            <a:alphaModFix amt="78000"/>
          </a:blip>
          <a:srcRect b="0" l="19967" r="0" t="0"/>
          <a:stretch/>
        </p:blipFill>
        <p:spPr>
          <a:xfrm rot="3072631">
            <a:off x="3929650" y="705734"/>
            <a:ext cx="1120274" cy="75822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49"/>
          <p:cNvPicPr preferRelativeResize="0"/>
          <p:nvPr/>
        </p:nvPicPr>
        <p:blipFill rotWithShape="1">
          <a:blip r:embed="rId3">
            <a:alphaModFix/>
          </a:blip>
          <a:srcRect b="21025" l="0" r="8892" t="16970"/>
          <a:stretch/>
        </p:blipFill>
        <p:spPr>
          <a:xfrm rot="10800000">
            <a:off x="833700" y="1225600"/>
            <a:ext cx="2036850" cy="810276"/>
          </a:xfrm>
          <a:prstGeom prst="rect">
            <a:avLst/>
          </a:prstGeom>
          <a:noFill/>
          <a:ln>
            <a:noFill/>
          </a:ln>
        </p:spPr>
      </p:pic>
      <p:pic>
        <p:nvPicPr>
          <p:cNvPr id="391" name="Google Shape;391;p49"/>
          <p:cNvPicPr preferRelativeResize="0"/>
          <p:nvPr/>
        </p:nvPicPr>
        <p:blipFill rotWithShape="1">
          <a:blip r:embed="rId4">
            <a:alphaModFix/>
          </a:blip>
          <a:srcRect b="18300" l="0" r="8892" t="16734"/>
          <a:stretch/>
        </p:blipFill>
        <p:spPr>
          <a:xfrm rot="10800000">
            <a:off x="833700" y="1737957"/>
            <a:ext cx="2036850" cy="846042"/>
          </a:xfrm>
          <a:prstGeom prst="rect">
            <a:avLst/>
          </a:prstGeom>
          <a:noFill/>
          <a:ln>
            <a:noFill/>
          </a:ln>
        </p:spPr>
      </p:pic>
      <p:sp>
        <p:nvSpPr>
          <p:cNvPr id="392" name="Google Shape;392;p49"/>
          <p:cNvSpPr txBox="1"/>
          <p:nvPr>
            <p:ph type="title"/>
          </p:nvPr>
        </p:nvSpPr>
        <p:spPr>
          <a:xfrm>
            <a:off x="2403450" y="2035875"/>
            <a:ext cx="4337100" cy="81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6000"/>
              <a:t>THANKS !</a:t>
            </a:r>
            <a:endParaRPr b="0"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idx="2" type="title"/>
          </p:nvPr>
        </p:nvSpPr>
        <p:spPr>
          <a:xfrm>
            <a:off x="3778200" y="1403800"/>
            <a:ext cx="1587600" cy="10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pic>
        <p:nvPicPr>
          <p:cNvPr id="198" name="Google Shape;198;p29"/>
          <p:cNvPicPr preferRelativeResize="0"/>
          <p:nvPr/>
        </p:nvPicPr>
        <p:blipFill>
          <a:blip r:embed="rId3">
            <a:alphaModFix amt="86000"/>
          </a:blip>
          <a:stretch>
            <a:fillRect/>
          </a:stretch>
        </p:blipFill>
        <p:spPr>
          <a:xfrm rot="1344117">
            <a:off x="3823925" y="1324475"/>
            <a:ext cx="1496149" cy="1160650"/>
          </a:xfrm>
          <a:prstGeom prst="rect">
            <a:avLst/>
          </a:prstGeom>
          <a:noFill/>
          <a:ln>
            <a:noFill/>
          </a:ln>
        </p:spPr>
      </p:pic>
      <p:pic>
        <p:nvPicPr>
          <p:cNvPr id="199" name="Google Shape;199;p29"/>
          <p:cNvPicPr preferRelativeResize="0"/>
          <p:nvPr/>
        </p:nvPicPr>
        <p:blipFill rotWithShape="1">
          <a:blip r:embed="rId4">
            <a:alphaModFix/>
          </a:blip>
          <a:srcRect b="21025" l="0" r="8892" t="16970"/>
          <a:stretch/>
        </p:blipFill>
        <p:spPr>
          <a:xfrm rot="10800000">
            <a:off x="833700" y="1225600"/>
            <a:ext cx="2036850" cy="810276"/>
          </a:xfrm>
          <a:prstGeom prst="rect">
            <a:avLst/>
          </a:prstGeom>
          <a:noFill/>
          <a:ln>
            <a:noFill/>
          </a:ln>
        </p:spPr>
      </p:pic>
      <p:pic>
        <p:nvPicPr>
          <p:cNvPr id="200" name="Google Shape;200;p29"/>
          <p:cNvPicPr preferRelativeResize="0"/>
          <p:nvPr/>
        </p:nvPicPr>
        <p:blipFill rotWithShape="1">
          <a:blip r:embed="rId5">
            <a:alphaModFix/>
          </a:blip>
          <a:srcRect b="18300" l="0" r="8892" t="16734"/>
          <a:stretch/>
        </p:blipFill>
        <p:spPr>
          <a:xfrm rot="10800000">
            <a:off x="833700" y="1737957"/>
            <a:ext cx="2036850" cy="846042"/>
          </a:xfrm>
          <a:prstGeom prst="rect">
            <a:avLst/>
          </a:prstGeom>
          <a:noFill/>
          <a:ln>
            <a:noFill/>
          </a:ln>
        </p:spPr>
      </p:pic>
      <p:sp>
        <p:nvSpPr>
          <p:cNvPr id="201" name="Google Shape;201;p29"/>
          <p:cNvSpPr txBox="1"/>
          <p:nvPr>
            <p:ph type="title"/>
          </p:nvPr>
        </p:nvSpPr>
        <p:spPr>
          <a:xfrm>
            <a:off x="2440975" y="2550900"/>
            <a:ext cx="4337100" cy="81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What are Functions?</a:t>
            </a:r>
            <a:endParaRPr b="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idx="1" type="subTitle"/>
          </p:nvPr>
        </p:nvSpPr>
        <p:spPr>
          <a:xfrm>
            <a:off x="1547400" y="1040625"/>
            <a:ext cx="6309600" cy="24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00"/>
              <a:t>Have you ever faced this problem?</a:t>
            </a:r>
            <a:endParaRPr b="0" sz="2000"/>
          </a:p>
          <a:p>
            <a:pPr indent="0" lvl="0" marL="0" rtl="0" algn="l">
              <a:spcBef>
                <a:spcPts val="0"/>
              </a:spcBef>
              <a:spcAft>
                <a:spcPts val="0"/>
              </a:spcAft>
              <a:buNone/>
            </a:pPr>
            <a:r>
              <a:t/>
            </a:r>
            <a:endParaRPr b="0" sz="2000"/>
          </a:p>
          <a:p>
            <a:pPr indent="0" lvl="0" marL="0" rtl="0" algn="l">
              <a:spcBef>
                <a:spcPts val="0"/>
              </a:spcBef>
              <a:spcAft>
                <a:spcPts val="0"/>
              </a:spcAft>
              <a:buNone/>
            </a:pPr>
            <a:r>
              <a:rPr b="0" lang="en" sz="2000"/>
              <a:t>Writing the same code again and again in a program.</a:t>
            </a:r>
            <a:endParaRPr b="0" sz="2000"/>
          </a:p>
          <a:p>
            <a:pPr indent="0" lvl="0" marL="0" rtl="0" algn="l">
              <a:spcBef>
                <a:spcPts val="0"/>
              </a:spcBef>
              <a:spcAft>
                <a:spcPts val="0"/>
              </a:spcAft>
              <a:buNone/>
            </a:pPr>
            <a:r>
              <a:rPr b="0" lang="en" sz="2000"/>
              <a:t>Do you not feel it a waste of time and effort?</a:t>
            </a:r>
            <a:endParaRPr b="0" sz="2000"/>
          </a:p>
          <a:p>
            <a:pPr indent="0" lvl="0" marL="0" rtl="0" algn="l">
              <a:spcBef>
                <a:spcPts val="0"/>
              </a:spcBef>
              <a:spcAft>
                <a:spcPts val="0"/>
              </a:spcAft>
              <a:buNone/>
            </a:pPr>
            <a:r>
              <a:t/>
            </a:r>
            <a:endParaRPr b="0" sz="2000"/>
          </a:p>
          <a:p>
            <a:pPr indent="0" lvl="0" marL="0" rtl="0" algn="l">
              <a:spcBef>
                <a:spcPts val="0"/>
              </a:spcBef>
              <a:spcAft>
                <a:spcPts val="0"/>
              </a:spcAft>
              <a:buNone/>
            </a:pPr>
            <a:r>
              <a:rPr b="0" lang="en" sz="2000"/>
              <a:t>If your answer is a YES, then let us see how FUNCTIONS will solve this for you.</a:t>
            </a:r>
            <a:endParaRPr b="0" sz="2000"/>
          </a:p>
        </p:txBody>
      </p:sp>
      <p:pic>
        <p:nvPicPr>
          <p:cNvPr id="207" name="Google Shape;207;p30"/>
          <p:cNvPicPr preferRelativeResize="0"/>
          <p:nvPr/>
        </p:nvPicPr>
        <p:blipFill>
          <a:blip r:embed="rId3">
            <a:alphaModFix/>
          </a:blip>
          <a:stretch>
            <a:fillRect/>
          </a:stretch>
        </p:blipFill>
        <p:spPr>
          <a:xfrm rot="-695460">
            <a:off x="6490375" y="2663278"/>
            <a:ext cx="1796100" cy="2099898"/>
          </a:xfrm>
          <a:prstGeom prst="rect">
            <a:avLst/>
          </a:prstGeom>
          <a:noFill/>
          <a:ln>
            <a:noFill/>
          </a:ln>
          <a:effectLst>
            <a:outerShdw blurRad="57150" rotWithShape="0" algn="bl" dir="5400000" dist="19050">
              <a:srgbClr val="000000">
                <a:alpha val="50000"/>
              </a:srgbClr>
            </a:outerShdw>
          </a:effectLst>
        </p:spPr>
      </p:pic>
      <p:grpSp>
        <p:nvGrpSpPr>
          <p:cNvPr id="208" name="Google Shape;208;p30"/>
          <p:cNvGrpSpPr/>
          <p:nvPr/>
        </p:nvGrpSpPr>
        <p:grpSpPr>
          <a:xfrm>
            <a:off x="6297734" y="3136796"/>
            <a:ext cx="824184" cy="712067"/>
            <a:chOff x="2341425" y="238100"/>
            <a:chExt cx="1328900" cy="1148125"/>
          </a:xfrm>
        </p:grpSpPr>
        <p:sp>
          <p:nvSpPr>
            <p:cNvPr id="209" name="Google Shape;209;p30"/>
            <p:cNvSpPr/>
            <p:nvPr/>
          </p:nvSpPr>
          <p:spPr>
            <a:xfrm>
              <a:off x="2341425" y="238100"/>
              <a:ext cx="1328900" cy="1148125"/>
            </a:xfrm>
            <a:custGeom>
              <a:rect b="b" l="l" r="r" t="t"/>
              <a:pathLst>
                <a:path extrusionOk="0" h="45925" w="53156">
                  <a:moveTo>
                    <a:pt x="49853" y="24103"/>
                  </a:moveTo>
                  <a:cubicBezTo>
                    <a:pt x="50212" y="24609"/>
                    <a:pt x="50681" y="25003"/>
                    <a:pt x="51172" y="25380"/>
                  </a:cubicBezTo>
                  <a:cubicBezTo>
                    <a:pt x="48199" y="26540"/>
                    <a:pt x="45438" y="28144"/>
                    <a:pt x="42987" y="30206"/>
                  </a:cubicBezTo>
                  <a:cubicBezTo>
                    <a:pt x="41727" y="31264"/>
                    <a:pt x="40396" y="32510"/>
                    <a:pt x="39238" y="33887"/>
                  </a:cubicBezTo>
                  <a:cubicBezTo>
                    <a:pt x="39347" y="33688"/>
                    <a:pt x="39460" y="33491"/>
                    <a:pt x="39578" y="33301"/>
                  </a:cubicBezTo>
                  <a:cubicBezTo>
                    <a:pt x="40490" y="31831"/>
                    <a:pt x="41539" y="30449"/>
                    <a:pt x="42711" y="29176"/>
                  </a:cubicBezTo>
                  <a:cubicBezTo>
                    <a:pt x="44775" y="26932"/>
                    <a:pt x="47091" y="25229"/>
                    <a:pt x="49853" y="24103"/>
                  </a:cubicBezTo>
                  <a:close/>
                  <a:moveTo>
                    <a:pt x="35117" y="1053"/>
                  </a:moveTo>
                  <a:lnTo>
                    <a:pt x="35117" y="1053"/>
                  </a:lnTo>
                  <a:cubicBezTo>
                    <a:pt x="36710" y="1715"/>
                    <a:pt x="38294" y="4814"/>
                    <a:pt x="38992" y="5799"/>
                  </a:cubicBezTo>
                  <a:cubicBezTo>
                    <a:pt x="40312" y="7660"/>
                    <a:pt x="41633" y="9523"/>
                    <a:pt x="42954" y="11383"/>
                  </a:cubicBezTo>
                  <a:cubicBezTo>
                    <a:pt x="44182" y="13110"/>
                    <a:pt x="45421" y="14827"/>
                    <a:pt x="46633" y="16564"/>
                  </a:cubicBezTo>
                  <a:cubicBezTo>
                    <a:pt x="46650" y="16588"/>
                    <a:pt x="46667" y="16613"/>
                    <a:pt x="46685" y="16638"/>
                  </a:cubicBezTo>
                  <a:cubicBezTo>
                    <a:pt x="47623" y="18397"/>
                    <a:pt x="48600" y="20134"/>
                    <a:pt x="49618" y="21849"/>
                  </a:cubicBezTo>
                  <a:cubicBezTo>
                    <a:pt x="48693" y="22281"/>
                    <a:pt x="47744" y="23007"/>
                    <a:pt x="47214" y="23343"/>
                  </a:cubicBezTo>
                  <a:cubicBezTo>
                    <a:pt x="45320" y="24544"/>
                    <a:pt x="43587" y="25982"/>
                    <a:pt x="42057" y="27622"/>
                  </a:cubicBezTo>
                  <a:cubicBezTo>
                    <a:pt x="40592" y="29191"/>
                    <a:pt x="39304" y="30938"/>
                    <a:pt x="38281" y="32827"/>
                  </a:cubicBezTo>
                  <a:cubicBezTo>
                    <a:pt x="37877" y="33573"/>
                    <a:pt x="37271" y="34533"/>
                    <a:pt x="36981" y="35496"/>
                  </a:cubicBezTo>
                  <a:cubicBezTo>
                    <a:pt x="36328" y="34434"/>
                    <a:pt x="35635" y="33395"/>
                    <a:pt x="34953" y="32353"/>
                  </a:cubicBezTo>
                  <a:cubicBezTo>
                    <a:pt x="33450" y="30055"/>
                    <a:pt x="31915" y="27777"/>
                    <a:pt x="30347" y="25524"/>
                  </a:cubicBezTo>
                  <a:cubicBezTo>
                    <a:pt x="28841" y="23359"/>
                    <a:pt x="27306" y="21217"/>
                    <a:pt x="25741" y="19095"/>
                  </a:cubicBezTo>
                  <a:cubicBezTo>
                    <a:pt x="24508" y="17421"/>
                    <a:pt x="23256" y="15382"/>
                    <a:pt x="21757" y="13843"/>
                  </a:cubicBezTo>
                  <a:cubicBezTo>
                    <a:pt x="22758" y="10753"/>
                    <a:pt x="24747" y="8361"/>
                    <a:pt x="26903" y="5992"/>
                  </a:cubicBezTo>
                  <a:cubicBezTo>
                    <a:pt x="27357" y="5493"/>
                    <a:pt x="27826" y="4981"/>
                    <a:pt x="28315" y="4481"/>
                  </a:cubicBezTo>
                  <a:cubicBezTo>
                    <a:pt x="29626" y="3498"/>
                    <a:pt x="31045" y="2668"/>
                    <a:pt x="32551" y="2018"/>
                  </a:cubicBezTo>
                  <a:cubicBezTo>
                    <a:pt x="33121" y="1772"/>
                    <a:pt x="33780" y="1496"/>
                    <a:pt x="34476" y="1255"/>
                  </a:cubicBezTo>
                  <a:cubicBezTo>
                    <a:pt x="34702" y="1206"/>
                    <a:pt x="34932" y="1166"/>
                    <a:pt x="35161" y="1125"/>
                  </a:cubicBezTo>
                  <a:cubicBezTo>
                    <a:pt x="35147" y="1101"/>
                    <a:pt x="35132" y="1076"/>
                    <a:pt x="35117" y="1053"/>
                  </a:cubicBezTo>
                  <a:close/>
                  <a:moveTo>
                    <a:pt x="49886" y="22296"/>
                  </a:moveTo>
                  <a:cubicBezTo>
                    <a:pt x="50069" y="22601"/>
                    <a:pt x="50253" y="22905"/>
                    <a:pt x="50437" y="23208"/>
                  </a:cubicBezTo>
                  <a:cubicBezTo>
                    <a:pt x="50328" y="23239"/>
                    <a:pt x="50219" y="23270"/>
                    <a:pt x="50110" y="23305"/>
                  </a:cubicBezTo>
                  <a:cubicBezTo>
                    <a:pt x="50098" y="23304"/>
                    <a:pt x="50086" y="23303"/>
                    <a:pt x="50074" y="23303"/>
                  </a:cubicBezTo>
                  <a:cubicBezTo>
                    <a:pt x="49989" y="23303"/>
                    <a:pt x="49905" y="23334"/>
                    <a:pt x="49839" y="23390"/>
                  </a:cubicBezTo>
                  <a:cubicBezTo>
                    <a:pt x="46983" y="24343"/>
                    <a:pt x="44499" y="26352"/>
                    <a:pt x="42469" y="28520"/>
                  </a:cubicBezTo>
                  <a:cubicBezTo>
                    <a:pt x="40592" y="30525"/>
                    <a:pt x="38254" y="33305"/>
                    <a:pt x="37357" y="36095"/>
                  </a:cubicBezTo>
                  <a:cubicBezTo>
                    <a:pt x="37306" y="36011"/>
                    <a:pt x="37249" y="35923"/>
                    <a:pt x="37190" y="35830"/>
                  </a:cubicBezTo>
                  <a:cubicBezTo>
                    <a:pt x="37565" y="34416"/>
                    <a:pt x="38696" y="32821"/>
                    <a:pt x="39296" y="31878"/>
                  </a:cubicBezTo>
                  <a:cubicBezTo>
                    <a:pt x="40239" y="30393"/>
                    <a:pt x="41330" y="29005"/>
                    <a:pt x="42550" y="27739"/>
                  </a:cubicBezTo>
                  <a:cubicBezTo>
                    <a:pt x="43708" y="26537"/>
                    <a:pt x="44980" y="25451"/>
                    <a:pt x="46348" y="24494"/>
                  </a:cubicBezTo>
                  <a:cubicBezTo>
                    <a:pt x="47234" y="23875"/>
                    <a:pt x="48600" y="22828"/>
                    <a:pt x="49886" y="22296"/>
                  </a:cubicBezTo>
                  <a:close/>
                  <a:moveTo>
                    <a:pt x="20475" y="13918"/>
                  </a:moveTo>
                  <a:cubicBezTo>
                    <a:pt x="20720" y="13985"/>
                    <a:pt x="20968" y="14054"/>
                    <a:pt x="21218" y="14127"/>
                  </a:cubicBezTo>
                  <a:lnTo>
                    <a:pt x="21219" y="14127"/>
                  </a:lnTo>
                  <a:cubicBezTo>
                    <a:pt x="22265" y="15897"/>
                    <a:pt x="23782" y="17534"/>
                    <a:pt x="24979" y="19160"/>
                  </a:cubicBezTo>
                  <a:cubicBezTo>
                    <a:pt x="26409" y="21107"/>
                    <a:pt x="27816" y="23071"/>
                    <a:pt x="29199" y="25052"/>
                  </a:cubicBezTo>
                  <a:cubicBezTo>
                    <a:pt x="30581" y="27035"/>
                    <a:pt x="31937" y="29034"/>
                    <a:pt x="33269" y="31050"/>
                  </a:cubicBezTo>
                  <a:cubicBezTo>
                    <a:pt x="33874" y="31967"/>
                    <a:pt x="34473" y="32886"/>
                    <a:pt x="35069" y="33809"/>
                  </a:cubicBezTo>
                  <a:cubicBezTo>
                    <a:pt x="35425" y="34364"/>
                    <a:pt x="35780" y="34920"/>
                    <a:pt x="36133" y="35475"/>
                  </a:cubicBezTo>
                  <a:lnTo>
                    <a:pt x="36486" y="36032"/>
                  </a:lnTo>
                  <a:cubicBezTo>
                    <a:pt x="36496" y="36074"/>
                    <a:pt x="36508" y="36115"/>
                    <a:pt x="36522" y="36155"/>
                  </a:cubicBezTo>
                  <a:cubicBezTo>
                    <a:pt x="33879" y="32306"/>
                    <a:pt x="31050" y="28568"/>
                    <a:pt x="28325" y="24779"/>
                  </a:cubicBezTo>
                  <a:cubicBezTo>
                    <a:pt x="25722" y="21160"/>
                    <a:pt x="23203" y="17449"/>
                    <a:pt x="20475" y="13918"/>
                  </a:cubicBezTo>
                  <a:close/>
                  <a:moveTo>
                    <a:pt x="37953" y="37630"/>
                  </a:moveTo>
                  <a:cubicBezTo>
                    <a:pt x="37851" y="37834"/>
                    <a:pt x="37753" y="38038"/>
                    <a:pt x="37661" y="38245"/>
                  </a:cubicBezTo>
                  <a:cubicBezTo>
                    <a:pt x="37630" y="38236"/>
                    <a:pt x="37597" y="38231"/>
                    <a:pt x="37565" y="38231"/>
                  </a:cubicBezTo>
                  <a:cubicBezTo>
                    <a:pt x="37533" y="38231"/>
                    <a:pt x="37500" y="38236"/>
                    <a:pt x="37470" y="38245"/>
                  </a:cubicBezTo>
                  <a:cubicBezTo>
                    <a:pt x="37633" y="38041"/>
                    <a:pt x="37793" y="37835"/>
                    <a:pt x="37953" y="37630"/>
                  </a:cubicBezTo>
                  <a:close/>
                  <a:moveTo>
                    <a:pt x="36509" y="38717"/>
                  </a:moveTo>
                  <a:cubicBezTo>
                    <a:pt x="36518" y="38717"/>
                    <a:pt x="36527" y="38717"/>
                    <a:pt x="36536" y="38717"/>
                  </a:cubicBezTo>
                  <a:cubicBezTo>
                    <a:pt x="36609" y="38809"/>
                    <a:pt x="36720" y="38864"/>
                    <a:pt x="36837" y="38865"/>
                  </a:cubicBezTo>
                  <a:cubicBezTo>
                    <a:pt x="36596" y="38971"/>
                    <a:pt x="36282" y="39011"/>
                    <a:pt x="35935" y="39011"/>
                  </a:cubicBezTo>
                  <a:cubicBezTo>
                    <a:pt x="35451" y="39011"/>
                    <a:pt x="34904" y="38934"/>
                    <a:pt x="34409" y="38856"/>
                  </a:cubicBezTo>
                  <a:cubicBezTo>
                    <a:pt x="35105" y="38764"/>
                    <a:pt x="35807" y="38717"/>
                    <a:pt x="36509" y="38717"/>
                  </a:cubicBezTo>
                  <a:close/>
                  <a:moveTo>
                    <a:pt x="15183" y="13113"/>
                  </a:moveTo>
                  <a:cubicBezTo>
                    <a:pt x="16769" y="13113"/>
                    <a:pt x="18319" y="13366"/>
                    <a:pt x="19934" y="13775"/>
                  </a:cubicBezTo>
                  <a:cubicBezTo>
                    <a:pt x="22531" y="17699"/>
                    <a:pt x="25404" y="21460"/>
                    <a:pt x="28149" y="25276"/>
                  </a:cubicBezTo>
                  <a:cubicBezTo>
                    <a:pt x="30879" y="29073"/>
                    <a:pt x="33528" y="32953"/>
                    <a:pt x="36351" y="36684"/>
                  </a:cubicBezTo>
                  <a:cubicBezTo>
                    <a:pt x="34542" y="35843"/>
                    <a:pt x="32568" y="35460"/>
                    <a:pt x="30570" y="35460"/>
                  </a:cubicBezTo>
                  <a:cubicBezTo>
                    <a:pt x="26406" y="35460"/>
                    <a:pt x="22142" y="37123"/>
                    <a:pt x="19074" y="39757"/>
                  </a:cubicBezTo>
                  <a:cubicBezTo>
                    <a:pt x="13793" y="32214"/>
                    <a:pt x="8154" y="24943"/>
                    <a:pt x="2157" y="17945"/>
                  </a:cubicBezTo>
                  <a:lnTo>
                    <a:pt x="2159" y="17945"/>
                  </a:lnTo>
                  <a:cubicBezTo>
                    <a:pt x="5055" y="16227"/>
                    <a:pt x="8015" y="14530"/>
                    <a:pt x="11283" y="13642"/>
                  </a:cubicBezTo>
                  <a:cubicBezTo>
                    <a:pt x="12638" y="13273"/>
                    <a:pt x="13922" y="13113"/>
                    <a:pt x="15183" y="13113"/>
                  </a:cubicBezTo>
                  <a:close/>
                  <a:moveTo>
                    <a:pt x="2578" y="20435"/>
                  </a:moveTo>
                  <a:cubicBezTo>
                    <a:pt x="8168" y="27062"/>
                    <a:pt x="13443" y="33937"/>
                    <a:pt x="18402" y="41058"/>
                  </a:cubicBezTo>
                  <a:cubicBezTo>
                    <a:pt x="18543" y="41262"/>
                    <a:pt x="18758" y="41377"/>
                    <a:pt x="18977" y="41377"/>
                  </a:cubicBezTo>
                  <a:cubicBezTo>
                    <a:pt x="19133" y="41377"/>
                    <a:pt x="19292" y="41318"/>
                    <a:pt x="19427" y="41190"/>
                  </a:cubicBezTo>
                  <a:cubicBezTo>
                    <a:pt x="21632" y="39103"/>
                    <a:pt x="24333" y="37693"/>
                    <a:pt x="27314" y="37090"/>
                  </a:cubicBezTo>
                  <a:cubicBezTo>
                    <a:pt x="28284" y="36894"/>
                    <a:pt x="29226" y="36809"/>
                    <a:pt x="30154" y="36809"/>
                  </a:cubicBezTo>
                  <a:cubicBezTo>
                    <a:pt x="30890" y="36809"/>
                    <a:pt x="31618" y="36863"/>
                    <a:pt x="32345" y="36959"/>
                  </a:cubicBezTo>
                  <a:cubicBezTo>
                    <a:pt x="32139" y="36996"/>
                    <a:pt x="31934" y="37038"/>
                    <a:pt x="31726" y="37085"/>
                  </a:cubicBezTo>
                  <a:cubicBezTo>
                    <a:pt x="29702" y="37535"/>
                    <a:pt x="27672" y="38191"/>
                    <a:pt x="25741" y="38939"/>
                  </a:cubicBezTo>
                  <a:cubicBezTo>
                    <a:pt x="24060" y="39590"/>
                    <a:pt x="22425" y="40379"/>
                    <a:pt x="20975" y="41459"/>
                  </a:cubicBezTo>
                  <a:cubicBezTo>
                    <a:pt x="20335" y="41934"/>
                    <a:pt x="18892" y="42836"/>
                    <a:pt x="18616" y="43758"/>
                  </a:cubicBezTo>
                  <a:cubicBezTo>
                    <a:pt x="15797" y="39642"/>
                    <a:pt x="12269" y="35871"/>
                    <a:pt x="9131" y="31993"/>
                  </a:cubicBezTo>
                  <a:cubicBezTo>
                    <a:pt x="7537" y="30022"/>
                    <a:pt x="5941" y="28055"/>
                    <a:pt x="4343" y="26088"/>
                  </a:cubicBezTo>
                  <a:cubicBezTo>
                    <a:pt x="3509" y="25063"/>
                    <a:pt x="2360" y="24025"/>
                    <a:pt x="1726" y="22872"/>
                  </a:cubicBezTo>
                  <a:lnTo>
                    <a:pt x="1290" y="22336"/>
                  </a:lnTo>
                  <a:cubicBezTo>
                    <a:pt x="1365" y="21812"/>
                    <a:pt x="1612" y="21399"/>
                    <a:pt x="2027" y="21097"/>
                  </a:cubicBezTo>
                  <a:cubicBezTo>
                    <a:pt x="2191" y="20870"/>
                    <a:pt x="2390" y="20654"/>
                    <a:pt x="2578" y="20435"/>
                  </a:cubicBezTo>
                  <a:close/>
                  <a:moveTo>
                    <a:pt x="34214" y="37438"/>
                  </a:moveTo>
                  <a:cubicBezTo>
                    <a:pt x="34480" y="37438"/>
                    <a:pt x="34745" y="37450"/>
                    <a:pt x="35009" y="37476"/>
                  </a:cubicBezTo>
                  <a:cubicBezTo>
                    <a:pt x="35056" y="37488"/>
                    <a:pt x="35104" y="37502"/>
                    <a:pt x="35153" y="37514"/>
                  </a:cubicBezTo>
                  <a:cubicBezTo>
                    <a:pt x="32341" y="37733"/>
                    <a:pt x="29659" y="38637"/>
                    <a:pt x="27141" y="39965"/>
                  </a:cubicBezTo>
                  <a:cubicBezTo>
                    <a:pt x="25564" y="40797"/>
                    <a:pt x="24060" y="41771"/>
                    <a:pt x="22625" y="42823"/>
                  </a:cubicBezTo>
                  <a:cubicBezTo>
                    <a:pt x="22053" y="43241"/>
                    <a:pt x="21266" y="44080"/>
                    <a:pt x="20621" y="44360"/>
                  </a:cubicBezTo>
                  <a:cubicBezTo>
                    <a:pt x="20405" y="44454"/>
                    <a:pt x="20198" y="44493"/>
                    <a:pt x="19997" y="44493"/>
                  </a:cubicBezTo>
                  <a:cubicBezTo>
                    <a:pt x="19802" y="44493"/>
                    <a:pt x="19613" y="44456"/>
                    <a:pt x="19427" y="44400"/>
                  </a:cubicBezTo>
                  <a:cubicBezTo>
                    <a:pt x="19434" y="44391"/>
                    <a:pt x="19440" y="44386"/>
                    <a:pt x="19448" y="44377"/>
                  </a:cubicBezTo>
                  <a:cubicBezTo>
                    <a:pt x="19593" y="44198"/>
                    <a:pt x="19599" y="43995"/>
                    <a:pt x="19448" y="43814"/>
                  </a:cubicBezTo>
                  <a:lnTo>
                    <a:pt x="19430" y="43792"/>
                  </a:lnTo>
                  <a:cubicBezTo>
                    <a:pt x="19697" y="43721"/>
                    <a:pt x="19911" y="43553"/>
                    <a:pt x="20074" y="43287"/>
                  </a:cubicBezTo>
                  <a:cubicBezTo>
                    <a:pt x="20320" y="43038"/>
                    <a:pt x="20576" y="42801"/>
                    <a:pt x="20843" y="42573"/>
                  </a:cubicBezTo>
                  <a:cubicBezTo>
                    <a:pt x="21485" y="42027"/>
                    <a:pt x="22180" y="41552"/>
                    <a:pt x="22907" y="41126"/>
                  </a:cubicBezTo>
                  <a:cubicBezTo>
                    <a:pt x="24188" y="40374"/>
                    <a:pt x="25559" y="39793"/>
                    <a:pt x="26955" y="39291"/>
                  </a:cubicBezTo>
                  <a:cubicBezTo>
                    <a:pt x="29199" y="38484"/>
                    <a:pt x="31750" y="37438"/>
                    <a:pt x="34214" y="37438"/>
                  </a:cubicBezTo>
                  <a:close/>
                  <a:moveTo>
                    <a:pt x="34842" y="0"/>
                  </a:moveTo>
                  <a:cubicBezTo>
                    <a:pt x="34343" y="0"/>
                    <a:pt x="33867" y="188"/>
                    <a:pt x="33507" y="630"/>
                  </a:cubicBezTo>
                  <a:cubicBezTo>
                    <a:pt x="31447" y="1151"/>
                    <a:pt x="29512" y="2015"/>
                    <a:pt x="27862" y="3526"/>
                  </a:cubicBezTo>
                  <a:cubicBezTo>
                    <a:pt x="27217" y="4115"/>
                    <a:pt x="26496" y="4800"/>
                    <a:pt x="25773" y="5555"/>
                  </a:cubicBezTo>
                  <a:cubicBezTo>
                    <a:pt x="23620" y="7604"/>
                    <a:pt x="21769" y="10148"/>
                    <a:pt x="20875" y="12916"/>
                  </a:cubicBezTo>
                  <a:cubicBezTo>
                    <a:pt x="19359" y="12052"/>
                    <a:pt x="17538" y="11727"/>
                    <a:pt x="15721" y="11727"/>
                  </a:cubicBezTo>
                  <a:cubicBezTo>
                    <a:pt x="14356" y="11727"/>
                    <a:pt x="12994" y="11911"/>
                    <a:pt x="11766" y="12185"/>
                  </a:cubicBezTo>
                  <a:cubicBezTo>
                    <a:pt x="7819" y="13067"/>
                    <a:pt x="4277" y="15176"/>
                    <a:pt x="838" y="17217"/>
                  </a:cubicBezTo>
                  <a:cubicBezTo>
                    <a:pt x="458" y="17444"/>
                    <a:pt x="436" y="17923"/>
                    <a:pt x="707" y="18237"/>
                  </a:cubicBezTo>
                  <a:cubicBezTo>
                    <a:pt x="1244" y="18859"/>
                    <a:pt x="1774" y="19488"/>
                    <a:pt x="2305" y="20116"/>
                  </a:cubicBezTo>
                  <a:cubicBezTo>
                    <a:pt x="1441" y="20484"/>
                    <a:pt x="862" y="21064"/>
                    <a:pt x="197" y="21811"/>
                  </a:cubicBezTo>
                  <a:cubicBezTo>
                    <a:pt x="77" y="21947"/>
                    <a:pt x="0" y="22200"/>
                    <a:pt x="127" y="22363"/>
                  </a:cubicBezTo>
                  <a:cubicBezTo>
                    <a:pt x="2951" y="26054"/>
                    <a:pt x="5928" y="29634"/>
                    <a:pt x="8843" y="33254"/>
                  </a:cubicBezTo>
                  <a:cubicBezTo>
                    <a:pt x="11749" y="36861"/>
                    <a:pt x="14485" y="40794"/>
                    <a:pt x="17652" y="44182"/>
                  </a:cubicBezTo>
                  <a:cubicBezTo>
                    <a:pt x="17664" y="44208"/>
                    <a:pt x="17679" y="44232"/>
                    <a:pt x="17699" y="44255"/>
                  </a:cubicBezTo>
                  <a:cubicBezTo>
                    <a:pt x="18282" y="44908"/>
                    <a:pt x="19219" y="45924"/>
                    <a:pt x="20167" y="45924"/>
                  </a:cubicBezTo>
                  <a:cubicBezTo>
                    <a:pt x="20277" y="45924"/>
                    <a:pt x="20387" y="45910"/>
                    <a:pt x="20497" y="45881"/>
                  </a:cubicBezTo>
                  <a:cubicBezTo>
                    <a:pt x="21148" y="45708"/>
                    <a:pt x="21757" y="44978"/>
                    <a:pt x="22286" y="44585"/>
                  </a:cubicBezTo>
                  <a:cubicBezTo>
                    <a:pt x="23162" y="43935"/>
                    <a:pt x="24053" y="43304"/>
                    <a:pt x="24965" y="42705"/>
                  </a:cubicBezTo>
                  <a:cubicBezTo>
                    <a:pt x="27366" y="41130"/>
                    <a:pt x="29934" y="39829"/>
                    <a:pt x="32678" y="39174"/>
                  </a:cubicBezTo>
                  <a:cubicBezTo>
                    <a:pt x="32752" y="39177"/>
                    <a:pt x="32826" y="39174"/>
                    <a:pt x="32900" y="39178"/>
                  </a:cubicBezTo>
                  <a:cubicBezTo>
                    <a:pt x="34054" y="39233"/>
                    <a:pt x="35153" y="39648"/>
                    <a:pt x="36288" y="39715"/>
                  </a:cubicBezTo>
                  <a:cubicBezTo>
                    <a:pt x="36337" y="39718"/>
                    <a:pt x="36385" y="39720"/>
                    <a:pt x="36433" y="39720"/>
                  </a:cubicBezTo>
                  <a:cubicBezTo>
                    <a:pt x="37209" y="39720"/>
                    <a:pt x="37750" y="39337"/>
                    <a:pt x="37827" y="38540"/>
                  </a:cubicBezTo>
                  <a:cubicBezTo>
                    <a:pt x="39593" y="36201"/>
                    <a:pt x="41115" y="33792"/>
                    <a:pt x="43273" y="31744"/>
                  </a:cubicBezTo>
                  <a:cubicBezTo>
                    <a:pt x="44449" y="30626"/>
                    <a:pt x="45716" y="29608"/>
                    <a:pt x="47060" y="28698"/>
                  </a:cubicBezTo>
                  <a:cubicBezTo>
                    <a:pt x="47079" y="28686"/>
                    <a:pt x="47099" y="28675"/>
                    <a:pt x="47118" y="28662"/>
                  </a:cubicBezTo>
                  <a:cubicBezTo>
                    <a:pt x="48826" y="27633"/>
                    <a:pt x="50637" y="26785"/>
                    <a:pt x="52524" y="26133"/>
                  </a:cubicBezTo>
                  <a:cubicBezTo>
                    <a:pt x="52902" y="26003"/>
                    <a:pt x="53156" y="25447"/>
                    <a:pt x="52785" y="25145"/>
                  </a:cubicBezTo>
                  <a:cubicBezTo>
                    <a:pt x="52171" y="24648"/>
                    <a:pt x="51613" y="24099"/>
                    <a:pt x="50959" y="23696"/>
                  </a:cubicBezTo>
                  <a:cubicBezTo>
                    <a:pt x="51006" y="23680"/>
                    <a:pt x="51050" y="23660"/>
                    <a:pt x="51097" y="23645"/>
                  </a:cubicBezTo>
                  <a:cubicBezTo>
                    <a:pt x="51251" y="23594"/>
                    <a:pt x="51309" y="23468"/>
                    <a:pt x="51300" y="23347"/>
                  </a:cubicBezTo>
                  <a:cubicBezTo>
                    <a:pt x="51345" y="23292"/>
                    <a:pt x="51376" y="23227"/>
                    <a:pt x="51391" y="23158"/>
                  </a:cubicBezTo>
                  <a:cubicBezTo>
                    <a:pt x="51657" y="23086"/>
                    <a:pt x="51868" y="22805"/>
                    <a:pt x="51676" y="22507"/>
                  </a:cubicBezTo>
                  <a:cubicBezTo>
                    <a:pt x="51561" y="22326"/>
                    <a:pt x="51447" y="22144"/>
                    <a:pt x="51333" y="21962"/>
                  </a:cubicBezTo>
                  <a:cubicBezTo>
                    <a:pt x="51345" y="21962"/>
                    <a:pt x="51359" y="21961"/>
                    <a:pt x="51371" y="21961"/>
                  </a:cubicBezTo>
                  <a:cubicBezTo>
                    <a:pt x="51374" y="21961"/>
                    <a:pt x="51377" y="21961"/>
                    <a:pt x="51379" y="21961"/>
                  </a:cubicBezTo>
                  <a:cubicBezTo>
                    <a:pt x="51539" y="21961"/>
                    <a:pt x="51585" y="21737"/>
                    <a:pt x="51453" y="21658"/>
                  </a:cubicBezTo>
                  <a:cubicBezTo>
                    <a:pt x="51333" y="21585"/>
                    <a:pt x="51198" y="21544"/>
                    <a:pt x="51056" y="21524"/>
                  </a:cubicBezTo>
                  <a:cubicBezTo>
                    <a:pt x="50796" y="21108"/>
                    <a:pt x="50546" y="20689"/>
                    <a:pt x="50290" y="20269"/>
                  </a:cubicBezTo>
                  <a:cubicBezTo>
                    <a:pt x="50030" y="19581"/>
                    <a:pt x="49589" y="18953"/>
                    <a:pt x="49191" y="18312"/>
                  </a:cubicBezTo>
                  <a:cubicBezTo>
                    <a:pt x="48421" y="17077"/>
                    <a:pt x="47572" y="15893"/>
                    <a:pt x="46728" y="14709"/>
                  </a:cubicBezTo>
                  <a:cubicBezTo>
                    <a:pt x="45005" y="12292"/>
                    <a:pt x="43280" y="9876"/>
                    <a:pt x="41551" y="7464"/>
                  </a:cubicBezTo>
                  <a:cubicBezTo>
                    <a:pt x="40019" y="5325"/>
                    <a:pt x="38618" y="2783"/>
                    <a:pt x="36781" y="897"/>
                  </a:cubicBezTo>
                  <a:cubicBezTo>
                    <a:pt x="36255" y="356"/>
                    <a:pt x="35527" y="0"/>
                    <a:pt x="348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2990175" y="381350"/>
              <a:ext cx="254450" cy="209600"/>
            </a:xfrm>
            <a:custGeom>
              <a:rect b="b" l="l" r="r" t="t"/>
              <a:pathLst>
                <a:path extrusionOk="0" h="8384" w="10178">
                  <a:moveTo>
                    <a:pt x="9489" y="1"/>
                  </a:moveTo>
                  <a:cubicBezTo>
                    <a:pt x="9460" y="1"/>
                    <a:pt x="9430" y="3"/>
                    <a:pt x="9398" y="7"/>
                  </a:cubicBezTo>
                  <a:cubicBezTo>
                    <a:pt x="5315" y="589"/>
                    <a:pt x="1324" y="4315"/>
                    <a:pt x="48" y="8144"/>
                  </a:cubicBezTo>
                  <a:cubicBezTo>
                    <a:pt x="1" y="8286"/>
                    <a:pt x="119" y="8384"/>
                    <a:pt x="239" y="8384"/>
                  </a:cubicBezTo>
                  <a:cubicBezTo>
                    <a:pt x="302" y="8384"/>
                    <a:pt x="366" y="8357"/>
                    <a:pt x="406" y="8294"/>
                  </a:cubicBezTo>
                  <a:cubicBezTo>
                    <a:pt x="1475" y="6637"/>
                    <a:pt x="2632" y="5068"/>
                    <a:pt x="4157" y="3799"/>
                  </a:cubicBezTo>
                  <a:cubicBezTo>
                    <a:pt x="5839" y="2399"/>
                    <a:pt x="7661" y="1727"/>
                    <a:pt x="9647" y="909"/>
                  </a:cubicBezTo>
                  <a:cubicBezTo>
                    <a:pt x="10177" y="691"/>
                    <a:pt x="10017" y="1"/>
                    <a:pt x="94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3026350" y="441550"/>
              <a:ext cx="247225" cy="201350"/>
            </a:xfrm>
            <a:custGeom>
              <a:rect b="b" l="l" r="r" t="t"/>
              <a:pathLst>
                <a:path extrusionOk="0" h="8054" w="9889">
                  <a:moveTo>
                    <a:pt x="9472" y="1"/>
                  </a:moveTo>
                  <a:cubicBezTo>
                    <a:pt x="9466" y="1"/>
                    <a:pt x="9460" y="1"/>
                    <a:pt x="9454" y="1"/>
                  </a:cubicBezTo>
                  <a:cubicBezTo>
                    <a:pt x="5735" y="204"/>
                    <a:pt x="1142" y="4281"/>
                    <a:pt x="59" y="7752"/>
                  </a:cubicBezTo>
                  <a:cubicBezTo>
                    <a:pt x="0" y="7941"/>
                    <a:pt x="141" y="8053"/>
                    <a:pt x="292" y="8053"/>
                  </a:cubicBezTo>
                  <a:cubicBezTo>
                    <a:pt x="375" y="8053"/>
                    <a:pt x="460" y="8019"/>
                    <a:pt x="517" y="7945"/>
                  </a:cubicBezTo>
                  <a:cubicBezTo>
                    <a:pt x="1756" y="6329"/>
                    <a:pt x="2771" y="4701"/>
                    <a:pt x="4382" y="3401"/>
                  </a:cubicBezTo>
                  <a:cubicBezTo>
                    <a:pt x="6005" y="2092"/>
                    <a:pt x="7844" y="1590"/>
                    <a:pt x="9618" y="609"/>
                  </a:cubicBezTo>
                  <a:cubicBezTo>
                    <a:pt x="9889" y="460"/>
                    <a:pt x="9783" y="1"/>
                    <a:pt x="94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p:nvPr/>
          </p:nvSpPr>
          <p:spPr>
            <a:xfrm>
              <a:off x="3172850" y="661350"/>
              <a:ext cx="224850" cy="198300"/>
            </a:xfrm>
            <a:custGeom>
              <a:rect b="b" l="l" r="r" t="t"/>
              <a:pathLst>
                <a:path extrusionOk="0" h="7932" w="8994">
                  <a:moveTo>
                    <a:pt x="8456" y="0"/>
                  </a:moveTo>
                  <a:cubicBezTo>
                    <a:pt x="8425" y="0"/>
                    <a:pt x="8392" y="4"/>
                    <a:pt x="8358" y="11"/>
                  </a:cubicBezTo>
                  <a:cubicBezTo>
                    <a:pt x="5106" y="738"/>
                    <a:pt x="1076" y="4402"/>
                    <a:pt x="60" y="7579"/>
                  </a:cubicBezTo>
                  <a:cubicBezTo>
                    <a:pt x="1" y="7765"/>
                    <a:pt x="174" y="7931"/>
                    <a:pt x="343" y="7931"/>
                  </a:cubicBezTo>
                  <a:cubicBezTo>
                    <a:pt x="409" y="7931"/>
                    <a:pt x="474" y="7907"/>
                    <a:pt x="524" y="7849"/>
                  </a:cubicBezTo>
                  <a:cubicBezTo>
                    <a:pt x="1689" y="6518"/>
                    <a:pt x="2590" y="5030"/>
                    <a:pt x="3913" y="3818"/>
                  </a:cubicBezTo>
                  <a:cubicBezTo>
                    <a:pt x="5371" y="2483"/>
                    <a:pt x="7047" y="1783"/>
                    <a:pt x="8657" y="718"/>
                  </a:cubicBezTo>
                  <a:cubicBezTo>
                    <a:pt x="8993" y="494"/>
                    <a:pt x="8826" y="0"/>
                    <a:pt x="84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p:nvPr/>
          </p:nvSpPr>
          <p:spPr>
            <a:xfrm>
              <a:off x="3219000" y="725650"/>
              <a:ext cx="226500" cy="215375"/>
            </a:xfrm>
            <a:custGeom>
              <a:rect b="b" l="l" r="r" t="t"/>
              <a:pathLst>
                <a:path extrusionOk="0" h="8615" w="9060">
                  <a:moveTo>
                    <a:pt x="8466" y="1"/>
                  </a:moveTo>
                  <a:cubicBezTo>
                    <a:pt x="8403" y="1"/>
                    <a:pt x="8336" y="16"/>
                    <a:pt x="8267" y="50"/>
                  </a:cubicBezTo>
                  <a:cubicBezTo>
                    <a:pt x="6348" y="1017"/>
                    <a:pt x="4571" y="2396"/>
                    <a:pt x="3025" y="3882"/>
                  </a:cubicBezTo>
                  <a:cubicBezTo>
                    <a:pt x="1836" y="5024"/>
                    <a:pt x="0" y="6568"/>
                    <a:pt x="62" y="8367"/>
                  </a:cubicBezTo>
                  <a:cubicBezTo>
                    <a:pt x="66" y="8507"/>
                    <a:pt x="206" y="8614"/>
                    <a:pt x="335" y="8614"/>
                  </a:cubicBezTo>
                  <a:cubicBezTo>
                    <a:pt x="409" y="8614"/>
                    <a:pt x="480" y="8578"/>
                    <a:pt x="518" y="8491"/>
                  </a:cubicBezTo>
                  <a:cubicBezTo>
                    <a:pt x="2016" y="5007"/>
                    <a:pt x="5594" y="2708"/>
                    <a:pt x="8679" y="755"/>
                  </a:cubicBezTo>
                  <a:cubicBezTo>
                    <a:pt x="9059" y="514"/>
                    <a:pt x="8832" y="1"/>
                    <a:pt x="8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2528200" y="658025"/>
              <a:ext cx="405900" cy="260600"/>
            </a:xfrm>
            <a:custGeom>
              <a:rect b="b" l="l" r="r" t="t"/>
              <a:pathLst>
                <a:path extrusionOk="0" h="10424" w="16236">
                  <a:moveTo>
                    <a:pt x="1382" y="2708"/>
                  </a:moveTo>
                  <a:cubicBezTo>
                    <a:pt x="2705" y="4465"/>
                    <a:pt x="4361" y="5818"/>
                    <a:pt x="5564" y="7549"/>
                  </a:cubicBezTo>
                  <a:cubicBezTo>
                    <a:pt x="5049" y="7000"/>
                    <a:pt x="4518" y="6467"/>
                    <a:pt x="3972" y="5947"/>
                  </a:cubicBezTo>
                  <a:cubicBezTo>
                    <a:pt x="3369" y="5370"/>
                    <a:pt x="2751" y="4825"/>
                    <a:pt x="2113" y="4299"/>
                  </a:cubicBezTo>
                  <a:cubicBezTo>
                    <a:pt x="2286" y="4264"/>
                    <a:pt x="2405" y="4031"/>
                    <a:pt x="2251" y="3877"/>
                  </a:cubicBezTo>
                  <a:cubicBezTo>
                    <a:pt x="1869" y="3498"/>
                    <a:pt x="1454" y="3168"/>
                    <a:pt x="1030" y="2840"/>
                  </a:cubicBezTo>
                  <a:lnTo>
                    <a:pt x="1382" y="2708"/>
                  </a:lnTo>
                  <a:close/>
                  <a:moveTo>
                    <a:pt x="9295" y="739"/>
                  </a:moveTo>
                  <a:cubicBezTo>
                    <a:pt x="10900" y="739"/>
                    <a:pt x="11714" y="2042"/>
                    <a:pt x="12738" y="3153"/>
                  </a:cubicBezTo>
                  <a:cubicBezTo>
                    <a:pt x="13607" y="4096"/>
                    <a:pt x="14464" y="5049"/>
                    <a:pt x="15310" y="6013"/>
                  </a:cubicBezTo>
                  <a:cubicBezTo>
                    <a:pt x="13936" y="6363"/>
                    <a:pt x="12589" y="6790"/>
                    <a:pt x="11275" y="7331"/>
                  </a:cubicBezTo>
                  <a:cubicBezTo>
                    <a:pt x="10703" y="7567"/>
                    <a:pt x="10139" y="7820"/>
                    <a:pt x="9583" y="8091"/>
                  </a:cubicBezTo>
                  <a:cubicBezTo>
                    <a:pt x="9104" y="8323"/>
                    <a:pt x="7997" y="9216"/>
                    <a:pt x="7494" y="9216"/>
                  </a:cubicBezTo>
                  <a:cubicBezTo>
                    <a:pt x="7280" y="9214"/>
                    <a:pt x="7087" y="9143"/>
                    <a:pt x="6911" y="9028"/>
                  </a:cubicBezTo>
                  <a:cubicBezTo>
                    <a:pt x="5976" y="6497"/>
                    <a:pt x="3660" y="4237"/>
                    <a:pt x="1564" y="2642"/>
                  </a:cubicBezTo>
                  <a:cubicBezTo>
                    <a:pt x="3992" y="1737"/>
                    <a:pt x="6804" y="749"/>
                    <a:pt x="9284" y="739"/>
                  </a:cubicBezTo>
                  <a:cubicBezTo>
                    <a:pt x="9288" y="739"/>
                    <a:pt x="9291" y="739"/>
                    <a:pt x="9295" y="739"/>
                  </a:cubicBezTo>
                  <a:close/>
                  <a:moveTo>
                    <a:pt x="9522" y="0"/>
                  </a:moveTo>
                  <a:cubicBezTo>
                    <a:pt x="8353" y="0"/>
                    <a:pt x="6970" y="475"/>
                    <a:pt x="5977" y="700"/>
                  </a:cubicBezTo>
                  <a:cubicBezTo>
                    <a:pt x="4041" y="1140"/>
                    <a:pt x="2155" y="1729"/>
                    <a:pt x="300" y="2432"/>
                  </a:cubicBezTo>
                  <a:cubicBezTo>
                    <a:pt x="25" y="2536"/>
                    <a:pt x="1" y="2846"/>
                    <a:pt x="223" y="3018"/>
                  </a:cubicBezTo>
                  <a:cubicBezTo>
                    <a:pt x="702" y="3388"/>
                    <a:pt x="1169" y="3763"/>
                    <a:pt x="1673" y="4093"/>
                  </a:cubicBezTo>
                  <a:cubicBezTo>
                    <a:pt x="3491" y="5760"/>
                    <a:pt x="5144" y="7550"/>
                    <a:pt x="6623" y="9541"/>
                  </a:cubicBezTo>
                  <a:cubicBezTo>
                    <a:pt x="6713" y="9781"/>
                    <a:pt x="6797" y="10028"/>
                    <a:pt x="6867" y="10287"/>
                  </a:cubicBezTo>
                  <a:cubicBezTo>
                    <a:pt x="6892" y="10382"/>
                    <a:pt x="6963" y="10423"/>
                    <a:pt x="7035" y="10423"/>
                  </a:cubicBezTo>
                  <a:cubicBezTo>
                    <a:pt x="7146" y="10423"/>
                    <a:pt x="7261" y="10329"/>
                    <a:pt x="7234" y="10186"/>
                  </a:cubicBezTo>
                  <a:cubicBezTo>
                    <a:pt x="7224" y="10130"/>
                    <a:pt x="7207" y="10076"/>
                    <a:pt x="7196" y="10021"/>
                  </a:cubicBezTo>
                  <a:cubicBezTo>
                    <a:pt x="7219" y="10016"/>
                    <a:pt x="7243" y="10009"/>
                    <a:pt x="7264" y="9998"/>
                  </a:cubicBezTo>
                  <a:cubicBezTo>
                    <a:pt x="9998" y="8390"/>
                    <a:pt x="12869" y="7216"/>
                    <a:pt x="15954" y="6481"/>
                  </a:cubicBezTo>
                  <a:cubicBezTo>
                    <a:pt x="16193" y="6424"/>
                    <a:pt x="16235" y="6133"/>
                    <a:pt x="16091" y="5967"/>
                  </a:cubicBezTo>
                  <a:cubicBezTo>
                    <a:pt x="14926" y="4637"/>
                    <a:pt x="13744" y="3322"/>
                    <a:pt x="12545" y="2023"/>
                  </a:cubicBezTo>
                  <a:cubicBezTo>
                    <a:pt x="11928" y="1357"/>
                    <a:pt x="11266" y="350"/>
                    <a:pt x="10341" y="98"/>
                  </a:cubicBezTo>
                  <a:cubicBezTo>
                    <a:pt x="10087" y="29"/>
                    <a:pt x="9811" y="0"/>
                    <a:pt x="95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a:off x="2739725" y="878000"/>
              <a:ext cx="265375" cy="114400"/>
            </a:xfrm>
            <a:custGeom>
              <a:rect b="b" l="l" r="r" t="t"/>
              <a:pathLst>
                <a:path extrusionOk="0" h="4576" w="10615">
                  <a:moveTo>
                    <a:pt x="8807" y="0"/>
                  </a:moveTo>
                  <a:cubicBezTo>
                    <a:pt x="5620" y="0"/>
                    <a:pt x="1581" y="1966"/>
                    <a:pt x="54" y="4386"/>
                  </a:cubicBezTo>
                  <a:cubicBezTo>
                    <a:pt x="1" y="4471"/>
                    <a:pt x="79" y="4576"/>
                    <a:pt x="166" y="4576"/>
                  </a:cubicBezTo>
                  <a:cubicBezTo>
                    <a:pt x="186" y="4576"/>
                    <a:pt x="207" y="4570"/>
                    <a:pt x="226" y="4558"/>
                  </a:cubicBezTo>
                  <a:cubicBezTo>
                    <a:pt x="1875" y="3508"/>
                    <a:pt x="3258" y="2278"/>
                    <a:pt x="5131" y="1591"/>
                  </a:cubicBezTo>
                  <a:cubicBezTo>
                    <a:pt x="6861" y="957"/>
                    <a:pt x="8587" y="1026"/>
                    <a:pt x="10351" y="694"/>
                  </a:cubicBezTo>
                  <a:cubicBezTo>
                    <a:pt x="10615" y="644"/>
                    <a:pt x="10595" y="242"/>
                    <a:pt x="10351" y="180"/>
                  </a:cubicBezTo>
                  <a:cubicBezTo>
                    <a:pt x="9872" y="58"/>
                    <a:pt x="9352" y="0"/>
                    <a:pt x="8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nvSpPr>
          <p:spPr>
            <a:xfrm>
              <a:off x="2783475" y="946275"/>
              <a:ext cx="254775" cy="113000"/>
            </a:xfrm>
            <a:custGeom>
              <a:rect b="b" l="l" r="r" t="t"/>
              <a:pathLst>
                <a:path extrusionOk="0" h="4520" w="10191">
                  <a:moveTo>
                    <a:pt x="9024" y="1"/>
                  </a:moveTo>
                  <a:cubicBezTo>
                    <a:pt x="7296" y="1"/>
                    <a:pt x="5453" y="625"/>
                    <a:pt x="3919" y="1282"/>
                  </a:cubicBezTo>
                  <a:cubicBezTo>
                    <a:pt x="2789" y="1765"/>
                    <a:pt x="261" y="2658"/>
                    <a:pt x="23" y="4060"/>
                  </a:cubicBezTo>
                  <a:cubicBezTo>
                    <a:pt x="1" y="4188"/>
                    <a:pt x="41" y="4285"/>
                    <a:pt x="145" y="4359"/>
                  </a:cubicBezTo>
                  <a:lnTo>
                    <a:pt x="328" y="4490"/>
                  </a:lnTo>
                  <a:cubicBezTo>
                    <a:pt x="356" y="4510"/>
                    <a:pt x="386" y="4519"/>
                    <a:pt x="416" y="4519"/>
                  </a:cubicBezTo>
                  <a:cubicBezTo>
                    <a:pt x="528" y="4519"/>
                    <a:pt x="634" y="4397"/>
                    <a:pt x="599" y="4281"/>
                  </a:cubicBezTo>
                  <a:cubicBezTo>
                    <a:pt x="310" y="3333"/>
                    <a:pt x="4773" y="1735"/>
                    <a:pt x="5289" y="1569"/>
                  </a:cubicBezTo>
                  <a:cubicBezTo>
                    <a:pt x="6773" y="1093"/>
                    <a:pt x="8295" y="1027"/>
                    <a:pt x="9799" y="688"/>
                  </a:cubicBezTo>
                  <a:cubicBezTo>
                    <a:pt x="10190" y="600"/>
                    <a:pt x="10059" y="73"/>
                    <a:pt x="9711" y="36"/>
                  </a:cubicBezTo>
                  <a:cubicBezTo>
                    <a:pt x="9485" y="12"/>
                    <a:pt x="9255" y="1"/>
                    <a:pt x="90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a:off x="2839925" y="1007825"/>
              <a:ext cx="259925" cy="117700"/>
            </a:xfrm>
            <a:custGeom>
              <a:rect b="b" l="l" r="r" t="t"/>
              <a:pathLst>
                <a:path extrusionOk="0" h="4708" w="10397">
                  <a:moveTo>
                    <a:pt x="9045" y="1"/>
                  </a:moveTo>
                  <a:cubicBezTo>
                    <a:pt x="5729" y="1"/>
                    <a:pt x="2019" y="2104"/>
                    <a:pt x="58" y="4551"/>
                  </a:cubicBezTo>
                  <a:cubicBezTo>
                    <a:pt x="0" y="4623"/>
                    <a:pt x="54" y="4707"/>
                    <a:pt x="124" y="4707"/>
                  </a:cubicBezTo>
                  <a:cubicBezTo>
                    <a:pt x="145" y="4707"/>
                    <a:pt x="167" y="4700"/>
                    <a:pt x="188" y="4683"/>
                  </a:cubicBezTo>
                  <a:cubicBezTo>
                    <a:pt x="1738" y="3418"/>
                    <a:pt x="3324" y="2289"/>
                    <a:pt x="5224" y="1613"/>
                  </a:cubicBezTo>
                  <a:cubicBezTo>
                    <a:pt x="6821" y="1047"/>
                    <a:pt x="8433" y="1014"/>
                    <a:pt x="10074" y="712"/>
                  </a:cubicBezTo>
                  <a:cubicBezTo>
                    <a:pt x="10385" y="655"/>
                    <a:pt x="10396" y="120"/>
                    <a:pt x="10074" y="73"/>
                  </a:cubicBezTo>
                  <a:cubicBezTo>
                    <a:pt x="9737" y="24"/>
                    <a:pt x="9393" y="1"/>
                    <a:pt x="90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idx="1" type="body"/>
          </p:nvPr>
        </p:nvSpPr>
        <p:spPr>
          <a:xfrm>
            <a:off x="779150" y="1777875"/>
            <a:ext cx="3399900" cy="231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50">
                <a:solidFill>
                  <a:srgbClr val="222222"/>
                </a:solidFill>
                <a:highlight>
                  <a:srgbClr val="FFFFFF"/>
                </a:highlight>
                <a:latin typeface="Roboto Mono"/>
                <a:ea typeface="Roboto Mono"/>
                <a:cs typeface="Roboto Mono"/>
                <a:sym typeface="Roboto Mono"/>
              </a:rPr>
              <a:t>A function is a group of related statements that performs a specific task.</a:t>
            </a:r>
            <a:endParaRPr sz="1350">
              <a:solidFill>
                <a:srgbClr val="222222"/>
              </a:solidFill>
              <a:highlight>
                <a:srgbClr val="FFFFFF"/>
              </a:highlight>
              <a:latin typeface="Roboto Mono"/>
              <a:ea typeface="Roboto Mono"/>
              <a:cs typeface="Roboto Mono"/>
              <a:sym typeface="Roboto Mono"/>
            </a:endParaRPr>
          </a:p>
          <a:p>
            <a:pPr indent="0" lvl="0" marL="0" rtl="0" algn="just">
              <a:spcBef>
                <a:spcPts val="1600"/>
              </a:spcBef>
              <a:spcAft>
                <a:spcPts val="0"/>
              </a:spcAft>
              <a:buNone/>
            </a:pPr>
            <a:r>
              <a:rPr lang="en" sz="1350">
                <a:solidFill>
                  <a:srgbClr val="222222"/>
                </a:solidFill>
                <a:highlight>
                  <a:srgbClr val="FFFFFF"/>
                </a:highlight>
                <a:latin typeface="Roboto Mono"/>
                <a:ea typeface="Roboto Mono"/>
                <a:cs typeface="Roboto Mono"/>
                <a:sym typeface="Roboto Mono"/>
              </a:rPr>
              <a:t>We can break our program into smaller and modular chunks.</a:t>
            </a:r>
            <a:endParaRPr sz="1350">
              <a:solidFill>
                <a:srgbClr val="222222"/>
              </a:solidFill>
              <a:highlight>
                <a:srgbClr val="FFFFFF"/>
              </a:highlight>
              <a:latin typeface="Roboto Mono"/>
              <a:ea typeface="Roboto Mono"/>
              <a:cs typeface="Roboto Mono"/>
              <a:sym typeface="Roboto Mono"/>
            </a:endParaRPr>
          </a:p>
          <a:p>
            <a:pPr indent="0" lvl="0" marL="0" rtl="0" algn="just">
              <a:spcBef>
                <a:spcPts val="1600"/>
              </a:spcBef>
              <a:spcAft>
                <a:spcPts val="0"/>
              </a:spcAft>
              <a:buNone/>
            </a:pPr>
            <a:r>
              <a:rPr b="1" lang="en" sz="1350">
                <a:solidFill>
                  <a:srgbClr val="222222"/>
                </a:solidFill>
                <a:highlight>
                  <a:srgbClr val="FFFFFF"/>
                </a:highlight>
                <a:latin typeface="Roboto Mono"/>
                <a:ea typeface="Roboto Mono"/>
                <a:cs typeface="Roboto Mono"/>
                <a:sym typeface="Roboto Mono"/>
              </a:rPr>
              <a:t>We can avoid repetition and makes our code reusable.</a:t>
            </a:r>
            <a:endParaRPr b="1" sz="1350">
              <a:solidFill>
                <a:srgbClr val="222222"/>
              </a:solidFill>
              <a:highlight>
                <a:srgbClr val="FFFFFF"/>
              </a:highlight>
              <a:latin typeface="Roboto Mono"/>
              <a:ea typeface="Roboto Mono"/>
              <a:cs typeface="Roboto Mono"/>
              <a:sym typeface="Roboto Mono"/>
            </a:endParaRPr>
          </a:p>
          <a:p>
            <a:pPr indent="0" lvl="0" marL="0" rtl="0" algn="l">
              <a:spcBef>
                <a:spcPts val="1600"/>
              </a:spcBef>
              <a:spcAft>
                <a:spcPts val="1600"/>
              </a:spcAft>
              <a:buNone/>
            </a:pPr>
            <a:r>
              <a:t/>
            </a:r>
            <a:endParaRPr sz="1350">
              <a:solidFill>
                <a:srgbClr val="222222"/>
              </a:solidFill>
              <a:highlight>
                <a:srgbClr val="FFFFFF"/>
              </a:highlight>
              <a:latin typeface="Roboto Mono"/>
              <a:ea typeface="Roboto Mono"/>
              <a:cs typeface="Roboto Mono"/>
              <a:sym typeface="Roboto Mono"/>
            </a:endParaRPr>
          </a:p>
        </p:txBody>
      </p:sp>
      <p:sp>
        <p:nvSpPr>
          <p:cNvPr id="223" name="Google Shape;223;p31"/>
          <p:cNvSpPr txBox="1"/>
          <p:nvPr>
            <p:ph type="title"/>
          </p:nvPr>
        </p:nvSpPr>
        <p:spPr>
          <a:xfrm>
            <a:off x="642950" y="711175"/>
            <a:ext cx="367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What are Functions?</a:t>
            </a:r>
            <a:endParaRPr b="0"/>
          </a:p>
        </p:txBody>
      </p:sp>
      <p:pic>
        <p:nvPicPr>
          <p:cNvPr id="224" name="Google Shape;224;p31"/>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25" name="Google Shape;225;p31"/>
          <p:cNvSpPr/>
          <p:nvPr/>
        </p:nvSpPr>
        <p:spPr>
          <a:xfrm rot="-391042">
            <a:off x="6079814" y="3295775"/>
            <a:ext cx="1101258" cy="649000"/>
          </a:xfrm>
          <a:custGeom>
            <a:rect b="b" l="l" r="r" t="t"/>
            <a:pathLst>
              <a:path extrusionOk="0" h="25961" w="44052">
                <a:moveTo>
                  <a:pt x="0" y="15402"/>
                </a:moveTo>
                <a:lnTo>
                  <a:pt x="40035" y="0"/>
                </a:lnTo>
                <a:cubicBezTo>
                  <a:pt x="40035" y="0"/>
                  <a:pt x="39175" y="1442"/>
                  <a:pt x="39491" y="2221"/>
                </a:cubicBezTo>
                <a:cubicBezTo>
                  <a:pt x="39806" y="2993"/>
                  <a:pt x="41434" y="3418"/>
                  <a:pt x="41434" y="3418"/>
                </a:cubicBezTo>
                <a:cubicBezTo>
                  <a:pt x="41434" y="3418"/>
                  <a:pt x="40574" y="5040"/>
                  <a:pt x="41047" y="5753"/>
                </a:cubicBezTo>
                <a:cubicBezTo>
                  <a:pt x="41521" y="6466"/>
                  <a:pt x="42609" y="7168"/>
                  <a:pt x="42609" y="7168"/>
                </a:cubicBezTo>
                <a:cubicBezTo>
                  <a:pt x="42609" y="7168"/>
                  <a:pt x="41510" y="9791"/>
                  <a:pt x="44051" y="10684"/>
                </a:cubicBezTo>
                <a:lnTo>
                  <a:pt x="4327" y="25960"/>
                </a:lnTo>
                <a:cubicBezTo>
                  <a:pt x="4327" y="25960"/>
                  <a:pt x="4958" y="24252"/>
                  <a:pt x="4703" y="23631"/>
                </a:cubicBezTo>
                <a:cubicBezTo>
                  <a:pt x="4447" y="23011"/>
                  <a:pt x="2885" y="22439"/>
                  <a:pt x="2885" y="22439"/>
                </a:cubicBezTo>
                <a:cubicBezTo>
                  <a:pt x="2885" y="22439"/>
                  <a:pt x="3767" y="20752"/>
                  <a:pt x="3380" y="19816"/>
                </a:cubicBezTo>
                <a:cubicBezTo>
                  <a:pt x="2999" y="18885"/>
                  <a:pt x="1524" y="18526"/>
                  <a:pt x="1524" y="18526"/>
                </a:cubicBezTo>
                <a:cubicBezTo>
                  <a:pt x="1524" y="18526"/>
                  <a:pt x="2237" y="17514"/>
                  <a:pt x="1873" y="16638"/>
                </a:cubicBezTo>
                <a:cubicBezTo>
                  <a:pt x="1513" y="15761"/>
                  <a:pt x="0" y="15402"/>
                  <a:pt x="0" y="15402"/>
                </a:cubicBezTo>
                <a:close/>
              </a:path>
            </a:pathLst>
          </a:custGeom>
          <a:solidFill>
            <a:schemeClr val="dk1">
              <a:alpha val="2678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1"/>
          <p:cNvSpPr/>
          <p:nvPr/>
        </p:nvSpPr>
        <p:spPr>
          <a:xfrm rot="-2148808">
            <a:off x="5649174" y="1078575"/>
            <a:ext cx="647414" cy="266322"/>
          </a:xfrm>
          <a:custGeom>
            <a:rect b="b" l="l" r="r" t="t"/>
            <a:pathLst>
              <a:path extrusionOk="0" h="14902" w="36226">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789"/>
            </a:schemeClr>
          </a:solidFill>
          <a:ln>
            <a:noFill/>
          </a:ln>
          <a:effectLst>
            <a:outerShdw blurRad="57150" rotWithShape="0" algn="bl" dir="5400000" dist="19050">
              <a:srgbClr val="000000">
                <a:alpha val="3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27" name="Google Shape;227;p31"/>
          <p:cNvSpPr/>
          <p:nvPr/>
        </p:nvSpPr>
        <p:spPr>
          <a:xfrm>
            <a:off x="7449875" y="914336"/>
            <a:ext cx="504629" cy="656495"/>
          </a:xfrm>
          <a:custGeom>
            <a:rect b="b" l="l" r="r" t="t"/>
            <a:pathLst>
              <a:path extrusionOk="0" h="36727" w="28231">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chemeClr val="dk1">
              <a:alpha val="2678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pic>
        <p:nvPicPr>
          <p:cNvPr id="228" name="Google Shape;228;p31"/>
          <p:cNvPicPr preferRelativeResize="0"/>
          <p:nvPr/>
        </p:nvPicPr>
        <p:blipFill>
          <a:blip r:embed="rId4">
            <a:alphaModFix amt="80000"/>
          </a:blip>
          <a:stretch>
            <a:fillRect/>
          </a:stretch>
        </p:blipFill>
        <p:spPr>
          <a:xfrm flipH="1" rot="6023610">
            <a:off x="4575756" y="2456753"/>
            <a:ext cx="1579416" cy="716443"/>
          </a:xfrm>
          <a:prstGeom prst="rect">
            <a:avLst/>
          </a:prstGeom>
          <a:noFill/>
          <a:ln>
            <a:noFill/>
          </a:ln>
        </p:spPr>
      </p:pic>
      <p:pic>
        <p:nvPicPr>
          <p:cNvPr id="229" name="Google Shape;229;p31"/>
          <p:cNvPicPr preferRelativeResize="0"/>
          <p:nvPr/>
        </p:nvPicPr>
        <p:blipFill>
          <a:blip r:embed="rId5">
            <a:alphaModFix/>
          </a:blip>
          <a:stretch>
            <a:fillRect/>
          </a:stretch>
        </p:blipFill>
        <p:spPr>
          <a:xfrm>
            <a:off x="5860271" y="1218506"/>
            <a:ext cx="2038953" cy="2016864"/>
          </a:xfrm>
          <a:prstGeom prst="rect">
            <a:avLst/>
          </a:prstGeom>
          <a:noFill/>
          <a:ln>
            <a:noFill/>
          </a:ln>
        </p:spPr>
      </p:pic>
      <p:cxnSp>
        <p:nvCxnSpPr>
          <p:cNvPr id="230" name="Google Shape;230;p31"/>
          <p:cNvCxnSpPr/>
          <p:nvPr/>
        </p:nvCxnSpPr>
        <p:spPr>
          <a:xfrm>
            <a:off x="5917200" y="1220500"/>
            <a:ext cx="1907100" cy="21900"/>
          </a:xfrm>
          <a:prstGeom prst="straightConnector1">
            <a:avLst/>
          </a:prstGeom>
          <a:noFill/>
          <a:ln cap="flat" cmpd="sng" w="38100">
            <a:solidFill>
              <a:schemeClr val="dk2"/>
            </a:solidFill>
            <a:prstDash val="solid"/>
            <a:round/>
            <a:headEnd len="med" w="med" type="none"/>
            <a:tailEnd len="med" w="med" type="none"/>
          </a:ln>
        </p:spPr>
      </p:cxnSp>
      <p:cxnSp>
        <p:nvCxnSpPr>
          <p:cNvPr id="231" name="Google Shape;231;p31"/>
          <p:cNvCxnSpPr/>
          <p:nvPr/>
        </p:nvCxnSpPr>
        <p:spPr>
          <a:xfrm>
            <a:off x="5917200" y="1231400"/>
            <a:ext cx="10800" cy="2266500"/>
          </a:xfrm>
          <a:prstGeom prst="straightConnector1">
            <a:avLst/>
          </a:prstGeom>
          <a:noFill/>
          <a:ln cap="flat" cmpd="sng" w="38100">
            <a:solidFill>
              <a:schemeClr val="dk2"/>
            </a:solidFill>
            <a:prstDash val="solid"/>
            <a:round/>
            <a:headEnd len="med" w="med" type="none"/>
            <a:tailEnd len="med" w="med" type="none"/>
          </a:ln>
        </p:spPr>
      </p:cxnSp>
      <p:cxnSp>
        <p:nvCxnSpPr>
          <p:cNvPr id="232" name="Google Shape;232;p31"/>
          <p:cNvCxnSpPr/>
          <p:nvPr/>
        </p:nvCxnSpPr>
        <p:spPr>
          <a:xfrm>
            <a:off x="5931750" y="3497900"/>
            <a:ext cx="1914300" cy="11100"/>
          </a:xfrm>
          <a:prstGeom prst="straightConnector1">
            <a:avLst/>
          </a:prstGeom>
          <a:noFill/>
          <a:ln cap="flat" cmpd="sng" w="38100">
            <a:solidFill>
              <a:schemeClr val="dk2"/>
            </a:solidFill>
            <a:prstDash val="solid"/>
            <a:round/>
            <a:headEnd len="med" w="med" type="none"/>
            <a:tailEnd len="med" w="med" type="none"/>
          </a:ln>
        </p:spPr>
      </p:cxnSp>
      <p:cxnSp>
        <p:nvCxnSpPr>
          <p:cNvPr id="233" name="Google Shape;233;p31"/>
          <p:cNvCxnSpPr/>
          <p:nvPr/>
        </p:nvCxnSpPr>
        <p:spPr>
          <a:xfrm>
            <a:off x="7835125" y="1242275"/>
            <a:ext cx="21900" cy="22668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idx="1" type="body"/>
          </p:nvPr>
        </p:nvSpPr>
        <p:spPr>
          <a:xfrm>
            <a:off x="730125" y="1283875"/>
            <a:ext cx="3552600" cy="3412800"/>
          </a:xfrm>
          <a:prstGeom prst="rect">
            <a:avLst/>
          </a:prstGeom>
        </p:spPr>
        <p:txBody>
          <a:bodyPr anchorCtr="0" anchor="t" bIns="91425" lIns="91425" spcFirstLastPara="1" rIns="91425" wrap="square" tIns="91425">
            <a:noAutofit/>
          </a:bodyPr>
          <a:lstStyle/>
          <a:p>
            <a:pPr indent="0" lvl="0" marL="0" rtl="0" algn="just">
              <a:lnSpc>
                <a:spcPct val="183333"/>
              </a:lnSpc>
              <a:spcBef>
                <a:spcPts val="0"/>
              </a:spcBef>
              <a:spcAft>
                <a:spcPts val="0"/>
              </a:spcAft>
              <a:buNone/>
            </a:pPr>
            <a:r>
              <a:rPr lang="en" sz="1350">
                <a:solidFill>
                  <a:srgbClr val="222222"/>
                </a:solidFill>
                <a:highlight>
                  <a:srgbClr val="FFFFFF"/>
                </a:highlight>
                <a:latin typeface="Roboto Mono"/>
                <a:ea typeface="Roboto Mono"/>
                <a:cs typeface="Roboto Mono"/>
                <a:sym typeface="Roboto Mono"/>
              </a:rPr>
              <a:t>Let’s understand the syntax:</a:t>
            </a:r>
            <a:endParaRPr sz="1350">
              <a:solidFill>
                <a:srgbClr val="222222"/>
              </a:solidFill>
              <a:highlight>
                <a:srgbClr val="FFFFFF"/>
              </a:highlight>
              <a:latin typeface="Roboto Mono"/>
              <a:ea typeface="Roboto Mono"/>
              <a:cs typeface="Roboto Mono"/>
              <a:sym typeface="Roboto Mono"/>
            </a:endParaRPr>
          </a:p>
          <a:p>
            <a:pPr indent="-314325" lvl="0" marL="457200" rtl="0" algn="just">
              <a:lnSpc>
                <a:spcPct val="115000"/>
              </a:lnSpc>
              <a:spcBef>
                <a:spcPts val="1200"/>
              </a:spcBef>
              <a:spcAft>
                <a:spcPts val="0"/>
              </a:spcAft>
              <a:buClr>
                <a:srgbClr val="222222"/>
              </a:buClr>
              <a:buSzPts val="1350"/>
              <a:buFont typeface="Roboto Mono"/>
              <a:buChar char="●"/>
            </a:pPr>
            <a:r>
              <a:rPr lang="en" sz="1350">
                <a:solidFill>
                  <a:srgbClr val="222222"/>
                </a:solidFill>
                <a:highlight>
                  <a:srgbClr val="FFFFFF"/>
                </a:highlight>
                <a:latin typeface="Roboto Mono"/>
                <a:ea typeface="Roboto Mono"/>
                <a:cs typeface="Roboto Mono"/>
                <a:sym typeface="Roboto Mono"/>
              </a:rPr>
              <a:t>To define, we use the def keyword, along with the function name.</a:t>
            </a:r>
            <a:endParaRPr sz="1350">
              <a:solidFill>
                <a:srgbClr val="222222"/>
              </a:solidFill>
              <a:highlight>
                <a:srgbClr val="FFFFFF"/>
              </a:highlight>
              <a:latin typeface="Roboto Mono"/>
              <a:ea typeface="Roboto Mono"/>
              <a:cs typeface="Roboto Mono"/>
              <a:sym typeface="Roboto Mono"/>
            </a:endParaRPr>
          </a:p>
          <a:p>
            <a:pPr indent="-314325" lvl="0" marL="457200" rtl="0" algn="just">
              <a:lnSpc>
                <a:spcPct val="115000"/>
              </a:lnSpc>
              <a:spcBef>
                <a:spcPts val="0"/>
              </a:spcBef>
              <a:spcAft>
                <a:spcPts val="0"/>
              </a:spcAft>
              <a:buClr>
                <a:srgbClr val="222222"/>
              </a:buClr>
              <a:buSzPts val="1350"/>
              <a:buFont typeface="Roboto Mono"/>
              <a:buChar char="●"/>
            </a:pPr>
            <a:r>
              <a:rPr lang="en" sz="1350">
                <a:solidFill>
                  <a:srgbClr val="222222"/>
                </a:solidFill>
                <a:highlight>
                  <a:srgbClr val="FFFFFF"/>
                </a:highlight>
                <a:latin typeface="Roboto Mono"/>
                <a:ea typeface="Roboto Mono"/>
                <a:cs typeface="Roboto Mono"/>
                <a:sym typeface="Roboto Mono"/>
              </a:rPr>
              <a:t>A function accepts the parameter.</a:t>
            </a:r>
            <a:endParaRPr sz="1350">
              <a:solidFill>
                <a:srgbClr val="222222"/>
              </a:solidFill>
              <a:highlight>
                <a:srgbClr val="FFFFFF"/>
              </a:highlight>
              <a:latin typeface="Roboto Mono"/>
              <a:ea typeface="Roboto Mono"/>
              <a:cs typeface="Roboto Mono"/>
              <a:sym typeface="Roboto Mono"/>
            </a:endParaRPr>
          </a:p>
          <a:p>
            <a:pPr indent="-314325" lvl="0" marL="457200" rtl="0" algn="just">
              <a:lnSpc>
                <a:spcPct val="115000"/>
              </a:lnSpc>
              <a:spcBef>
                <a:spcPts val="0"/>
              </a:spcBef>
              <a:spcAft>
                <a:spcPts val="0"/>
              </a:spcAft>
              <a:buClr>
                <a:srgbClr val="222222"/>
              </a:buClr>
              <a:buSzPts val="1350"/>
              <a:buFont typeface="Roboto Mono"/>
              <a:buChar char="●"/>
            </a:pPr>
            <a:r>
              <a:rPr lang="en" sz="1350">
                <a:solidFill>
                  <a:srgbClr val="222222"/>
                </a:solidFill>
                <a:highlight>
                  <a:srgbClr val="FFFFFF"/>
                </a:highlight>
                <a:latin typeface="Roboto Mono"/>
                <a:ea typeface="Roboto Mono"/>
                <a:cs typeface="Roboto Mono"/>
                <a:sym typeface="Roboto Mono"/>
              </a:rPr>
              <a:t>The function block starts with colon, and statements must be indented.</a:t>
            </a:r>
            <a:endParaRPr sz="1350">
              <a:solidFill>
                <a:srgbClr val="222222"/>
              </a:solidFill>
              <a:highlight>
                <a:srgbClr val="FFFFFF"/>
              </a:highlight>
              <a:latin typeface="Roboto Mono"/>
              <a:ea typeface="Roboto Mono"/>
              <a:cs typeface="Roboto Mono"/>
              <a:sym typeface="Roboto Mono"/>
            </a:endParaRPr>
          </a:p>
          <a:p>
            <a:pPr indent="-314325" lvl="0" marL="457200" rtl="0" algn="just">
              <a:lnSpc>
                <a:spcPct val="115000"/>
              </a:lnSpc>
              <a:spcBef>
                <a:spcPts val="0"/>
              </a:spcBef>
              <a:spcAft>
                <a:spcPts val="0"/>
              </a:spcAft>
              <a:buClr>
                <a:srgbClr val="222222"/>
              </a:buClr>
              <a:buSzPts val="1350"/>
              <a:buFont typeface="Roboto Mono"/>
              <a:buChar char="●"/>
            </a:pPr>
            <a:r>
              <a:rPr lang="en" sz="1350">
                <a:solidFill>
                  <a:srgbClr val="222222"/>
                </a:solidFill>
                <a:highlight>
                  <a:srgbClr val="FFFFFF"/>
                </a:highlight>
                <a:latin typeface="Roboto Mono"/>
                <a:ea typeface="Roboto Mono"/>
                <a:cs typeface="Roboto Mono"/>
                <a:sym typeface="Roboto Mono"/>
              </a:rPr>
              <a:t>At the end, we have a return keyword to send the value back.</a:t>
            </a:r>
            <a:endParaRPr sz="1350">
              <a:solidFill>
                <a:srgbClr val="222222"/>
              </a:solidFill>
              <a:highlight>
                <a:srgbClr val="FFFFFF"/>
              </a:highlight>
              <a:latin typeface="Roboto Mono"/>
              <a:ea typeface="Roboto Mono"/>
              <a:cs typeface="Roboto Mono"/>
              <a:sym typeface="Roboto Mono"/>
            </a:endParaRPr>
          </a:p>
        </p:txBody>
      </p:sp>
      <p:sp>
        <p:nvSpPr>
          <p:cNvPr id="239" name="Google Shape;239;p32"/>
          <p:cNvSpPr txBox="1"/>
          <p:nvPr>
            <p:ph type="title"/>
          </p:nvPr>
        </p:nvSpPr>
        <p:spPr>
          <a:xfrm>
            <a:off x="1002325" y="711175"/>
            <a:ext cx="304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Writing Functions</a:t>
            </a:r>
            <a:endParaRPr b="0"/>
          </a:p>
        </p:txBody>
      </p:sp>
      <p:sp>
        <p:nvSpPr>
          <p:cNvPr id="240" name="Google Shape;240;p32"/>
          <p:cNvSpPr txBox="1"/>
          <p:nvPr/>
        </p:nvSpPr>
        <p:spPr>
          <a:xfrm>
            <a:off x="5372325" y="1620575"/>
            <a:ext cx="283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Medium"/>
                <a:ea typeface="Roboto Mono Medium"/>
                <a:cs typeface="Roboto Mono Medium"/>
                <a:sym typeface="Roboto Mono Medium"/>
              </a:rPr>
              <a:t>d</a:t>
            </a:r>
            <a:r>
              <a:rPr lang="en">
                <a:latin typeface="Roboto Mono Medium"/>
                <a:ea typeface="Roboto Mono Medium"/>
                <a:cs typeface="Roboto Mono Medium"/>
                <a:sym typeface="Roboto Mono Medium"/>
              </a:rPr>
              <a:t>ef calculateArea(l, b):</a:t>
            </a:r>
            <a:endParaRPr>
              <a:latin typeface="Roboto Mono Medium"/>
              <a:ea typeface="Roboto Mono Medium"/>
              <a:cs typeface="Roboto Mono Medium"/>
              <a:sym typeface="Roboto Mono Medium"/>
            </a:endParaRPr>
          </a:p>
          <a:p>
            <a:pPr indent="0" lvl="0" marL="0" rtl="0" algn="l">
              <a:spcBef>
                <a:spcPts val="0"/>
              </a:spcBef>
              <a:spcAft>
                <a:spcPts val="0"/>
              </a:spcAft>
              <a:buNone/>
            </a:pPr>
            <a:r>
              <a:rPr lang="en">
                <a:latin typeface="Roboto Mono Medium"/>
                <a:ea typeface="Roboto Mono Medium"/>
                <a:cs typeface="Roboto Mono Medium"/>
                <a:sym typeface="Roboto Mono Medium"/>
              </a:rPr>
              <a:t>	</a:t>
            </a:r>
            <a:r>
              <a:rPr lang="en">
                <a:latin typeface="Roboto Mono Medium"/>
                <a:ea typeface="Roboto Mono Medium"/>
                <a:cs typeface="Roboto Mono Medium"/>
                <a:sym typeface="Roboto Mono Medium"/>
              </a:rPr>
              <a:t>a</a:t>
            </a:r>
            <a:r>
              <a:rPr lang="en">
                <a:latin typeface="Roboto Mono Medium"/>
                <a:ea typeface="Roboto Mono Medium"/>
                <a:cs typeface="Roboto Mono Medium"/>
                <a:sym typeface="Roboto Mono Medium"/>
              </a:rPr>
              <a:t>rea = l * b</a:t>
            </a:r>
            <a:endParaRPr>
              <a:latin typeface="Roboto Mono Medium"/>
              <a:ea typeface="Roboto Mono Medium"/>
              <a:cs typeface="Roboto Mono Medium"/>
              <a:sym typeface="Roboto Mono Medium"/>
            </a:endParaRPr>
          </a:p>
          <a:p>
            <a:pPr indent="0" lvl="0" marL="0" rtl="0" algn="l">
              <a:spcBef>
                <a:spcPts val="0"/>
              </a:spcBef>
              <a:spcAft>
                <a:spcPts val="0"/>
              </a:spcAft>
              <a:buNone/>
            </a:pPr>
            <a:r>
              <a:rPr lang="en">
                <a:latin typeface="Roboto Mono Medium"/>
                <a:ea typeface="Roboto Mono Medium"/>
                <a:cs typeface="Roboto Mono Medium"/>
                <a:sym typeface="Roboto Mono Medium"/>
              </a:rPr>
              <a:t>	return area</a:t>
            </a:r>
            <a:endParaRPr>
              <a:latin typeface="Roboto Mono Medium"/>
              <a:ea typeface="Roboto Mono Medium"/>
              <a:cs typeface="Roboto Mono Medium"/>
              <a:sym typeface="Roboto Mono Medium"/>
            </a:endParaRPr>
          </a:p>
        </p:txBody>
      </p:sp>
      <p:sp>
        <p:nvSpPr>
          <p:cNvPr id="241" name="Google Shape;241;p32"/>
          <p:cNvSpPr txBox="1"/>
          <p:nvPr>
            <p:ph type="title"/>
          </p:nvPr>
        </p:nvSpPr>
        <p:spPr>
          <a:xfrm>
            <a:off x="5034150" y="711175"/>
            <a:ext cx="304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Sample</a:t>
            </a:r>
            <a:endParaRPr b="0"/>
          </a:p>
        </p:txBody>
      </p:sp>
      <p:cxnSp>
        <p:nvCxnSpPr>
          <p:cNvPr id="242" name="Google Shape;242;p32"/>
          <p:cNvCxnSpPr>
            <a:stCxn id="243" idx="0"/>
          </p:cNvCxnSpPr>
          <p:nvPr/>
        </p:nvCxnSpPr>
        <p:spPr>
          <a:xfrm flipH="1" rot="10800000">
            <a:off x="5236100" y="2002750"/>
            <a:ext cx="354300" cy="686700"/>
          </a:xfrm>
          <a:prstGeom prst="straightConnector1">
            <a:avLst/>
          </a:prstGeom>
          <a:noFill/>
          <a:ln cap="flat" cmpd="sng" w="9525">
            <a:solidFill>
              <a:schemeClr val="dk2"/>
            </a:solidFill>
            <a:prstDash val="solid"/>
            <a:round/>
            <a:headEnd len="med" w="med" type="none"/>
            <a:tailEnd len="med" w="med" type="triangle"/>
          </a:ln>
        </p:spPr>
      </p:cxnSp>
      <p:sp>
        <p:nvSpPr>
          <p:cNvPr id="243" name="Google Shape;243;p32"/>
          <p:cNvSpPr txBox="1"/>
          <p:nvPr/>
        </p:nvSpPr>
        <p:spPr>
          <a:xfrm>
            <a:off x="4729400" y="2689450"/>
            <a:ext cx="1013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0000FF"/>
                </a:solidFill>
                <a:latin typeface="Roboto Mono Medium"/>
                <a:ea typeface="Roboto Mono Medium"/>
                <a:cs typeface="Roboto Mono Medium"/>
                <a:sym typeface="Roboto Mono Medium"/>
              </a:rPr>
              <a:t>keyword</a:t>
            </a:r>
            <a:endParaRPr sz="1300">
              <a:solidFill>
                <a:srgbClr val="0000FF"/>
              </a:solidFill>
              <a:latin typeface="Roboto Mono Medium"/>
              <a:ea typeface="Roboto Mono Medium"/>
              <a:cs typeface="Roboto Mono Medium"/>
              <a:sym typeface="Roboto Mono Medium"/>
            </a:endParaRPr>
          </a:p>
        </p:txBody>
      </p:sp>
      <p:sp>
        <p:nvSpPr>
          <p:cNvPr id="244" name="Google Shape;244;p32"/>
          <p:cNvSpPr txBox="1"/>
          <p:nvPr/>
        </p:nvSpPr>
        <p:spPr>
          <a:xfrm>
            <a:off x="7061425" y="1027350"/>
            <a:ext cx="1482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0000FF"/>
                </a:solidFill>
                <a:latin typeface="Roboto Mono Medium"/>
                <a:ea typeface="Roboto Mono Medium"/>
                <a:cs typeface="Roboto Mono Medium"/>
                <a:sym typeface="Roboto Mono Medium"/>
              </a:rPr>
              <a:t>function name</a:t>
            </a:r>
            <a:endParaRPr sz="1300">
              <a:solidFill>
                <a:srgbClr val="0000FF"/>
              </a:solidFill>
              <a:latin typeface="Roboto Mono Medium"/>
              <a:ea typeface="Roboto Mono Medium"/>
              <a:cs typeface="Roboto Mono Medium"/>
              <a:sym typeface="Roboto Mono Medium"/>
            </a:endParaRPr>
          </a:p>
        </p:txBody>
      </p:sp>
      <p:sp>
        <p:nvSpPr>
          <p:cNvPr id="245" name="Google Shape;245;p32"/>
          <p:cNvSpPr/>
          <p:nvPr/>
        </p:nvSpPr>
        <p:spPr>
          <a:xfrm>
            <a:off x="7279050" y="1620575"/>
            <a:ext cx="665100" cy="384900"/>
          </a:xfrm>
          <a:prstGeom prst="rect">
            <a:avLst/>
          </a:prstGeom>
          <a:solidFill>
            <a:srgbClr val="F2F2F2">
              <a:alpha val="0"/>
            </a:srgbClr>
          </a:solid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2F2F2"/>
              </a:highlight>
            </a:endParaRPr>
          </a:p>
        </p:txBody>
      </p:sp>
      <p:sp>
        <p:nvSpPr>
          <p:cNvPr id="246" name="Google Shape;246;p32"/>
          <p:cNvSpPr txBox="1"/>
          <p:nvPr/>
        </p:nvSpPr>
        <p:spPr>
          <a:xfrm>
            <a:off x="7344925" y="2660200"/>
            <a:ext cx="1198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0000FF"/>
                </a:solidFill>
                <a:latin typeface="Roboto Mono Medium"/>
                <a:ea typeface="Roboto Mono Medium"/>
                <a:cs typeface="Roboto Mono Medium"/>
                <a:sym typeface="Roboto Mono Medium"/>
              </a:rPr>
              <a:t>parameters</a:t>
            </a:r>
            <a:endParaRPr sz="1300">
              <a:solidFill>
                <a:srgbClr val="0000FF"/>
              </a:solidFill>
              <a:latin typeface="Roboto Mono Medium"/>
              <a:ea typeface="Roboto Mono Medium"/>
              <a:cs typeface="Roboto Mono Medium"/>
              <a:sym typeface="Roboto Mono Medium"/>
            </a:endParaRPr>
          </a:p>
        </p:txBody>
      </p:sp>
      <p:cxnSp>
        <p:nvCxnSpPr>
          <p:cNvPr id="247" name="Google Shape;247;p32"/>
          <p:cNvCxnSpPr>
            <a:stCxn id="244" idx="1"/>
          </p:cNvCxnSpPr>
          <p:nvPr/>
        </p:nvCxnSpPr>
        <p:spPr>
          <a:xfrm flipH="1">
            <a:off x="6570925" y="1219800"/>
            <a:ext cx="490500" cy="458400"/>
          </a:xfrm>
          <a:prstGeom prst="straightConnector1">
            <a:avLst/>
          </a:prstGeom>
          <a:noFill/>
          <a:ln cap="flat" cmpd="sng" w="9525">
            <a:solidFill>
              <a:schemeClr val="dk2"/>
            </a:solidFill>
            <a:prstDash val="solid"/>
            <a:round/>
            <a:headEnd len="med" w="med" type="none"/>
            <a:tailEnd len="med" w="med" type="triangle"/>
          </a:ln>
        </p:spPr>
      </p:cxnSp>
      <p:cxnSp>
        <p:nvCxnSpPr>
          <p:cNvPr id="248" name="Google Shape;248;p32"/>
          <p:cNvCxnSpPr>
            <a:stCxn id="246" idx="0"/>
          </p:cNvCxnSpPr>
          <p:nvPr/>
        </p:nvCxnSpPr>
        <p:spPr>
          <a:xfrm rot="10800000">
            <a:off x="7802575" y="2114200"/>
            <a:ext cx="141600" cy="546000"/>
          </a:xfrm>
          <a:prstGeom prst="straightConnector1">
            <a:avLst/>
          </a:prstGeom>
          <a:noFill/>
          <a:ln cap="flat" cmpd="sng" w="9525">
            <a:solidFill>
              <a:schemeClr val="dk2"/>
            </a:solidFill>
            <a:prstDash val="solid"/>
            <a:round/>
            <a:headEnd len="med" w="med" type="none"/>
            <a:tailEnd len="med" w="med" type="triangle"/>
          </a:ln>
        </p:spPr>
      </p:cxnSp>
      <p:cxnSp>
        <p:nvCxnSpPr>
          <p:cNvPr id="249" name="Google Shape;249;p32"/>
          <p:cNvCxnSpPr/>
          <p:nvPr/>
        </p:nvCxnSpPr>
        <p:spPr>
          <a:xfrm rot="10800000">
            <a:off x="6353050" y="2440875"/>
            <a:ext cx="163500" cy="1231500"/>
          </a:xfrm>
          <a:prstGeom prst="straightConnector1">
            <a:avLst/>
          </a:prstGeom>
          <a:noFill/>
          <a:ln cap="flat" cmpd="sng" w="9525">
            <a:solidFill>
              <a:schemeClr val="dk2"/>
            </a:solidFill>
            <a:prstDash val="solid"/>
            <a:round/>
            <a:headEnd len="med" w="med" type="none"/>
            <a:tailEnd len="med" w="med" type="triangle"/>
          </a:ln>
        </p:spPr>
      </p:cxnSp>
      <p:sp>
        <p:nvSpPr>
          <p:cNvPr id="250" name="Google Shape;250;p32"/>
          <p:cNvSpPr txBox="1"/>
          <p:nvPr/>
        </p:nvSpPr>
        <p:spPr>
          <a:xfrm>
            <a:off x="5960800" y="3590850"/>
            <a:ext cx="142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latin typeface="Roboto Mono Medium"/>
                <a:ea typeface="Roboto Mono Medium"/>
                <a:cs typeface="Roboto Mono Medium"/>
                <a:sym typeface="Roboto Mono Medium"/>
              </a:rPr>
              <a:t>return statement</a:t>
            </a:r>
            <a:endParaRPr>
              <a:solidFill>
                <a:srgbClr val="0000FF"/>
              </a:solidFill>
              <a:latin typeface="Roboto Mono Medium"/>
              <a:ea typeface="Roboto Mono Medium"/>
              <a:cs typeface="Roboto Mono Medium"/>
              <a:sym typeface="Roboto Mon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1922400" y="3538630"/>
            <a:ext cx="2140200" cy="4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3"/>
          <p:cNvSpPr txBox="1"/>
          <p:nvPr>
            <p:ph idx="1" type="subTitle"/>
          </p:nvPr>
        </p:nvSpPr>
        <p:spPr>
          <a:xfrm>
            <a:off x="1922400" y="1269475"/>
            <a:ext cx="5487600" cy="2189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0" lang="en"/>
              <a:t>That was somewhat technical in nature - Let us break it down and look at a simple demonstration</a:t>
            </a:r>
            <a:endParaRPr b="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idx="1" type="body"/>
          </p:nvPr>
        </p:nvSpPr>
        <p:spPr>
          <a:xfrm>
            <a:off x="1002325" y="1436550"/>
            <a:ext cx="2901600" cy="8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Roboto Mono"/>
                <a:ea typeface="Roboto Mono"/>
                <a:cs typeface="Roboto Mono"/>
                <a:sym typeface="Roboto Mono"/>
              </a:rPr>
              <a:t>def calculateArea(l, b):</a:t>
            </a:r>
            <a:endParaRPr b="1" sz="1400">
              <a:solidFill>
                <a:srgbClr val="000000"/>
              </a:solidFill>
              <a:latin typeface="Roboto Mono"/>
              <a:ea typeface="Roboto Mono"/>
              <a:cs typeface="Roboto Mono"/>
              <a:sym typeface="Roboto Mono"/>
            </a:endParaRPr>
          </a:p>
          <a:p>
            <a:pPr indent="0" lvl="0" marL="0" rtl="0" algn="l">
              <a:spcBef>
                <a:spcPts val="0"/>
              </a:spcBef>
              <a:spcAft>
                <a:spcPts val="0"/>
              </a:spcAft>
              <a:buNone/>
            </a:pPr>
            <a:r>
              <a:rPr b="1" lang="en" sz="1400">
                <a:solidFill>
                  <a:srgbClr val="000000"/>
                </a:solidFill>
                <a:latin typeface="Roboto Mono"/>
                <a:ea typeface="Roboto Mono"/>
                <a:cs typeface="Roboto Mono"/>
                <a:sym typeface="Roboto Mono"/>
              </a:rPr>
              <a:t>	area = l * b</a:t>
            </a:r>
            <a:endParaRPr b="1" sz="1400">
              <a:solidFill>
                <a:srgbClr val="000000"/>
              </a:solidFill>
              <a:latin typeface="Roboto Mono"/>
              <a:ea typeface="Roboto Mono"/>
              <a:cs typeface="Roboto Mono"/>
              <a:sym typeface="Roboto Mono"/>
            </a:endParaRPr>
          </a:p>
          <a:p>
            <a:pPr indent="0" lvl="0" marL="0" rtl="0" algn="l">
              <a:spcBef>
                <a:spcPts val="0"/>
              </a:spcBef>
              <a:spcAft>
                <a:spcPts val="0"/>
              </a:spcAft>
              <a:buNone/>
            </a:pPr>
            <a:r>
              <a:rPr b="1" lang="en" sz="1400">
                <a:solidFill>
                  <a:srgbClr val="000000"/>
                </a:solidFill>
                <a:latin typeface="Roboto Mono"/>
                <a:ea typeface="Roboto Mono"/>
                <a:cs typeface="Roboto Mono"/>
                <a:sym typeface="Roboto Mono"/>
              </a:rPr>
              <a:t>	return area</a:t>
            </a:r>
            <a:endParaRPr b="1">
              <a:latin typeface="Roboto Mono"/>
              <a:ea typeface="Roboto Mono"/>
              <a:cs typeface="Roboto Mono"/>
              <a:sym typeface="Roboto Mono"/>
            </a:endParaRPr>
          </a:p>
        </p:txBody>
      </p:sp>
      <p:sp>
        <p:nvSpPr>
          <p:cNvPr id="262" name="Google Shape;262;p34"/>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Structure:</a:t>
            </a:r>
            <a:endParaRPr b="0"/>
          </a:p>
        </p:txBody>
      </p:sp>
      <p:sp>
        <p:nvSpPr>
          <p:cNvPr id="263" name="Google Shape;263;p34"/>
          <p:cNvSpPr txBox="1"/>
          <p:nvPr/>
        </p:nvSpPr>
        <p:spPr>
          <a:xfrm>
            <a:off x="795500" y="2419200"/>
            <a:ext cx="3421800" cy="1985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latin typeface="Roboto Mono Medium"/>
                <a:ea typeface="Roboto Mono Medium"/>
                <a:cs typeface="Roboto Mono Medium"/>
                <a:sym typeface="Roboto Mono Medium"/>
              </a:rPr>
              <a:t>A function always starts with the </a:t>
            </a:r>
            <a:r>
              <a:rPr b="1" lang="en" sz="1300">
                <a:latin typeface="Roboto Mono"/>
                <a:ea typeface="Roboto Mono"/>
                <a:cs typeface="Roboto Mono"/>
                <a:sym typeface="Roboto Mono"/>
              </a:rPr>
              <a:t>def </a:t>
            </a:r>
            <a:r>
              <a:rPr lang="en" sz="1300">
                <a:latin typeface="Roboto Mono Medium"/>
                <a:ea typeface="Roboto Mono Medium"/>
                <a:cs typeface="Roboto Mono Medium"/>
                <a:sym typeface="Roboto Mono Medium"/>
              </a:rPr>
              <a:t>keyword which gives an idea to the interpreter that whatever is written after the def is a function.</a:t>
            </a:r>
            <a:endParaRPr sz="1300">
              <a:latin typeface="Roboto Mono Medium"/>
              <a:ea typeface="Roboto Mono Medium"/>
              <a:cs typeface="Roboto Mono Medium"/>
              <a:sym typeface="Roboto Mono Medium"/>
            </a:endParaRPr>
          </a:p>
          <a:p>
            <a:pPr indent="0" lvl="0" marL="0" rtl="0" algn="just">
              <a:spcBef>
                <a:spcPts val="0"/>
              </a:spcBef>
              <a:spcAft>
                <a:spcPts val="0"/>
              </a:spcAft>
              <a:buNone/>
            </a:pPr>
            <a:r>
              <a:t/>
            </a:r>
            <a:endParaRPr sz="1300">
              <a:latin typeface="Roboto Mono Medium"/>
              <a:ea typeface="Roboto Mono Medium"/>
              <a:cs typeface="Roboto Mono Medium"/>
              <a:sym typeface="Roboto Mono Medium"/>
            </a:endParaRPr>
          </a:p>
          <a:p>
            <a:pPr indent="0" lvl="0" marL="0" rtl="0" algn="just">
              <a:spcBef>
                <a:spcPts val="0"/>
              </a:spcBef>
              <a:spcAft>
                <a:spcPts val="0"/>
              </a:spcAft>
              <a:buNone/>
            </a:pPr>
            <a:r>
              <a:rPr lang="en" sz="1300">
                <a:latin typeface="Roboto Mono Medium"/>
                <a:ea typeface="Roboto Mono Medium"/>
                <a:cs typeface="Roboto Mono Medium"/>
                <a:sym typeface="Roboto Mono Medium"/>
              </a:rPr>
              <a:t>‘calculateArea’ is unique name given by the user to the function for easy reference.</a:t>
            </a:r>
            <a:endParaRPr sz="1300">
              <a:latin typeface="Roboto Mono Medium"/>
              <a:ea typeface="Roboto Mono Medium"/>
              <a:cs typeface="Roboto Mono Medium"/>
              <a:sym typeface="Roboto Mono Medium"/>
            </a:endParaRPr>
          </a:p>
        </p:txBody>
      </p:sp>
      <p:sp>
        <p:nvSpPr>
          <p:cNvPr id="264" name="Google Shape;264;p34"/>
          <p:cNvSpPr txBox="1"/>
          <p:nvPr/>
        </p:nvSpPr>
        <p:spPr>
          <a:xfrm>
            <a:off x="4958250" y="1242275"/>
            <a:ext cx="3421800" cy="3186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latin typeface="Roboto Mono Medium"/>
                <a:ea typeface="Roboto Mono Medium"/>
                <a:cs typeface="Roboto Mono Medium"/>
                <a:sym typeface="Roboto Mono Medium"/>
              </a:rPr>
              <a:t>‘</a:t>
            </a:r>
            <a:r>
              <a:rPr lang="en" sz="1300">
                <a:latin typeface="Roboto Mono Medium"/>
                <a:ea typeface="Roboto Mono Medium"/>
                <a:cs typeface="Roboto Mono Medium"/>
                <a:sym typeface="Roboto Mono Medium"/>
              </a:rPr>
              <a:t>l</a:t>
            </a:r>
            <a:r>
              <a:rPr lang="en" sz="1300">
                <a:latin typeface="Roboto Mono Medium"/>
                <a:ea typeface="Roboto Mono Medium"/>
                <a:cs typeface="Roboto Mono Medium"/>
                <a:sym typeface="Roboto Mono Medium"/>
              </a:rPr>
              <a:t> and b’ written in () are the function parameters. They are types of information that we can provide to a function. A function can have multiple arguments and can be of any data type.</a:t>
            </a:r>
            <a:endParaRPr sz="1300">
              <a:latin typeface="Roboto Mono Medium"/>
              <a:ea typeface="Roboto Mono Medium"/>
              <a:cs typeface="Roboto Mono Medium"/>
              <a:sym typeface="Roboto Mono Medium"/>
            </a:endParaRPr>
          </a:p>
          <a:p>
            <a:pPr indent="0" lvl="0" marL="0" rtl="0" algn="just">
              <a:spcBef>
                <a:spcPts val="0"/>
              </a:spcBef>
              <a:spcAft>
                <a:spcPts val="0"/>
              </a:spcAft>
              <a:buNone/>
            </a:pPr>
            <a:r>
              <a:t/>
            </a:r>
            <a:endParaRPr sz="1300">
              <a:latin typeface="Roboto Mono Medium"/>
              <a:ea typeface="Roboto Mono Medium"/>
              <a:cs typeface="Roboto Mono Medium"/>
              <a:sym typeface="Roboto Mono Medium"/>
            </a:endParaRPr>
          </a:p>
          <a:p>
            <a:pPr indent="0" lvl="0" marL="0" rtl="0" algn="just">
              <a:spcBef>
                <a:spcPts val="0"/>
              </a:spcBef>
              <a:spcAft>
                <a:spcPts val="0"/>
              </a:spcAft>
              <a:buNone/>
            </a:pPr>
            <a:r>
              <a:rPr lang="en" sz="1300">
                <a:latin typeface="Roboto Mono Medium"/>
                <a:ea typeface="Roboto Mono Medium"/>
                <a:cs typeface="Roboto Mono Medium"/>
                <a:sym typeface="Roboto Mono Medium"/>
              </a:rPr>
              <a:t>Note that statements inside function are indented as per Python syntax.</a:t>
            </a:r>
            <a:endParaRPr sz="1300">
              <a:latin typeface="Roboto Mono Medium"/>
              <a:ea typeface="Roboto Mono Medium"/>
              <a:cs typeface="Roboto Mono Medium"/>
              <a:sym typeface="Roboto Mono Medium"/>
            </a:endParaRPr>
          </a:p>
          <a:p>
            <a:pPr indent="0" lvl="0" marL="0" rtl="0" algn="just">
              <a:spcBef>
                <a:spcPts val="0"/>
              </a:spcBef>
              <a:spcAft>
                <a:spcPts val="0"/>
              </a:spcAft>
              <a:buNone/>
            </a:pPr>
            <a:r>
              <a:t/>
            </a:r>
            <a:endParaRPr sz="1300">
              <a:latin typeface="Roboto Mono Medium"/>
              <a:ea typeface="Roboto Mono Medium"/>
              <a:cs typeface="Roboto Mono Medium"/>
              <a:sym typeface="Roboto Mono Medium"/>
            </a:endParaRPr>
          </a:p>
          <a:p>
            <a:pPr indent="0" lvl="0" marL="0" rtl="0" algn="just">
              <a:spcBef>
                <a:spcPts val="0"/>
              </a:spcBef>
              <a:spcAft>
                <a:spcPts val="0"/>
              </a:spcAft>
              <a:buNone/>
            </a:pPr>
            <a:r>
              <a:rPr lang="en" sz="1300">
                <a:latin typeface="Roboto Mono Medium"/>
                <a:ea typeface="Roboto Mono Medium"/>
                <a:cs typeface="Roboto Mono Medium"/>
                <a:sym typeface="Roboto Mono Medium"/>
              </a:rPr>
              <a:t>The return at the end will mark the end of function and transfer the output to the calling block.</a:t>
            </a:r>
            <a:endParaRPr sz="1300">
              <a:latin typeface="Roboto Mono Medium"/>
              <a:ea typeface="Roboto Mono Medium"/>
              <a:cs typeface="Roboto Mono Medium"/>
              <a:sym typeface="Roboto Mon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idx="2" type="body"/>
          </p:nvPr>
        </p:nvSpPr>
        <p:spPr>
          <a:xfrm>
            <a:off x="5044725" y="539500"/>
            <a:ext cx="3357000" cy="4069200"/>
          </a:xfrm>
          <a:prstGeom prst="rect">
            <a:avLst/>
          </a:prstGeom>
        </p:spPr>
        <p:txBody>
          <a:bodyPr anchorCtr="0" anchor="ctr" bIns="91425" lIns="91425" spcFirstLastPara="1" rIns="91425" wrap="square" tIns="91425">
            <a:noAutofit/>
          </a:bodyPr>
          <a:lstStyle/>
          <a:p>
            <a:pPr indent="-311150" lvl="0" marL="457200" rtl="0" algn="just">
              <a:spcBef>
                <a:spcPts val="0"/>
              </a:spcBef>
              <a:spcAft>
                <a:spcPts val="0"/>
              </a:spcAft>
              <a:buClr>
                <a:srgbClr val="212121"/>
              </a:buClr>
              <a:buSzPts val="1300"/>
              <a:buChar char="●"/>
            </a:pPr>
            <a:r>
              <a:rPr lang="en" sz="1300">
                <a:solidFill>
                  <a:srgbClr val="212121"/>
                </a:solidFill>
              </a:rPr>
              <a:t>A function must be defined before it is used or called.</a:t>
            </a:r>
            <a:endParaRPr sz="1300">
              <a:solidFill>
                <a:srgbClr val="212121"/>
              </a:solidFill>
            </a:endParaRPr>
          </a:p>
          <a:p>
            <a:pPr indent="0" lvl="0" marL="457200" rtl="0" algn="just">
              <a:spcBef>
                <a:spcPts val="0"/>
              </a:spcBef>
              <a:spcAft>
                <a:spcPts val="0"/>
              </a:spcAft>
              <a:buNone/>
            </a:pPr>
            <a:r>
              <a:t/>
            </a:r>
            <a:endParaRPr sz="1300">
              <a:solidFill>
                <a:srgbClr val="212121"/>
              </a:solidFill>
            </a:endParaRPr>
          </a:p>
          <a:p>
            <a:pPr indent="-311150" lvl="0" marL="457200" rtl="0" algn="just">
              <a:spcBef>
                <a:spcPts val="0"/>
              </a:spcBef>
              <a:spcAft>
                <a:spcPts val="0"/>
              </a:spcAft>
              <a:buClr>
                <a:srgbClr val="212121"/>
              </a:buClr>
              <a:buSzPts val="1300"/>
              <a:buChar char="●"/>
            </a:pPr>
            <a:r>
              <a:rPr lang="en" sz="1300">
                <a:solidFill>
                  <a:srgbClr val="212121"/>
                </a:solidFill>
              </a:rPr>
              <a:t>To call the function, we write the function name followed by ().</a:t>
            </a:r>
            <a:endParaRPr sz="1300">
              <a:solidFill>
                <a:srgbClr val="212121"/>
              </a:solidFill>
            </a:endParaRPr>
          </a:p>
          <a:p>
            <a:pPr indent="0" lvl="0" marL="0" rtl="0" algn="just">
              <a:spcBef>
                <a:spcPts val="0"/>
              </a:spcBef>
              <a:spcAft>
                <a:spcPts val="0"/>
              </a:spcAft>
              <a:buNone/>
            </a:pPr>
            <a:r>
              <a:t/>
            </a:r>
            <a:endParaRPr sz="1300">
              <a:solidFill>
                <a:srgbClr val="212121"/>
              </a:solidFill>
            </a:endParaRPr>
          </a:p>
          <a:p>
            <a:pPr indent="-311150" lvl="0" marL="457200" rtl="0" algn="just">
              <a:spcBef>
                <a:spcPts val="0"/>
              </a:spcBef>
              <a:spcAft>
                <a:spcPts val="0"/>
              </a:spcAft>
              <a:buClr>
                <a:srgbClr val="212121"/>
              </a:buClr>
              <a:buSzPts val="1300"/>
              <a:buChar char="●"/>
            </a:pPr>
            <a:r>
              <a:rPr lang="en" sz="1300">
                <a:solidFill>
                  <a:srgbClr val="212121"/>
                </a:solidFill>
              </a:rPr>
              <a:t>A function can have 0 to multiple arguments.</a:t>
            </a:r>
            <a:br>
              <a:rPr lang="en" sz="1300">
                <a:solidFill>
                  <a:srgbClr val="212121"/>
                </a:solidFill>
              </a:rPr>
            </a:br>
            <a:endParaRPr sz="1300">
              <a:solidFill>
                <a:srgbClr val="212121"/>
              </a:solidFill>
            </a:endParaRPr>
          </a:p>
          <a:p>
            <a:pPr indent="-311150" lvl="0" marL="457200" rtl="0" algn="just">
              <a:spcBef>
                <a:spcPts val="0"/>
              </a:spcBef>
              <a:spcAft>
                <a:spcPts val="0"/>
              </a:spcAft>
              <a:buClr>
                <a:srgbClr val="212121"/>
              </a:buClr>
              <a:buSzPts val="1300"/>
              <a:buChar char="●"/>
            </a:pPr>
            <a:r>
              <a:rPr lang="en" sz="1300">
                <a:solidFill>
                  <a:srgbClr val="212121"/>
                </a:solidFill>
              </a:rPr>
              <a:t>If no return statement is present the function will return ‘None’.</a:t>
            </a:r>
            <a:endParaRPr sz="1300">
              <a:solidFill>
                <a:srgbClr val="212121"/>
              </a:solidFill>
            </a:endParaRPr>
          </a:p>
        </p:txBody>
      </p:sp>
      <p:pic>
        <p:nvPicPr>
          <p:cNvPr id="270" name="Google Shape;270;p35"/>
          <p:cNvPicPr preferRelativeResize="0"/>
          <p:nvPr/>
        </p:nvPicPr>
        <p:blipFill>
          <a:blip r:embed="rId3">
            <a:alphaModFix amt="80000"/>
          </a:blip>
          <a:stretch>
            <a:fillRect/>
          </a:stretch>
        </p:blipFill>
        <p:spPr>
          <a:xfrm rot="-3449895">
            <a:off x="2880794" y="3481912"/>
            <a:ext cx="1052089" cy="477248"/>
          </a:xfrm>
          <a:prstGeom prst="rect">
            <a:avLst/>
          </a:prstGeom>
          <a:noFill/>
          <a:ln>
            <a:noFill/>
          </a:ln>
        </p:spPr>
      </p:pic>
      <p:pic>
        <p:nvPicPr>
          <p:cNvPr id="271" name="Google Shape;271;p35"/>
          <p:cNvPicPr preferRelativeResize="0"/>
          <p:nvPr/>
        </p:nvPicPr>
        <p:blipFill>
          <a:blip r:embed="rId4">
            <a:alphaModFix/>
          </a:blip>
          <a:stretch>
            <a:fillRect/>
          </a:stretch>
        </p:blipFill>
        <p:spPr>
          <a:xfrm rot="-506513">
            <a:off x="738430" y="2090389"/>
            <a:ext cx="3301913" cy="9627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