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Neucha"/>
      <p:regular r:id="rId29"/>
    </p:embeddedFont>
    <p:embeddedFont>
      <p:font typeface="Patrick Hand"/>
      <p:regular r:id="rId30"/>
    </p:embeddedFont>
    <p:embeddedFont>
      <p:font typeface="Roboto Condensed"/>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eucha-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Condensed-regular.fntdata"/><Relationship Id="rId30" Type="http://schemas.openxmlformats.org/officeDocument/2006/relationships/font" Target="fonts/PatrickHand-regular.fntdata"/><Relationship Id="rId11" Type="http://schemas.openxmlformats.org/officeDocument/2006/relationships/slide" Target="slides/slide7.xml"/><Relationship Id="rId33" Type="http://schemas.openxmlformats.org/officeDocument/2006/relationships/font" Target="fonts/RobotoCondensed-italic.fntdata"/><Relationship Id="rId10" Type="http://schemas.openxmlformats.org/officeDocument/2006/relationships/slide" Target="slides/slide6.xml"/><Relationship Id="rId32" Type="http://schemas.openxmlformats.org/officeDocument/2006/relationships/font" Target="fonts/RobotoCondensed-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RobotoCondensed-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0" name="Shape 1670"/>
        <p:cNvGrpSpPr/>
        <p:nvPr/>
      </p:nvGrpSpPr>
      <p:grpSpPr>
        <a:xfrm>
          <a:off x="0" y="0"/>
          <a:ext cx="0" cy="0"/>
          <a:chOff x="0" y="0"/>
          <a:chExt cx="0" cy="0"/>
        </a:xfrm>
      </p:grpSpPr>
      <p:sp>
        <p:nvSpPr>
          <p:cNvPr id="1671" name="Google Shape;16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72" name="Google Shape;16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0" name="Shape 1780"/>
        <p:cNvGrpSpPr/>
        <p:nvPr/>
      </p:nvGrpSpPr>
      <p:grpSpPr>
        <a:xfrm>
          <a:off x="0" y="0"/>
          <a:ext cx="0" cy="0"/>
          <a:chOff x="0" y="0"/>
          <a:chExt cx="0" cy="0"/>
        </a:xfrm>
      </p:grpSpPr>
      <p:sp>
        <p:nvSpPr>
          <p:cNvPr id="1781" name="Google Shape;1781;g88df9164e0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2" name="Google Shape;1782;g88df9164e0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6" name="Shape 1786"/>
        <p:cNvGrpSpPr/>
        <p:nvPr/>
      </p:nvGrpSpPr>
      <p:grpSpPr>
        <a:xfrm>
          <a:off x="0" y="0"/>
          <a:ext cx="0" cy="0"/>
          <a:chOff x="0" y="0"/>
          <a:chExt cx="0" cy="0"/>
        </a:xfrm>
      </p:grpSpPr>
      <p:sp>
        <p:nvSpPr>
          <p:cNvPr id="1787" name="Google Shape;1787;g8a90a90c8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8" name="Google Shape;1788;g8a90a90c8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2" name="Shape 1792"/>
        <p:cNvGrpSpPr/>
        <p:nvPr/>
      </p:nvGrpSpPr>
      <p:grpSpPr>
        <a:xfrm>
          <a:off x="0" y="0"/>
          <a:ext cx="0" cy="0"/>
          <a:chOff x="0" y="0"/>
          <a:chExt cx="0" cy="0"/>
        </a:xfrm>
      </p:grpSpPr>
      <p:sp>
        <p:nvSpPr>
          <p:cNvPr id="1793" name="Google Shape;1793;g8a90a90c82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4" name="Google Shape;1794;g8a90a90c82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fcf8f8d53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fcf8f8d53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4" name="Shape 1804"/>
        <p:cNvGrpSpPr/>
        <p:nvPr/>
      </p:nvGrpSpPr>
      <p:grpSpPr>
        <a:xfrm>
          <a:off x="0" y="0"/>
          <a:ext cx="0" cy="0"/>
          <a:chOff x="0" y="0"/>
          <a:chExt cx="0" cy="0"/>
        </a:xfrm>
      </p:grpSpPr>
      <p:sp>
        <p:nvSpPr>
          <p:cNvPr id="1805" name="Google Shape;1805;g8a90a90c82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6" name="Google Shape;1806;g8a90a90c82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1" name="Shape 1811"/>
        <p:cNvGrpSpPr/>
        <p:nvPr/>
      </p:nvGrpSpPr>
      <p:grpSpPr>
        <a:xfrm>
          <a:off x="0" y="0"/>
          <a:ext cx="0" cy="0"/>
          <a:chOff x="0" y="0"/>
          <a:chExt cx="0" cy="0"/>
        </a:xfrm>
      </p:grpSpPr>
      <p:sp>
        <p:nvSpPr>
          <p:cNvPr id="1812" name="Google Shape;1812;gfcf8f8d53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3" name="Google Shape;1813;gfcf8f8d53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7" name="Shape 1817"/>
        <p:cNvGrpSpPr/>
        <p:nvPr/>
      </p:nvGrpSpPr>
      <p:grpSpPr>
        <a:xfrm>
          <a:off x="0" y="0"/>
          <a:ext cx="0" cy="0"/>
          <a:chOff x="0" y="0"/>
          <a:chExt cx="0" cy="0"/>
        </a:xfrm>
      </p:grpSpPr>
      <p:sp>
        <p:nvSpPr>
          <p:cNvPr id="1818" name="Google Shape;1818;gfcf8f8d53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9" name="Google Shape;1819;gfcf8f8d53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3" name="Shape 1823"/>
        <p:cNvGrpSpPr/>
        <p:nvPr/>
      </p:nvGrpSpPr>
      <p:grpSpPr>
        <a:xfrm>
          <a:off x="0" y="0"/>
          <a:ext cx="0" cy="0"/>
          <a:chOff x="0" y="0"/>
          <a:chExt cx="0" cy="0"/>
        </a:xfrm>
      </p:grpSpPr>
      <p:sp>
        <p:nvSpPr>
          <p:cNvPr id="1824" name="Google Shape;1824;gfcf8f8d53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5" name="Google Shape;1825;gfcf8f8d53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9" name="Shape 1829"/>
        <p:cNvGrpSpPr/>
        <p:nvPr/>
      </p:nvGrpSpPr>
      <p:grpSpPr>
        <a:xfrm>
          <a:off x="0" y="0"/>
          <a:ext cx="0" cy="0"/>
          <a:chOff x="0" y="0"/>
          <a:chExt cx="0" cy="0"/>
        </a:xfrm>
      </p:grpSpPr>
      <p:sp>
        <p:nvSpPr>
          <p:cNvPr id="1830" name="Google Shape;1830;gfcf8f8d53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1" name="Google Shape;1831;gfcf8f8d53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5" name="Shape 1835"/>
        <p:cNvGrpSpPr/>
        <p:nvPr/>
      </p:nvGrpSpPr>
      <p:grpSpPr>
        <a:xfrm>
          <a:off x="0" y="0"/>
          <a:ext cx="0" cy="0"/>
          <a:chOff x="0" y="0"/>
          <a:chExt cx="0" cy="0"/>
        </a:xfrm>
      </p:grpSpPr>
      <p:sp>
        <p:nvSpPr>
          <p:cNvPr id="1836" name="Google Shape;1836;gfcf8f8d53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7" name="Google Shape;1837;gfcf8f8d53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8" name="Shape 1678"/>
        <p:cNvGrpSpPr/>
        <p:nvPr/>
      </p:nvGrpSpPr>
      <p:grpSpPr>
        <a:xfrm>
          <a:off x="0" y="0"/>
          <a:ext cx="0" cy="0"/>
          <a:chOff x="0" y="0"/>
          <a:chExt cx="0" cy="0"/>
        </a:xfrm>
      </p:grpSpPr>
      <p:sp>
        <p:nvSpPr>
          <p:cNvPr id="1679" name="Google Shape;1679;g80213d964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0" name="Google Shape;1680;g80213d964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1" name="Shape 1841"/>
        <p:cNvGrpSpPr/>
        <p:nvPr/>
      </p:nvGrpSpPr>
      <p:grpSpPr>
        <a:xfrm>
          <a:off x="0" y="0"/>
          <a:ext cx="0" cy="0"/>
          <a:chOff x="0" y="0"/>
          <a:chExt cx="0" cy="0"/>
        </a:xfrm>
      </p:grpSpPr>
      <p:sp>
        <p:nvSpPr>
          <p:cNvPr id="1842" name="Google Shape;1842;gfcf8f8d53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3" name="Google Shape;1843;gfcf8f8d53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gfcf8f8d53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9" name="Google Shape;1849;gfcf8f8d53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3" name="Shape 1853"/>
        <p:cNvGrpSpPr/>
        <p:nvPr/>
      </p:nvGrpSpPr>
      <p:grpSpPr>
        <a:xfrm>
          <a:off x="0" y="0"/>
          <a:ext cx="0" cy="0"/>
          <a:chOff x="0" y="0"/>
          <a:chExt cx="0" cy="0"/>
        </a:xfrm>
      </p:grpSpPr>
      <p:sp>
        <p:nvSpPr>
          <p:cNvPr id="1854" name="Google Shape;1854;gfcf8f8d53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5" name="Google Shape;1855;gfcf8f8d53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9" name="Shape 1859"/>
        <p:cNvGrpSpPr/>
        <p:nvPr/>
      </p:nvGrpSpPr>
      <p:grpSpPr>
        <a:xfrm>
          <a:off x="0" y="0"/>
          <a:ext cx="0" cy="0"/>
          <a:chOff x="0" y="0"/>
          <a:chExt cx="0" cy="0"/>
        </a:xfrm>
      </p:grpSpPr>
      <p:sp>
        <p:nvSpPr>
          <p:cNvPr id="1860" name="Google Shape;1860;gfcf8f8d539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1" name="Google Shape;1861;gfcf8f8d53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5" name="Shape 1865"/>
        <p:cNvGrpSpPr/>
        <p:nvPr/>
      </p:nvGrpSpPr>
      <p:grpSpPr>
        <a:xfrm>
          <a:off x="0" y="0"/>
          <a:ext cx="0" cy="0"/>
          <a:chOff x="0" y="0"/>
          <a:chExt cx="0" cy="0"/>
        </a:xfrm>
      </p:grpSpPr>
      <p:sp>
        <p:nvSpPr>
          <p:cNvPr id="1866" name="Google Shape;1866;g8a90a90c82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7" name="Google Shape;1867;g8a90a90c82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7" name="Shape 1707"/>
        <p:cNvGrpSpPr/>
        <p:nvPr/>
      </p:nvGrpSpPr>
      <p:grpSpPr>
        <a:xfrm>
          <a:off x="0" y="0"/>
          <a:ext cx="0" cy="0"/>
          <a:chOff x="0" y="0"/>
          <a:chExt cx="0" cy="0"/>
        </a:xfrm>
      </p:grpSpPr>
      <p:sp>
        <p:nvSpPr>
          <p:cNvPr id="1708" name="Google Shape;1708;gfcf8f8d53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9" name="Google Shape;1709;gfcf8f8d53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g88df9164e0_0_1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5" name="Google Shape;1715;g88df9164e0_0_1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0" name="Shape 1720"/>
        <p:cNvGrpSpPr/>
        <p:nvPr/>
      </p:nvGrpSpPr>
      <p:grpSpPr>
        <a:xfrm>
          <a:off x="0" y="0"/>
          <a:ext cx="0" cy="0"/>
          <a:chOff x="0" y="0"/>
          <a:chExt cx="0" cy="0"/>
        </a:xfrm>
      </p:grpSpPr>
      <p:sp>
        <p:nvSpPr>
          <p:cNvPr id="1721" name="Google Shape;1721;gfcf8f8d53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2" name="Google Shape;1722;gfcf8f8d53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6" name="Shape 1756"/>
        <p:cNvGrpSpPr/>
        <p:nvPr/>
      </p:nvGrpSpPr>
      <p:grpSpPr>
        <a:xfrm>
          <a:off x="0" y="0"/>
          <a:ext cx="0" cy="0"/>
          <a:chOff x="0" y="0"/>
          <a:chExt cx="0" cy="0"/>
        </a:xfrm>
      </p:grpSpPr>
      <p:sp>
        <p:nvSpPr>
          <p:cNvPr id="1757" name="Google Shape;1757;g84d516db96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8" name="Google Shape;1758;g84d516db96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2" name="Shape 1762"/>
        <p:cNvGrpSpPr/>
        <p:nvPr/>
      </p:nvGrpSpPr>
      <p:grpSpPr>
        <a:xfrm>
          <a:off x="0" y="0"/>
          <a:ext cx="0" cy="0"/>
          <a:chOff x="0" y="0"/>
          <a:chExt cx="0" cy="0"/>
        </a:xfrm>
      </p:grpSpPr>
      <p:sp>
        <p:nvSpPr>
          <p:cNvPr id="1763" name="Google Shape;1763;gfcf8f8d53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4" name="Google Shape;1764;gfcf8f8d53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8" name="Shape 1768"/>
        <p:cNvGrpSpPr/>
        <p:nvPr/>
      </p:nvGrpSpPr>
      <p:grpSpPr>
        <a:xfrm>
          <a:off x="0" y="0"/>
          <a:ext cx="0" cy="0"/>
          <a:chOff x="0" y="0"/>
          <a:chExt cx="0" cy="0"/>
        </a:xfrm>
      </p:grpSpPr>
      <p:sp>
        <p:nvSpPr>
          <p:cNvPr id="1769" name="Google Shape;1769;g84d516db96_0_1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0" name="Google Shape;1770;g84d516db96_0_1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88df9164e0_0_1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88df9164e0_0_1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297275" y="2232950"/>
            <a:ext cx="6549300" cy="1287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8100"/>
              <a:buFont typeface="Neucha"/>
              <a:buNone/>
              <a:defRPr b="1" sz="7600"/>
            </a:lvl1pPr>
            <a:lvl2pPr lvl="1"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2pPr>
            <a:lvl3pPr lvl="2"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3pPr>
            <a:lvl4pPr lvl="3"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4pPr>
            <a:lvl5pPr lvl="4"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5pPr>
            <a:lvl6pPr lvl="5"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6pPr>
            <a:lvl7pPr lvl="6"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7pPr>
            <a:lvl8pPr lvl="7"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8pPr>
            <a:lvl9pPr lvl="8"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9pPr>
          </a:lstStyle>
          <a:p/>
        </p:txBody>
      </p:sp>
      <p:grpSp>
        <p:nvGrpSpPr>
          <p:cNvPr id="10" name="Google Shape;10;p2"/>
          <p:cNvGrpSpPr/>
          <p:nvPr/>
        </p:nvGrpSpPr>
        <p:grpSpPr>
          <a:xfrm rot="3553717">
            <a:off x="-190479" y="3898355"/>
            <a:ext cx="1657053" cy="1186673"/>
            <a:chOff x="2656025" y="2684075"/>
            <a:chExt cx="464100" cy="332350"/>
          </a:xfrm>
        </p:grpSpPr>
        <p:sp>
          <p:nvSpPr>
            <p:cNvPr id="11" name="Google Shape;11;p2"/>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2"/>
          <p:cNvGrpSpPr/>
          <p:nvPr/>
        </p:nvGrpSpPr>
        <p:grpSpPr>
          <a:xfrm rot="1425117">
            <a:off x="1636783" y="4272006"/>
            <a:ext cx="870560" cy="1160758"/>
            <a:chOff x="2957300" y="3608175"/>
            <a:chExt cx="231325" cy="310850"/>
          </a:xfrm>
        </p:grpSpPr>
        <p:sp>
          <p:nvSpPr>
            <p:cNvPr id="20" name="Google Shape;20;p2"/>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 name="Google Shape;33;p2"/>
          <p:cNvGrpSpPr/>
          <p:nvPr/>
        </p:nvGrpSpPr>
        <p:grpSpPr>
          <a:xfrm rot="-2084963">
            <a:off x="6461954" y="-103695"/>
            <a:ext cx="1670611" cy="1197127"/>
            <a:chOff x="692625" y="2569725"/>
            <a:chExt cx="463800" cy="332350"/>
          </a:xfrm>
        </p:grpSpPr>
        <p:sp>
          <p:nvSpPr>
            <p:cNvPr id="34" name="Google Shape;34;p2"/>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2"/>
          <p:cNvGrpSpPr/>
          <p:nvPr/>
        </p:nvGrpSpPr>
        <p:grpSpPr>
          <a:xfrm rot="-1062273">
            <a:off x="8878022" y="229689"/>
            <a:ext cx="384784" cy="1297441"/>
            <a:chOff x="954700" y="3672025"/>
            <a:chExt cx="106825" cy="360200"/>
          </a:xfrm>
        </p:grpSpPr>
        <p:sp>
          <p:nvSpPr>
            <p:cNvPr id="37" name="Google Shape;37;p2"/>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rot="1031363">
            <a:off x="8511594" y="1716289"/>
            <a:ext cx="781001" cy="756958"/>
            <a:chOff x="852825" y="3133350"/>
            <a:chExt cx="216825" cy="210150"/>
          </a:xfrm>
        </p:grpSpPr>
        <p:sp>
          <p:nvSpPr>
            <p:cNvPr id="47" name="Google Shape;47;p2"/>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 name="Google Shape;49;p2"/>
          <p:cNvGrpSpPr/>
          <p:nvPr/>
        </p:nvGrpSpPr>
        <p:grpSpPr>
          <a:xfrm rot="-9086648">
            <a:off x="6442476" y="-673704"/>
            <a:ext cx="351283" cy="1120755"/>
            <a:chOff x="616875" y="3027700"/>
            <a:chExt cx="97525" cy="311150"/>
          </a:xfrm>
        </p:grpSpPr>
        <p:sp>
          <p:nvSpPr>
            <p:cNvPr id="50" name="Google Shape;50;p2"/>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2"/>
          <p:cNvGrpSpPr/>
          <p:nvPr/>
        </p:nvGrpSpPr>
        <p:grpSpPr>
          <a:xfrm rot="1974894">
            <a:off x="7552184" y="872286"/>
            <a:ext cx="233139" cy="565604"/>
            <a:chOff x="1282375" y="3450000"/>
            <a:chExt cx="64725" cy="157025"/>
          </a:xfrm>
        </p:grpSpPr>
        <p:sp>
          <p:nvSpPr>
            <p:cNvPr id="56" name="Google Shape;56;p2"/>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2"/>
          <p:cNvGrpSpPr/>
          <p:nvPr/>
        </p:nvGrpSpPr>
        <p:grpSpPr>
          <a:xfrm rot="1302591">
            <a:off x="2690353" y="4653389"/>
            <a:ext cx="378569" cy="592888"/>
            <a:chOff x="683900" y="3612800"/>
            <a:chExt cx="105100" cy="164600"/>
          </a:xfrm>
        </p:grpSpPr>
        <p:sp>
          <p:nvSpPr>
            <p:cNvPr id="60" name="Google Shape;60;p2"/>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2"/>
          <p:cNvGrpSpPr/>
          <p:nvPr/>
        </p:nvGrpSpPr>
        <p:grpSpPr>
          <a:xfrm rot="1974894">
            <a:off x="215209" y="2937336"/>
            <a:ext cx="233139" cy="565604"/>
            <a:chOff x="1282375" y="3450000"/>
            <a:chExt cx="64725" cy="157025"/>
          </a:xfrm>
        </p:grpSpPr>
        <p:sp>
          <p:nvSpPr>
            <p:cNvPr id="63" name="Google Shape;63;p2"/>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2"/>
          <p:cNvGrpSpPr/>
          <p:nvPr/>
        </p:nvGrpSpPr>
        <p:grpSpPr>
          <a:xfrm rot="-762759">
            <a:off x="1048283" y="3314521"/>
            <a:ext cx="590931" cy="1096303"/>
            <a:chOff x="2369275" y="3344925"/>
            <a:chExt cx="160525" cy="297800"/>
          </a:xfrm>
        </p:grpSpPr>
        <p:sp>
          <p:nvSpPr>
            <p:cNvPr id="67" name="Google Shape;67;p2"/>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2"/>
          <p:cNvSpPr txBox="1"/>
          <p:nvPr>
            <p:ph idx="1" type="subTitle"/>
          </p:nvPr>
        </p:nvSpPr>
        <p:spPr>
          <a:xfrm>
            <a:off x="2104200" y="3320070"/>
            <a:ext cx="4935600" cy="576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None/>
              <a:defRPr>
                <a:solidFill>
                  <a:schemeClr val="dk1"/>
                </a:solidFill>
              </a:defRPr>
            </a:lvl1pPr>
            <a:lvl2pPr lvl="1"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2pPr>
            <a:lvl3pPr lvl="2"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3pPr>
            <a:lvl4pPr lvl="3"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4pPr>
            <a:lvl5pPr lvl="4"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5pPr>
            <a:lvl6pPr lvl="5"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6pPr>
            <a:lvl7pPr lvl="6"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7pPr>
            <a:lvl8pPr lvl="7"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8pPr>
            <a:lvl9pPr lvl="8"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9pPr>
          </a:lstStyle>
          <a:p/>
        </p:txBody>
      </p:sp>
      <p:grpSp>
        <p:nvGrpSpPr>
          <p:cNvPr id="83" name="Google Shape;83;p2"/>
          <p:cNvGrpSpPr/>
          <p:nvPr/>
        </p:nvGrpSpPr>
        <p:grpSpPr>
          <a:xfrm rot="4092482">
            <a:off x="8037452" y="-173701"/>
            <a:ext cx="773115" cy="298133"/>
            <a:chOff x="1154075" y="3734125"/>
            <a:chExt cx="201750" cy="77800"/>
          </a:xfrm>
        </p:grpSpPr>
        <p:sp>
          <p:nvSpPr>
            <p:cNvPr id="84" name="Google Shape;84;p2"/>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2"/>
          <p:cNvGrpSpPr/>
          <p:nvPr/>
        </p:nvGrpSpPr>
        <p:grpSpPr>
          <a:xfrm rot="1415750">
            <a:off x="8122903" y="501184"/>
            <a:ext cx="602211" cy="1005088"/>
            <a:chOff x="1980950" y="3649100"/>
            <a:chExt cx="146600" cy="244675"/>
          </a:xfrm>
        </p:grpSpPr>
        <p:sp>
          <p:nvSpPr>
            <p:cNvPr id="93" name="Google Shape;93;p2"/>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2"/>
          <p:cNvGrpSpPr/>
          <p:nvPr/>
        </p:nvGrpSpPr>
        <p:grpSpPr>
          <a:xfrm rot="897778">
            <a:off x="7790034" y="1701916"/>
            <a:ext cx="540259" cy="223794"/>
            <a:chOff x="2333000" y="3750375"/>
            <a:chExt cx="157050" cy="65050"/>
          </a:xfrm>
        </p:grpSpPr>
        <p:sp>
          <p:nvSpPr>
            <p:cNvPr id="107" name="Google Shape;107;p2"/>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bg>
      <p:bgPr>
        <a:solidFill>
          <a:schemeClr val="accent1"/>
        </a:solidFill>
      </p:bgPr>
    </p:bg>
    <p:spTree>
      <p:nvGrpSpPr>
        <p:cNvPr id="625" name="Shape 625"/>
        <p:cNvGrpSpPr/>
        <p:nvPr/>
      </p:nvGrpSpPr>
      <p:grpSpPr>
        <a:xfrm>
          <a:off x="0" y="0"/>
          <a:ext cx="0" cy="0"/>
          <a:chOff x="0" y="0"/>
          <a:chExt cx="0" cy="0"/>
        </a:xfrm>
      </p:grpSpPr>
      <p:sp>
        <p:nvSpPr>
          <p:cNvPr id="626" name="Google Shape;626;p11"/>
          <p:cNvSpPr txBox="1"/>
          <p:nvPr>
            <p:ph idx="1" type="subTitle"/>
          </p:nvPr>
        </p:nvSpPr>
        <p:spPr>
          <a:xfrm>
            <a:off x="910170" y="2373575"/>
            <a:ext cx="3300300" cy="210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627" name="Google Shape;627;p11"/>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628" name="Google Shape;628;p11"/>
          <p:cNvSpPr txBox="1"/>
          <p:nvPr>
            <p:ph idx="2" type="subTitle"/>
          </p:nvPr>
        </p:nvSpPr>
        <p:spPr>
          <a:xfrm>
            <a:off x="1200570" y="1977300"/>
            <a:ext cx="27195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629" name="Google Shape;629;p11"/>
          <p:cNvSpPr txBox="1"/>
          <p:nvPr>
            <p:ph idx="3" type="subTitle"/>
          </p:nvPr>
        </p:nvSpPr>
        <p:spPr>
          <a:xfrm>
            <a:off x="4933530" y="2373580"/>
            <a:ext cx="3300300" cy="210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630" name="Google Shape;630;p11"/>
          <p:cNvSpPr txBox="1"/>
          <p:nvPr>
            <p:ph idx="4" type="subTitle"/>
          </p:nvPr>
        </p:nvSpPr>
        <p:spPr>
          <a:xfrm>
            <a:off x="5223930" y="1980414"/>
            <a:ext cx="27195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grpSp>
        <p:nvGrpSpPr>
          <p:cNvPr id="631" name="Google Shape;631;p11"/>
          <p:cNvGrpSpPr/>
          <p:nvPr/>
        </p:nvGrpSpPr>
        <p:grpSpPr>
          <a:xfrm flipH="1" rot="2918387">
            <a:off x="8800296" y="-91325"/>
            <a:ext cx="569392" cy="950297"/>
            <a:chOff x="1980950" y="3649100"/>
            <a:chExt cx="146600" cy="244675"/>
          </a:xfrm>
        </p:grpSpPr>
        <p:sp>
          <p:nvSpPr>
            <p:cNvPr id="632" name="Google Shape;632;p11"/>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1"/>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1"/>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1"/>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1"/>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1"/>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1"/>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1"/>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1"/>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1"/>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1"/>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11"/>
          <p:cNvGrpSpPr/>
          <p:nvPr/>
        </p:nvGrpSpPr>
        <p:grpSpPr>
          <a:xfrm flipH="1" rot="2013131">
            <a:off x="-147533" y="615950"/>
            <a:ext cx="623487" cy="1156670"/>
            <a:chOff x="2369275" y="3344925"/>
            <a:chExt cx="160525" cy="297800"/>
          </a:xfrm>
        </p:grpSpPr>
        <p:sp>
          <p:nvSpPr>
            <p:cNvPr id="644" name="Google Shape;644;p11"/>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1"/>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1"/>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1"/>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1"/>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1"/>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1"/>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1"/>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1"/>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1"/>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1"/>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1"/>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1"/>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1"/>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1"/>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11"/>
          <p:cNvGrpSpPr/>
          <p:nvPr/>
        </p:nvGrpSpPr>
        <p:grpSpPr>
          <a:xfrm flipH="1" rot="-6235069">
            <a:off x="7577088" y="-220963"/>
            <a:ext cx="817372" cy="843276"/>
            <a:chOff x="2894600" y="3171950"/>
            <a:chExt cx="210450" cy="217125"/>
          </a:xfrm>
        </p:grpSpPr>
        <p:sp>
          <p:nvSpPr>
            <p:cNvPr id="660" name="Google Shape;660;p11"/>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1"/>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 name="Google Shape;662;p11"/>
          <p:cNvGrpSpPr/>
          <p:nvPr/>
        </p:nvGrpSpPr>
        <p:grpSpPr>
          <a:xfrm flipH="1" rot="-6698716">
            <a:off x="8427757" y="846037"/>
            <a:ext cx="1139236" cy="832555"/>
            <a:chOff x="3261275" y="2943825"/>
            <a:chExt cx="293325" cy="214350"/>
          </a:xfrm>
        </p:grpSpPr>
        <p:sp>
          <p:nvSpPr>
            <p:cNvPr id="663" name="Google Shape;663;p11"/>
            <p:cNvSpPr/>
            <p:nvPr/>
          </p:nvSpPr>
          <p:spPr>
            <a:xfrm>
              <a:off x="3432400" y="3092650"/>
              <a:ext cx="43550" cy="51800"/>
            </a:xfrm>
            <a:custGeom>
              <a:rect b="b" l="l" r="r" t="t"/>
              <a:pathLst>
                <a:path extrusionOk="0" h="2072" w="1742">
                  <a:moveTo>
                    <a:pt x="442" y="270"/>
                  </a:moveTo>
                  <a:cubicBezTo>
                    <a:pt x="813" y="537"/>
                    <a:pt x="1742" y="1396"/>
                    <a:pt x="987" y="1756"/>
                  </a:cubicBezTo>
                  <a:cubicBezTo>
                    <a:pt x="922" y="1787"/>
                    <a:pt x="860" y="1801"/>
                    <a:pt x="804" y="1801"/>
                  </a:cubicBezTo>
                  <a:cubicBezTo>
                    <a:pt x="501" y="1801"/>
                    <a:pt x="328" y="1403"/>
                    <a:pt x="279" y="1129"/>
                  </a:cubicBezTo>
                  <a:cubicBezTo>
                    <a:pt x="221" y="828"/>
                    <a:pt x="279" y="526"/>
                    <a:pt x="442" y="270"/>
                  </a:cubicBezTo>
                  <a:close/>
                  <a:moveTo>
                    <a:pt x="498" y="0"/>
                  </a:moveTo>
                  <a:cubicBezTo>
                    <a:pt x="413" y="0"/>
                    <a:pt x="171" y="280"/>
                    <a:pt x="116" y="444"/>
                  </a:cubicBezTo>
                  <a:cubicBezTo>
                    <a:pt x="24" y="700"/>
                    <a:pt x="0" y="1002"/>
                    <a:pt x="35" y="1164"/>
                  </a:cubicBezTo>
                  <a:cubicBezTo>
                    <a:pt x="91" y="1569"/>
                    <a:pt x="376" y="2071"/>
                    <a:pt x="847" y="2071"/>
                  </a:cubicBezTo>
                  <a:cubicBezTo>
                    <a:pt x="863" y="2071"/>
                    <a:pt x="878" y="2071"/>
                    <a:pt x="894" y="2070"/>
                  </a:cubicBezTo>
                  <a:cubicBezTo>
                    <a:pt x="1324" y="2046"/>
                    <a:pt x="1672" y="1570"/>
                    <a:pt x="1556" y="1141"/>
                  </a:cubicBezTo>
                  <a:cubicBezTo>
                    <a:pt x="1486" y="897"/>
                    <a:pt x="1312" y="677"/>
                    <a:pt x="1138" y="526"/>
                  </a:cubicBezTo>
                  <a:cubicBezTo>
                    <a:pt x="952" y="352"/>
                    <a:pt x="755" y="85"/>
                    <a:pt x="511" y="3"/>
                  </a:cubicBezTo>
                  <a:cubicBezTo>
                    <a:pt x="507" y="1"/>
                    <a:pt x="503" y="0"/>
                    <a:pt x="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p:nvPr/>
          </p:nvSpPr>
          <p:spPr>
            <a:xfrm>
              <a:off x="3261275" y="2943825"/>
              <a:ext cx="293325" cy="214350"/>
            </a:xfrm>
            <a:custGeom>
              <a:rect b="b" l="l" r="r" t="t"/>
              <a:pathLst>
                <a:path extrusionOk="0" h="8574" w="11733">
                  <a:moveTo>
                    <a:pt x="1319" y="639"/>
                  </a:moveTo>
                  <a:lnTo>
                    <a:pt x="1319" y="639"/>
                  </a:lnTo>
                  <a:cubicBezTo>
                    <a:pt x="2693" y="1482"/>
                    <a:pt x="4537" y="2485"/>
                    <a:pt x="4581" y="2485"/>
                  </a:cubicBezTo>
                  <a:cubicBezTo>
                    <a:pt x="4581" y="2485"/>
                    <a:pt x="4581" y="2485"/>
                    <a:pt x="4582" y="2485"/>
                  </a:cubicBezTo>
                  <a:cubicBezTo>
                    <a:pt x="5208" y="2799"/>
                    <a:pt x="6010" y="2903"/>
                    <a:pt x="6671" y="3066"/>
                  </a:cubicBezTo>
                  <a:cubicBezTo>
                    <a:pt x="7054" y="3147"/>
                    <a:pt x="8180" y="3367"/>
                    <a:pt x="8389" y="3391"/>
                  </a:cubicBezTo>
                  <a:cubicBezTo>
                    <a:pt x="8406" y="3396"/>
                    <a:pt x="8424" y="3399"/>
                    <a:pt x="8441" y="3399"/>
                  </a:cubicBezTo>
                  <a:cubicBezTo>
                    <a:pt x="8494" y="3399"/>
                    <a:pt x="8540" y="3371"/>
                    <a:pt x="8540" y="3309"/>
                  </a:cubicBezTo>
                  <a:cubicBezTo>
                    <a:pt x="8553" y="2663"/>
                    <a:pt x="9264" y="2281"/>
                    <a:pt x="9921" y="2281"/>
                  </a:cubicBezTo>
                  <a:cubicBezTo>
                    <a:pt x="10432" y="2281"/>
                    <a:pt x="10910" y="2512"/>
                    <a:pt x="11001" y="3031"/>
                  </a:cubicBezTo>
                  <a:cubicBezTo>
                    <a:pt x="11048" y="3367"/>
                    <a:pt x="10874" y="3901"/>
                    <a:pt x="10526" y="4041"/>
                  </a:cubicBezTo>
                  <a:cubicBezTo>
                    <a:pt x="10414" y="4078"/>
                    <a:pt x="10295" y="4091"/>
                    <a:pt x="10176" y="4091"/>
                  </a:cubicBezTo>
                  <a:cubicBezTo>
                    <a:pt x="9996" y="4091"/>
                    <a:pt x="9815" y="4062"/>
                    <a:pt x="9655" y="4041"/>
                  </a:cubicBezTo>
                  <a:cubicBezTo>
                    <a:pt x="9307" y="3983"/>
                    <a:pt x="8958" y="3890"/>
                    <a:pt x="8622" y="3820"/>
                  </a:cubicBezTo>
                  <a:cubicBezTo>
                    <a:pt x="7879" y="3634"/>
                    <a:pt x="5139" y="2857"/>
                    <a:pt x="4489" y="2648"/>
                  </a:cubicBezTo>
                  <a:cubicBezTo>
                    <a:pt x="4454" y="2624"/>
                    <a:pt x="4431" y="2624"/>
                    <a:pt x="4396" y="2624"/>
                  </a:cubicBezTo>
                  <a:cubicBezTo>
                    <a:pt x="4280" y="2624"/>
                    <a:pt x="4210" y="2752"/>
                    <a:pt x="4338" y="2857"/>
                  </a:cubicBezTo>
                  <a:cubicBezTo>
                    <a:pt x="4872" y="3298"/>
                    <a:pt x="6961" y="5225"/>
                    <a:pt x="7495" y="5759"/>
                  </a:cubicBezTo>
                  <a:cubicBezTo>
                    <a:pt x="7751" y="6003"/>
                    <a:pt x="8006" y="6258"/>
                    <a:pt x="8227" y="6537"/>
                  </a:cubicBezTo>
                  <a:cubicBezTo>
                    <a:pt x="8413" y="6746"/>
                    <a:pt x="8633" y="6978"/>
                    <a:pt x="8691" y="7268"/>
                  </a:cubicBezTo>
                  <a:cubicBezTo>
                    <a:pt x="8761" y="7640"/>
                    <a:pt x="8401" y="8069"/>
                    <a:pt x="8076" y="8197"/>
                  </a:cubicBezTo>
                  <a:cubicBezTo>
                    <a:pt x="7969" y="8241"/>
                    <a:pt x="7863" y="8261"/>
                    <a:pt x="7761" y="8261"/>
                  </a:cubicBezTo>
                  <a:cubicBezTo>
                    <a:pt x="6815" y="8261"/>
                    <a:pt x="6161" y="6523"/>
                    <a:pt x="7031" y="5968"/>
                  </a:cubicBezTo>
                  <a:cubicBezTo>
                    <a:pt x="7124" y="5910"/>
                    <a:pt x="7078" y="5840"/>
                    <a:pt x="7020" y="5782"/>
                  </a:cubicBezTo>
                  <a:cubicBezTo>
                    <a:pt x="6892" y="5620"/>
                    <a:pt x="6102" y="4772"/>
                    <a:pt x="5847" y="4505"/>
                  </a:cubicBezTo>
                  <a:cubicBezTo>
                    <a:pt x="5371" y="4006"/>
                    <a:pt x="4860" y="3391"/>
                    <a:pt x="4268" y="3019"/>
                  </a:cubicBezTo>
                  <a:cubicBezTo>
                    <a:pt x="4268" y="2996"/>
                    <a:pt x="2422" y="1928"/>
                    <a:pt x="983" y="1208"/>
                  </a:cubicBezTo>
                  <a:lnTo>
                    <a:pt x="983" y="1208"/>
                  </a:lnTo>
                  <a:cubicBezTo>
                    <a:pt x="1134" y="1255"/>
                    <a:pt x="1250" y="1313"/>
                    <a:pt x="1377" y="1371"/>
                  </a:cubicBezTo>
                  <a:cubicBezTo>
                    <a:pt x="1958" y="1626"/>
                    <a:pt x="2527" y="1916"/>
                    <a:pt x="3130" y="2125"/>
                  </a:cubicBezTo>
                  <a:cubicBezTo>
                    <a:pt x="3156" y="2134"/>
                    <a:pt x="3186" y="2139"/>
                    <a:pt x="3215" y="2139"/>
                  </a:cubicBezTo>
                  <a:cubicBezTo>
                    <a:pt x="3264" y="2139"/>
                    <a:pt x="3309" y="2123"/>
                    <a:pt x="3316" y="2079"/>
                  </a:cubicBezTo>
                  <a:cubicBezTo>
                    <a:pt x="3316" y="2032"/>
                    <a:pt x="3223" y="1963"/>
                    <a:pt x="3223" y="1963"/>
                  </a:cubicBezTo>
                  <a:cubicBezTo>
                    <a:pt x="2736" y="1568"/>
                    <a:pt x="2178" y="1231"/>
                    <a:pt x="1656" y="906"/>
                  </a:cubicBezTo>
                  <a:cubicBezTo>
                    <a:pt x="1540" y="825"/>
                    <a:pt x="1435" y="744"/>
                    <a:pt x="1319" y="639"/>
                  </a:cubicBezTo>
                  <a:close/>
                  <a:moveTo>
                    <a:pt x="542" y="1"/>
                  </a:moveTo>
                  <a:cubicBezTo>
                    <a:pt x="495" y="1"/>
                    <a:pt x="484" y="59"/>
                    <a:pt x="553" y="152"/>
                  </a:cubicBezTo>
                  <a:cubicBezTo>
                    <a:pt x="948" y="593"/>
                    <a:pt x="1726" y="1173"/>
                    <a:pt x="2376" y="1626"/>
                  </a:cubicBezTo>
                  <a:cubicBezTo>
                    <a:pt x="1656" y="1324"/>
                    <a:pt x="739" y="953"/>
                    <a:pt x="147" y="848"/>
                  </a:cubicBezTo>
                  <a:cubicBezTo>
                    <a:pt x="127" y="844"/>
                    <a:pt x="110" y="842"/>
                    <a:pt x="94" y="842"/>
                  </a:cubicBezTo>
                  <a:cubicBezTo>
                    <a:pt x="27" y="842"/>
                    <a:pt x="0" y="878"/>
                    <a:pt x="19" y="906"/>
                  </a:cubicBezTo>
                  <a:cubicBezTo>
                    <a:pt x="19" y="906"/>
                    <a:pt x="31" y="918"/>
                    <a:pt x="31" y="929"/>
                  </a:cubicBezTo>
                  <a:cubicBezTo>
                    <a:pt x="658" y="1440"/>
                    <a:pt x="1412" y="1800"/>
                    <a:pt x="2120" y="2183"/>
                  </a:cubicBezTo>
                  <a:cubicBezTo>
                    <a:pt x="2771" y="2520"/>
                    <a:pt x="3421" y="2903"/>
                    <a:pt x="4106" y="3193"/>
                  </a:cubicBezTo>
                  <a:cubicBezTo>
                    <a:pt x="4140" y="3205"/>
                    <a:pt x="5998" y="4935"/>
                    <a:pt x="6822" y="5863"/>
                  </a:cubicBezTo>
                  <a:cubicBezTo>
                    <a:pt x="5708" y="6630"/>
                    <a:pt x="6784" y="8573"/>
                    <a:pt x="7895" y="8573"/>
                  </a:cubicBezTo>
                  <a:cubicBezTo>
                    <a:pt x="8231" y="8573"/>
                    <a:pt x="8571" y="8395"/>
                    <a:pt x="8854" y="7953"/>
                  </a:cubicBezTo>
                  <a:cubicBezTo>
                    <a:pt x="9457" y="6989"/>
                    <a:pt x="8180" y="6038"/>
                    <a:pt x="7600" y="5469"/>
                  </a:cubicBezTo>
                  <a:cubicBezTo>
                    <a:pt x="7043" y="4923"/>
                    <a:pt x="6404" y="4459"/>
                    <a:pt x="5859" y="3855"/>
                  </a:cubicBezTo>
                  <a:cubicBezTo>
                    <a:pt x="5673" y="3658"/>
                    <a:pt x="5475" y="3425"/>
                    <a:pt x="5243" y="3216"/>
                  </a:cubicBezTo>
                  <a:lnTo>
                    <a:pt x="5243" y="3216"/>
                  </a:lnTo>
                  <a:cubicBezTo>
                    <a:pt x="5545" y="3309"/>
                    <a:pt x="5847" y="3367"/>
                    <a:pt x="6126" y="3425"/>
                  </a:cubicBezTo>
                  <a:cubicBezTo>
                    <a:pt x="6903" y="3565"/>
                    <a:pt x="7635" y="3878"/>
                    <a:pt x="8401" y="4064"/>
                  </a:cubicBezTo>
                  <a:cubicBezTo>
                    <a:pt x="8854" y="4175"/>
                    <a:pt x="9522" y="4409"/>
                    <a:pt x="10107" y="4409"/>
                  </a:cubicBezTo>
                  <a:cubicBezTo>
                    <a:pt x="10557" y="4409"/>
                    <a:pt x="10959" y="4271"/>
                    <a:pt x="11176" y="3832"/>
                  </a:cubicBezTo>
                  <a:cubicBezTo>
                    <a:pt x="11733" y="2678"/>
                    <a:pt x="10780" y="2065"/>
                    <a:pt x="9830" y="2065"/>
                  </a:cubicBezTo>
                  <a:cubicBezTo>
                    <a:pt x="9098" y="2065"/>
                    <a:pt x="8367" y="2430"/>
                    <a:pt x="8331" y="3193"/>
                  </a:cubicBezTo>
                  <a:cubicBezTo>
                    <a:pt x="7112" y="2973"/>
                    <a:pt x="4640" y="2299"/>
                    <a:pt x="4628" y="2276"/>
                  </a:cubicBezTo>
                  <a:cubicBezTo>
                    <a:pt x="4036" y="1847"/>
                    <a:pt x="3363" y="1498"/>
                    <a:pt x="2724" y="1115"/>
                  </a:cubicBezTo>
                  <a:cubicBezTo>
                    <a:pt x="2028" y="709"/>
                    <a:pt x="1331" y="268"/>
                    <a:pt x="5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1"/>
            <p:cNvSpPr/>
            <p:nvPr/>
          </p:nvSpPr>
          <p:spPr>
            <a:xfrm>
              <a:off x="3476500" y="3005250"/>
              <a:ext cx="55750" cy="36425"/>
            </a:xfrm>
            <a:custGeom>
              <a:rect b="b" l="l" r="r" t="t"/>
              <a:pathLst>
                <a:path extrusionOk="0" h="1457" w="2230">
                  <a:moveTo>
                    <a:pt x="1347" y="239"/>
                  </a:moveTo>
                  <a:cubicBezTo>
                    <a:pt x="1578" y="239"/>
                    <a:pt x="1789" y="330"/>
                    <a:pt x="1824" y="609"/>
                  </a:cubicBezTo>
                  <a:cubicBezTo>
                    <a:pt x="1869" y="1031"/>
                    <a:pt x="1598" y="1162"/>
                    <a:pt x="1259" y="1162"/>
                  </a:cubicBezTo>
                  <a:cubicBezTo>
                    <a:pt x="908" y="1162"/>
                    <a:pt x="486" y="1022"/>
                    <a:pt x="268" y="922"/>
                  </a:cubicBezTo>
                  <a:cubicBezTo>
                    <a:pt x="407" y="655"/>
                    <a:pt x="639" y="446"/>
                    <a:pt x="907" y="330"/>
                  </a:cubicBezTo>
                  <a:cubicBezTo>
                    <a:pt x="1032" y="279"/>
                    <a:pt x="1194" y="239"/>
                    <a:pt x="1347" y="239"/>
                  </a:cubicBezTo>
                  <a:close/>
                  <a:moveTo>
                    <a:pt x="1339" y="0"/>
                  </a:moveTo>
                  <a:cubicBezTo>
                    <a:pt x="1158" y="0"/>
                    <a:pt x="972" y="42"/>
                    <a:pt x="814" y="109"/>
                  </a:cubicBezTo>
                  <a:cubicBezTo>
                    <a:pt x="663" y="167"/>
                    <a:pt x="419" y="342"/>
                    <a:pt x="245" y="562"/>
                  </a:cubicBezTo>
                  <a:cubicBezTo>
                    <a:pt x="129" y="713"/>
                    <a:pt x="1" y="1085"/>
                    <a:pt x="59" y="1131"/>
                  </a:cubicBezTo>
                  <a:cubicBezTo>
                    <a:pt x="256" y="1305"/>
                    <a:pt x="581" y="1328"/>
                    <a:pt x="825" y="1386"/>
                  </a:cubicBezTo>
                  <a:cubicBezTo>
                    <a:pt x="974" y="1424"/>
                    <a:pt x="1148" y="1456"/>
                    <a:pt x="1314" y="1456"/>
                  </a:cubicBezTo>
                  <a:cubicBezTo>
                    <a:pt x="1406" y="1456"/>
                    <a:pt x="1497" y="1446"/>
                    <a:pt x="1580" y="1421"/>
                  </a:cubicBezTo>
                  <a:cubicBezTo>
                    <a:pt x="1998" y="1305"/>
                    <a:pt x="2230" y="748"/>
                    <a:pt x="2033" y="365"/>
                  </a:cubicBezTo>
                  <a:cubicBezTo>
                    <a:pt x="1898" y="102"/>
                    <a:pt x="1624" y="0"/>
                    <a:pt x="13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1"/>
            <p:cNvSpPr/>
            <p:nvPr/>
          </p:nvSpPr>
          <p:spPr>
            <a:xfrm>
              <a:off x="3352000" y="2998975"/>
              <a:ext cx="11625" cy="11050"/>
            </a:xfrm>
            <a:custGeom>
              <a:rect b="b" l="l" r="r" t="t"/>
              <a:pathLst>
                <a:path extrusionOk="0" h="442" w="465">
                  <a:moveTo>
                    <a:pt x="233" y="0"/>
                  </a:moveTo>
                  <a:cubicBezTo>
                    <a:pt x="117" y="0"/>
                    <a:pt x="1" y="105"/>
                    <a:pt x="12" y="221"/>
                  </a:cubicBezTo>
                  <a:cubicBezTo>
                    <a:pt x="12" y="337"/>
                    <a:pt x="117" y="442"/>
                    <a:pt x="233" y="442"/>
                  </a:cubicBezTo>
                  <a:cubicBezTo>
                    <a:pt x="349" y="442"/>
                    <a:pt x="465" y="337"/>
                    <a:pt x="453" y="221"/>
                  </a:cubicBezTo>
                  <a:cubicBezTo>
                    <a:pt x="453" y="105"/>
                    <a:pt x="361" y="0"/>
                    <a:pt x="2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7" name="Google Shape;667;p11"/>
          <p:cNvSpPr/>
          <p:nvPr/>
        </p:nvSpPr>
        <p:spPr>
          <a:xfrm flipH="1" rot="-1720377">
            <a:off x="743057" y="-323487"/>
            <a:ext cx="927086" cy="845552"/>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1"/>
          <p:cNvSpPr/>
          <p:nvPr/>
        </p:nvSpPr>
        <p:spPr>
          <a:xfrm flipH="1" rot="-842110">
            <a:off x="123693" y="52957"/>
            <a:ext cx="497132" cy="49113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9" name="Google Shape;669;p11"/>
          <p:cNvGrpSpPr/>
          <p:nvPr/>
        </p:nvGrpSpPr>
        <p:grpSpPr>
          <a:xfrm flipH="1" rot="6757396">
            <a:off x="7704419" y="323603"/>
            <a:ext cx="414892" cy="1399056"/>
            <a:chOff x="954700" y="3672025"/>
            <a:chExt cx="106825" cy="360200"/>
          </a:xfrm>
        </p:grpSpPr>
        <p:sp>
          <p:nvSpPr>
            <p:cNvPr id="670" name="Google Shape;670;p11"/>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1"/>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1"/>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1"/>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1"/>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1"/>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1"/>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1"/>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1"/>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9" name="Google Shape;679;p11"/>
          <p:cNvGrpSpPr/>
          <p:nvPr/>
        </p:nvGrpSpPr>
        <p:grpSpPr>
          <a:xfrm rot="4839262">
            <a:off x="727815" y="491434"/>
            <a:ext cx="735585" cy="735614"/>
            <a:chOff x="2894600" y="3171950"/>
            <a:chExt cx="210450" cy="217125"/>
          </a:xfrm>
        </p:grpSpPr>
        <p:sp>
          <p:nvSpPr>
            <p:cNvPr id="680" name="Google Shape;680;p11"/>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1"/>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AND_TWO_COLUMNS_1_1">
    <p:bg>
      <p:bgPr>
        <a:solidFill>
          <a:schemeClr val="accent1"/>
        </a:solidFill>
      </p:bgPr>
    </p:bg>
    <p:spTree>
      <p:nvGrpSpPr>
        <p:cNvPr id="682" name="Shape 682"/>
        <p:cNvGrpSpPr/>
        <p:nvPr/>
      </p:nvGrpSpPr>
      <p:grpSpPr>
        <a:xfrm>
          <a:off x="0" y="0"/>
          <a:ext cx="0" cy="0"/>
          <a:chOff x="0" y="0"/>
          <a:chExt cx="0" cy="0"/>
        </a:xfrm>
      </p:grpSpPr>
      <p:sp>
        <p:nvSpPr>
          <p:cNvPr id="683" name="Google Shape;683;p12"/>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684" name="Google Shape;684;p12"/>
          <p:cNvGrpSpPr/>
          <p:nvPr/>
        </p:nvGrpSpPr>
        <p:grpSpPr>
          <a:xfrm flipH="1" rot="2918387">
            <a:off x="8800296" y="-91325"/>
            <a:ext cx="569392" cy="950297"/>
            <a:chOff x="1980950" y="3649100"/>
            <a:chExt cx="146600" cy="244675"/>
          </a:xfrm>
        </p:grpSpPr>
        <p:sp>
          <p:nvSpPr>
            <p:cNvPr id="685" name="Google Shape;685;p12"/>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2"/>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2"/>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2"/>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2"/>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2"/>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2"/>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2"/>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2"/>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2"/>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2"/>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12"/>
          <p:cNvGrpSpPr/>
          <p:nvPr/>
        </p:nvGrpSpPr>
        <p:grpSpPr>
          <a:xfrm flipH="1" rot="2013131">
            <a:off x="-147533" y="615950"/>
            <a:ext cx="623487" cy="1156670"/>
            <a:chOff x="2369275" y="3344925"/>
            <a:chExt cx="160525" cy="297800"/>
          </a:xfrm>
        </p:grpSpPr>
        <p:sp>
          <p:nvSpPr>
            <p:cNvPr id="697" name="Google Shape;697;p12"/>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2"/>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2"/>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2"/>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2"/>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2"/>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2"/>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2"/>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2"/>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2"/>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2"/>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2"/>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2"/>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2"/>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2"/>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2" name="Google Shape;712;p12"/>
          <p:cNvGrpSpPr/>
          <p:nvPr/>
        </p:nvGrpSpPr>
        <p:grpSpPr>
          <a:xfrm flipH="1" rot="-6235069">
            <a:off x="7577088" y="-220963"/>
            <a:ext cx="817372" cy="843276"/>
            <a:chOff x="2894600" y="3171950"/>
            <a:chExt cx="210450" cy="217125"/>
          </a:xfrm>
        </p:grpSpPr>
        <p:sp>
          <p:nvSpPr>
            <p:cNvPr id="713" name="Google Shape;713;p12"/>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2"/>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5" name="Google Shape;715;p12"/>
          <p:cNvGrpSpPr/>
          <p:nvPr/>
        </p:nvGrpSpPr>
        <p:grpSpPr>
          <a:xfrm flipH="1" rot="-6698716">
            <a:off x="8427757" y="846037"/>
            <a:ext cx="1139236" cy="832555"/>
            <a:chOff x="3261275" y="2943825"/>
            <a:chExt cx="293325" cy="214350"/>
          </a:xfrm>
        </p:grpSpPr>
        <p:sp>
          <p:nvSpPr>
            <p:cNvPr id="716" name="Google Shape;716;p12"/>
            <p:cNvSpPr/>
            <p:nvPr/>
          </p:nvSpPr>
          <p:spPr>
            <a:xfrm>
              <a:off x="3432400" y="3092650"/>
              <a:ext cx="43550" cy="51800"/>
            </a:xfrm>
            <a:custGeom>
              <a:rect b="b" l="l" r="r" t="t"/>
              <a:pathLst>
                <a:path extrusionOk="0" h="2072" w="1742">
                  <a:moveTo>
                    <a:pt x="442" y="270"/>
                  </a:moveTo>
                  <a:cubicBezTo>
                    <a:pt x="813" y="537"/>
                    <a:pt x="1742" y="1396"/>
                    <a:pt x="987" y="1756"/>
                  </a:cubicBezTo>
                  <a:cubicBezTo>
                    <a:pt x="922" y="1787"/>
                    <a:pt x="860" y="1801"/>
                    <a:pt x="804" y="1801"/>
                  </a:cubicBezTo>
                  <a:cubicBezTo>
                    <a:pt x="501" y="1801"/>
                    <a:pt x="328" y="1403"/>
                    <a:pt x="279" y="1129"/>
                  </a:cubicBezTo>
                  <a:cubicBezTo>
                    <a:pt x="221" y="828"/>
                    <a:pt x="279" y="526"/>
                    <a:pt x="442" y="270"/>
                  </a:cubicBezTo>
                  <a:close/>
                  <a:moveTo>
                    <a:pt x="498" y="0"/>
                  </a:moveTo>
                  <a:cubicBezTo>
                    <a:pt x="413" y="0"/>
                    <a:pt x="171" y="280"/>
                    <a:pt x="116" y="444"/>
                  </a:cubicBezTo>
                  <a:cubicBezTo>
                    <a:pt x="24" y="700"/>
                    <a:pt x="0" y="1002"/>
                    <a:pt x="35" y="1164"/>
                  </a:cubicBezTo>
                  <a:cubicBezTo>
                    <a:pt x="91" y="1569"/>
                    <a:pt x="376" y="2071"/>
                    <a:pt x="847" y="2071"/>
                  </a:cubicBezTo>
                  <a:cubicBezTo>
                    <a:pt x="863" y="2071"/>
                    <a:pt x="878" y="2071"/>
                    <a:pt x="894" y="2070"/>
                  </a:cubicBezTo>
                  <a:cubicBezTo>
                    <a:pt x="1324" y="2046"/>
                    <a:pt x="1672" y="1570"/>
                    <a:pt x="1556" y="1141"/>
                  </a:cubicBezTo>
                  <a:cubicBezTo>
                    <a:pt x="1486" y="897"/>
                    <a:pt x="1312" y="677"/>
                    <a:pt x="1138" y="526"/>
                  </a:cubicBezTo>
                  <a:cubicBezTo>
                    <a:pt x="952" y="352"/>
                    <a:pt x="755" y="85"/>
                    <a:pt x="511" y="3"/>
                  </a:cubicBezTo>
                  <a:cubicBezTo>
                    <a:pt x="507" y="1"/>
                    <a:pt x="503" y="0"/>
                    <a:pt x="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2"/>
            <p:cNvSpPr/>
            <p:nvPr/>
          </p:nvSpPr>
          <p:spPr>
            <a:xfrm>
              <a:off x="3261275" y="2943825"/>
              <a:ext cx="293325" cy="214350"/>
            </a:xfrm>
            <a:custGeom>
              <a:rect b="b" l="l" r="r" t="t"/>
              <a:pathLst>
                <a:path extrusionOk="0" h="8574" w="11733">
                  <a:moveTo>
                    <a:pt x="1319" y="639"/>
                  </a:moveTo>
                  <a:lnTo>
                    <a:pt x="1319" y="639"/>
                  </a:lnTo>
                  <a:cubicBezTo>
                    <a:pt x="2693" y="1482"/>
                    <a:pt x="4537" y="2485"/>
                    <a:pt x="4581" y="2485"/>
                  </a:cubicBezTo>
                  <a:cubicBezTo>
                    <a:pt x="4581" y="2485"/>
                    <a:pt x="4581" y="2485"/>
                    <a:pt x="4582" y="2485"/>
                  </a:cubicBezTo>
                  <a:cubicBezTo>
                    <a:pt x="5208" y="2799"/>
                    <a:pt x="6010" y="2903"/>
                    <a:pt x="6671" y="3066"/>
                  </a:cubicBezTo>
                  <a:cubicBezTo>
                    <a:pt x="7054" y="3147"/>
                    <a:pt x="8180" y="3367"/>
                    <a:pt x="8389" y="3391"/>
                  </a:cubicBezTo>
                  <a:cubicBezTo>
                    <a:pt x="8406" y="3396"/>
                    <a:pt x="8424" y="3399"/>
                    <a:pt x="8441" y="3399"/>
                  </a:cubicBezTo>
                  <a:cubicBezTo>
                    <a:pt x="8494" y="3399"/>
                    <a:pt x="8540" y="3371"/>
                    <a:pt x="8540" y="3309"/>
                  </a:cubicBezTo>
                  <a:cubicBezTo>
                    <a:pt x="8553" y="2663"/>
                    <a:pt x="9264" y="2281"/>
                    <a:pt x="9921" y="2281"/>
                  </a:cubicBezTo>
                  <a:cubicBezTo>
                    <a:pt x="10432" y="2281"/>
                    <a:pt x="10910" y="2512"/>
                    <a:pt x="11001" y="3031"/>
                  </a:cubicBezTo>
                  <a:cubicBezTo>
                    <a:pt x="11048" y="3367"/>
                    <a:pt x="10874" y="3901"/>
                    <a:pt x="10526" y="4041"/>
                  </a:cubicBezTo>
                  <a:cubicBezTo>
                    <a:pt x="10414" y="4078"/>
                    <a:pt x="10295" y="4091"/>
                    <a:pt x="10176" y="4091"/>
                  </a:cubicBezTo>
                  <a:cubicBezTo>
                    <a:pt x="9996" y="4091"/>
                    <a:pt x="9815" y="4062"/>
                    <a:pt x="9655" y="4041"/>
                  </a:cubicBezTo>
                  <a:cubicBezTo>
                    <a:pt x="9307" y="3983"/>
                    <a:pt x="8958" y="3890"/>
                    <a:pt x="8622" y="3820"/>
                  </a:cubicBezTo>
                  <a:cubicBezTo>
                    <a:pt x="7879" y="3634"/>
                    <a:pt x="5139" y="2857"/>
                    <a:pt x="4489" y="2648"/>
                  </a:cubicBezTo>
                  <a:cubicBezTo>
                    <a:pt x="4454" y="2624"/>
                    <a:pt x="4431" y="2624"/>
                    <a:pt x="4396" y="2624"/>
                  </a:cubicBezTo>
                  <a:cubicBezTo>
                    <a:pt x="4280" y="2624"/>
                    <a:pt x="4210" y="2752"/>
                    <a:pt x="4338" y="2857"/>
                  </a:cubicBezTo>
                  <a:cubicBezTo>
                    <a:pt x="4872" y="3298"/>
                    <a:pt x="6961" y="5225"/>
                    <a:pt x="7495" y="5759"/>
                  </a:cubicBezTo>
                  <a:cubicBezTo>
                    <a:pt x="7751" y="6003"/>
                    <a:pt x="8006" y="6258"/>
                    <a:pt x="8227" y="6537"/>
                  </a:cubicBezTo>
                  <a:cubicBezTo>
                    <a:pt x="8413" y="6746"/>
                    <a:pt x="8633" y="6978"/>
                    <a:pt x="8691" y="7268"/>
                  </a:cubicBezTo>
                  <a:cubicBezTo>
                    <a:pt x="8761" y="7640"/>
                    <a:pt x="8401" y="8069"/>
                    <a:pt x="8076" y="8197"/>
                  </a:cubicBezTo>
                  <a:cubicBezTo>
                    <a:pt x="7969" y="8241"/>
                    <a:pt x="7863" y="8261"/>
                    <a:pt x="7761" y="8261"/>
                  </a:cubicBezTo>
                  <a:cubicBezTo>
                    <a:pt x="6815" y="8261"/>
                    <a:pt x="6161" y="6523"/>
                    <a:pt x="7031" y="5968"/>
                  </a:cubicBezTo>
                  <a:cubicBezTo>
                    <a:pt x="7124" y="5910"/>
                    <a:pt x="7078" y="5840"/>
                    <a:pt x="7020" y="5782"/>
                  </a:cubicBezTo>
                  <a:cubicBezTo>
                    <a:pt x="6892" y="5620"/>
                    <a:pt x="6102" y="4772"/>
                    <a:pt x="5847" y="4505"/>
                  </a:cubicBezTo>
                  <a:cubicBezTo>
                    <a:pt x="5371" y="4006"/>
                    <a:pt x="4860" y="3391"/>
                    <a:pt x="4268" y="3019"/>
                  </a:cubicBezTo>
                  <a:cubicBezTo>
                    <a:pt x="4268" y="2996"/>
                    <a:pt x="2422" y="1928"/>
                    <a:pt x="983" y="1208"/>
                  </a:cubicBezTo>
                  <a:lnTo>
                    <a:pt x="983" y="1208"/>
                  </a:lnTo>
                  <a:cubicBezTo>
                    <a:pt x="1134" y="1255"/>
                    <a:pt x="1250" y="1313"/>
                    <a:pt x="1377" y="1371"/>
                  </a:cubicBezTo>
                  <a:cubicBezTo>
                    <a:pt x="1958" y="1626"/>
                    <a:pt x="2527" y="1916"/>
                    <a:pt x="3130" y="2125"/>
                  </a:cubicBezTo>
                  <a:cubicBezTo>
                    <a:pt x="3156" y="2134"/>
                    <a:pt x="3186" y="2139"/>
                    <a:pt x="3215" y="2139"/>
                  </a:cubicBezTo>
                  <a:cubicBezTo>
                    <a:pt x="3264" y="2139"/>
                    <a:pt x="3309" y="2123"/>
                    <a:pt x="3316" y="2079"/>
                  </a:cubicBezTo>
                  <a:cubicBezTo>
                    <a:pt x="3316" y="2032"/>
                    <a:pt x="3223" y="1963"/>
                    <a:pt x="3223" y="1963"/>
                  </a:cubicBezTo>
                  <a:cubicBezTo>
                    <a:pt x="2736" y="1568"/>
                    <a:pt x="2178" y="1231"/>
                    <a:pt x="1656" y="906"/>
                  </a:cubicBezTo>
                  <a:cubicBezTo>
                    <a:pt x="1540" y="825"/>
                    <a:pt x="1435" y="744"/>
                    <a:pt x="1319" y="639"/>
                  </a:cubicBezTo>
                  <a:close/>
                  <a:moveTo>
                    <a:pt x="542" y="1"/>
                  </a:moveTo>
                  <a:cubicBezTo>
                    <a:pt x="495" y="1"/>
                    <a:pt x="484" y="59"/>
                    <a:pt x="553" y="152"/>
                  </a:cubicBezTo>
                  <a:cubicBezTo>
                    <a:pt x="948" y="593"/>
                    <a:pt x="1726" y="1173"/>
                    <a:pt x="2376" y="1626"/>
                  </a:cubicBezTo>
                  <a:cubicBezTo>
                    <a:pt x="1656" y="1324"/>
                    <a:pt x="739" y="953"/>
                    <a:pt x="147" y="848"/>
                  </a:cubicBezTo>
                  <a:cubicBezTo>
                    <a:pt x="127" y="844"/>
                    <a:pt x="110" y="842"/>
                    <a:pt x="94" y="842"/>
                  </a:cubicBezTo>
                  <a:cubicBezTo>
                    <a:pt x="27" y="842"/>
                    <a:pt x="0" y="878"/>
                    <a:pt x="19" y="906"/>
                  </a:cubicBezTo>
                  <a:cubicBezTo>
                    <a:pt x="19" y="906"/>
                    <a:pt x="31" y="918"/>
                    <a:pt x="31" y="929"/>
                  </a:cubicBezTo>
                  <a:cubicBezTo>
                    <a:pt x="658" y="1440"/>
                    <a:pt x="1412" y="1800"/>
                    <a:pt x="2120" y="2183"/>
                  </a:cubicBezTo>
                  <a:cubicBezTo>
                    <a:pt x="2771" y="2520"/>
                    <a:pt x="3421" y="2903"/>
                    <a:pt x="4106" y="3193"/>
                  </a:cubicBezTo>
                  <a:cubicBezTo>
                    <a:pt x="4140" y="3205"/>
                    <a:pt x="5998" y="4935"/>
                    <a:pt x="6822" y="5863"/>
                  </a:cubicBezTo>
                  <a:cubicBezTo>
                    <a:pt x="5708" y="6630"/>
                    <a:pt x="6784" y="8573"/>
                    <a:pt x="7895" y="8573"/>
                  </a:cubicBezTo>
                  <a:cubicBezTo>
                    <a:pt x="8231" y="8573"/>
                    <a:pt x="8571" y="8395"/>
                    <a:pt x="8854" y="7953"/>
                  </a:cubicBezTo>
                  <a:cubicBezTo>
                    <a:pt x="9457" y="6989"/>
                    <a:pt x="8180" y="6038"/>
                    <a:pt x="7600" y="5469"/>
                  </a:cubicBezTo>
                  <a:cubicBezTo>
                    <a:pt x="7043" y="4923"/>
                    <a:pt x="6404" y="4459"/>
                    <a:pt x="5859" y="3855"/>
                  </a:cubicBezTo>
                  <a:cubicBezTo>
                    <a:pt x="5673" y="3658"/>
                    <a:pt x="5475" y="3425"/>
                    <a:pt x="5243" y="3216"/>
                  </a:cubicBezTo>
                  <a:lnTo>
                    <a:pt x="5243" y="3216"/>
                  </a:lnTo>
                  <a:cubicBezTo>
                    <a:pt x="5545" y="3309"/>
                    <a:pt x="5847" y="3367"/>
                    <a:pt x="6126" y="3425"/>
                  </a:cubicBezTo>
                  <a:cubicBezTo>
                    <a:pt x="6903" y="3565"/>
                    <a:pt x="7635" y="3878"/>
                    <a:pt x="8401" y="4064"/>
                  </a:cubicBezTo>
                  <a:cubicBezTo>
                    <a:pt x="8854" y="4175"/>
                    <a:pt x="9522" y="4409"/>
                    <a:pt x="10107" y="4409"/>
                  </a:cubicBezTo>
                  <a:cubicBezTo>
                    <a:pt x="10557" y="4409"/>
                    <a:pt x="10959" y="4271"/>
                    <a:pt x="11176" y="3832"/>
                  </a:cubicBezTo>
                  <a:cubicBezTo>
                    <a:pt x="11733" y="2678"/>
                    <a:pt x="10780" y="2065"/>
                    <a:pt x="9830" y="2065"/>
                  </a:cubicBezTo>
                  <a:cubicBezTo>
                    <a:pt x="9098" y="2065"/>
                    <a:pt x="8367" y="2430"/>
                    <a:pt x="8331" y="3193"/>
                  </a:cubicBezTo>
                  <a:cubicBezTo>
                    <a:pt x="7112" y="2973"/>
                    <a:pt x="4640" y="2299"/>
                    <a:pt x="4628" y="2276"/>
                  </a:cubicBezTo>
                  <a:cubicBezTo>
                    <a:pt x="4036" y="1847"/>
                    <a:pt x="3363" y="1498"/>
                    <a:pt x="2724" y="1115"/>
                  </a:cubicBezTo>
                  <a:cubicBezTo>
                    <a:pt x="2028" y="709"/>
                    <a:pt x="1331" y="268"/>
                    <a:pt x="5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2"/>
            <p:cNvSpPr/>
            <p:nvPr/>
          </p:nvSpPr>
          <p:spPr>
            <a:xfrm>
              <a:off x="3476500" y="3005250"/>
              <a:ext cx="55750" cy="36425"/>
            </a:xfrm>
            <a:custGeom>
              <a:rect b="b" l="l" r="r" t="t"/>
              <a:pathLst>
                <a:path extrusionOk="0" h="1457" w="2230">
                  <a:moveTo>
                    <a:pt x="1347" y="239"/>
                  </a:moveTo>
                  <a:cubicBezTo>
                    <a:pt x="1578" y="239"/>
                    <a:pt x="1789" y="330"/>
                    <a:pt x="1824" y="609"/>
                  </a:cubicBezTo>
                  <a:cubicBezTo>
                    <a:pt x="1869" y="1031"/>
                    <a:pt x="1598" y="1162"/>
                    <a:pt x="1259" y="1162"/>
                  </a:cubicBezTo>
                  <a:cubicBezTo>
                    <a:pt x="908" y="1162"/>
                    <a:pt x="486" y="1022"/>
                    <a:pt x="268" y="922"/>
                  </a:cubicBezTo>
                  <a:cubicBezTo>
                    <a:pt x="407" y="655"/>
                    <a:pt x="639" y="446"/>
                    <a:pt x="907" y="330"/>
                  </a:cubicBezTo>
                  <a:cubicBezTo>
                    <a:pt x="1032" y="279"/>
                    <a:pt x="1194" y="239"/>
                    <a:pt x="1347" y="239"/>
                  </a:cubicBezTo>
                  <a:close/>
                  <a:moveTo>
                    <a:pt x="1339" y="0"/>
                  </a:moveTo>
                  <a:cubicBezTo>
                    <a:pt x="1158" y="0"/>
                    <a:pt x="972" y="42"/>
                    <a:pt x="814" y="109"/>
                  </a:cubicBezTo>
                  <a:cubicBezTo>
                    <a:pt x="663" y="167"/>
                    <a:pt x="419" y="342"/>
                    <a:pt x="245" y="562"/>
                  </a:cubicBezTo>
                  <a:cubicBezTo>
                    <a:pt x="129" y="713"/>
                    <a:pt x="1" y="1085"/>
                    <a:pt x="59" y="1131"/>
                  </a:cubicBezTo>
                  <a:cubicBezTo>
                    <a:pt x="256" y="1305"/>
                    <a:pt x="581" y="1328"/>
                    <a:pt x="825" y="1386"/>
                  </a:cubicBezTo>
                  <a:cubicBezTo>
                    <a:pt x="974" y="1424"/>
                    <a:pt x="1148" y="1456"/>
                    <a:pt x="1314" y="1456"/>
                  </a:cubicBezTo>
                  <a:cubicBezTo>
                    <a:pt x="1406" y="1456"/>
                    <a:pt x="1497" y="1446"/>
                    <a:pt x="1580" y="1421"/>
                  </a:cubicBezTo>
                  <a:cubicBezTo>
                    <a:pt x="1998" y="1305"/>
                    <a:pt x="2230" y="748"/>
                    <a:pt x="2033" y="365"/>
                  </a:cubicBezTo>
                  <a:cubicBezTo>
                    <a:pt x="1898" y="102"/>
                    <a:pt x="1624" y="0"/>
                    <a:pt x="13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2"/>
            <p:cNvSpPr/>
            <p:nvPr/>
          </p:nvSpPr>
          <p:spPr>
            <a:xfrm>
              <a:off x="3352000" y="2998975"/>
              <a:ext cx="11625" cy="11050"/>
            </a:xfrm>
            <a:custGeom>
              <a:rect b="b" l="l" r="r" t="t"/>
              <a:pathLst>
                <a:path extrusionOk="0" h="442" w="465">
                  <a:moveTo>
                    <a:pt x="233" y="0"/>
                  </a:moveTo>
                  <a:cubicBezTo>
                    <a:pt x="117" y="0"/>
                    <a:pt x="1" y="105"/>
                    <a:pt x="12" y="221"/>
                  </a:cubicBezTo>
                  <a:cubicBezTo>
                    <a:pt x="12" y="337"/>
                    <a:pt x="117" y="442"/>
                    <a:pt x="233" y="442"/>
                  </a:cubicBezTo>
                  <a:cubicBezTo>
                    <a:pt x="349" y="442"/>
                    <a:pt x="465" y="337"/>
                    <a:pt x="453" y="221"/>
                  </a:cubicBezTo>
                  <a:cubicBezTo>
                    <a:pt x="453" y="105"/>
                    <a:pt x="361" y="0"/>
                    <a:pt x="2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0" name="Google Shape;720;p12"/>
          <p:cNvSpPr/>
          <p:nvPr/>
        </p:nvSpPr>
        <p:spPr>
          <a:xfrm flipH="1" rot="-1720377">
            <a:off x="743057" y="-323487"/>
            <a:ext cx="927086" cy="845552"/>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2"/>
          <p:cNvSpPr/>
          <p:nvPr/>
        </p:nvSpPr>
        <p:spPr>
          <a:xfrm flipH="1" rot="-842110">
            <a:off x="123693" y="52957"/>
            <a:ext cx="497132" cy="49113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2" name="Google Shape;722;p12"/>
          <p:cNvGrpSpPr/>
          <p:nvPr/>
        </p:nvGrpSpPr>
        <p:grpSpPr>
          <a:xfrm flipH="1" rot="6757396">
            <a:off x="7704419" y="323603"/>
            <a:ext cx="414892" cy="1399056"/>
            <a:chOff x="954700" y="3672025"/>
            <a:chExt cx="106825" cy="360200"/>
          </a:xfrm>
        </p:grpSpPr>
        <p:sp>
          <p:nvSpPr>
            <p:cNvPr id="723" name="Google Shape;723;p12"/>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2"/>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2"/>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2"/>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2"/>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2"/>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2"/>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2"/>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2"/>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2" name="Google Shape;732;p12"/>
          <p:cNvGrpSpPr/>
          <p:nvPr/>
        </p:nvGrpSpPr>
        <p:grpSpPr>
          <a:xfrm rot="4839262">
            <a:off x="727815" y="491434"/>
            <a:ext cx="735585" cy="735614"/>
            <a:chOff x="2894600" y="3171950"/>
            <a:chExt cx="210450" cy="217125"/>
          </a:xfrm>
        </p:grpSpPr>
        <p:sp>
          <p:nvSpPr>
            <p:cNvPr id="733" name="Google Shape;733;p12"/>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2"/>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AND_TWO_COLUMNS_1_1_1">
    <p:bg>
      <p:bgPr>
        <a:solidFill>
          <a:schemeClr val="accent1"/>
        </a:solidFill>
      </p:bgPr>
    </p:bg>
    <p:spTree>
      <p:nvGrpSpPr>
        <p:cNvPr id="735" name="Shape 735"/>
        <p:cNvGrpSpPr/>
        <p:nvPr/>
      </p:nvGrpSpPr>
      <p:grpSpPr>
        <a:xfrm>
          <a:off x="0" y="0"/>
          <a:ext cx="0" cy="0"/>
          <a:chOff x="0" y="0"/>
          <a:chExt cx="0" cy="0"/>
        </a:xfrm>
      </p:grpSpPr>
      <p:sp>
        <p:nvSpPr>
          <p:cNvPr id="736" name="Google Shape;736;p13"/>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1"/>
        </a:solidFill>
      </p:bgPr>
    </p:bg>
    <p:spTree>
      <p:nvGrpSpPr>
        <p:cNvPr id="737" name="Shape 737"/>
        <p:cNvGrpSpPr/>
        <p:nvPr/>
      </p:nvGrpSpPr>
      <p:grpSpPr>
        <a:xfrm>
          <a:off x="0" y="0"/>
          <a:ext cx="0" cy="0"/>
          <a:chOff x="0" y="0"/>
          <a:chExt cx="0" cy="0"/>
        </a:xfrm>
      </p:grpSpPr>
      <p:grpSp>
        <p:nvGrpSpPr>
          <p:cNvPr id="738" name="Google Shape;738;p14"/>
          <p:cNvGrpSpPr/>
          <p:nvPr/>
        </p:nvGrpSpPr>
        <p:grpSpPr>
          <a:xfrm rot="-2009154">
            <a:off x="7709718" y="-105421"/>
            <a:ext cx="569387" cy="950286"/>
            <a:chOff x="1980950" y="3649100"/>
            <a:chExt cx="146600" cy="244675"/>
          </a:xfrm>
        </p:grpSpPr>
        <p:sp>
          <p:nvSpPr>
            <p:cNvPr id="739" name="Google Shape;739;p14"/>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4"/>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4"/>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4"/>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4"/>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4"/>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4"/>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4"/>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4"/>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4"/>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4"/>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4"/>
          <p:cNvGrpSpPr/>
          <p:nvPr/>
        </p:nvGrpSpPr>
        <p:grpSpPr>
          <a:xfrm rot="-566270">
            <a:off x="8628154" y="166731"/>
            <a:ext cx="623491" cy="1156677"/>
            <a:chOff x="2369275" y="3344925"/>
            <a:chExt cx="160525" cy="297800"/>
          </a:xfrm>
        </p:grpSpPr>
        <p:sp>
          <p:nvSpPr>
            <p:cNvPr id="751" name="Google Shape;751;p14"/>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4"/>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4"/>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4"/>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4"/>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4"/>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4"/>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4"/>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4"/>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4"/>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4"/>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4"/>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4"/>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4"/>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4"/>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6" name="Google Shape;766;p14"/>
          <p:cNvGrpSpPr/>
          <p:nvPr/>
        </p:nvGrpSpPr>
        <p:grpSpPr>
          <a:xfrm rot="6522359">
            <a:off x="8016507" y="583527"/>
            <a:ext cx="414893" cy="1399068"/>
            <a:chOff x="954700" y="3672025"/>
            <a:chExt cx="106825" cy="360200"/>
          </a:xfrm>
        </p:grpSpPr>
        <p:sp>
          <p:nvSpPr>
            <p:cNvPr id="767" name="Google Shape;767;p14"/>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4"/>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4"/>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4"/>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4"/>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4"/>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4"/>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4"/>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14"/>
          <p:cNvGrpSpPr/>
          <p:nvPr/>
        </p:nvGrpSpPr>
        <p:grpSpPr>
          <a:xfrm rot="-3717561">
            <a:off x="411764" y="3419439"/>
            <a:ext cx="360249" cy="1149361"/>
            <a:chOff x="616875" y="3027700"/>
            <a:chExt cx="97525" cy="311150"/>
          </a:xfrm>
        </p:grpSpPr>
        <p:sp>
          <p:nvSpPr>
            <p:cNvPr id="777" name="Google Shape;777;p14"/>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4"/>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4"/>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4"/>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4"/>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2" name="Google Shape;782;p14"/>
          <p:cNvSpPr/>
          <p:nvPr/>
        </p:nvSpPr>
        <p:spPr>
          <a:xfrm rot="1965861">
            <a:off x="148484" y="4390720"/>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4"/>
          <p:cNvSpPr/>
          <p:nvPr/>
        </p:nvSpPr>
        <p:spPr>
          <a:xfrm rot="2153135">
            <a:off x="863825" y="4431225"/>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4"/>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
    <p:bg>
      <p:bgPr>
        <a:solidFill>
          <a:schemeClr val="accent1"/>
        </a:solidFill>
      </p:bgPr>
    </p:bg>
    <p:spTree>
      <p:nvGrpSpPr>
        <p:cNvPr id="785" name="Shape 785"/>
        <p:cNvGrpSpPr/>
        <p:nvPr/>
      </p:nvGrpSpPr>
      <p:grpSpPr>
        <a:xfrm>
          <a:off x="0" y="0"/>
          <a:ext cx="0" cy="0"/>
          <a:chOff x="0" y="0"/>
          <a:chExt cx="0" cy="0"/>
        </a:xfrm>
      </p:grpSpPr>
      <p:grpSp>
        <p:nvGrpSpPr>
          <p:cNvPr id="786" name="Google Shape;786;p15"/>
          <p:cNvGrpSpPr/>
          <p:nvPr/>
        </p:nvGrpSpPr>
        <p:grpSpPr>
          <a:xfrm flipH="1" rot="2009154">
            <a:off x="885347" y="-216021"/>
            <a:ext cx="569387" cy="950286"/>
            <a:chOff x="1980950" y="3649100"/>
            <a:chExt cx="146600" cy="244675"/>
          </a:xfrm>
        </p:grpSpPr>
        <p:sp>
          <p:nvSpPr>
            <p:cNvPr id="787" name="Google Shape;787;p15"/>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5"/>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5"/>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5"/>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5"/>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5"/>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5"/>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5"/>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5"/>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5"/>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5"/>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8" name="Google Shape;798;p15"/>
          <p:cNvGrpSpPr/>
          <p:nvPr/>
        </p:nvGrpSpPr>
        <p:grpSpPr>
          <a:xfrm flipH="1" rot="566270">
            <a:off x="-104719" y="164606"/>
            <a:ext cx="623491" cy="1156677"/>
            <a:chOff x="2369275" y="3344925"/>
            <a:chExt cx="160525" cy="297800"/>
          </a:xfrm>
        </p:grpSpPr>
        <p:sp>
          <p:nvSpPr>
            <p:cNvPr id="799" name="Google Shape;799;p15"/>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5"/>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5"/>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5"/>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5"/>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5"/>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5"/>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5"/>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5"/>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5"/>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5"/>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5"/>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5"/>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5"/>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5"/>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4" name="Google Shape;814;p15"/>
          <p:cNvGrpSpPr/>
          <p:nvPr/>
        </p:nvGrpSpPr>
        <p:grpSpPr>
          <a:xfrm flipH="1" rot="-7337878">
            <a:off x="646820" y="669576"/>
            <a:ext cx="414887" cy="1399055"/>
            <a:chOff x="954700" y="3672025"/>
            <a:chExt cx="106825" cy="360200"/>
          </a:xfrm>
        </p:grpSpPr>
        <p:sp>
          <p:nvSpPr>
            <p:cNvPr id="815" name="Google Shape;815;p15"/>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5"/>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5"/>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5"/>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5"/>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5"/>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5"/>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5"/>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5"/>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4" name="Google Shape;824;p15"/>
          <p:cNvGrpSpPr/>
          <p:nvPr/>
        </p:nvGrpSpPr>
        <p:grpSpPr>
          <a:xfrm flipH="1" rot="3717561">
            <a:off x="8515339" y="3419439"/>
            <a:ext cx="360249" cy="1149361"/>
            <a:chOff x="616875" y="3027700"/>
            <a:chExt cx="97525" cy="311150"/>
          </a:xfrm>
        </p:grpSpPr>
        <p:sp>
          <p:nvSpPr>
            <p:cNvPr id="825" name="Google Shape;825;p15"/>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5"/>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5"/>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5"/>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5"/>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0" name="Google Shape;830;p15"/>
          <p:cNvSpPr/>
          <p:nvPr/>
        </p:nvSpPr>
        <p:spPr>
          <a:xfrm flipH="1" rot="-1965861">
            <a:off x="8644466" y="4390720"/>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5"/>
          <p:cNvSpPr/>
          <p:nvPr/>
        </p:nvSpPr>
        <p:spPr>
          <a:xfrm flipH="1" rot="-1228039">
            <a:off x="7921507" y="4498224"/>
            <a:ext cx="526617" cy="541772"/>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5"/>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1"/>
        </a:solidFill>
      </p:bgPr>
    </p:bg>
    <p:spTree>
      <p:nvGrpSpPr>
        <p:cNvPr id="833" name="Shape 833"/>
        <p:cNvGrpSpPr/>
        <p:nvPr/>
      </p:nvGrpSpPr>
      <p:grpSpPr>
        <a:xfrm>
          <a:off x="0" y="0"/>
          <a:ext cx="0" cy="0"/>
          <a:chOff x="0" y="0"/>
          <a:chExt cx="0" cy="0"/>
        </a:xfrm>
      </p:grpSpPr>
      <p:sp>
        <p:nvSpPr>
          <p:cNvPr id="834" name="Google Shape;834;p16"/>
          <p:cNvSpPr txBox="1"/>
          <p:nvPr>
            <p:ph idx="1" type="subTitle"/>
          </p:nvPr>
        </p:nvSpPr>
        <p:spPr>
          <a:xfrm>
            <a:off x="1154149" y="2241096"/>
            <a:ext cx="3054000" cy="143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9pPr>
          </a:lstStyle>
          <a:p/>
        </p:txBody>
      </p:sp>
      <p:sp>
        <p:nvSpPr>
          <p:cNvPr id="835" name="Google Shape;835;p16"/>
          <p:cNvSpPr txBox="1"/>
          <p:nvPr>
            <p:ph type="ctrTitle"/>
          </p:nvPr>
        </p:nvSpPr>
        <p:spPr>
          <a:xfrm>
            <a:off x="1220742" y="1706058"/>
            <a:ext cx="29169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836" name="Google Shape;836;p16"/>
          <p:cNvSpPr/>
          <p:nvPr/>
        </p:nvSpPr>
        <p:spPr>
          <a:xfrm rot="-955344">
            <a:off x="7599432" y="1501397"/>
            <a:ext cx="494404" cy="89709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7" name="Google Shape;837;p16"/>
          <p:cNvGrpSpPr/>
          <p:nvPr/>
        </p:nvGrpSpPr>
        <p:grpSpPr>
          <a:xfrm rot="-3934734">
            <a:off x="7006682" y="2802455"/>
            <a:ext cx="1713225" cy="1227663"/>
            <a:chOff x="692625" y="2569725"/>
            <a:chExt cx="463800" cy="332350"/>
          </a:xfrm>
        </p:grpSpPr>
        <p:sp>
          <p:nvSpPr>
            <p:cNvPr id="838" name="Google Shape;838;p16"/>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6"/>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0" name="Google Shape;840;p16"/>
          <p:cNvGrpSpPr/>
          <p:nvPr/>
        </p:nvGrpSpPr>
        <p:grpSpPr>
          <a:xfrm rot="-4458744">
            <a:off x="6837600" y="3805676"/>
            <a:ext cx="394600" cy="1330542"/>
            <a:chOff x="954700" y="3672025"/>
            <a:chExt cx="106825" cy="360200"/>
          </a:xfrm>
        </p:grpSpPr>
        <p:sp>
          <p:nvSpPr>
            <p:cNvPr id="841" name="Google Shape;841;p16"/>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6"/>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6"/>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6"/>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6"/>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6"/>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6"/>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6"/>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6"/>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0" name="Google Shape;850;p16"/>
          <p:cNvGrpSpPr/>
          <p:nvPr/>
        </p:nvGrpSpPr>
        <p:grpSpPr>
          <a:xfrm rot="384839">
            <a:off x="8453421" y="1772702"/>
            <a:ext cx="883127" cy="855940"/>
            <a:chOff x="852825" y="3133350"/>
            <a:chExt cx="216825" cy="210150"/>
          </a:xfrm>
        </p:grpSpPr>
        <p:sp>
          <p:nvSpPr>
            <p:cNvPr id="851" name="Google Shape;851;p16"/>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6"/>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3" name="Google Shape;853;p16"/>
          <p:cNvGrpSpPr/>
          <p:nvPr/>
        </p:nvGrpSpPr>
        <p:grpSpPr>
          <a:xfrm rot="-2700000">
            <a:off x="8329299" y="3793812"/>
            <a:ext cx="388232" cy="608020"/>
            <a:chOff x="683900" y="3612800"/>
            <a:chExt cx="105100" cy="164600"/>
          </a:xfrm>
        </p:grpSpPr>
        <p:sp>
          <p:nvSpPr>
            <p:cNvPr id="854" name="Google Shape;854;p16"/>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6"/>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6" name="Google Shape;856;p16"/>
          <p:cNvGrpSpPr/>
          <p:nvPr/>
        </p:nvGrpSpPr>
        <p:grpSpPr>
          <a:xfrm rot="9820777">
            <a:off x="6915359" y="3622310"/>
            <a:ext cx="239084" cy="580026"/>
            <a:chOff x="1282375" y="3450000"/>
            <a:chExt cx="64725" cy="157025"/>
          </a:xfrm>
        </p:grpSpPr>
        <p:sp>
          <p:nvSpPr>
            <p:cNvPr id="857" name="Google Shape;857;p16"/>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6"/>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6"/>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0" name="Google Shape;860;p16"/>
          <p:cNvGrpSpPr/>
          <p:nvPr/>
        </p:nvGrpSpPr>
        <p:grpSpPr>
          <a:xfrm rot="3303917">
            <a:off x="7811565" y="4352123"/>
            <a:ext cx="360250" cy="1149365"/>
            <a:chOff x="616875" y="3027700"/>
            <a:chExt cx="97525" cy="311150"/>
          </a:xfrm>
        </p:grpSpPr>
        <p:sp>
          <p:nvSpPr>
            <p:cNvPr id="861" name="Google Shape;861;p16"/>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6"/>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6"/>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6"/>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6"/>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6" name="Google Shape;866;p16"/>
          <p:cNvGrpSpPr/>
          <p:nvPr/>
        </p:nvGrpSpPr>
        <p:grpSpPr>
          <a:xfrm rot="-9804196">
            <a:off x="8304466" y="1230055"/>
            <a:ext cx="239087" cy="580033"/>
            <a:chOff x="1282375" y="3450000"/>
            <a:chExt cx="64725" cy="157025"/>
          </a:xfrm>
        </p:grpSpPr>
        <p:sp>
          <p:nvSpPr>
            <p:cNvPr id="867" name="Google Shape;867;p16"/>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6"/>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6"/>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0" name="Google Shape;870;p16"/>
          <p:cNvSpPr/>
          <p:nvPr/>
        </p:nvSpPr>
        <p:spPr>
          <a:xfrm rot="1965861">
            <a:off x="8769359" y="2967745"/>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6"/>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2" name="Google Shape;872;p16"/>
          <p:cNvGrpSpPr/>
          <p:nvPr/>
        </p:nvGrpSpPr>
        <p:grpSpPr>
          <a:xfrm rot="-714897">
            <a:off x="6205882" y="4634928"/>
            <a:ext cx="883118" cy="855931"/>
            <a:chOff x="852825" y="3133350"/>
            <a:chExt cx="216825" cy="210150"/>
          </a:xfrm>
        </p:grpSpPr>
        <p:sp>
          <p:nvSpPr>
            <p:cNvPr id="873" name="Google Shape;873;p16"/>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6"/>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2">
  <p:cSld name="ONE_COLUMN_TEXT_2">
    <p:bg>
      <p:bgPr>
        <a:solidFill>
          <a:schemeClr val="accent1"/>
        </a:solidFill>
      </p:bgPr>
    </p:bg>
    <p:spTree>
      <p:nvGrpSpPr>
        <p:cNvPr id="875" name="Shape 875"/>
        <p:cNvGrpSpPr/>
        <p:nvPr/>
      </p:nvGrpSpPr>
      <p:grpSpPr>
        <a:xfrm>
          <a:off x="0" y="0"/>
          <a:ext cx="0" cy="0"/>
          <a:chOff x="0" y="0"/>
          <a:chExt cx="0" cy="0"/>
        </a:xfrm>
      </p:grpSpPr>
      <p:sp>
        <p:nvSpPr>
          <p:cNvPr id="876" name="Google Shape;876;p17"/>
          <p:cNvSpPr txBox="1"/>
          <p:nvPr>
            <p:ph idx="1" type="subTitle"/>
          </p:nvPr>
        </p:nvSpPr>
        <p:spPr>
          <a:xfrm>
            <a:off x="4937808" y="2241096"/>
            <a:ext cx="3054000" cy="143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9pPr>
          </a:lstStyle>
          <a:p/>
        </p:txBody>
      </p:sp>
      <p:sp>
        <p:nvSpPr>
          <p:cNvPr id="877" name="Google Shape;877;p17"/>
          <p:cNvSpPr txBox="1"/>
          <p:nvPr>
            <p:ph type="ctrTitle"/>
          </p:nvPr>
        </p:nvSpPr>
        <p:spPr>
          <a:xfrm>
            <a:off x="5004401" y="1706058"/>
            <a:ext cx="29169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878" name="Google Shape;878;p17"/>
          <p:cNvGrpSpPr/>
          <p:nvPr/>
        </p:nvGrpSpPr>
        <p:grpSpPr>
          <a:xfrm rot="4523173">
            <a:off x="8060647" y="-226206"/>
            <a:ext cx="726710" cy="280238"/>
            <a:chOff x="1154075" y="3734125"/>
            <a:chExt cx="201750" cy="77800"/>
          </a:xfrm>
        </p:grpSpPr>
        <p:sp>
          <p:nvSpPr>
            <p:cNvPr id="879" name="Google Shape;879;p17"/>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7"/>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7"/>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7"/>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7"/>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7"/>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7"/>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6" name="Google Shape;886;p17"/>
          <p:cNvGrpSpPr/>
          <p:nvPr/>
        </p:nvGrpSpPr>
        <p:grpSpPr>
          <a:xfrm rot="-2084963">
            <a:off x="6461954" y="-103695"/>
            <a:ext cx="1670611" cy="1197127"/>
            <a:chOff x="692625" y="2569725"/>
            <a:chExt cx="463800" cy="332350"/>
          </a:xfrm>
        </p:grpSpPr>
        <p:sp>
          <p:nvSpPr>
            <p:cNvPr id="887" name="Google Shape;887;p17"/>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7"/>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17"/>
          <p:cNvGrpSpPr/>
          <p:nvPr/>
        </p:nvGrpSpPr>
        <p:grpSpPr>
          <a:xfrm rot="-1062273">
            <a:off x="8878022" y="229689"/>
            <a:ext cx="384784" cy="1297441"/>
            <a:chOff x="954700" y="3672025"/>
            <a:chExt cx="106825" cy="360200"/>
          </a:xfrm>
        </p:grpSpPr>
        <p:sp>
          <p:nvSpPr>
            <p:cNvPr id="890" name="Google Shape;890;p17"/>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7"/>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7"/>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7"/>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7"/>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7"/>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7"/>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7"/>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7"/>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9" name="Google Shape;899;p17"/>
          <p:cNvGrpSpPr/>
          <p:nvPr/>
        </p:nvGrpSpPr>
        <p:grpSpPr>
          <a:xfrm rot="-9086648">
            <a:off x="6442476" y="-673704"/>
            <a:ext cx="351283" cy="1120755"/>
            <a:chOff x="616875" y="3027700"/>
            <a:chExt cx="97525" cy="311150"/>
          </a:xfrm>
        </p:grpSpPr>
        <p:sp>
          <p:nvSpPr>
            <p:cNvPr id="900" name="Google Shape;900;p17"/>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7"/>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7"/>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7"/>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7"/>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5" name="Google Shape;905;p17"/>
          <p:cNvGrpSpPr/>
          <p:nvPr/>
        </p:nvGrpSpPr>
        <p:grpSpPr>
          <a:xfrm rot="1974894">
            <a:off x="7552184" y="872286"/>
            <a:ext cx="233139" cy="565604"/>
            <a:chOff x="1282375" y="3450000"/>
            <a:chExt cx="64725" cy="157025"/>
          </a:xfrm>
        </p:grpSpPr>
        <p:sp>
          <p:nvSpPr>
            <p:cNvPr id="906" name="Google Shape;906;p17"/>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7"/>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7"/>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9" name="Google Shape;909;p17"/>
          <p:cNvGrpSpPr/>
          <p:nvPr/>
        </p:nvGrpSpPr>
        <p:grpSpPr>
          <a:xfrm rot="1115555">
            <a:off x="8162817" y="523369"/>
            <a:ext cx="522375" cy="871932"/>
            <a:chOff x="1206025" y="3008250"/>
            <a:chExt cx="146600" cy="244700"/>
          </a:xfrm>
        </p:grpSpPr>
        <p:sp>
          <p:nvSpPr>
            <p:cNvPr id="910" name="Google Shape;910;p17"/>
            <p:cNvSpPr/>
            <p:nvPr/>
          </p:nvSpPr>
          <p:spPr>
            <a:xfrm>
              <a:off x="1206025" y="3008250"/>
              <a:ext cx="146600" cy="244700"/>
            </a:xfrm>
            <a:custGeom>
              <a:rect b="b" l="l" r="r" t="t"/>
              <a:pathLst>
                <a:path extrusionOk="0" h="9788" w="5864">
                  <a:moveTo>
                    <a:pt x="3936" y="1417"/>
                  </a:moveTo>
                  <a:cubicBezTo>
                    <a:pt x="3936" y="1464"/>
                    <a:pt x="3913" y="1487"/>
                    <a:pt x="3913" y="1522"/>
                  </a:cubicBezTo>
                  <a:cubicBezTo>
                    <a:pt x="3890" y="2253"/>
                    <a:pt x="3855" y="2985"/>
                    <a:pt x="3936" y="3716"/>
                  </a:cubicBezTo>
                  <a:cubicBezTo>
                    <a:pt x="3936" y="3809"/>
                    <a:pt x="3948" y="3878"/>
                    <a:pt x="3936" y="3971"/>
                  </a:cubicBezTo>
                  <a:cubicBezTo>
                    <a:pt x="3902" y="4331"/>
                    <a:pt x="4029" y="4668"/>
                    <a:pt x="4134" y="5016"/>
                  </a:cubicBezTo>
                  <a:cubicBezTo>
                    <a:pt x="4145" y="5074"/>
                    <a:pt x="4180" y="5132"/>
                    <a:pt x="4227" y="5167"/>
                  </a:cubicBezTo>
                  <a:cubicBezTo>
                    <a:pt x="4296" y="5272"/>
                    <a:pt x="4389" y="5388"/>
                    <a:pt x="4389" y="5539"/>
                  </a:cubicBezTo>
                  <a:cubicBezTo>
                    <a:pt x="4389" y="5585"/>
                    <a:pt x="4424" y="5620"/>
                    <a:pt x="4459" y="5666"/>
                  </a:cubicBezTo>
                  <a:cubicBezTo>
                    <a:pt x="4679" y="6015"/>
                    <a:pt x="4877" y="6363"/>
                    <a:pt x="5004" y="6758"/>
                  </a:cubicBezTo>
                  <a:cubicBezTo>
                    <a:pt x="5028" y="6816"/>
                    <a:pt x="5062" y="6874"/>
                    <a:pt x="5086" y="6908"/>
                  </a:cubicBezTo>
                  <a:cubicBezTo>
                    <a:pt x="5167" y="7106"/>
                    <a:pt x="5271" y="7292"/>
                    <a:pt x="5329" y="7512"/>
                  </a:cubicBezTo>
                  <a:cubicBezTo>
                    <a:pt x="5353" y="7617"/>
                    <a:pt x="5434" y="7686"/>
                    <a:pt x="5469" y="7768"/>
                  </a:cubicBezTo>
                  <a:cubicBezTo>
                    <a:pt x="5504" y="7814"/>
                    <a:pt x="5527" y="7860"/>
                    <a:pt x="5550" y="7907"/>
                  </a:cubicBezTo>
                  <a:cubicBezTo>
                    <a:pt x="5620" y="8069"/>
                    <a:pt x="5689" y="8232"/>
                    <a:pt x="5759" y="8406"/>
                  </a:cubicBezTo>
                  <a:cubicBezTo>
                    <a:pt x="5840" y="8534"/>
                    <a:pt x="5864" y="8673"/>
                    <a:pt x="5817" y="8812"/>
                  </a:cubicBezTo>
                  <a:cubicBezTo>
                    <a:pt x="5794" y="8917"/>
                    <a:pt x="5794" y="9033"/>
                    <a:pt x="5794" y="9149"/>
                  </a:cubicBezTo>
                  <a:cubicBezTo>
                    <a:pt x="5805" y="9312"/>
                    <a:pt x="5736" y="9428"/>
                    <a:pt x="5596" y="9509"/>
                  </a:cubicBezTo>
                  <a:cubicBezTo>
                    <a:pt x="5446" y="9613"/>
                    <a:pt x="5295" y="9706"/>
                    <a:pt x="5109" y="9729"/>
                  </a:cubicBezTo>
                  <a:cubicBezTo>
                    <a:pt x="4888" y="9764"/>
                    <a:pt x="4691" y="9788"/>
                    <a:pt x="4470" y="9788"/>
                  </a:cubicBezTo>
                  <a:cubicBezTo>
                    <a:pt x="4076" y="9788"/>
                    <a:pt x="3669" y="9788"/>
                    <a:pt x="3286" y="9776"/>
                  </a:cubicBezTo>
                  <a:cubicBezTo>
                    <a:pt x="3089" y="9776"/>
                    <a:pt x="2892" y="9741"/>
                    <a:pt x="2706" y="9729"/>
                  </a:cubicBezTo>
                  <a:cubicBezTo>
                    <a:pt x="2613" y="9729"/>
                    <a:pt x="2508" y="9718"/>
                    <a:pt x="2427" y="9718"/>
                  </a:cubicBezTo>
                  <a:cubicBezTo>
                    <a:pt x="2160" y="9718"/>
                    <a:pt x="1916" y="9718"/>
                    <a:pt x="1661" y="9729"/>
                  </a:cubicBezTo>
                  <a:cubicBezTo>
                    <a:pt x="1498" y="9729"/>
                    <a:pt x="1324" y="9741"/>
                    <a:pt x="1173" y="9671"/>
                  </a:cubicBezTo>
                  <a:cubicBezTo>
                    <a:pt x="1150" y="9660"/>
                    <a:pt x="1115" y="9660"/>
                    <a:pt x="1092" y="9660"/>
                  </a:cubicBezTo>
                  <a:cubicBezTo>
                    <a:pt x="825" y="9671"/>
                    <a:pt x="593" y="9555"/>
                    <a:pt x="349" y="9486"/>
                  </a:cubicBezTo>
                  <a:cubicBezTo>
                    <a:pt x="129" y="9404"/>
                    <a:pt x="12" y="9230"/>
                    <a:pt x="1" y="8998"/>
                  </a:cubicBezTo>
                  <a:cubicBezTo>
                    <a:pt x="1" y="8847"/>
                    <a:pt x="12" y="8685"/>
                    <a:pt x="70" y="8522"/>
                  </a:cubicBezTo>
                  <a:cubicBezTo>
                    <a:pt x="175" y="8278"/>
                    <a:pt x="268" y="8035"/>
                    <a:pt x="384" y="7779"/>
                  </a:cubicBezTo>
                  <a:cubicBezTo>
                    <a:pt x="535" y="7431"/>
                    <a:pt x="686" y="7083"/>
                    <a:pt x="860" y="6769"/>
                  </a:cubicBezTo>
                  <a:cubicBezTo>
                    <a:pt x="941" y="6595"/>
                    <a:pt x="1034" y="6421"/>
                    <a:pt x="1115" y="6258"/>
                  </a:cubicBezTo>
                  <a:cubicBezTo>
                    <a:pt x="1139" y="6235"/>
                    <a:pt x="1162" y="6200"/>
                    <a:pt x="1197" y="6154"/>
                  </a:cubicBezTo>
                  <a:cubicBezTo>
                    <a:pt x="1255" y="6084"/>
                    <a:pt x="1336" y="6015"/>
                    <a:pt x="1382" y="5922"/>
                  </a:cubicBezTo>
                  <a:cubicBezTo>
                    <a:pt x="1580" y="5597"/>
                    <a:pt x="1789" y="5248"/>
                    <a:pt x="1986" y="4900"/>
                  </a:cubicBezTo>
                  <a:cubicBezTo>
                    <a:pt x="2044" y="4796"/>
                    <a:pt x="2102" y="4703"/>
                    <a:pt x="2067" y="4575"/>
                  </a:cubicBezTo>
                  <a:cubicBezTo>
                    <a:pt x="2044" y="4552"/>
                    <a:pt x="2067" y="4494"/>
                    <a:pt x="2067" y="4459"/>
                  </a:cubicBezTo>
                  <a:cubicBezTo>
                    <a:pt x="2160" y="4064"/>
                    <a:pt x="2125" y="3681"/>
                    <a:pt x="2102" y="3275"/>
                  </a:cubicBezTo>
                  <a:cubicBezTo>
                    <a:pt x="2091" y="2845"/>
                    <a:pt x="2032" y="2427"/>
                    <a:pt x="2125" y="2021"/>
                  </a:cubicBezTo>
                  <a:cubicBezTo>
                    <a:pt x="2137" y="1975"/>
                    <a:pt x="2125" y="1940"/>
                    <a:pt x="2125" y="1905"/>
                  </a:cubicBezTo>
                  <a:cubicBezTo>
                    <a:pt x="2102" y="1766"/>
                    <a:pt x="2079" y="1626"/>
                    <a:pt x="2044" y="1452"/>
                  </a:cubicBezTo>
                  <a:cubicBezTo>
                    <a:pt x="1963" y="1394"/>
                    <a:pt x="1858" y="1324"/>
                    <a:pt x="1742" y="1255"/>
                  </a:cubicBezTo>
                  <a:cubicBezTo>
                    <a:pt x="1731" y="953"/>
                    <a:pt x="1731" y="639"/>
                    <a:pt x="1742" y="338"/>
                  </a:cubicBezTo>
                  <a:cubicBezTo>
                    <a:pt x="1754" y="175"/>
                    <a:pt x="1951" y="24"/>
                    <a:pt x="2091" y="24"/>
                  </a:cubicBezTo>
                  <a:cubicBezTo>
                    <a:pt x="2276" y="24"/>
                    <a:pt x="2474" y="1"/>
                    <a:pt x="2671" y="1"/>
                  </a:cubicBezTo>
                  <a:lnTo>
                    <a:pt x="3228" y="1"/>
                  </a:lnTo>
                  <a:lnTo>
                    <a:pt x="3809" y="1"/>
                  </a:lnTo>
                  <a:lnTo>
                    <a:pt x="4018" y="1"/>
                  </a:lnTo>
                  <a:cubicBezTo>
                    <a:pt x="4122" y="24"/>
                    <a:pt x="4180" y="59"/>
                    <a:pt x="4180" y="164"/>
                  </a:cubicBezTo>
                  <a:lnTo>
                    <a:pt x="4180" y="1185"/>
                  </a:lnTo>
                  <a:cubicBezTo>
                    <a:pt x="4180" y="1220"/>
                    <a:pt x="4157" y="1278"/>
                    <a:pt x="4122" y="1313"/>
                  </a:cubicBezTo>
                  <a:cubicBezTo>
                    <a:pt x="4052" y="1313"/>
                    <a:pt x="3994" y="1359"/>
                    <a:pt x="3936" y="1417"/>
                  </a:cubicBezTo>
                  <a:close/>
                  <a:moveTo>
                    <a:pt x="2474" y="4482"/>
                  </a:moveTo>
                  <a:cubicBezTo>
                    <a:pt x="2323" y="4691"/>
                    <a:pt x="2195" y="4912"/>
                    <a:pt x="2125" y="5179"/>
                  </a:cubicBezTo>
                  <a:cubicBezTo>
                    <a:pt x="2125" y="5202"/>
                    <a:pt x="2091" y="5237"/>
                    <a:pt x="2079" y="5260"/>
                  </a:cubicBezTo>
                  <a:cubicBezTo>
                    <a:pt x="1951" y="5504"/>
                    <a:pt x="1812" y="5736"/>
                    <a:pt x="1673" y="5991"/>
                  </a:cubicBezTo>
                  <a:cubicBezTo>
                    <a:pt x="1603" y="6107"/>
                    <a:pt x="1545" y="6223"/>
                    <a:pt x="1464" y="6316"/>
                  </a:cubicBezTo>
                  <a:cubicBezTo>
                    <a:pt x="1394" y="6432"/>
                    <a:pt x="1289" y="6549"/>
                    <a:pt x="1231" y="6688"/>
                  </a:cubicBezTo>
                  <a:cubicBezTo>
                    <a:pt x="1150" y="6920"/>
                    <a:pt x="999" y="7117"/>
                    <a:pt x="918" y="7338"/>
                  </a:cubicBezTo>
                  <a:cubicBezTo>
                    <a:pt x="790" y="7640"/>
                    <a:pt x="651" y="7965"/>
                    <a:pt x="535" y="8267"/>
                  </a:cubicBezTo>
                  <a:cubicBezTo>
                    <a:pt x="477" y="8406"/>
                    <a:pt x="419" y="8569"/>
                    <a:pt x="361" y="8719"/>
                  </a:cubicBezTo>
                  <a:cubicBezTo>
                    <a:pt x="291" y="8870"/>
                    <a:pt x="326" y="9068"/>
                    <a:pt x="535" y="9137"/>
                  </a:cubicBezTo>
                  <a:cubicBezTo>
                    <a:pt x="616" y="9161"/>
                    <a:pt x="697" y="9184"/>
                    <a:pt x="755" y="9242"/>
                  </a:cubicBezTo>
                  <a:cubicBezTo>
                    <a:pt x="906" y="9358"/>
                    <a:pt x="1080" y="9358"/>
                    <a:pt x="1243" y="9358"/>
                  </a:cubicBezTo>
                  <a:lnTo>
                    <a:pt x="1777" y="9358"/>
                  </a:lnTo>
                  <a:cubicBezTo>
                    <a:pt x="2079" y="9358"/>
                    <a:pt x="2381" y="9370"/>
                    <a:pt x="2683" y="9474"/>
                  </a:cubicBezTo>
                  <a:cubicBezTo>
                    <a:pt x="2775" y="9497"/>
                    <a:pt x="2857" y="9497"/>
                    <a:pt x="2961" y="9497"/>
                  </a:cubicBezTo>
                  <a:cubicBezTo>
                    <a:pt x="3495" y="9486"/>
                    <a:pt x="4052" y="9474"/>
                    <a:pt x="4586" y="9474"/>
                  </a:cubicBezTo>
                  <a:cubicBezTo>
                    <a:pt x="4830" y="9474"/>
                    <a:pt x="5016" y="9312"/>
                    <a:pt x="5271" y="9323"/>
                  </a:cubicBezTo>
                  <a:cubicBezTo>
                    <a:pt x="5306" y="9323"/>
                    <a:pt x="5364" y="9300"/>
                    <a:pt x="5411" y="9265"/>
                  </a:cubicBezTo>
                  <a:cubicBezTo>
                    <a:pt x="5457" y="9242"/>
                    <a:pt x="5504" y="9207"/>
                    <a:pt x="5527" y="9195"/>
                  </a:cubicBezTo>
                  <a:cubicBezTo>
                    <a:pt x="5585" y="8894"/>
                    <a:pt x="5550" y="8627"/>
                    <a:pt x="5399" y="8383"/>
                  </a:cubicBezTo>
                  <a:cubicBezTo>
                    <a:pt x="5283" y="8174"/>
                    <a:pt x="5225" y="7942"/>
                    <a:pt x="5097" y="7756"/>
                  </a:cubicBezTo>
                  <a:cubicBezTo>
                    <a:pt x="5062" y="7709"/>
                    <a:pt x="5039" y="7640"/>
                    <a:pt x="5016" y="7582"/>
                  </a:cubicBezTo>
                  <a:cubicBezTo>
                    <a:pt x="4900" y="7175"/>
                    <a:pt x="4714" y="6804"/>
                    <a:pt x="4540" y="6421"/>
                  </a:cubicBezTo>
                  <a:cubicBezTo>
                    <a:pt x="4378" y="6073"/>
                    <a:pt x="4192" y="5759"/>
                    <a:pt x="4018" y="5422"/>
                  </a:cubicBezTo>
                  <a:cubicBezTo>
                    <a:pt x="3913" y="5237"/>
                    <a:pt x="3832" y="5039"/>
                    <a:pt x="3646" y="4923"/>
                  </a:cubicBezTo>
                  <a:cubicBezTo>
                    <a:pt x="3623" y="4366"/>
                    <a:pt x="3658" y="3809"/>
                    <a:pt x="3611" y="3263"/>
                  </a:cubicBezTo>
                  <a:cubicBezTo>
                    <a:pt x="3588" y="2892"/>
                    <a:pt x="3611" y="2520"/>
                    <a:pt x="3623" y="2160"/>
                  </a:cubicBezTo>
                  <a:lnTo>
                    <a:pt x="3623" y="1789"/>
                  </a:lnTo>
                  <a:cubicBezTo>
                    <a:pt x="3623" y="1661"/>
                    <a:pt x="3646" y="1533"/>
                    <a:pt x="3658" y="1406"/>
                  </a:cubicBezTo>
                  <a:cubicBezTo>
                    <a:pt x="3426" y="1475"/>
                    <a:pt x="3205" y="1464"/>
                    <a:pt x="2973" y="1406"/>
                  </a:cubicBezTo>
                  <a:cubicBezTo>
                    <a:pt x="2787" y="1359"/>
                    <a:pt x="2601" y="1371"/>
                    <a:pt x="2392" y="1406"/>
                  </a:cubicBezTo>
                  <a:cubicBezTo>
                    <a:pt x="2404" y="1545"/>
                    <a:pt x="2427" y="1673"/>
                    <a:pt x="2427" y="1789"/>
                  </a:cubicBezTo>
                  <a:cubicBezTo>
                    <a:pt x="2439" y="2532"/>
                    <a:pt x="2439" y="3263"/>
                    <a:pt x="2450" y="3995"/>
                  </a:cubicBezTo>
                  <a:cubicBezTo>
                    <a:pt x="2427" y="4157"/>
                    <a:pt x="2450" y="4308"/>
                    <a:pt x="2474" y="4482"/>
                  </a:cubicBezTo>
                  <a:close/>
                  <a:moveTo>
                    <a:pt x="3844" y="999"/>
                  </a:moveTo>
                  <a:cubicBezTo>
                    <a:pt x="3844" y="744"/>
                    <a:pt x="3878" y="500"/>
                    <a:pt x="3832" y="268"/>
                  </a:cubicBezTo>
                  <a:cubicBezTo>
                    <a:pt x="3275" y="152"/>
                    <a:pt x="2741" y="210"/>
                    <a:pt x="2207" y="198"/>
                  </a:cubicBezTo>
                  <a:cubicBezTo>
                    <a:pt x="2079" y="198"/>
                    <a:pt x="1986" y="303"/>
                    <a:pt x="1974" y="442"/>
                  </a:cubicBezTo>
                  <a:cubicBezTo>
                    <a:pt x="1963" y="628"/>
                    <a:pt x="1986" y="802"/>
                    <a:pt x="2032" y="976"/>
                  </a:cubicBezTo>
                  <a:cubicBezTo>
                    <a:pt x="2044" y="1057"/>
                    <a:pt x="2102" y="1092"/>
                    <a:pt x="2172" y="1104"/>
                  </a:cubicBezTo>
                  <a:lnTo>
                    <a:pt x="2334" y="1104"/>
                  </a:lnTo>
                  <a:cubicBezTo>
                    <a:pt x="2543" y="1104"/>
                    <a:pt x="2741" y="1104"/>
                    <a:pt x="2950" y="1139"/>
                  </a:cubicBezTo>
                  <a:cubicBezTo>
                    <a:pt x="3124" y="1162"/>
                    <a:pt x="3298" y="1150"/>
                    <a:pt x="3472" y="1139"/>
                  </a:cubicBezTo>
                  <a:cubicBezTo>
                    <a:pt x="3588" y="1139"/>
                    <a:pt x="3727" y="1127"/>
                    <a:pt x="3844" y="99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7"/>
            <p:cNvSpPr/>
            <p:nvPr/>
          </p:nvSpPr>
          <p:spPr>
            <a:xfrm>
              <a:off x="1280625" y="3137700"/>
              <a:ext cx="11350" cy="9025"/>
            </a:xfrm>
            <a:custGeom>
              <a:rect b="b" l="l" r="r" t="t"/>
              <a:pathLst>
                <a:path extrusionOk="0" h="361" w="454">
                  <a:moveTo>
                    <a:pt x="453" y="361"/>
                  </a:moveTo>
                  <a:cubicBezTo>
                    <a:pt x="279" y="349"/>
                    <a:pt x="163" y="268"/>
                    <a:pt x="47" y="210"/>
                  </a:cubicBezTo>
                  <a:cubicBezTo>
                    <a:pt x="24" y="198"/>
                    <a:pt x="0" y="140"/>
                    <a:pt x="24" y="117"/>
                  </a:cubicBezTo>
                  <a:cubicBezTo>
                    <a:pt x="35" y="36"/>
                    <a:pt x="105" y="12"/>
                    <a:pt x="209" y="1"/>
                  </a:cubicBezTo>
                  <a:cubicBezTo>
                    <a:pt x="279" y="1"/>
                    <a:pt x="360" y="12"/>
                    <a:pt x="395" y="82"/>
                  </a:cubicBezTo>
                  <a:cubicBezTo>
                    <a:pt x="418" y="94"/>
                    <a:pt x="418" y="128"/>
                    <a:pt x="418" y="140"/>
                  </a:cubicBezTo>
                  <a:cubicBezTo>
                    <a:pt x="430" y="198"/>
                    <a:pt x="442" y="256"/>
                    <a:pt x="453" y="36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7"/>
            <p:cNvSpPr/>
            <p:nvPr/>
          </p:nvSpPr>
          <p:spPr>
            <a:xfrm>
              <a:off x="1285550" y="3152500"/>
              <a:ext cx="10200" cy="6700"/>
            </a:xfrm>
            <a:custGeom>
              <a:rect b="b" l="l" r="r" t="t"/>
              <a:pathLst>
                <a:path extrusionOk="0" h="268" w="408">
                  <a:moveTo>
                    <a:pt x="361" y="1"/>
                  </a:moveTo>
                  <a:cubicBezTo>
                    <a:pt x="372" y="105"/>
                    <a:pt x="384" y="163"/>
                    <a:pt x="407" y="221"/>
                  </a:cubicBezTo>
                  <a:cubicBezTo>
                    <a:pt x="291" y="268"/>
                    <a:pt x="187" y="268"/>
                    <a:pt x="70" y="233"/>
                  </a:cubicBezTo>
                  <a:cubicBezTo>
                    <a:pt x="24" y="221"/>
                    <a:pt x="1" y="163"/>
                    <a:pt x="1" y="117"/>
                  </a:cubicBezTo>
                  <a:cubicBezTo>
                    <a:pt x="1" y="70"/>
                    <a:pt x="47" y="12"/>
                    <a:pt x="82" y="12"/>
                  </a:cubicBezTo>
                  <a:cubicBezTo>
                    <a:pt x="163" y="1"/>
                    <a:pt x="245" y="12"/>
                    <a:pt x="3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7"/>
            <p:cNvSpPr/>
            <p:nvPr/>
          </p:nvSpPr>
          <p:spPr>
            <a:xfrm>
              <a:off x="1282375" y="3103450"/>
              <a:ext cx="9300" cy="9600"/>
            </a:xfrm>
            <a:custGeom>
              <a:rect b="b" l="l" r="r" t="t"/>
              <a:pathLst>
                <a:path extrusionOk="0" h="384" w="372">
                  <a:moveTo>
                    <a:pt x="244" y="384"/>
                  </a:moveTo>
                  <a:cubicBezTo>
                    <a:pt x="174" y="326"/>
                    <a:pt x="93" y="268"/>
                    <a:pt x="58" y="210"/>
                  </a:cubicBezTo>
                  <a:cubicBezTo>
                    <a:pt x="0" y="152"/>
                    <a:pt x="23" y="59"/>
                    <a:pt x="93" y="36"/>
                  </a:cubicBezTo>
                  <a:cubicBezTo>
                    <a:pt x="186" y="1"/>
                    <a:pt x="255" y="1"/>
                    <a:pt x="314" y="70"/>
                  </a:cubicBezTo>
                  <a:cubicBezTo>
                    <a:pt x="372" y="128"/>
                    <a:pt x="360" y="210"/>
                    <a:pt x="314" y="279"/>
                  </a:cubicBezTo>
                  <a:cubicBezTo>
                    <a:pt x="302" y="303"/>
                    <a:pt x="267" y="326"/>
                    <a:pt x="244" y="38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7"/>
            <p:cNvSpPr/>
            <p:nvPr/>
          </p:nvSpPr>
          <p:spPr>
            <a:xfrm>
              <a:off x="1281200" y="3076750"/>
              <a:ext cx="11925" cy="5825"/>
            </a:xfrm>
            <a:custGeom>
              <a:rect b="b" l="l" r="r" t="t"/>
              <a:pathLst>
                <a:path extrusionOk="0" h="233" w="477">
                  <a:moveTo>
                    <a:pt x="256" y="233"/>
                  </a:moveTo>
                  <a:cubicBezTo>
                    <a:pt x="105" y="233"/>
                    <a:pt x="1" y="175"/>
                    <a:pt x="24" y="117"/>
                  </a:cubicBezTo>
                  <a:cubicBezTo>
                    <a:pt x="70" y="1"/>
                    <a:pt x="175" y="12"/>
                    <a:pt x="256" y="12"/>
                  </a:cubicBezTo>
                  <a:cubicBezTo>
                    <a:pt x="395" y="1"/>
                    <a:pt x="477" y="59"/>
                    <a:pt x="465" y="128"/>
                  </a:cubicBezTo>
                  <a:cubicBezTo>
                    <a:pt x="430" y="198"/>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7"/>
            <p:cNvSpPr/>
            <p:nvPr/>
          </p:nvSpPr>
          <p:spPr>
            <a:xfrm>
              <a:off x="1280925" y="3061950"/>
              <a:ext cx="9000" cy="6425"/>
            </a:xfrm>
            <a:custGeom>
              <a:rect b="b" l="l" r="r" t="t"/>
              <a:pathLst>
                <a:path extrusionOk="0" h="257" w="360">
                  <a:moveTo>
                    <a:pt x="186" y="244"/>
                  </a:moveTo>
                  <a:cubicBezTo>
                    <a:pt x="139" y="221"/>
                    <a:pt x="93" y="221"/>
                    <a:pt x="58" y="198"/>
                  </a:cubicBezTo>
                  <a:cubicBezTo>
                    <a:pt x="23" y="186"/>
                    <a:pt x="0" y="140"/>
                    <a:pt x="0" y="105"/>
                  </a:cubicBezTo>
                  <a:cubicBezTo>
                    <a:pt x="0" y="82"/>
                    <a:pt x="35" y="36"/>
                    <a:pt x="70" y="24"/>
                  </a:cubicBezTo>
                  <a:cubicBezTo>
                    <a:pt x="139" y="1"/>
                    <a:pt x="209" y="1"/>
                    <a:pt x="267" y="24"/>
                  </a:cubicBezTo>
                  <a:cubicBezTo>
                    <a:pt x="302" y="36"/>
                    <a:pt x="360" y="82"/>
                    <a:pt x="360" y="117"/>
                  </a:cubicBezTo>
                  <a:cubicBezTo>
                    <a:pt x="360" y="163"/>
                    <a:pt x="313" y="198"/>
                    <a:pt x="290" y="221"/>
                  </a:cubicBezTo>
                  <a:cubicBezTo>
                    <a:pt x="267" y="256"/>
                    <a:pt x="232" y="244"/>
                    <a:pt x="186"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7"/>
            <p:cNvSpPr/>
            <p:nvPr/>
          </p:nvSpPr>
          <p:spPr>
            <a:xfrm>
              <a:off x="1282075" y="3091275"/>
              <a:ext cx="8450" cy="6100"/>
            </a:xfrm>
            <a:custGeom>
              <a:rect b="b" l="l" r="r" t="t"/>
              <a:pathLst>
                <a:path extrusionOk="0" h="244" w="338">
                  <a:moveTo>
                    <a:pt x="163" y="244"/>
                  </a:moveTo>
                  <a:cubicBezTo>
                    <a:pt x="151" y="244"/>
                    <a:pt x="105" y="232"/>
                    <a:pt x="82" y="198"/>
                  </a:cubicBezTo>
                  <a:cubicBezTo>
                    <a:pt x="0" y="151"/>
                    <a:pt x="24" y="58"/>
                    <a:pt x="93" y="23"/>
                  </a:cubicBezTo>
                  <a:cubicBezTo>
                    <a:pt x="117" y="12"/>
                    <a:pt x="163" y="0"/>
                    <a:pt x="209" y="0"/>
                  </a:cubicBezTo>
                  <a:cubicBezTo>
                    <a:pt x="279" y="0"/>
                    <a:pt x="326" y="35"/>
                    <a:pt x="326" y="93"/>
                  </a:cubicBezTo>
                  <a:cubicBezTo>
                    <a:pt x="337" y="186"/>
                    <a:pt x="267" y="244"/>
                    <a:pt x="163"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7"/>
            <p:cNvSpPr/>
            <p:nvPr/>
          </p:nvSpPr>
          <p:spPr>
            <a:xfrm>
              <a:off x="1285550" y="3163250"/>
              <a:ext cx="7575" cy="6400"/>
            </a:xfrm>
            <a:custGeom>
              <a:rect b="b" l="l" r="r" t="t"/>
              <a:pathLst>
                <a:path extrusionOk="0" h="256" w="303">
                  <a:moveTo>
                    <a:pt x="175" y="256"/>
                  </a:moveTo>
                  <a:cubicBezTo>
                    <a:pt x="59" y="232"/>
                    <a:pt x="1" y="198"/>
                    <a:pt x="1" y="116"/>
                  </a:cubicBezTo>
                  <a:cubicBezTo>
                    <a:pt x="1" y="47"/>
                    <a:pt x="70" y="0"/>
                    <a:pt x="163" y="23"/>
                  </a:cubicBezTo>
                  <a:cubicBezTo>
                    <a:pt x="233" y="23"/>
                    <a:pt x="303" y="93"/>
                    <a:pt x="279" y="151"/>
                  </a:cubicBezTo>
                  <a:cubicBezTo>
                    <a:pt x="256" y="198"/>
                    <a:pt x="198" y="221"/>
                    <a:pt x="175"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7"/>
            <p:cNvSpPr/>
            <p:nvPr/>
          </p:nvSpPr>
          <p:spPr>
            <a:xfrm>
              <a:off x="1282950" y="3121750"/>
              <a:ext cx="5825" cy="6400"/>
            </a:xfrm>
            <a:custGeom>
              <a:rect b="b" l="l" r="r" t="t"/>
              <a:pathLst>
                <a:path extrusionOk="0" h="256" w="233">
                  <a:moveTo>
                    <a:pt x="105" y="256"/>
                  </a:moveTo>
                  <a:cubicBezTo>
                    <a:pt x="70" y="209"/>
                    <a:pt x="35" y="174"/>
                    <a:pt x="12" y="128"/>
                  </a:cubicBezTo>
                  <a:cubicBezTo>
                    <a:pt x="0" y="70"/>
                    <a:pt x="35" y="23"/>
                    <a:pt x="82" y="12"/>
                  </a:cubicBezTo>
                  <a:cubicBezTo>
                    <a:pt x="140" y="0"/>
                    <a:pt x="221" y="23"/>
                    <a:pt x="221" y="81"/>
                  </a:cubicBezTo>
                  <a:cubicBezTo>
                    <a:pt x="232" y="174"/>
                    <a:pt x="198" y="232"/>
                    <a:pt x="105"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7"/>
            <p:cNvSpPr/>
            <p:nvPr/>
          </p:nvSpPr>
          <p:spPr>
            <a:xfrm>
              <a:off x="1290200" y="3178625"/>
              <a:ext cx="6125" cy="4950"/>
            </a:xfrm>
            <a:custGeom>
              <a:rect b="b" l="l" r="r" t="t"/>
              <a:pathLst>
                <a:path extrusionOk="0" h="198" w="245">
                  <a:moveTo>
                    <a:pt x="244" y="70"/>
                  </a:moveTo>
                  <a:cubicBezTo>
                    <a:pt x="233" y="163"/>
                    <a:pt x="163" y="198"/>
                    <a:pt x="82" y="186"/>
                  </a:cubicBezTo>
                  <a:cubicBezTo>
                    <a:pt x="35" y="175"/>
                    <a:pt x="1" y="128"/>
                    <a:pt x="12" y="82"/>
                  </a:cubicBezTo>
                  <a:cubicBezTo>
                    <a:pt x="47" y="12"/>
                    <a:pt x="105" y="1"/>
                    <a:pt x="163" y="12"/>
                  </a:cubicBezTo>
                  <a:cubicBezTo>
                    <a:pt x="186" y="12"/>
                    <a:pt x="221" y="59"/>
                    <a:pt x="244" y="7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7"/>
            <p:cNvSpPr/>
            <p:nvPr/>
          </p:nvSpPr>
          <p:spPr>
            <a:xfrm>
              <a:off x="1220825" y="3192850"/>
              <a:ext cx="112925" cy="40650"/>
            </a:xfrm>
            <a:custGeom>
              <a:rect b="b" l="l" r="r" t="t"/>
              <a:pathLst>
                <a:path extrusionOk="0" h="1626" w="4517">
                  <a:moveTo>
                    <a:pt x="2462" y="0"/>
                  </a:moveTo>
                  <a:lnTo>
                    <a:pt x="3809" y="0"/>
                  </a:lnTo>
                  <a:cubicBezTo>
                    <a:pt x="3948" y="0"/>
                    <a:pt x="4053" y="35"/>
                    <a:pt x="4111" y="186"/>
                  </a:cubicBezTo>
                  <a:cubicBezTo>
                    <a:pt x="4227" y="465"/>
                    <a:pt x="4354" y="720"/>
                    <a:pt x="4470" y="999"/>
                  </a:cubicBezTo>
                  <a:cubicBezTo>
                    <a:pt x="4517" y="1103"/>
                    <a:pt x="4505" y="1219"/>
                    <a:pt x="4494" y="1335"/>
                  </a:cubicBezTo>
                  <a:cubicBezTo>
                    <a:pt x="4470" y="1394"/>
                    <a:pt x="4412" y="1463"/>
                    <a:pt x="4378" y="1486"/>
                  </a:cubicBezTo>
                  <a:cubicBezTo>
                    <a:pt x="4262" y="1568"/>
                    <a:pt x="4145" y="1626"/>
                    <a:pt x="4006" y="1626"/>
                  </a:cubicBezTo>
                  <a:lnTo>
                    <a:pt x="2195" y="1626"/>
                  </a:lnTo>
                  <a:cubicBezTo>
                    <a:pt x="2149" y="1626"/>
                    <a:pt x="2114" y="1626"/>
                    <a:pt x="2079" y="1602"/>
                  </a:cubicBezTo>
                  <a:cubicBezTo>
                    <a:pt x="1893" y="1521"/>
                    <a:pt x="1673" y="1533"/>
                    <a:pt x="1475" y="1533"/>
                  </a:cubicBezTo>
                  <a:cubicBezTo>
                    <a:pt x="1313" y="1533"/>
                    <a:pt x="1150" y="1533"/>
                    <a:pt x="988" y="1475"/>
                  </a:cubicBezTo>
                  <a:cubicBezTo>
                    <a:pt x="906" y="1452"/>
                    <a:pt x="790" y="1463"/>
                    <a:pt x="686" y="1463"/>
                  </a:cubicBezTo>
                  <a:lnTo>
                    <a:pt x="198" y="1463"/>
                  </a:lnTo>
                  <a:cubicBezTo>
                    <a:pt x="82" y="1463"/>
                    <a:pt x="36" y="1394"/>
                    <a:pt x="24" y="1289"/>
                  </a:cubicBezTo>
                  <a:cubicBezTo>
                    <a:pt x="1" y="1161"/>
                    <a:pt x="24" y="1022"/>
                    <a:pt x="117" y="929"/>
                  </a:cubicBezTo>
                  <a:cubicBezTo>
                    <a:pt x="221" y="825"/>
                    <a:pt x="326" y="709"/>
                    <a:pt x="384" y="546"/>
                  </a:cubicBezTo>
                  <a:cubicBezTo>
                    <a:pt x="430" y="430"/>
                    <a:pt x="512" y="349"/>
                    <a:pt x="581" y="256"/>
                  </a:cubicBezTo>
                  <a:cubicBezTo>
                    <a:pt x="616" y="233"/>
                    <a:pt x="663" y="209"/>
                    <a:pt x="686" y="198"/>
                  </a:cubicBezTo>
                  <a:cubicBezTo>
                    <a:pt x="732" y="186"/>
                    <a:pt x="790" y="186"/>
                    <a:pt x="802" y="151"/>
                  </a:cubicBezTo>
                  <a:cubicBezTo>
                    <a:pt x="872" y="0"/>
                    <a:pt x="1023" y="12"/>
                    <a:pt x="1150" y="12"/>
                  </a:cubicBezTo>
                  <a:cubicBezTo>
                    <a:pt x="1591" y="0"/>
                    <a:pt x="2021" y="0"/>
                    <a:pt x="2462" y="0"/>
                  </a:cubicBezTo>
                  <a:close/>
                  <a:moveTo>
                    <a:pt x="3762" y="244"/>
                  </a:moveTo>
                  <a:lnTo>
                    <a:pt x="1127" y="244"/>
                  </a:lnTo>
                  <a:cubicBezTo>
                    <a:pt x="988" y="244"/>
                    <a:pt x="872" y="314"/>
                    <a:pt x="814" y="407"/>
                  </a:cubicBezTo>
                  <a:cubicBezTo>
                    <a:pt x="651" y="604"/>
                    <a:pt x="523" y="836"/>
                    <a:pt x="384" y="1057"/>
                  </a:cubicBezTo>
                  <a:cubicBezTo>
                    <a:pt x="361" y="1068"/>
                    <a:pt x="384" y="1115"/>
                    <a:pt x="384" y="1161"/>
                  </a:cubicBezTo>
                  <a:lnTo>
                    <a:pt x="814" y="1161"/>
                  </a:lnTo>
                  <a:cubicBezTo>
                    <a:pt x="906" y="1161"/>
                    <a:pt x="1011" y="1173"/>
                    <a:pt x="1092" y="1196"/>
                  </a:cubicBezTo>
                  <a:cubicBezTo>
                    <a:pt x="1220" y="1243"/>
                    <a:pt x="1359" y="1254"/>
                    <a:pt x="1487" y="1254"/>
                  </a:cubicBezTo>
                  <a:cubicBezTo>
                    <a:pt x="1649" y="1254"/>
                    <a:pt x="1800" y="1231"/>
                    <a:pt x="1951" y="1277"/>
                  </a:cubicBezTo>
                  <a:cubicBezTo>
                    <a:pt x="2195" y="1359"/>
                    <a:pt x="2450" y="1335"/>
                    <a:pt x="2706" y="1347"/>
                  </a:cubicBezTo>
                  <a:lnTo>
                    <a:pt x="3890" y="1347"/>
                  </a:lnTo>
                  <a:cubicBezTo>
                    <a:pt x="4041" y="1347"/>
                    <a:pt x="4157" y="1335"/>
                    <a:pt x="4273" y="1173"/>
                  </a:cubicBezTo>
                  <a:cubicBezTo>
                    <a:pt x="4064" y="894"/>
                    <a:pt x="4029" y="546"/>
                    <a:pt x="3762"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1" name="Google Shape;921;p17"/>
          <p:cNvSpPr/>
          <p:nvPr/>
        </p:nvSpPr>
        <p:spPr>
          <a:xfrm rot="-290954">
            <a:off x="83173" y="3527901"/>
            <a:ext cx="477421" cy="47165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2" name="Google Shape;922;p17"/>
          <p:cNvGrpSpPr/>
          <p:nvPr/>
        </p:nvGrpSpPr>
        <p:grpSpPr>
          <a:xfrm rot="-4044333">
            <a:off x="262800" y="4144473"/>
            <a:ext cx="1234481" cy="919854"/>
            <a:chOff x="1954550" y="2620525"/>
            <a:chExt cx="310850" cy="231625"/>
          </a:xfrm>
        </p:grpSpPr>
        <p:sp>
          <p:nvSpPr>
            <p:cNvPr id="923" name="Google Shape;923;p17"/>
            <p:cNvSpPr/>
            <p:nvPr/>
          </p:nvSpPr>
          <p:spPr>
            <a:xfrm>
              <a:off x="1954550" y="2620525"/>
              <a:ext cx="310850" cy="231625"/>
            </a:xfrm>
            <a:custGeom>
              <a:rect b="b" l="l" r="r" t="t"/>
              <a:pathLst>
                <a:path extrusionOk="0" h="9265" w="12434">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7"/>
            <p:cNvSpPr/>
            <p:nvPr/>
          </p:nvSpPr>
          <p:spPr>
            <a:xfrm>
              <a:off x="2115625" y="2668975"/>
              <a:ext cx="62700" cy="44450"/>
            </a:xfrm>
            <a:custGeom>
              <a:rect b="b" l="l" r="r" t="t"/>
              <a:pathLst>
                <a:path extrusionOk="0" h="1778" w="2508">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7"/>
            <p:cNvSpPr/>
            <p:nvPr/>
          </p:nvSpPr>
          <p:spPr>
            <a:xfrm>
              <a:off x="2021300" y="2692200"/>
              <a:ext cx="10750" cy="104500"/>
            </a:xfrm>
            <a:custGeom>
              <a:rect b="b" l="l" r="r" t="t"/>
              <a:pathLst>
                <a:path extrusionOk="0" h="4180" w="43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7"/>
            <p:cNvSpPr/>
            <p:nvPr/>
          </p:nvSpPr>
          <p:spPr>
            <a:xfrm>
              <a:off x="2053800" y="2689300"/>
              <a:ext cx="13950" cy="108000"/>
            </a:xfrm>
            <a:custGeom>
              <a:rect b="b" l="l" r="r" t="t"/>
              <a:pathLst>
                <a:path extrusionOk="0" h="4320" w="558">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7"/>
            <p:cNvSpPr/>
            <p:nvPr/>
          </p:nvSpPr>
          <p:spPr>
            <a:xfrm>
              <a:off x="2081375" y="2683500"/>
              <a:ext cx="15700" cy="113500"/>
            </a:xfrm>
            <a:custGeom>
              <a:rect b="b" l="l" r="r" t="t"/>
              <a:pathLst>
                <a:path extrusionOk="0" h="4540" w="628">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7"/>
            <p:cNvSpPr/>
            <p:nvPr/>
          </p:nvSpPr>
          <p:spPr>
            <a:xfrm>
              <a:off x="2165550" y="2722975"/>
              <a:ext cx="12200" cy="58650"/>
            </a:xfrm>
            <a:custGeom>
              <a:rect b="b" l="l" r="r" t="t"/>
              <a:pathLst>
                <a:path extrusionOk="0" h="2346" w="488">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7"/>
            <p:cNvSpPr/>
            <p:nvPr/>
          </p:nvSpPr>
          <p:spPr>
            <a:xfrm>
              <a:off x="2140575" y="2727600"/>
              <a:ext cx="13100" cy="56925"/>
            </a:xfrm>
            <a:custGeom>
              <a:rect b="b" l="l" r="r" t="t"/>
              <a:pathLst>
                <a:path extrusionOk="0" h="2277" w="524">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7"/>
            <p:cNvSpPr/>
            <p:nvPr/>
          </p:nvSpPr>
          <p:spPr>
            <a:xfrm>
              <a:off x="2121125" y="2724125"/>
              <a:ext cx="9900" cy="43850"/>
            </a:xfrm>
            <a:custGeom>
              <a:rect b="b" l="l" r="r" t="t"/>
              <a:pathLst>
                <a:path extrusionOk="0" h="1754" w="396">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7"/>
            <p:cNvSpPr/>
            <p:nvPr/>
          </p:nvSpPr>
          <p:spPr>
            <a:xfrm>
              <a:off x="2126075" y="2779275"/>
              <a:ext cx="4075" cy="3800"/>
            </a:xfrm>
            <a:custGeom>
              <a:rect b="b" l="l" r="r" t="t"/>
              <a:pathLst>
                <a:path extrusionOk="0" h="152" w="163">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2" name="Google Shape;932;p17"/>
          <p:cNvGrpSpPr/>
          <p:nvPr/>
        </p:nvGrpSpPr>
        <p:grpSpPr>
          <a:xfrm rot="-1012302">
            <a:off x="353529" y="2777724"/>
            <a:ext cx="417388" cy="653682"/>
            <a:chOff x="683900" y="3612800"/>
            <a:chExt cx="105100" cy="164600"/>
          </a:xfrm>
        </p:grpSpPr>
        <p:sp>
          <p:nvSpPr>
            <p:cNvPr id="933" name="Google Shape;933;p17"/>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7"/>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5" name="Google Shape;935;p17"/>
          <p:cNvGrpSpPr/>
          <p:nvPr/>
        </p:nvGrpSpPr>
        <p:grpSpPr>
          <a:xfrm rot="2203129">
            <a:off x="1587612" y="4469229"/>
            <a:ext cx="239083" cy="580024"/>
            <a:chOff x="1282375" y="3450000"/>
            <a:chExt cx="64725" cy="157025"/>
          </a:xfrm>
        </p:grpSpPr>
        <p:sp>
          <p:nvSpPr>
            <p:cNvPr id="936" name="Google Shape;936;p17"/>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7"/>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7"/>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ONE_COLUMN_TEXT_1">
    <p:bg>
      <p:bgPr>
        <a:solidFill>
          <a:schemeClr val="accent1"/>
        </a:solidFill>
      </p:bgPr>
    </p:bg>
    <p:spTree>
      <p:nvGrpSpPr>
        <p:cNvPr id="939" name="Shape 939"/>
        <p:cNvGrpSpPr/>
        <p:nvPr/>
      </p:nvGrpSpPr>
      <p:grpSpPr>
        <a:xfrm>
          <a:off x="0" y="0"/>
          <a:ext cx="0" cy="0"/>
          <a:chOff x="0" y="0"/>
          <a:chExt cx="0" cy="0"/>
        </a:xfrm>
      </p:grpSpPr>
      <p:sp>
        <p:nvSpPr>
          <p:cNvPr id="940" name="Google Shape;940;p18"/>
          <p:cNvSpPr txBox="1"/>
          <p:nvPr>
            <p:ph idx="1" type="subTitle"/>
          </p:nvPr>
        </p:nvSpPr>
        <p:spPr>
          <a:xfrm>
            <a:off x="1190160" y="2807726"/>
            <a:ext cx="20088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941" name="Google Shape;941;p18"/>
          <p:cNvSpPr txBox="1"/>
          <p:nvPr>
            <p:ph idx="2" type="subTitle"/>
          </p:nvPr>
        </p:nvSpPr>
        <p:spPr>
          <a:xfrm>
            <a:off x="1190160" y="2333132"/>
            <a:ext cx="20088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942" name="Google Shape;942;p18"/>
          <p:cNvSpPr txBox="1"/>
          <p:nvPr>
            <p:ph idx="3" type="subTitle"/>
          </p:nvPr>
        </p:nvSpPr>
        <p:spPr>
          <a:xfrm>
            <a:off x="5945040" y="2807726"/>
            <a:ext cx="20088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943" name="Google Shape;943;p18"/>
          <p:cNvSpPr txBox="1"/>
          <p:nvPr>
            <p:ph idx="4" type="subTitle"/>
          </p:nvPr>
        </p:nvSpPr>
        <p:spPr>
          <a:xfrm>
            <a:off x="5945040" y="2333132"/>
            <a:ext cx="20088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944" name="Google Shape;944;p18"/>
          <p:cNvSpPr txBox="1"/>
          <p:nvPr>
            <p:ph idx="5" type="subTitle"/>
          </p:nvPr>
        </p:nvSpPr>
        <p:spPr>
          <a:xfrm>
            <a:off x="3567600" y="2807726"/>
            <a:ext cx="20088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945" name="Google Shape;945;p18"/>
          <p:cNvSpPr txBox="1"/>
          <p:nvPr>
            <p:ph idx="6" type="subTitle"/>
          </p:nvPr>
        </p:nvSpPr>
        <p:spPr>
          <a:xfrm>
            <a:off x="3567600" y="2333132"/>
            <a:ext cx="20088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946" name="Google Shape;946;p18"/>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947" name="Google Shape;947;p18"/>
          <p:cNvGrpSpPr/>
          <p:nvPr/>
        </p:nvGrpSpPr>
        <p:grpSpPr>
          <a:xfrm rot="-2918387">
            <a:off x="-156343" y="-91325"/>
            <a:ext cx="569392" cy="950297"/>
            <a:chOff x="1980950" y="3649100"/>
            <a:chExt cx="146600" cy="244675"/>
          </a:xfrm>
        </p:grpSpPr>
        <p:sp>
          <p:nvSpPr>
            <p:cNvPr id="948" name="Google Shape;948;p18"/>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8"/>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8"/>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8"/>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8"/>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8"/>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8"/>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8"/>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8"/>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8"/>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8"/>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9" name="Google Shape;959;p18"/>
          <p:cNvGrpSpPr/>
          <p:nvPr/>
        </p:nvGrpSpPr>
        <p:grpSpPr>
          <a:xfrm rot="-2013131">
            <a:off x="8738566" y="512475"/>
            <a:ext cx="623487" cy="1156670"/>
            <a:chOff x="2369275" y="3344925"/>
            <a:chExt cx="160525" cy="297800"/>
          </a:xfrm>
        </p:grpSpPr>
        <p:sp>
          <p:nvSpPr>
            <p:cNvPr id="960" name="Google Shape;960;p18"/>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8"/>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8"/>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8"/>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8"/>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8"/>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8"/>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8"/>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8"/>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8"/>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8"/>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8"/>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8"/>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8"/>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8"/>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5" name="Google Shape;975;p18"/>
          <p:cNvGrpSpPr/>
          <p:nvPr/>
        </p:nvGrpSpPr>
        <p:grpSpPr>
          <a:xfrm rot="6235069">
            <a:off x="818885" y="-220963"/>
            <a:ext cx="817372" cy="843276"/>
            <a:chOff x="2894600" y="3171950"/>
            <a:chExt cx="210450" cy="217125"/>
          </a:xfrm>
        </p:grpSpPr>
        <p:sp>
          <p:nvSpPr>
            <p:cNvPr id="976" name="Google Shape;976;p18"/>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8"/>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8" name="Google Shape;978;p18"/>
          <p:cNvGrpSpPr/>
          <p:nvPr/>
        </p:nvGrpSpPr>
        <p:grpSpPr>
          <a:xfrm rot="6698716">
            <a:off x="-353648" y="846037"/>
            <a:ext cx="1139236" cy="832555"/>
            <a:chOff x="3261275" y="2943825"/>
            <a:chExt cx="293325" cy="214350"/>
          </a:xfrm>
        </p:grpSpPr>
        <p:sp>
          <p:nvSpPr>
            <p:cNvPr id="979" name="Google Shape;979;p18"/>
            <p:cNvSpPr/>
            <p:nvPr/>
          </p:nvSpPr>
          <p:spPr>
            <a:xfrm>
              <a:off x="3432400" y="3092650"/>
              <a:ext cx="43550" cy="51800"/>
            </a:xfrm>
            <a:custGeom>
              <a:rect b="b" l="l" r="r" t="t"/>
              <a:pathLst>
                <a:path extrusionOk="0" h="2072" w="1742">
                  <a:moveTo>
                    <a:pt x="442" y="270"/>
                  </a:moveTo>
                  <a:cubicBezTo>
                    <a:pt x="813" y="537"/>
                    <a:pt x="1742" y="1396"/>
                    <a:pt x="987" y="1756"/>
                  </a:cubicBezTo>
                  <a:cubicBezTo>
                    <a:pt x="922" y="1787"/>
                    <a:pt x="860" y="1801"/>
                    <a:pt x="804" y="1801"/>
                  </a:cubicBezTo>
                  <a:cubicBezTo>
                    <a:pt x="501" y="1801"/>
                    <a:pt x="328" y="1403"/>
                    <a:pt x="279" y="1129"/>
                  </a:cubicBezTo>
                  <a:cubicBezTo>
                    <a:pt x="221" y="828"/>
                    <a:pt x="279" y="526"/>
                    <a:pt x="442" y="270"/>
                  </a:cubicBezTo>
                  <a:close/>
                  <a:moveTo>
                    <a:pt x="498" y="0"/>
                  </a:moveTo>
                  <a:cubicBezTo>
                    <a:pt x="413" y="0"/>
                    <a:pt x="171" y="280"/>
                    <a:pt x="116" y="444"/>
                  </a:cubicBezTo>
                  <a:cubicBezTo>
                    <a:pt x="24" y="700"/>
                    <a:pt x="0" y="1002"/>
                    <a:pt x="35" y="1164"/>
                  </a:cubicBezTo>
                  <a:cubicBezTo>
                    <a:pt x="91" y="1569"/>
                    <a:pt x="376" y="2071"/>
                    <a:pt x="847" y="2071"/>
                  </a:cubicBezTo>
                  <a:cubicBezTo>
                    <a:pt x="863" y="2071"/>
                    <a:pt x="878" y="2071"/>
                    <a:pt x="894" y="2070"/>
                  </a:cubicBezTo>
                  <a:cubicBezTo>
                    <a:pt x="1324" y="2046"/>
                    <a:pt x="1672" y="1570"/>
                    <a:pt x="1556" y="1141"/>
                  </a:cubicBezTo>
                  <a:cubicBezTo>
                    <a:pt x="1486" y="897"/>
                    <a:pt x="1312" y="677"/>
                    <a:pt x="1138" y="526"/>
                  </a:cubicBezTo>
                  <a:cubicBezTo>
                    <a:pt x="952" y="352"/>
                    <a:pt x="755" y="85"/>
                    <a:pt x="511" y="3"/>
                  </a:cubicBezTo>
                  <a:cubicBezTo>
                    <a:pt x="507" y="1"/>
                    <a:pt x="503" y="0"/>
                    <a:pt x="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8"/>
            <p:cNvSpPr/>
            <p:nvPr/>
          </p:nvSpPr>
          <p:spPr>
            <a:xfrm>
              <a:off x="3261275" y="2943825"/>
              <a:ext cx="293325" cy="214350"/>
            </a:xfrm>
            <a:custGeom>
              <a:rect b="b" l="l" r="r" t="t"/>
              <a:pathLst>
                <a:path extrusionOk="0" h="8574" w="11733">
                  <a:moveTo>
                    <a:pt x="1319" y="639"/>
                  </a:moveTo>
                  <a:lnTo>
                    <a:pt x="1319" y="639"/>
                  </a:lnTo>
                  <a:cubicBezTo>
                    <a:pt x="2693" y="1482"/>
                    <a:pt x="4537" y="2485"/>
                    <a:pt x="4581" y="2485"/>
                  </a:cubicBezTo>
                  <a:cubicBezTo>
                    <a:pt x="4581" y="2485"/>
                    <a:pt x="4581" y="2485"/>
                    <a:pt x="4582" y="2485"/>
                  </a:cubicBezTo>
                  <a:cubicBezTo>
                    <a:pt x="5208" y="2799"/>
                    <a:pt x="6010" y="2903"/>
                    <a:pt x="6671" y="3066"/>
                  </a:cubicBezTo>
                  <a:cubicBezTo>
                    <a:pt x="7054" y="3147"/>
                    <a:pt x="8180" y="3367"/>
                    <a:pt x="8389" y="3391"/>
                  </a:cubicBezTo>
                  <a:cubicBezTo>
                    <a:pt x="8406" y="3396"/>
                    <a:pt x="8424" y="3399"/>
                    <a:pt x="8441" y="3399"/>
                  </a:cubicBezTo>
                  <a:cubicBezTo>
                    <a:pt x="8494" y="3399"/>
                    <a:pt x="8540" y="3371"/>
                    <a:pt x="8540" y="3309"/>
                  </a:cubicBezTo>
                  <a:cubicBezTo>
                    <a:pt x="8553" y="2663"/>
                    <a:pt x="9264" y="2281"/>
                    <a:pt x="9921" y="2281"/>
                  </a:cubicBezTo>
                  <a:cubicBezTo>
                    <a:pt x="10432" y="2281"/>
                    <a:pt x="10910" y="2512"/>
                    <a:pt x="11001" y="3031"/>
                  </a:cubicBezTo>
                  <a:cubicBezTo>
                    <a:pt x="11048" y="3367"/>
                    <a:pt x="10874" y="3901"/>
                    <a:pt x="10526" y="4041"/>
                  </a:cubicBezTo>
                  <a:cubicBezTo>
                    <a:pt x="10414" y="4078"/>
                    <a:pt x="10295" y="4091"/>
                    <a:pt x="10176" y="4091"/>
                  </a:cubicBezTo>
                  <a:cubicBezTo>
                    <a:pt x="9996" y="4091"/>
                    <a:pt x="9815" y="4062"/>
                    <a:pt x="9655" y="4041"/>
                  </a:cubicBezTo>
                  <a:cubicBezTo>
                    <a:pt x="9307" y="3983"/>
                    <a:pt x="8958" y="3890"/>
                    <a:pt x="8622" y="3820"/>
                  </a:cubicBezTo>
                  <a:cubicBezTo>
                    <a:pt x="7879" y="3634"/>
                    <a:pt x="5139" y="2857"/>
                    <a:pt x="4489" y="2648"/>
                  </a:cubicBezTo>
                  <a:cubicBezTo>
                    <a:pt x="4454" y="2624"/>
                    <a:pt x="4431" y="2624"/>
                    <a:pt x="4396" y="2624"/>
                  </a:cubicBezTo>
                  <a:cubicBezTo>
                    <a:pt x="4280" y="2624"/>
                    <a:pt x="4210" y="2752"/>
                    <a:pt x="4338" y="2857"/>
                  </a:cubicBezTo>
                  <a:cubicBezTo>
                    <a:pt x="4872" y="3298"/>
                    <a:pt x="6961" y="5225"/>
                    <a:pt x="7495" y="5759"/>
                  </a:cubicBezTo>
                  <a:cubicBezTo>
                    <a:pt x="7751" y="6003"/>
                    <a:pt x="8006" y="6258"/>
                    <a:pt x="8227" y="6537"/>
                  </a:cubicBezTo>
                  <a:cubicBezTo>
                    <a:pt x="8413" y="6746"/>
                    <a:pt x="8633" y="6978"/>
                    <a:pt x="8691" y="7268"/>
                  </a:cubicBezTo>
                  <a:cubicBezTo>
                    <a:pt x="8761" y="7640"/>
                    <a:pt x="8401" y="8069"/>
                    <a:pt x="8076" y="8197"/>
                  </a:cubicBezTo>
                  <a:cubicBezTo>
                    <a:pt x="7969" y="8241"/>
                    <a:pt x="7863" y="8261"/>
                    <a:pt x="7761" y="8261"/>
                  </a:cubicBezTo>
                  <a:cubicBezTo>
                    <a:pt x="6815" y="8261"/>
                    <a:pt x="6161" y="6523"/>
                    <a:pt x="7031" y="5968"/>
                  </a:cubicBezTo>
                  <a:cubicBezTo>
                    <a:pt x="7124" y="5910"/>
                    <a:pt x="7078" y="5840"/>
                    <a:pt x="7020" y="5782"/>
                  </a:cubicBezTo>
                  <a:cubicBezTo>
                    <a:pt x="6892" y="5620"/>
                    <a:pt x="6102" y="4772"/>
                    <a:pt x="5847" y="4505"/>
                  </a:cubicBezTo>
                  <a:cubicBezTo>
                    <a:pt x="5371" y="4006"/>
                    <a:pt x="4860" y="3391"/>
                    <a:pt x="4268" y="3019"/>
                  </a:cubicBezTo>
                  <a:cubicBezTo>
                    <a:pt x="4268" y="2996"/>
                    <a:pt x="2422" y="1928"/>
                    <a:pt x="983" y="1208"/>
                  </a:cubicBezTo>
                  <a:lnTo>
                    <a:pt x="983" y="1208"/>
                  </a:lnTo>
                  <a:cubicBezTo>
                    <a:pt x="1134" y="1255"/>
                    <a:pt x="1250" y="1313"/>
                    <a:pt x="1377" y="1371"/>
                  </a:cubicBezTo>
                  <a:cubicBezTo>
                    <a:pt x="1958" y="1626"/>
                    <a:pt x="2527" y="1916"/>
                    <a:pt x="3130" y="2125"/>
                  </a:cubicBezTo>
                  <a:cubicBezTo>
                    <a:pt x="3156" y="2134"/>
                    <a:pt x="3186" y="2139"/>
                    <a:pt x="3215" y="2139"/>
                  </a:cubicBezTo>
                  <a:cubicBezTo>
                    <a:pt x="3264" y="2139"/>
                    <a:pt x="3309" y="2123"/>
                    <a:pt x="3316" y="2079"/>
                  </a:cubicBezTo>
                  <a:cubicBezTo>
                    <a:pt x="3316" y="2032"/>
                    <a:pt x="3223" y="1963"/>
                    <a:pt x="3223" y="1963"/>
                  </a:cubicBezTo>
                  <a:cubicBezTo>
                    <a:pt x="2736" y="1568"/>
                    <a:pt x="2178" y="1231"/>
                    <a:pt x="1656" y="906"/>
                  </a:cubicBezTo>
                  <a:cubicBezTo>
                    <a:pt x="1540" y="825"/>
                    <a:pt x="1435" y="744"/>
                    <a:pt x="1319" y="639"/>
                  </a:cubicBezTo>
                  <a:close/>
                  <a:moveTo>
                    <a:pt x="542" y="1"/>
                  </a:moveTo>
                  <a:cubicBezTo>
                    <a:pt x="495" y="1"/>
                    <a:pt x="484" y="59"/>
                    <a:pt x="553" y="152"/>
                  </a:cubicBezTo>
                  <a:cubicBezTo>
                    <a:pt x="948" y="593"/>
                    <a:pt x="1726" y="1173"/>
                    <a:pt x="2376" y="1626"/>
                  </a:cubicBezTo>
                  <a:cubicBezTo>
                    <a:pt x="1656" y="1324"/>
                    <a:pt x="739" y="953"/>
                    <a:pt x="147" y="848"/>
                  </a:cubicBezTo>
                  <a:cubicBezTo>
                    <a:pt x="127" y="844"/>
                    <a:pt x="110" y="842"/>
                    <a:pt x="94" y="842"/>
                  </a:cubicBezTo>
                  <a:cubicBezTo>
                    <a:pt x="27" y="842"/>
                    <a:pt x="0" y="878"/>
                    <a:pt x="19" y="906"/>
                  </a:cubicBezTo>
                  <a:cubicBezTo>
                    <a:pt x="19" y="906"/>
                    <a:pt x="31" y="918"/>
                    <a:pt x="31" y="929"/>
                  </a:cubicBezTo>
                  <a:cubicBezTo>
                    <a:pt x="658" y="1440"/>
                    <a:pt x="1412" y="1800"/>
                    <a:pt x="2120" y="2183"/>
                  </a:cubicBezTo>
                  <a:cubicBezTo>
                    <a:pt x="2771" y="2520"/>
                    <a:pt x="3421" y="2903"/>
                    <a:pt x="4106" y="3193"/>
                  </a:cubicBezTo>
                  <a:cubicBezTo>
                    <a:pt x="4140" y="3205"/>
                    <a:pt x="5998" y="4935"/>
                    <a:pt x="6822" y="5863"/>
                  </a:cubicBezTo>
                  <a:cubicBezTo>
                    <a:pt x="5708" y="6630"/>
                    <a:pt x="6784" y="8573"/>
                    <a:pt x="7895" y="8573"/>
                  </a:cubicBezTo>
                  <a:cubicBezTo>
                    <a:pt x="8231" y="8573"/>
                    <a:pt x="8571" y="8395"/>
                    <a:pt x="8854" y="7953"/>
                  </a:cubicBezTo>
                  <a:cubicBezTo>
                    <a:pt x="9457" y="6989"/>
                    <a:pt x="8180" y="6038"/>
                    <a:pt x="7600" y="5469"/>
                  </a:cubicBezTo>
                  <a:cubicBezTo>
                    <a:pt x="7043" y="4923"/>
                    <a:pt x="6404" y="4459"/>
                    <a:pt x="5859" y="3855"/>
                  </a:cubicBezTo>
                  <a:cubicBezTo>
                    <a:pt x="5673" y="3658"/>
                    <a:pt x="5475" y="3425"/>
                    <a:pt x="5243" y="3216"/>
                  </a:cubicBezTo>
                  <a:lnTo>
                    <a:pt x="5243" y="3216"/>
                  </a:lnTo>
                  <a:cubicBezTo>
                    <a:pt x="5545" y="3309"/>
                    <a:pt x="5847" y="3367"/>
                    <a:pt x="6126" y="3425"/>
                  </a:cubicBezTo>
                  <a:cubicBezTo>
                    <a:pt x="6903" y="3565"/>
                    <a:pt x="7635" y="3878"/>
                    <a:pt x="8401" y="4064"/>
                  </a:cubicBezTo>
                  <a:cubicBezTo>
                    <a:pt x="8854" y="4175"/>
                    <a:pt x="9522" y="4409"/>
                    <a:pt x="10107" y="4409"/>
                  </a:cubicBezTo>
                  <a:cubicBezTo>
                    <a:pt x="10557" y="4409"/>
                    <a:pt x="10959" y="4271"/>
                    <a:pt x="11176" y="3832"/>
                  </a:cubicBezTo>
                  <a:cubicBezTo>
                    <a:pt x="11733" y="2678"/>
                    <a:pt x="10780" y="2065"/>
                    <a:pt x="9830" y="2065"/>
                  </a:cubicBezTo>
                  <a:cubicBezTo>
                    <a:pt x="9098" y="2065"/>
                    <a:pt x="8367" y="2430"/>
                    <a:pt x="8331" y="3193"/>
                  </a:cubicBezTo>
                  <a:cubicBezTo>
                    <a:pt x="7112" y="2973"/>
                    <a:pt x="4640" y="2299"/>
                    <a:pt x="4628" y="2276"/>
                  </a:cubicBezTo>
                  <a:cubicBezTo>
                    <a:pt x="4036" y="1847"/>
                    <a:pt x="3363" y="1498"/>
                    <a:pt x="2724" y="1115"/>
                  </a:cubicBezTo>
                  <a:cubicBezTo>
                    <a:pt x="2028" y="709"/>
                    <a:pt x="1331" y="268"/>
                    <a:pt x="5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8"/>
            <p:cNvSpPr/>
            <p:nvPr/>
          </p:nvSpPr>
          <p:spPr>
            <a:xfrm>
              <a:off x="3476500" y="3005250"/>
              <a:ext cx="55750" cy="36425"/>
            </a:xfrm>
            <a:custGeom>
              <a:rect b="b" l="l" r="r" t="t"/>
              <a:pathLst>
                <a:path extrusionOk="0" h="1457" w="2230">
                  <a:moveTo>
                    <a:pt x="1347" y="239"/>
                  </a:moveTo>
                  <a:cubicBezTo>
                    <a:pt x="1578" y="239"/>
                    <a:pt x="1789" y="330"/>
                    <a:pt x="1824" y="609"/>
                  </a:cubicBezTo>
                  <a:cubicBezTo>
                    <a:pt x="1869" y="1031"/>
                    <a:pt x="1598" y="1162"/>
                    <a:pt x="1259" y="1162"/>
                  </a:cubicBezTo>
                  <a:cubicBezTo>
                    <a:pt x="908" y="1162"/>
                    <a:pt x="486" y="1022"/>
                    <a:pt x="268" y="922"/>
                  </a:cubicBezTo>
                  <a:cubicBezTo>
                    <a:pt x="407" y="655"/>
                    <a:pt x="639" y="446"/>
                    <a:pt x="907" y="330"/>
                  </a:cubicBezTo>
                  <a:cubicBezTo>
                    <a:pt x="1032" y="279"/>
                    <a:pt x="1194" y="239"/>
                    <a:pt x="1347" y="239"/>
                  </a:cubicBezTo>
                  <a:close/>
                  <a:moveTo>
                    <a:pt x="1339" y="0"/>
                  </a:moveTo>
                  <a:cubicBezTo>
                    <a:pt x="1158" y="0"/>
                    <a:pt x="972" y="42"/>
                    <a:pt x="814" y="109"/>
                  </a:cubicBezTo>
                  <a:cubicBezTo>
                    <a:pt x="663" y="167"/>
                    <a:pt x="419" y="342"/>
                    <a:pt x="245" y="562"/>
                  </a:cubicBezTo>
                  <a:cubicBezTo>
                    <a:pt x="129" y="713"/>
                    <a:pt x="1" y="1085"/>
                    <a:pt x="59" y="1131"/>
                  </a:cubicBezTo>
                  <a:cubicBezTo>
                    <a:pt x="256" y="1305"/>
                    <a:pt x="581" y="1328"/>
                    <a:pt x="825" y="1386"/>
                  </a:cubicBezTo>
                  <a:cubicBezTo>
                    <a:pt x="974" y="1424"/>
                    <a:pt x="1148" y="1456"/>
                    <a:pt x="1314" y="1456"/>
                  </a:cubicBezTo>
                  <a:cubicBezTo>
                    <a:pt x="1406" y="1456"/>
                    <a:pt x="1497" y="1446"/>
                    <a:pt x="1580" y="1421"/>
                  </a:cubicBezTo>
                  <a:cubicBezTo>
                    <a:pt x="1998" y="1305"/>
                    <a:pt x="2230" y="748"/>
                    <a:pt x="2033" y="365"/>
                  </a:cubicBezTo>
                  <a:cubicBezTo>
                    <a:pt x="1898" y="102"/>
                    <a:pt x="1624" y="0"/>
                    <a:pt x="13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8"/>
            <p:cNvSpPr/>
            <p:nvPr/>
          </p:nvSpPr>
          <p:spPr>
            <a:xfrm>
              <a:off x="3352000" y="2998975"/>
              <a:ext cx="11625" cy="11050"/>
            </a:xfrm>
            <a:custGeom>
              <a:rect b="b" l="l" r="r" t="t"/>
              <a:pathLst>
                <a:path extrusionOk="0" h="442" w="465">
                  <a:moveTo>
                    <a:pt x="233" y="0"/>
                  </a:moveTo>
                  <a:cubicBezTo>
                    <a:pt x="117" y="0"/>
                    <a:pt x="1" y="105"/>
                    <a:pt x="12" y="221"/>
                  </a:cubicBezTo>
                  <a:cubicBezTo>
                    <a:pt x="12" y="337"/>
                    <a:pt x="117" y="442"/>
                    <a:pt x="233" y="442"/>
                  </a:cubicBezTo>
                  <a:cubicBezTo>
                    <a:pt x="349" y="442"/>
                    <a:pt x="465" y="337"/>
                    <a:pt x="453" y="221"/>
                  </a:cubicBezTo>
                  <a:cubicBezTo>
                    <a:pt x="453" y="105"/>
                    <a:pt x="361" y="0"/>
                    <a:pt x="2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3" name="Google Shape;983;p18"/>
          <p:cNvSpPr/>
          <p:nvPr/>
        </p:nvSpPr>
        <p:spPr>
          <a:xfrm rot="1720377">
            <a:off x="7543202" y="-323487"/>
            <a:ext cx="927086" cy="845552"/>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8"/>
          <p:cNvSpPr/>
          <p:nvPr/>
        </p:nvSpPr>
        <p:spPr>
          <a:xfrm rot="842110">
            <a:off x="8523020" y="-44893"/>
            <a:ext cx="497132" cy="49113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5" name="Google Shape;985;p18"/>
          <p:cNvGrpSpPr/>
          <p:nvPr/>
        </p:nvGrpSpPr>
        <p:grpSpPr>
          <a:xfrm rot="-6757396">
            <a:off x="1094034" y="323603"/>
            <a:ext cx="414892" cy="1399056"/>
            <a:chOff x="954700" y="3672025"/>
            <a:chExt cx="106825" cy="360200"/>
          </a:xfrm>
        </p:grpSpPr>
        <p:sp>
          <p:nvSpPr>
            <p:cNvPr id="986" name="Google Shape;986;p18"/>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8"/>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8"/>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8"/>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8"/>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8"/>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8"/>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8"/>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8"/>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5" name="Google Shape;995;p18"/>
          <p:cNvGrpSpPr/>
          <p:nvPr/>
        </p:nvGrpSpPr>
        <p:grpSpPr>
          <a:xfrm flipH="1" rot="-4839262">
            <a:off x="7749945" y="491434"/>
            <a:ext cx="735585" cy="735614"/>
            <a:chOff x="2894600" y="3171950"/>
            <a:chExt cx="210450" cy="217125"/>
          </a:xfrm>
        </p:grpSpPr>
        <p:sp>
          <p:nvSpPr>
            <p:cNvPr id="996" name="Google Shape;996;p18"/>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8"/>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ONE_COLUMN_TEXT_1_1">
    <p:bg>
      <p:bgPr>
        <a:solidFill>
          <a:schemeClr val="accent1"/>
        </a:solidFill>
      </p:bgPr>
    </p:bg>
    <p:spTree>
      <p:nvGrpSpPr>
        <p:cNvPr id="998" name="Shape 998"/>
        <p:cNvGrpSpPr/>
        <p:nvPr/>
      </p:nvGrpSpPr>
      <p:grpSpPr>
        <a:xfrm>
          <a:off x="0" y="0"/>
          <a:ext cx="0" cy="0"/>
          <a:chOff x="0" y="0"/>
          <a:chExt cx="0" cy="0"/>
        </a:xfrm>
      </p:grpSpPr>
      <p:sp>
        <p:nvSpPr>
          <p:cNvPr id="999" name="Google Shape;999;p19"/>
          <p:cNvSpPr txBox="1"/>
          <p:nvPr>
            <p:ph idx="1" type="subTitle"/>
          </p:nvPr>
        </p:nvSpPr>
        <p:spPr>
          <a:xfrm>
            <a:off x="720001" y="2807720"/>
            <a:ext cx="17520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000" name="Google Shape;1000;p19"/>
          <p:cNvSpPr txBox="1"/>
          <p:nvPr>
            <p:ph idx="2" type="subTitle"/>
          </p:nvPr>
        </p:nvSpPr>
        <p:spPr>
          <a:xfrm>
            <a:off x="720001" y="2333125"/>
            <a:ext cx="17520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1001" name="Google Shape;1001;p19"/>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1002" name="Google Shape;1002;p19"/>
          <p:cNvSpPr txBox="1"/>
          <p:nvPr>
            <p:ph idx="3" type="subTitle"/>
          </p:nvPr>
        </p:nvSpPr>
        <p:spPr>
          <a:xfrm>
            <a:off x="6667800" y="2807720"/>
            <a:ext cx="17520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003" name="Google Shape;1003;p19"/>
          <p:cNvSpPr txBox="1"/>
          <p:nvPr>
            <p:ph idx="4" type="subTitle"/>
          </p:nvPr>
        </p:nvSpPr>
        <p:spPr>
          <a:xfrm>
            <a:off x="6667800" y="2333125"/>
            <a:ext cx="17520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1004" name="Google Shape;1004;p19"/>
          <p:cNvSpPr txBox="1"/>
          <p:nvPr>
            <p:ph idx="5" type="subTitle"/>
          </p:nvPr>
        </p:nvSpPr>
        <p:spPr>
          <a:xfrm>
            <a:off x="2702601" y="2807720"/>
            <a:ext cx="17520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005" name="Google Shape;1005;p19"/>
          <p:cNvSpPr txBox="1"/>
          <p:nvPr>
            <p:ph idx="6" type="subTitle"/>
          </p:nvPr>
        </p:nvSpPr>
        <p:spPr>
          <a:xfrm>
            <a:off x="2699304" y="2333125"/>
            <a:ext cx="17520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1006" name="Google Shape;1006;p19"/>
          <p:cNvSpPr txBox="1"/>
          <p:nvPr>
            <p:ph idx="7" type="subTitle"/>
          </p:nvPr>
        </p:nvSpPr>
        <p:spPr>
          <a:xfrm>
            <a:off x="4692696" y="2807720"/>
            <a:ext cx="17520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007" name="Google Shape;1007;p19"/>
          <p:cNvSpPr txBox="1"/>
          <p:nvPr>
            <p:ph idx="8" type="subTitle"/>
          </p:nvPr>
        </p:nvSpPr>
        <p:spPr>
          <a:xfrm>
            <a:off x="4692696" y="2333125"/>
            <a:ext cx="17520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grpSp>
        <p:nvGrpSpPr>
          <p:cNvPr id="1008" name="Google Shape;1008;p19"/>
          <p:cNvGrpSpPr/>
          <p:nvPr/>
        </p:nvGrpSpPr>
        <p:grpSpPr>
          <a:xfrm rot="-2700065">
            <a:off x="-105208" y="747786"/>
            <a:ext cx="598768" cy="1110833"/>
            <a:chOff x="2369275" y="3344925"/>
            <a:chExt cx="160525" cy="297800"/>
          </a:xfrm>
        </p:grpSpPr>
        <p:sp>
          <p:nvSpPr>
            <p:cNvPr id="1009" name="Google Shape;1009;p19"/>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9"/>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9"/>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9"/>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9"/>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9"/>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9"/>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9"/>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9"/>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9"/>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9"/>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9"/>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9"/>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9"/>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9"/>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4" name="Google Shape;1024;p19"/>
          <p:cNvSpPr/>
          <p:nvPr/>
        </p:nvSpPr>
        <p:spPr>
          <a:xfrm rot="1184892">
            <a:off x="897616" y="-33814"/>
            <a:ext cx="890332" cy="812016"/>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5" name="Google Shape;1025;p19"/>
          <p:cNvGrpSpPr/>
          <p:nvPr/>
        </p:nvGrpSpPr>
        <p:grpSpPr>
          <a:xfrm rot="-6261324">
            <a:off x="1228297" y="434228"/>
            <a:ext cx="358602" cy="1165471"/>
            <a:chOff x="954700" y="3672025"/>
            <a:chExt cx="106825" cy="360200"/>
          </a:xfrm>
        </p:grpSpPr>
        <p:sp>
          <p:nvSpPr>
            <p:cNvPr id="1026" name="Google Shape;1026;p19"/>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9"/>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9"/>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9"/>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9"/>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9"/>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9"/>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9"/>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9"/>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5" name="Google Shape;1035;p19"/>
          <p:cNvGrpSpPr/>
          <p:nvPr/>
        </p:nvGrpSpPr>
        <p:grpSpPr>
          <a:xfrm rot="-2161832">
            <a:off x="219781" y="57677"/>
            <a:ext cx="546806" cy="912618"/>
            <a:chOff x="1980950" y="3649100"/>
            <a:chExt cx="146600" cy="244675"/>
          </a:xfrm>
        </p:grpSpPr>
        <p:sp>
          <p:nvSpPr>
            <p:cNvPr id="1036" name="Google Shape;1036;p19"/>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9"/>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9"/>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9"/>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9"/>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9"/>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9"/>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9"/>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9"/>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9"/>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9"/>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7" name="Google Shape;1047;p19"/>
          <p:cNvGrpSpPr/>
          <p:nvPr/>
        </p:nvGrpSpPr>
        <p:grpSpPr>
          <a:xfrm rot="-2700000">
            <a:off x="8525949" y="3948162"/>
            <a:ext cx="388232" cy="608020"/>
            <a:chOff x="683900" y="3612800"/>
            <a:chExt cx="105100" cy="164600"/>
          </a:xfrm>
        </p:grpSpPr>
        <p:sp>
          <p:nvSpPr>
            <p:cNvPr id="1048" name="Google Shape;1048;p19"/>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9"/>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0" name="Google Shape;1050;p19"/>
          <p:cNvGrpSpPr/>
          <p:nvPr/>
        </p:nvGrpSpPr>
        <p:grpSpPr>
          <a:xfrm rot="3303917">
            <a:off x="7811565" y="4352123"/>
            <a:ext cx="360250" cy="1149365"/>
            <a:chOff x="616875" y="3027700"/>
            <a:chExt cx="97525" cy="311150"/>
          </a:xfrm>
        </p:grpSpPr>
        <p:sp>
          <p:nvSpPr>
            <p:cNvPr id="1051" name="Google Shape;1051;p19"/>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9"/>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9"/>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9"/>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9"/>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6" name="Google Shape;1056;p19"/>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ONE_COLUMN_TEXT_1_1_2">
    <p:bg>
      <p:bgPr>
        <a:solidFill>
          <a:schemeClr val="accent1"/>
        </a:solidFill>
      </p:bgPr>
    </p:bg>
    <p:spTree>
      <p:nvGrpSpPr>
        <p:cNvPr id="1057" name="Shape 1057"/>
        <p:cNvGrpSpPr/>
        <p:nvPr/>
      </p:nvGrpSpPr>
      <p:grpSpPr>
        <a:xfrm>
          <a:off x="0" y="0"/>
          <a:ext cx="0" cy="0"/>
          <a:chOff x="0" y="0"/>
          <a:chExt cx="0" cy="0"/>
        </a:xfrm>
      </p:grpSpPr>
      <p:sp>
        <p:nvSpPr>
          <p:cNvPr id="1058" name="Google Shape;1058;p20"/>
          <p:cNvSpPr txBox="1"/>
          <p:nvPr>
            <p:ph idx="1" type="subTitle"/>
          </p:nvPr>
        </p:nvSpPr>
        <p:spPr>
          <a:xfrm>
            <a:off x="1988886" y="3456857"/>
            <a:ext cx="23133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059" name="Google Shape;1059;p20"/>
          <p:cNvSpPr txBox="1"/>
          <p:nvPr>
            <p:ph idx="2" type="subTitle"/>
          </p:nvPr>
        </p:nvSpPr>
        <p:spPr>
          <a:xfrm>
            <a:off x="2269535" y="3188100"/>
            <a:ext cx="1752000" cy="41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1060" name="Google Shape;1060;p20"/>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1061" name="Google Shape;1061;p20"/>
          <p:cNvSpPr txBox="1"/>
          <p:nvPr>
            <p:ph idx="3" type="subTitle"/>
          </p:nvPr>
        </p:nvSpPr>
        <p:spPr>
          <a:xfrm>
            <a:off x="4841814" y="3456857"/>
            <a:ext cx="23133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062" name="Google Shape;1062;p20"/>
          <p:cNvSpPr txBox="1"/>
          <p:nvPr>
            <p:ph idx="4" type="subTitle"/>
          </p:nvPr>
        </p:nvSpPr>
        <p:spPr>
          <a:xfrm>
            <a:off x="5122464" y="3186660"/>
            <a:ext cx="1752000" cy="41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grpSp>
        <p:nvGrpSpPr>
          <p:cNvPr id="1063" name="Google Shape;1063;p20"/>
          <p:cNvGrpSpPr/>
          <p:nvPr/>
        </p:nvGrpSpPr>
        <p:grpSpPr>
          <a:xfrm rot="-2700065">
            <a:off x="-105208" y="747786"/>
            <a:ext cx="598768" cy="1110833"/>
            <a:chOff x="2369275" y="3344925"/>
            <a:chExt cx="160525" cy="297800"/>
          </a:xfrm>
        </p:grpSpPr>
        <p:sp>
          <p:nvSpPr>
            <p:cNvPr id="1064" name="Google Shape;1064;p20"/>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0"/>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0"/>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0"/>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0"/>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0"/>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0"/>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0"/>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0"/>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0"/>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0"/>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0"/>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0"/>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0"/>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0"/>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9" name="Google Shape;1079;p20"/>
          <p:cNvSpPr/>
          <p:nvPr/>
        </p:nvSpPr>
        <p:spPr>
          <a:xfrm rot="1184892">
            <a:off x="897616" y="-33814"/>
            <a:ext cx="890332" cy="812016"/>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0" name="Google Shape;1080;p20"/>
          <p:cNvGrpSpPr/>
          <p:nvPr/>
        </p:nvGrpSpPr>
        <p:grpSpPr>
          <a:xfrm rot="-6261324">
            <a:off x="1228297" y="434228"/>
            <a:ext cx="358602" cy="1165471"/>
            <a:chOff x="954700" y="3672025"/>
            <a:chExt cx="106825" cy="360200"/>
          </a:xfrm>
        </p:grpSpPr>
        <p:sp>
          <p:nvSpPr>
            <p:cNvPr id="1081" name="Google Shape;1081;p20"/>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0"/>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0"/>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0"/>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0"/>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0"/>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0"/>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0"/>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0"/>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0" name="Google Shape;1090;p20"/>
          <p:cNvGrpSpPr/>
          <p:nvPr/>
        </p:nvGrpSpPr>
        <p:grpSpPr>
          <a:xfrm rot="-2161832">
            <a:off x="219781" y="57677"/>
            <a:ext cx="546806" cy="912618"/>
            <a:chOff x="1980950" y="3649100"/>
            <a:chExt cx="146600" cy="244675"/>
          </a:xfrm>
        </p:grpSpPr>
        <p:sp>
          <p:nvSpPr>
            <p:cNvPr id="1091" name="Google Shape;1091;p20"/>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0"/>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0"/>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0"/>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0"/>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0"/>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0"/>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0"/>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0"/>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0"/>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0"/>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2" name="Google Shape;1102;p20"/>
          <p:cNvGrpSpPr/>
          <p:nvPr/>
        </p:nvGrpSpPr>
        <p:grpSpPr>
          <a:xfrm rot="-2700000">
            <a:off x="8525949" y="3948162"/>
            <a:ext cx="388232" cy="608020"/>
            <a:chOff x="683900" y="3612800"/>
            <a:chExt cx="105100" cy="164600"/>
          </a:xfrm>
        </p:grpSpPr>
        <p:sp>
          <p:nvSpPr>
            <p:cNvPr id="1103" name="Google Shape;1103;p20"/>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0"/>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5" name="Google Shape;1105;p20"/>
          <p:cNvGrpSpPr/>
          <p:nvPr/>
        </p:nvGrpSpPr>
        <p:grpSpPr>
          <a:xfrm rot="3303917">
            <a:off x="7811565" y="4352123"/>
            <a:ext cx="360250" cy="1149365"/>
            <a:chOff x="616875" y="3027700"/>
            <a:chExt cx="97525" cy="311150"/>
          </a:xfrm>
        </p:grpSpPr>
        <p:sp>
          <p:nvSpPr>
            <p:cNvPr id="1106" name="Google Shape;1106;p20"/>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0"/>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0"/>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0"/>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0"/>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1" name="Google Shape;1111;p20"/>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TITLE_1">
    <p:bg>
      <p:bgPr>
        <a:solidFill>
          <a:schemeClr val="accent2"/>
        </a:solidFill>
      </p:bgPr>
    </p:bg>
    <p:spTree>
      <p:nvGrpSpPr>
        <p:cNvPr id="112" name="Shape 112"/>
        <p:cNvGrpSpPr/>
        <p:nvPr/>
      </p:nvGrpSpPr>
      <p:grpSpPr>
        <a:xfrm>
          <a:off x="0" y="0"/>
          <a:ext cx="0" cy="0"/>
          <a:chOff x="0" y="0"/>
          <a:chExt cx="0" cy="0"/>
        </a:xfrm>
      </p:grpSpPr>
      <p:grpSp>
        <p:nvGrpSpPr>
          <p:cNvPr id="113" name="Google Shape;113;p3"/>
          <p:cNvGrpSpPr/>
          <p:nvPr/>
        </p:nvGrpSpPr>
        <p:grpSpPr>
          <a:xfrm rot="3553717">
            <a:off x="-190479" y="3898355"/>
            <a:ext cx="1657053" cy="1186673"/>
            <a:chOff x="2656025" y="2684075"/>
            <a:chExt cx="464100" cy="332350"/>
          </a:xfrm>
        </p:grpSpPr>
        <p:sp>
          <p:nvSpPr>
            <p:cNvPr id="114" name="Google Shape;114;p3"/>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3"/>
          <p:cNvGrpSpPr/>
          <p:nvPr/>
        </p:nvGrpSpPr>
        <p:grpSpPr>
          <a:xfrm rot="1425117">
            <a:off x="1636783" y="4272006"/>
            <a:ext cx="870560" cy="1160758"/>
            <a:chOff x="2957300" y="3608175"/>
            <a:chExt cx="231325" cy="310850"/>
          </a:xfrm>
        </p:grpSpPr>
        <p:sp>
          <p:nvSpPr>
            <p:cNvPr id="123" name="Google Shape;123;p3"/>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3"/>
          <p:cNvGrpSpPr/>
          <p:nvPr/>
        </p:nvGrpSpPr>
        <p:grpSpPr>
          <a:xfrm rot="-2084963">
            <a:off x="6461954" y="-103695"/>
            <a:ext cx="1670611" cy="1197127"/>
            <a:chOff x="692625" y="2569725"/>
            <a:chExt cx="463800" cy="332350"/>
          </a:xfrm>
        </p:grpSpPr>
        <p:sp>
          <p:nvSpPr>
            <p:cNvPr id="137" name="Google Shape;137;p3"/>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3"/>
          <p:cNvGrpSpPr/>
          <p:nvPr/>
        </p:nvGrpSpPr>
        <p:grpSpPr>
          <a:xfrm rot="-1062273">
            <a:off x="8878022" y="229689"/>
            <a:ext cx="384784" cy="1297441"/>
            <a:chOff x="954700" y="3672025"/>
            <a:chExt cx="106825" cy="360200"/>
          </a:xfrm>
        </p:grpSpPr>
        <p:sp>
          <p:nvSpPr>
            <p:cNvPr id="140" name="Google Shape;140;p3"/>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3"/>
          <p:cNvGrpSpPr/>
          <p:nvPr/>
        </p:nvGrpSpPr>
        <p:grpSpPr>
          <a:xfrm rot="1031363">
            <a:off x="8511594" y="1716289"/>
            <a:ext cx="781001" cy="756958"/>
            <a:chOff x="852825" y="3133350"/>
            <a:chExt cx="216825" cy="210150"/>
          </a:xfrm>
        </p:grpSpPr>
        <p:sp>
          <p:nvSpPr>
            <p:cNvPr id="150" name="Google Shape;150;p3"/>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p3"/>
          <p:cNvGrpSpPr/>
          <p:nvPr/>
        </p:nvGrpSpPr>
        <p:grpSpPr>
          <a:xfrm rot="-9086648">
            <a:off x="6442476" y="-673704"/>
            <a:ext cx="351283" cy="1120755"/>
            <a:chOff x="616875" y="3027700"/>
            <a:chExt cx="97525" cy="311150"/>
          </a:xfrm>
        </p:grpSpPr>
        <p:sp>
          <p:nvSpPr>
            <p:cNvPr id="153" name="Google Shape;153;p3"/>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3"/>
          <p:cNvGrpSpPr/>
          <p:nvPr/>
        </p:nvGrpSpPr>
        <p:grpSpPr>
          <a:xfrm rot="1974894">
            <a:off x="7552184" y="872286"/>
            <a:ext cx="233139" cy="565604"/>
            <a:chOff x="1282375" y="3450000"/>
            <a:chExt cx="64725" cy="157025"/>
          </a:xfrm>
        </p:grpSpPr>
        <p:sp>
          <p:nvSpPr>
            <p:cNvPr id="159" name="Google Shape;159;p3"/>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3"/>
          <p:cNvGrpSpPr/>
          <p:nvPr/>
        </p:nvGrpSpPr>
        <p:grpSpPr>
          <a:xfrm rot="1302591">
            <a:off x="2690353" y="4653389"/>
            <a:ext cx="378569" cy="592888"/>
            <a:chOff x="683900" y="3612800"/>
            <a:chExt cx="105100" cy="164600"/>
          </a:xfrm>
        </p:grpSpPr>
        <p:sp>
          <p:nvSpPr>
            <p:cNvPr id="163" name="Google Shape;163;p3"/>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3"/>
          <p:cNvGrpSpPr/>
          <p:nvPr/>
        </p:nvGrpSpPr>
        <p:grpSpPr>
          <a:xfrm rot="1974894">
            <a:off x="215209" y="2937336"/>
            <a:ext cx="233139" cy="565604"/>
            <a:chOff x="1282375" y="3450000"/>
            <a:chExt cx="64725" cy="157025"/>
          </a:xfrm>
        </p:grpSpPr>
        <p:sp>
          <p:nvSpPr>
            <p:cNvPr id="166" name="Google Shape;166;p3"/>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3"/>
          <p:cNvGrpSpPr/>
          <p:nvPr/>
        </p:nvGrpSpPr>
        <p:grpSpPr>
          <a:xfrm rot="-762759">
            <a:off x="1048283" y="3314521"/>
            <a:ext cx="590931" cy="1096303"/>
            <a:chOff x="2369275" y="3344925"/>
            <a:chExt cx="160525" cy="297800"/>
          </a:xfrm>
        </p:grpSpPr>
        <p:sp>
          <p:nvSpPr>
            <p:cNvPr id="170" name="Google Shape;170;p3"/>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3"/>
          <p:cNvGrpSpPr/>
          <p:nvPr/>
        </p:nvGrpSpPr>
        <p:grpSpPr>
          <a:xfrm rot="4092482">
            <a:off x="8037452" y="-173701"/>
            <a:ext cx="773115" cy="298133"/>
            <a:chOff x="1154075" y="3734125"/>
            <a:chExt cx="201750" cy="77800"/>
          </a:xfrm>
        </p:grpSpPr>
        <p:sp>
          <p:nvSpPr>
            <p:cNvPr id="186" name="Google Shape;186;p3"/>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3"/>
          <p:cNvGrpSpPr/>
          <p:nvPr/>
        </p:nvGrpSpPr>
        <p:grpSpPr>
          <a:xfrm rot="1415750">
            <a:off x="8122903" y="501184"/>
            <a:ext cx="602211" cy="1005088"/>
            <a:chOff x="1980950" y="3649100"/>
            <a:chExt cx="146600" cy="244675"/>
          </a:xfrm>
        </p:grpSpPr>
        <p:sp>
          <p:nvSpPr>
            <p:cNvPr id="195" name="Google Shape;195;p3"/>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3"/>
          <p:cNvGrpSpPr/>
          <p:nvPr/>
        </p:nvGrpSpPr>
        <p:grpSpPr>
          <a:xfrm rot="897778">
            <a:off x="7790034" y="1701916"/>
            <a:ext cx="540259" cy="223794"/>
            <a:chOff x="2333000" y="3750375"/>
            <a:chExt cx="157050" cy="65050"/>
          </a:xfrm>
        </p:grpSpPr>
        <p:sp>
          <p:nvSpPr>
            <p:cNvPr id="209" name="Google Shape;209;p3"/>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ONE_COLUMN_TEXT_1_1_1">
    <p:bg>
      <p:bgPr>
        <a:solidFill>
          <a:schemeClr val="accent1"/>
        </a:solidFill>
      </p:bgPr>
    </p:bg>
    <p:spTree>
      <p:nvGrpSpPr>
        <p:cNvPr id="1112" name="Shape 1112"/>
        <p:cNvGrpSpPr/>
        <p:nvPr/>
      </p:nvGrpSpPr>
      <p:grpSpPr>
        <a:xfrm>
          <a:off x="0" y="0"/>
          <a:ext cx="0" cy="0"/>
          <a:chOff x="0" y="0"/>
          <a:chExt cx="0" cy="0"/>
        </a:xfrm>
      </p:grpSpPr>
      <p:sp>
        <p:nvSpPr>
          <p:cNvPr id="1113" name="Google Shape;1113;p21"/>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114" name="Google Shape;1114;p21"/>
          <p:cNvGrpSpPr/>
          <p:nvPr/>
        </p:nvGrpSpPr>
        <p:grpSpPr>
          <a:xfrm rot="-2700065">
            <a:off x="5167" y="1112073"/>
            <a:ext cx="598768" cy="1110833"/>
            <a:chOff x="2369275" y="3344925"/>
            <a:chExt cx="160525" cy="297800"/>
          </a:xfrm>
        </p:grpSpPr>
        <p:sp>
          <p:nvSpPr>
            <p:cNvPr id="1115" name="Google Shape;1115;p21"/>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1"/>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1"/>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1"/>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1"/>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1"/>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1"/>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1"/>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1"/>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1"/>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1"/>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1"/>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1"/>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1"/>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1"/>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0" name="Google Shape;1130;p21"/>
          <p:cNvSpPr/>
          <p:nvPr/>
        </p:nvSpPr>
        <p:spPr>
          <a:xfrm rot="1184892">
            <a:off x="888716" y="133998"/>
            <a:ext cx="890332" cy="812016"/>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1"/>
          <p:cNvSpPr/>
          <p:nvPr/>
        </p:nvSpPr>
        <p:spPr>
          <a:xfrm rot="-290954">
            <a:off x="83173" y="3527901"/>
            <a:ext cx="477421" cy="47165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2" name="Google Shape;1132;p21"/>
          <p:cNvGrpSpPr/>
          <p:nvPr/>
        </p:nvGrpSpPr>
        <p:grpSpPr>
          <a:xfrm rot="-6261324">
            <a:off x="1338660" y="608466"/>
            <a:ext cx="358602" cy="1165471"/>
            <a:chOff x="954700" y="3672025"/>
            <a:chExt cx="106825" cy="360200"/>
          </a:xfrm>
        </p:grpSpPr>
        <p:sp>
          <p:nvSpPr>
            <p:cNvPr id="1133" name="Google Shape;1133;p21"/>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1"/>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1"/>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1"/>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1"/>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1"/>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1"/>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1"/>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1"/>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2" name="Google Shape;1142;p21"/>
          <p:cNvGrpSpPr/>
          <p:nvPr/>
        </p:nvGrpSpPr>
        <p:grpSpPr>
          <a:xfrm rot="-4044333">
            <a:off x="262800" y="4144473"/>
            <a:ext cx="1234481" cy="919854"/>
            <a:chOff x="1954550" y="2620525"/>
            <a:chExt cx="310850" cy="231625"/>
          </a:xfrm>
        </p:grpSpPr>
        <p:sp>
          <p:nvSpPr>
            <p:cNvPr id="1143" name="Google Shape;1143;p21"/>
            <p:cNvSpPr/>
            <p:nvPr/>
          </p:nvSpPr>
          <p:spPr>
            <a:xfrm>
              <a:off x="1954550" y="2620525"/>
              <a:ext cx="310850" cy="231625"/>
            </a:xfrm>
            <a:custGeom>
              <a:rect b="b" l="l" r="r" t="t"/>
              <a:pathLst>
                <a:path extrusionOk="0" h="9265" w="12434">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1"/>
            <p:cNvSpPr/>
            <p:nvPr/>
          </p:nvSpPr>
          <p:spPr>
            <a:xfrm>
              <a:off x="2115625" y="2668975"/>
              <a:ext cx="62700" cy="44450"/>
            </a:xfrm>
            <a:custGeom>
              <a:rect b="b" l="l" r="r" t="t"/>
              <a:pathLst>
                <a:path extrusionOk="0" h="1778" w="2508">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1"/>
            <p:cNvSpPr/>
            <p:nvPr/>
          </p:nvSpPr>
          <p:spPr>
            <a:xfrm>
              <a:off x="2021300" y="2692200"/>
              <a:ext cx="10750" cy="104500"/>
            </a:xfrm>
            <a:custGeom>
              <a:rect b="b" l="l" r="r" t="t"/>
              <a:pathLst>
                <a:path extrusionOk="0" h="4180" w="43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1"/>
            <p:cNvSpPr/>
            <p:nvPr/>
          </p:nvSpPr>
          <p:spPr>
            <a:xfrm>
              <a:off x="2053800" y="2689300"/>
              <a:ext cx="13950" cy="108000"/>
            </a:xfrm>
            <a:custGeom>
              <a:rect b="b" l="l" r="r" t="t"/>
              <a:pathLst>
                <a:path extrusionOk="0" h="4320" w="558">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1"/>
            <p:cNvSpPr/>
            <p:nvPr/>
          </p:nvSpPr>
          <p:spPr>
            <a:xfrm>
              <a:off x="2081375" y="2683500"/>
              <a:ext cx="15700" cy="113500"/>
            </a:xfrm>
            <a:custGeom>
              <a:rect b="b" l="l" r="r" t="t"/>
              <a:pathLst>
                <a:path extrusionOk="0" h="4540" w="628">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1"/>
            <p:cNvSpPr/>
            <p:nvPr/>
          </p:nvSpPr>
          <p:spPr>
            <a:xfrm>
              <a:off x="2165550" y="2722975"/>
              <a:ext cx="12200" cy="58650"/>
            </a:xfrm>
            <a:custGeom>
              <a:rect b="b" l="l" r="r" t="t"/>
              <a:pathLst>
                <a:path extrusionOk="0" h="2346" w="488">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1"/>
            <p:cNvSpPr/>
            <p:nvPr/>
          </p:nvSpPr>
          <p:spPr>
            <a:xfrm>
              <a:off x="2140575" y="2727600"/>
              <a:ext cx="13100" cy="56925"/>
            </a:xfrm>
            <a:custGeom>
              <a:rect b="b" l="l" r="r" t="t"/>
              <a:pathLst>
                <a:path extrusionOk="0" h="2277" w="524">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1"/>
            <p:cNvSpPr/>
            <p:nvPr/>
          </p:nvSpPr>
          <p:spPr>
            <a:xfrm>
              <a:off x="2121125" y="2724125"/>
              <a:ext cx="9900" cy="43850"/>
            </a:xfrm>
            <a:custGeom>
              <a:rect b="b" l="l" r="r" t="t"/>
              <a:pathLst>
                <a:path extrusionOk="0" h="1754" w="396">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1"/>
            <p:cNvSpPr/>
            <p:nvPr/>
          </p:nvSpPr>
          <p:spPr>
            <a:xfrm>
              <a:off x="2126075" y="2779275"/>
              <a:ext cx="4075" cy="3800"/>
            </a:xfrm>
            <a:custGeom>
              <a:rect b="b" l="l" r="r" t="t"/>
              <a:pathLst>
                <a:path extrusionOk="0" h="152" w="163">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2" name="Google Shape;1152;p21"/>
          <p:cNvGrpSpPr/>
          <p:nvPr/>
        </p:nvGrpSpPr>
        <p:grpSpPr>
          <a:xfrm rot="-1012302">
            <a:off x="353529" y="2777724"/>
            <a:ext cx="417388" cy="653682"/>
            <a:chOff x="683900" y="3612800"/>
            <a:chExt cx="105100" cy="164600"/>
          </a:xfrm>
        </p:grpSpPr>
        <p:sp>
          <p:nvSpPr>
            <p:cNvPr id="1153" name="Google Shape;1153;p21"/>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1"/>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5" name="Google Shape;1155;p21"/>
          <p:cNvGrpSpPr/>
          <p:nvPr/>
        </p:nvGrpSpPr>
        <p:grpSpPr>
          <a:xfrm rot="2203129">
            <a:off x="1587612" y="4469229"/>
            <a:ext cx="239083" cy="580024"/>
            <a:chOff x="1282375" y="3450000"/>
            <a:chExt cx="64725" cy="157025"/>
          </a:xfrm>
        </p:grpSpPr>
        <p:sp>
          <p:nvSpPr>
            <p:cNvPr id="1156" name="Google Shape;1156;p21"/>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1"/>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1"/>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9" name="Google Shape;1159;p21"/>
          <p:cNvGrpSpPr/>
          <p:nvPr/>
        </p:nvGrpSpPr>
        <p:grpSpPr>
          <a:xfrm rot="-2161832">
            <a:off x="146056" y="237764"/>
            <a:ext cx="546806" cy="912618"/>
            <a:chOff x="1980950" y="3649100"/>
            <a:chExt cx="146600" cy="244675"/>
          </a:xfrm>
        </p:grpSpPr>
        <p:sp>
          <p:nvSpPr>
            <p:cNvPr id="1160" name="Google Shape;1160;p21"/>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1"/>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1"/>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1"/>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1"/>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1"/>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1"/>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1"/>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1"/>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1"/>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1"/>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1171" name="Shape 1171"/>
        <p:cNvGrpSpPr/>
        <p:nvPr/>
      </p:nvGrpSpPr>
      <p:grpSpPr>
        <a:xfrm>
          <a:off x="0" y="0"/>
          <a:ext cx="0" cy="0"/>
          <a:chOff x="0" y="0"/>
          <a:chExt cx="0" cy="0"/>
        </a:xfrm>
      </p:grpSpPr>
      <p:sp>
        <p:nvSpPr>
          <p:cNvPr id="1172" name="Google Shape;1172;p22"/>
          <p:cNvSpPr txBox="1"/>
          <p:nvPr>
            <p:ph idx="1" type="subTitle"/>
          </p:nvPr>
        </p:nvSpPr>
        <p:spPr>
          <a:xfrm>
            <a:off x="3468150" y="3381500"/>
            <a:ext cx="2207700" cy="52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173" name="Google Shape;1173;p22"/>
          <p:cNvSpPr txBox="1"/>
          <p:nvPr>
            <p:ph type="ctrTitle"/>
          </p:nvPr>
        </p:nvSpPr>
        <p:spPr>
          <a:xfrm>
            <a:off x="1374900" y="1728450"/>
            <a:ext cx="6394200" cy="1686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174" name="Google Shape;1174;p22"/>
          <p:cNvGrpSpPr/>
          <p:nvPr/>
        </p:nvGrpSpPr>
        <p:grpSpPr>
          <a:xfrm rot="3553717">
            <a:off x="-190479" y="3898355"/>
            <a:ext cx="1657053" cy="1186673"/>
            <a:chOff x="2656025" y="2684075"/>
            <a:chExt cx="464100" cy="332350"/>
          </a:xfrm>
        </p:grpSpPr>
        <p:sp>
          <p:nvSpPr>
            <p:cNvPr id="1175" name="Google Shape;1175;p22"/>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2"/>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2"/>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2"/>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2"/>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2"/>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2"/>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2"/>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3" name="Google Shape;1183;p22"/>
          <p:cNvGrpSpPr/>
          <p:nvPr/>
        </p:nvGrpSpPr>
        <p:grpSpPr>
          <a:xfrm rot="1425117">
            <a:off x="1636783" y="4272006"/>
            <a:ext cx="870560" cy="1160758"/>
            <a:chOff x="2957300" y="3608175"/>
            <a:chExt cx="231325" cy="310850"/>
          </a:xfrm>
        </p:grpSpPr>
        <p:sp>
          <p:nvSpPr>
            <p:cNvPr id="1184" name="Google Shape;1184;p22"/>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2"/>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2"/>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2"/>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2"/>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2"/>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2"/>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2"/>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2"/>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2"/>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2"/>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2"/>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2"/>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7" name="Google Shape;1197;p22"/>
          <p:cNvGrpSpPr/>
          <p:nvPr/>
        </p:nvGrpSpPr>
        <p:grpSpPr>
          <a:xfrm rot="-2084963">
            <a:off x="6461954" y="-103695"/>
            <a:ext cx="1670611" cy="1197127"/>
            <a:chOff x="692625" y="2569725"/>
            <a:chExt cx="463800" cy="332350"/>
          </a:xfrm>
        </p:grpSpPr>
        <p:sp>
          <p:nvSpPr>
            <p:cNvPr id="1198" name="Google Shape;1198;p22"/>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2"/>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0" name="Google Shape;1200;p22"/>
          <p:cNvGrpSpPr/>
          <p:nvPr/>
        </p:nvGrpSpPr>
        <p:grpSpPr>
          <a:xfrm rot="-1062273">
            <a:off x="8878022" y="229689"/>
            <a:ext cx="384784" cy="1297441"/>
            <a:chOff x="954700" y="3672025"/>
            <a:chExt cx="106825" cy="360200"/>
          </a:xfrm>
        </p:grpSpPr>
        <p:sp>
          <p:nvSpPr>
            <p:cNvPr id="1201" name="Google Shape;1201;p22"/>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2"/>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2"/>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2"/>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2"/>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2"/>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2"/>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2"/>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2"/>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0" name="Google Shape;1210;p22"/>
          <p:cNvGrpSpPr/>
          <p:nvPr/>
        </p:nvGrpSpPr>
        <p:grpSpPr>
          <a:xfrm rot="1031363">
            <a:off x="8511594" y="1716289"/>
            <a:ext cx="781001" cy="756958"/>
            <a:chOff x="852825" y="3133350"/>
            <a:chExt cx="216825" cy="210150"/>
          </a:xfrm>
        </p:grpSpPr>
        <p:sp>
          <p:nvSpPr>
            <p:cNvPr id="1211" name="Google Shape;1211;p22"/>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2"/>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2"/>
          <p:cNvGrpSpPr/>
          <p:nvPr/>
        </p:nvGrpSpPr>
        <p:grpSpPr>
          <a:xfrm rot="-9086648">
            <a:off x="6442476" y="-673704"/>
            <a:ext cx="351283" cy="1120755"/>
            <a:chOff x="616875" y="3027700"/>
            <a:chExt cx="97525" cy="311150"/>
          </a:xfrm>
        </p:grpSpPr>
        <p:sp>
          <p:nvSpPr>
            <p:cNvPr id="1214" name="Google Shape;1214;p22"/>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2"/>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2"/>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2"/>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2"/>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9" name="Google Shape;1219;p22"/>
          <p:cNvGrpSpPr/>
          <p:nvPr/>
        </p:nvGrpSpPr>
        <p:grpSpPr>
          <a:xfrm rot="1974894">
            <a:off x="7552184" y="872286"/>
            <a:ext cx="233139" cy="565604"/>
            <a:chOff x="1282375" y="3450000"/>
            <a:chExt cx="64725" cy="157025"/>
          </a:xfrm>
        </p:grpSpPr>
        <p:sp>
          <p:nvSpPr>
            <p:cNvPr id="1220" name="Google Shape;1220;p22"/>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2"/>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2"/>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3" name="Google Shape;1223;p22"/>
          <p:cNvGrpSpPr/>
          <p:nvPr/>
        </p:nvGrpSpPr>
        <p:grpSpPr>
          <a:xfrm rot="1302591">
            <a:off x="2690353" y="4653389"/>
            <a:ext cx="378569" cy="592888"/>
            <a:chOff x="683900" y="3612800"/>
            <a:chExt cx="105100" cy="164600"/>
          </a:xfrm>
        </p:grpSpPr>
        <p:sp>
          <p:nvSpPr>
            <p:cNvPr id="1224" name="Google Shape;1224;p22"/>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2"/>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6" name="Google Shape;1226;p22"/>
          <p:cNvGrpSpPr/>
          <p:nvPr/>
        </p:nvGrpSpPr>
        <p:grpSpPr>
          <a:xfrm rot="1974894">
            <a:off x="215209" y="2937336"/>
            <a:ext cx="233139" cy="565604"/>
            <a:chOff x="1282375" y="3450000"/>
            <a:chExt cx="64725" cy="157025"/>
          </a:xfrm>
        </p:grpSpPr>
        <p:sp>
          <p:nvSpPr>
            <p:cNvPr id="1227" name="Google Shape;1227;p22"/>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2"/>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2"/>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0" name="Google Shape;1230;p22"/>
          <p:cNvGrpSpPr/>
          <p:nvPr/>
        </p:nvGrpSpPr>
        <p:grpSpPr>
          <a:xfrm rot="-762759">
            <a:off x="1048283" y="3314521"/>
            <a:ext cx="590931" cy="1096303"/>
            <a:chOff x="2369275" y="3344925"/>
            <a:chExt cx="160525" cy="297800"/>
          </a:xfrm>
        </p:grpSpPr>
        <p:sp>
          <p:nvSpPr>
            <p:cNvPr id="1231" name="Google Shape;1231;p22"/>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2"/>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2"/>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2"/>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2"/>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2"/>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2"/>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2"/>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2"/>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2"/>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2"/>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2"/>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2"/>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2"/>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2"/>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6" name="Google Shape;1246;p22"/>
          <p:cNvGrpSpPr/>
          <p:nvPr/>
        </p:nvGrpSpPr>
        <p:grpSpPr>
          <a:xfrm rot="4092482">
            <a:off x="8037452" y="-173701"/>
            <a:ext cx="773115" cy="298133"/>
            <a:chOff x="1154075" y="3734125"/>
            <a:chExt cx="201750" cy="77800"/>
          </a:xfrm>
        </p:grpSpPr>
        <p:sp>
          <p:nvSpPr>
            <p:cNvPr id="1247" name="Google Shape;1247;p22"/>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2"/>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2"/>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2"/>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2"/>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2"/>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2"/>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2"/>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5" name="Google Shape;1255;p22"/>
          <p:cNvGrpSpPr/>
          <p:nvPr/>
        </p:nvGrpSpPr>
        <p:grpSpPr>
          <a:xfrm rot="1415750">
            <a:off x="8122903" y="501184"/>
            <a:ext cx="602211" cy="1005088"/>
            <a:chOff x="1980950" y="3649100"/>
            <a:chExt cx="146600" cy="244675"/>
          </a:xfrm>
        </p:grpSpPr>
        <p:sp>
          <p:nvSpPr>
            <p:cNvPr id="1256" name="Google Shape;1256;p22"/>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2"/>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2"/>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2"/>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2"/>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2"/>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2"/>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2"/>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2"/>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2"/>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2"/>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2"/>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2"/>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9" name="Google Shape;1269;p22"/>
          <p:cNvGrpSpPr/>
          <p:nvPr/>
        </p:nvGrpSpPr>
        <p:grpSpPr>
          <a:xfrm rot="897778">
            <a:off x="7790034" y="1701916"/>
            <a:ext cx="540259" cy="223794"/>
            <a:chOff x="2333000" y="3750375"/>
            <a:chExt cx="157050" cy="65050"/>
          </a:xfrm>
        </p:grpSpPr>
        <p:sp>
          <p:nvSpPr>
            <p:cNvPr id="1270" name="Google Shape;1270;p22"/>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2"/>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2"/>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2"/>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2"/>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1"/>
        </a:solidFill>
      </p:bgPr>
    </p:bg>
    <p:spTree>
      <p:nvGrpSpPr>
        <p:cNvPr id="1275" name="Shape 1275"/>
        <p:cNvGrpSpPr/>
        <p:nvPr/>
      </p:nvGrpSpPr>
      <p:grpSpPr>
        <a:xfrm>
          <a:off x="0" y="0"/>
          <a:ext cx="0" cy="0"/>
          <a:chOff x="0" y="0"/>
          <a:chExt cx="0" cy="0"/>
        </a:xfrm>
      </p:grpSpPr>
      <p:sp>
        <p:nvSpPr>
          <p:cNvPr id="1276" name="Google Shape;1276;p23"/>
          <p:cNvSpPr txBox="1"/>
          <p:nvPr>
            <p:ph idx="1" type="subTitle"/>
          </p:nvPr>
        </p:nvSpPr>
        <p:spPr>
          <a:xfrm>
            <a:off x="1154149" y="2241096"/>
            <a:ext cx="3054000" cy="143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9pPr>
          </a:lstStyle>
          <a:p/>
        </p:txBody>
      </p:sp>
      <p:sp>
        <p:nvSpPr>
          <p:cNvPr id="1277" name="Google Shape;1277;p23"/>
          <p:cNvSpPr txBox="1"/>
          <p:nvPr>
            <p:ph type="ctrTitle"/>
          </p:nvPr>
        </p:nvSpPr>
        <p:spPr>
          <a:xfrm>
            <a:off x="1220742" y="1706058"/>
            <a:ext cx="29169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278" name="Google Shape;1278;p23"/>
          <p:cNvGrpSpPr/>
          <p:nvPr/>
        </p:nvGrpSpPr>
        <p:grpSpPr>
          <a:xfrm rot="-4458744">
            <a:off x="6837600" y="3805676"/>
            <a:ext cx="394600" cy="1330542"/>
            <a:chOff x="954700" y="3672025"/>
            <a:chExt cx="106825" cy="360200"/>
          </a:xfrm>
        </p:grpSpPr>
        <p:sp>
          <p:nvSpPr>
            <p:cNvPr id="1279" name="Google Shape;1279;p23"/>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3"/>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3"/>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3"/>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3"/>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3"/>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3"/>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3"/>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3"/>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8" name="Google Shape;1288;p23"/>
          <p:cNvGrpSpPr/>
          <p:nvPr/>
        </p:nvGrpSpPr>
        <p:grpSpPr>
          <a:xfrm rot="-2700000">
            <a:off x="8329299" y="3793812"/>
            <a:ext cx="388232" cy="608020"/>
            <a:chOff x="683900" y="3612800"/>
            <a:chExt cx="105100" cy="164600"/>
          </a:xfrm>
        </p:grpSpPr>
        <p:sp>
          <p:nvSpPr>
            <p:cNvPr id="1289" name="Google Shape;1289;p23"/>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3"/>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1" name="Google Shape;1291;p23"/>
          <p:cNvGrpSpPr/>
          <p:nvPr/>
        </p:nvGrpSpPr>
        <p:grpSpPr>
          <a:xfrm rot="3303917">
            <a:off x="7811565" y="4352123"/>
            <a:ext cx="360250" cy="1149365"/>
            <a:chOff x="616875" y="3027700"/>
            <a:chExt cx="97525" cy="311150"/>
          </a:xfrm>
        </p:grpSpPr>
        <p:sp>
          <p:nvSpPr>
            <p:cNvPr id="1292" name="Google Shape;1292;p23"/>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3"/>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3"/>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3"/>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3"/>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7" name="Google Shape;1297;p23"/>
          <p:cNvSpPr/>
          <p:nvPr/>
        </p:nvSpPr>
        <p:spPr>
          <a:xfrm rot="1965861">
            <a:off x="8769359" y="2967745"/>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3"/>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9" name="Google Shape;1299;p23"/>
          <p:cNvGrpSpPr/>
          <p:nvPr/>
        </p:nvGrpSpPr>
        <p:grpSpPr>
          <a:xfrm rot="-714897">
            <a:off x="6205882" y="4634928"/>
            <a:ext cx="883118" cy="855931"/>
            <a:chOff x="852825" y="3133350"/>
            <a:chExt cx="216825" cy="210150"/>
          </a:xfrm>
        </p:grpSpPr>
        <p:sp>
          <p:nvSpPr>
            <p:cNvPr id="1300" name="Google Shape;1300;p23"/>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3"/>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302" name="Shape 1302"/>
        <p:cNvGrpSpPr/>
        <p:nvPr/>
      </p:nvGrpSpPr>
      <p:grpSpPr>
        <a:xfrm>
          <a:off x="0" y="0"/>
          <a:ext cx="0" cy="0"/>
          <a:chOff x="0" y="0"/>
          <a:chExt cx="0" cy="0"/>
        </a:xfrm>
      </p:grpSpPr>
      <p:sp>
        <p:nvSpPr>
          <p:cNvPr id="1303" name="Google Shape;1303;p24"/>
          <p:cNvSpPr/>
          <p:nvPr/>
        </p:nvSpPr>
        <p:spPr>
          <a:xfrm rot="173892">
            <a:off x="2678758" y="3361849"/>
            <a:ext cx="3786478" cy="1528093"/>
          </a:xfrm>
          <a:custGeom>
            <a:rect b="b" l="l" r="r" t="t"/>
            <a:pathLst>
              <a:path extrusionOk="0" h="25285" w="35421">
                <a:moveTo>
                  <a:pt x="7640" y="3414"/>
                </a:moveTo>
                <a:lnTo>
                  <a:pt x="7640" y="3414"/>
                </a:lnTo>
                <a:cubicBezTo>
                  <a:pt x="6479" y="4192"/>
                  <a:pt x="5411" y="5040"/>
                  <a:pt x="4424" y="6003"/>
                </a:cubicBezTo>
                <a:cubicBezTo>
                  <a:pt x="5329" y="4947"/>
                  <a:pt x="6421" y="4099"/>
                  <a:pt x="7640" y="3414"/>
                </a:cubicBezTo>
                <a:close/>
                <a:moveTo>
                  <a:pt x="22330" y="602"/>
                </a:moveTo>
                <a:cubicBezTo>
                  <a:pt x="22459" y="602"/>
                  <a:pt x="22591" y="641"/>
                  <a:pt x="22720" y="663"/>
                </a:cubicBezTo>
                <a:cubicBezTo>
                  <a:pt x="23684" y="802"/>
                  <a:pt x="24612" y="1069"/>
                  <a:pt x="25541" y="1278"/>
                </a:cubicBezTo>
                <a:cubicBezTo>
                  <a:pt x="27410" y="1731"/>
                  <a:pt x="29024" y="2648"/>
                  <a:pt x="30510" y="3832"/>
                </a:cubicBezTo>
                <a:cubicBezTo>
                  <a:pt x="31682" y="4784"/>
                  <a:pt x="32576" y="5968"/>
                  <a:pt x="33389" y="7257"/>
                </a:cubicBezTo>
                <a:cubicBezTo>
                  <a:pt x="34016" y="8267"/>
                  <a:pt x="34469" y="9312"/>
                  <a:pt x="34736" y="10438"/>
                </a:cubicBezTo>
                <a:lnTo>
                  <a:pt x="34736" y="10542"/>
                </a:lnTo>
                <a:cubicBezTo>
                  <a:pt x="34724" y="11343"/>
                  <a:pt x="34654" y="12121"/>
                  <a:pt x="34585" y="12911"/>
                </a:cubicBezTo>
                <a:cubicBezTo>
                  <a:pt x="34573" y="12980"/>
                  <a:pt x="34573" y="13062"/>
                  <a:pt x="34538" y="13155"/>
                </a:cubicBezTo>
                <a:cubicBezTo>
                  <a:pt x="34585" y="13259"/>
                  <a:pt x="34585" y="13387"/>
                  <a:pt x="34515" y="13514"/>
                </a:cubicBezTo>
                <a:cubicBezTo>
                  <a:pt x="34411" y="13677"/>
                  <a:pt x="34306" y="13851"/>
                  <a:pt x="34190" y="14048"/>
                </a:cubicBezTo>
                <a:lnTo>
                  <a:pt x="34190" y="13410"/>
                </a:lnTo>
                <a:cubicBezTo>
                  <a:pt x="34979" y="9509"/>
                  <a:pt x="32425" y="5841"/>
                  <a:pt x="29093" y="3867"/>
                </a:cubicBezTo>
                <a:cubicBezTo>
                  <a:pt x="27004" y="2637"/>
                  <a:pt x="24670" y="1778"/>
                  <a:pt x="22232" y="1278"/>
                </a:cubicBezTo>
                <a:cubicBezTo>
                  <a:pt x="22186" y="1267"/>
                  <a:pt x="22163" y="1267"/>
                  <a:pt x="22116" y="1255"/>
                </a:cubicBezTo>
                <a:cubicBezTo>
                  <a:pt x="21896" y="1209"/>
                  <a:pt x="21675" y="1162"/>
                  <a:pt x="21455" y="1139"/>
                </a:cubicBezTo>
                <a:cubicBezTo>
                  <a:pt x="21373" y="1081"/>
                  <a:pt x="21292" y="1069"/>
                  <a:pt x="21188" y="1046"/>
                </a:cubicBezTo>
                <a:cubicBezTo>
                  <a:pt x="20654" y="976"/>
                  <a:pt x="20108" y="907"/>
                  <a:pt x="19562" y="837"/>
                </a:cubicBezTo>
                <a:cubicBezTo>
                  <a:pt x="19938" y="778"/>
                  <a:pt x="20305" y="715"/>
                  <a:pt x="20674" y="715"/>
                </a:cubicBezTo>
                <a:cubicBezTo>
                  <a:pt x="20886" y="715"/>
                  <a:pt x="21099" y="736"/>
                  <a:pt x="21315" y="791"/>
                </a:cubicBezTo>
                <a:cubicBezTo>
                  <a:pt x="21445" y="827"/>
                  <a:pt x="21600" y="880"/>
                  <a:pt x="21731" y="880"/>
                </a:cubicBezTo>
                <a:cubicBezTo>
                  <a:pt x="21811" y="880"/>
                  <a:pt x="21882" y="860"/>
                  <a:pt x="21931" y="802"/>
                </a:cubicBezTo>
                <a:cubicBezTo>
                  <a:pt x="22057" y="646"/>
                  <a:pt x="22192" y="602"/>
                  <a:pt x="22330" y="602"/>
                </a:cubicBezTo>
                <a:close/>
                <a:moveTo>
                  <a:pt x="34097" y="13793"/>
                </a:moveTo>
                <a:cubicBezTo>
                  <a:pt x="34074" y="13979"/>
                  <a:pt x="34051" y="14153"/>
                  <a:pt x="34016" y="14350"/>
                </a:cubicBezTo>
                <a:cubicBezTo>
                  <a:pt x="33946" y="14478"/>
                  <a:pt x="33853" y="14617"/>
                  <a:pt x="33784" y="14768"/>
                </a:cubicBezTo>
                <a:cubicBezTo>
                  <a:pt x="33830" y="14664"/>
                  <a:pt x="33865" y="14548"/>
                  <a:pt x="33900" y="14443"/>
                </a:cubicBezTo>
                <a:cubicBezTo>
                  <a:pt x="33969" y="14234"/>
                  <a:pt x="34039" y="14014"/>
                  <a:pt x="34097" y="13793"/>
                </a:cubicBezTo>
                <a:close/>
                <a:moveTo>
                  <a:pt x="648" y="16288"/>
                </a:moveTo>
                <a:lnTo>
                  <a:pt x="648" y="16288"/>
                </a:lnTo>
                <a:cubicBezTo>
                  <a:pt x="649" y="16293"/>
                  <a:pt x="650" y="16297"/>
                  <a:pt x="651" y="16301"/>
                </a:cubicBezTo>
                <a:lnTo>
                  <a:pt x="651" y="16289"/>
                </a:lnTo>
                <a:cubicBezTo>
                  <a:pt x="650" y="16289"/>
                  <a:pt x="649" y="16289"/>
                  <a:pt x="648" y="16288"/>
                </a:cubicBezTo>
                <a:close/>
                <a:moveTo>
                  <a:pt x="651" y="16301"/>
                </a:moveTo>
                <a:lnTo>
                  <a:pt x="651" y="16823"/>
                </a:lnTo>
                <a:lnTo>
                  <a:pt x="697" y="16823"/>
                </a:lnTo>
                <a:lnTo>
                  <a:pt x="651" y="16301"/>
                </a:lnTo>
                <a:close/>
                <a:moveTo>
                  <a:pt x="32437" y="17345"/>
                </a:moveTo>
                <a:lnTo>
                  <a:pt x="32437" y="17345"/>
                </a:lnTo>
                <a:cubicBezTo>
                  <a:pt x="32402" y="17427"/>
                  <a:pt x="32391" y="17485"/>
                  <a:pt x="32367" y="17554"/>
                </a:cubicBezTo>
                <a:lnTo>
                  <a:pt x="32205" y="17717"/>
                </a:lnTo>
                <a:cubicBezTo>
                  <a:pt x="32112" y="17787"/>
                  <a:pt x="32031" y="17856"/>
                  <a:pt x="31961" y="17926"/>
                </a:cubicBezTo>
                <a:cubicBezTo>
                  <a:pt x="32089" y="17775"/>
                  <a:pt x="32205" y="17612"/>
                  <a:pt x="32332" y="17438"/>
                </a:cubicBezTo>
                <a:cubicBezTo>
                  <a:pt x="32367" y="17403"/>
                  <a:pt x="32402" y="17380"/>
                  <a:pt x="32437" y="17345"/>
                </a:cubicBezTo>
                <a:close/>
                <a:moveTo>
                  <a:pt x="19884" y="0"/>
                </a:moveTo>
                <a:cubicBezTo>
                  <a:pt x="19223" y="0"/>
                  <a:pt x="18558" y="29"/>
                  <a:pt x="17891" y="83"/>
                </a:cubicBezTo>
                <a:cubicBezTo>
                  <a:pt x="17229" y="141"/>
                  <a:pt x="16555" y="175"/>
                  <a:pt x="15905" y="350"/>
                </a:cubicBezTo>
                <a:cubicBezTo>
                  <a:pt x="15836" y="373"/>
                  <a:pt x="15754" y="373"/>
                  <a:pt x="15685" y="384"/>
                </a:cubicBezTo>
                <a:cubicBezTo>
                  <a:pt x="15232" y="431"/>
                  <a:pt x="14791" y="466"/>
                  <a:pt x="14385" y="686"/>
                </a:cubicBezTo>
                <a:cubicBezTo>
                  <a:pt x="14234" y="698"/>
                  <a:pt x="14106" y="733"/>
                  <a:pt x="13990" y="814"/>
                </a:cubicBezTo>
                <a:cubicBezTo>
                  <a:pt x="13943" y="808"/>
                  <a:pt x="13900" y="805"/>
                  <a:pt x="13859" y="805"/>
                </a:cubicBezTo>
                <a:cubicBezTo>
                  <a:pt x="13819" y="805"/>
                  <a:pt x="13781" y="808"/>
                  <a:pt x="13746" y="814"/>
                </a:cubicBezTo>
                <a:cubicBezTo>
                  <a:pt x="13502" y="849"/>
                  <a:pt x="13247" y="930"/>
                  <a:pt x="13003" y="1023"/>
                </a:cubicBezTo>
                <a:cubicBezTo>
                  <a:pt x="12991" y="1023"/>
                  <a:pt x="12980" y="1035"/>
                  <a:pt x="12980" y="1035"/>
                </a:cubicBezTo>
                <a:cubicBezTo>
                  <a:pt x="12887" y="1069"/>
                  <a:pt x="12782" y="1093"/>
                  <a:pt x="12701" y="1127"/>
                </a:cubicBezTo>
                <a:cubicBezTo>
                  <a:pt x="12747" y="1152"/>
                  <a:pt x="12790" y="1161"/>
                  <a:pt x="12832" y="1161"/>
                </a:cubicBezTo>
                <a:cubicBezTo>
                  <a:pt x="12942" y="1161"/>
                  <a:pt x="13041" y="1100"/>
                  <a:pt x="13135" y="1100"/>
                </a:cubicBezTo>
                <a:cubicBezTo>
                  <a:pt x="13190" y="1100"/>
                  <a:pt x="13242" y="1120"/>
                  <a:pt x="13293" y="1185"/>
                </a:cubicBezTo>
                <a:cubicBezTo>
                  <a:pt x="13003" y="1220"/>
                  <a:pt x="12713" y="1278"/>
                  <a:pt x="12423" y="1336"/>
                </a:cubicBezTo>
                <a:cubicBezTo>
                  <a:pt x="12386" y="1329"/>
                  <a:pt x="12350" y="1326"/>
                  <a:pt x="12315" y="1326"/>
                </a:cubicBezTo>
                <a:cubicBezTo>
                  <a:pt x="12180" y="1326"/>
                  <a:pt x="12049" y="1372"/>
                  <a:pt x="11912" y="1418"/>
                </a:cubicBezTo>
                <a:cubicBezTo>
                  <a:pt x="11882" y="1415"/>
                  <a:pt x="11853" y="1413"/>
                  <a:pt x="11824" y="1413"/>
                </a:cubicBezTo>
                <a:cubicBezTo>
                  <a:pt x="11528" y="1413"/>
                  <a:pt x="11279" y="1567"/>
                  <a:pt x="10983" y="1673"/>
                </a:cubicBezTo>
                <a:lnTo>
                  <a:pt x="10762" y="1766"/>
                </a:lnTo>
                <a:cubicBezTo>
                  <a:pt x="10507" y="1836"/>
                  <a:pt x="10263" y="1917"/>
                  <a:pt x="10008" y="1998"/>
                </a:cubicBezTo>
                <a:cubicBezTo>
                  <a:pt x="7198" y="2950"/>
                  <a:pt x="4749" y="4622"/>
                  <a:pt x="3182" y="7187"/>
                </a:cubicBezTo>
                <a:cubicBezTo>
                  <a:pt x="3089" y="7338"/>
                  <a:pt x="3019" y="7478"/>
                  <a:pt x="2926" y="7629"/>
                </a:cubicBezTo>
                <a:cubicBezTo>
                  <a:pt x="2485" y="8163"/>
                  <a:pt x="2044" y="8708"/>
                  <a:pt x="1638" y="9289"/>
                </a:cubicBezTo>
                <a:cubicBezTo>
                  <a:pt x="1580" y="9382"/>
                  <a:pt x="1463" y="9544"/>
                  <a:pt x="1522" y="9556"/>
                </a:cubicBezTo>
                <a:cubicBezTo>
                  <a:pt x="2172" y="9660"/>
                  <a:pt x="1626" y="9974"/>
                  <a:pt x="1580" y="10078"/>
                </a:cubicBezTo>
                <a:cubicBezTo>
                  <a:pt x="1510" y="10241"/>
                  <a:pt x="1440" y="10392"/>
                  <a:pt x="1359" y="10566"/>
                </a:cubicBezTo>
                <a:cubicBezTo>
                  <a:pt x="1347" y="10624"/>
                  <a:pt x="1324" y="10670"/>
                  <a:pt x="1301" y="10728"/>
                </a:cubicBezTo>
                <a:lnTo>
                  <a:pt x="1173" y="11076"/>
                </a:lnTo>
                <a:cubicBezTo>
                  <a:pt x="1162" y="11135"/>
                  <a:pt x="1127" y="11193"/>
                  <a:pt x="1115" y="11251"/>
                </a:cubicBezTo>
                <a:cubicBezTo>
                  <a:pt x="1069" y="11367"/>
                  <a:pt x="1034" y="11483"/>
                  <a:pt x="987" y="11610"/>
                </a:cubicBezTo>
                <a:cubicBezTo>
                  <a:pt x="976" y="11657"/>
                  <a:pt x="953" y="11715"/>
                  <a:pt x="941" y="11761"/>
                </a:cubicBezTo>
                <a:cubicBezTo>
                  <a:pt x="744" y="12365"/>
                  <a:pt x="581" y="12980"/>
                  <a:pt x="465" y="13607"/>
                </a:cubicBezTo>
                <a:cubicBezTo>
                  <a:pt x="279" y="14501"/>
                  <a:pt x="1" y="15418"/>
                  <a:pt x="186" y="16428"/>
                </a:cubicBezTo>
                <a:cubicBezTo>
                  <a:pt x="206" y="16198"/>
                  <a:pt x="259" y="16128"/>
                  <a:pt x="326" y="16128"/>
                </a:cubicBezTo>
                <a:cubicBezTo>
                  <a:pt x="422" y="16128"/>
                  <a:pt x="547" y="16266"/>
                  <a:pt x="648" y="16288"/>
                </a:cubicBezTo>
                <a:lnTo>
                  <a:pt x="648" y="16288"/>
                </a:lnTo>
                <a:cubicBezTo>
                  <a:pt x="488" y="15480"/>
                  <a:pt x="455" y="14683"/>
                  <a:pt x="744" y="13909"/>
                </a:cubicBezTo>
                <a:cubicBezTo>
                  <a:pt x="767" y="13816"/>
                  <a:pt x="813" y="13723"/>
                  <a:pt x="860" y="13630"/>
                </a:cubicBezTo>
                <a:cubicBezTo>
                  <a:pt x="941" y="14083"/>
                  <a:pt x="953" y="14536"/>
                  <a:pt x="941" y="14977"/>
                </a:cubicBezTo>
                <a:cubicBezTo>
                  <a:pt x="918" y="15500"/>
                  <a:pt x="1011" y="15964"/>
                  <a:pt x="1289" y="16370"/>
                </a:cubicBezTo>
                <a:cubicBezTo>
                  <a:pt x="1522" y="17740"/>
                  <a:pt x="2230" y="19075"/>
                  <a:pt x="3031" y="20132"/>
                </a:cubicBezTo>
                <a:cubicBezTo>
                  <a:pt x="4459" y="22001"/>
                  <a:pt x="6955" y="23417"/>
                  <a:pt x="9242" y="23765"/>
                </a:cubicBezTo>
                <a:cubicBezTo>
                  <a:pt x="9288" y="23765"/>
                  <a:pt x="9311" y="23742"/>
                  <a:pt x="9346" y="23730"/>
                </a:cubicBezTo>
                <a:cubicBezTo>
                  <a:pt x="9741" y="23939"/>
                  <a:pt x="10147" y="24125"/>
                  <a:pt x="10565" y="24288"/>
                </a:cubicBezTo>
                <a:cubicBezTo>
                  <a:pt x="12291" y="24986"/>
                  <a:pt x="14120" y="25284"/>
                  <a:pt x="15963" y="25284"/>
                </a:cubicBezTo>
                <a:cubicBezTo>
                  <a:pt x="18719" y="25284"/>
                  <a:pt x="21507" y="24616"/>
                  <a:pt x="24032" y="23614"/>
                </a:cubicBezTo>
                <a:cubicBezTo>
                  <a:pt x="26377" y="22686"/>
                  <a:pt x="28745" y="21269"/>
                  <a:pt x="30638" y="19423"/>
                </a:cubicBezTo>
                <a:cubicBezTo>
                  <a:pt x="30928" y="19191"/>
                  <a:pt x="31230" y="18959"/>
                  <a:pt x="31520" y="18727"/>
                </a:cubicBezTo>
                <a:lnTo>
                  <a:pt x="31520" y="18727"/>
                </a:lnTo>
                <a:cubicBezTo>
                  <a:pt x="31334" y="18924"/>
                  <a:pt x="31137" y="19145"/>
                  <a:pt x="30963" y="19354"/>
                </a:cubicBezTo>
                <a:cubicBezTo>
                  <a:pt x="31450" y="18982"/>
                  <a:pt x="31891" y="18599"/>
                  <a:pt x="32286" y="18146"/>
                </a:cubicBezTo>
                <a:cubicBezTo>
                  <a:pt x="32332" y="18112"/>
                  <a:pt x="32379" y="18088"/>
                  <a:pt x="32414" y="18042"/>
                </a:cubicBezTo>
                <a:lnTo>
                  <a:pt x="32414" y="18042"/>
                </a:lnTo>
                <a:cubicBezTo>
                  <a:pt x="32507" y="18321"/>
                  <a:pt x="32228" y="18437"/>
                  <a:pt x="32379" y="18739"/>
                </a:cubicBezTo>
                <a:cubicBezTo>
                  <a:pt x="33412" y="17276"/>
                  <a:pt x="34190" y="15720"/>
                  <a:pt x="35107" y="14223"/>
                </a:cubicBezTo>
                <a:cubicBezTo>
                  <a:pt x="35107" y="14246"/>
                  <a:pt x="35119" y="14257"/>
                  <a:pt x="35119" y="14281"/>
                </a:cubicBezTo>
                <a:cubicBezTo>
                  <a:pt x="35119" y="14385"/>
                  <a:pt x="35107" y="14490"/>
                  <a:pt x="35095" y="14594"/>
                </a:cubicBezTo>
                <a:cubicBezTo>
                  <a:pt x="35072" y="14896"/>
                  <a:pt x="35095" y="15221"/>
                  <a:pt x="34979" y="15523"/>
                </a:cubicBezTo>
                <a:cubicBezTo>
                  <a:pt x="34886" y="15755"/>
                  <a:pt x="34840" y="15999"/>
                  <a:pt x="34782" y="16243"/>
                </a:cubicBezTo>
                <a:cubicBezTo>
                  <a:pt x="34840" y="16266"/>
                  <a:pt x="34898" y="16266"/>
                  <a:pt x="34945" y="16277"/>
                </a:cubicBezTo>
                <a:cubicBezTo>
                  <a:pt x="34991" y="16173"/>
                  <a:pt x="35037" y="16068"/>
                  <a:pt x="35072" y="15952"/>
                </a:cubicBezTo>
                <a:lnTo>
                  <a:pt x="35072" y="15952"/>
                </a:lnTo>
                <a:cubicBezTo>
                  <a:pt x="35003" y="16301"/>
                  <a:pt x="34898" y="16649"/>
                  <a:pt x="34805" y="17020"/>
                </a:cubicBezTo>
                <a:cubicBezTo>
                  <a:pt x="35165" y="16498"/>
                  <a:pt x="35421" y="15952"/>
                  <a:pt x="35386" y="15337"/>
                </a:cubicBezTo>
                <a:cubicBezTo>
                  <a:pt x="35293" y="13897"/>
                  <a:pt x="35328" y="12446"/>
                  <a:pt x="35223" y="11007"/>
                </a:cubicBezTo>
                <a:cubicBezTo>
                  <a:pt x="35177" y="10473"/>
                  <a:pt x="35072" y="9950"/>
                  <a:pt x="34933" y="9451"/>
                </a:cubicBezTo>
                <a:cubicBezTo>
                  <a:pt x="34840" y="9161"/>
                  <a:pt x="34736" y="8882"/>
                  <a:pt x="34619" y="8615"/>
                </a:cubicBezTo>
                <a:cubicBezTo>
                  <a:pt x="34260" y="7768"/>
                  <a:pt x="33830" y="6990"/>
                  <a:pt x="33284" y="6247"/>
                </a:cubicBezTo>
                <a:cubicBezTo>
                  <a:pt x="31798" y="4134"/>
                  <a:pt x="29860" y="2544"/>
                  <a:pt x="27515" y="1510"/>
                </a:cubicBezTo>
                <a:cubicBezTo>
                  <a:pt x="25068" y="445"/>
                  <a:pt x="22503" y="0"/>
                  <a:pt x="198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304" name="Google Shape;1304;p24"/>
          <p:cNvSpPr txBox="1"/>
          <p:nvPr>
            <p:ph type="ctrTitle"/>
          </p:nvPr>
        </p:nvSpPr>
        <p:spPr>
          <a:xfrm>
            <a:off x="3529650" y="3723607"/>
            <a:ext cx="2084700" cy="804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305" name="Google Shape;1305;p24"/>
          <p:cNvGrpSpPr/>
          <p:nvPr/>
        </p:nvGrpSpPr>
        <p:grpSpPr>
          <a:xfrm rot="1397262">
            <a:off x="8792294" y="-464643"/>
            <a:ext cx="624724" cy="1158965"/>
            <a:chOff x="2369275" y="3344925"/>
            <a:chExt cx="160525" cy="297800"/>
          </a:xfrm>
        </p:grpSpPr>
        <p:sp>
          <p:nvSpPr>
            <p:cNvPr id="1306" name="Google Shape;1306;p24"/>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4"/>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4"/>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4"/>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4"/>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4"/>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4"/>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4"/>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4"/>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4"/>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4"/>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4"/>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4"/>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4"/>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4"/>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1" name="Google Shape;1321;p24"/>
          <p:cNvSpPr/>
          <p:nvPr/>
        </p:nvSpPr>
        <p:spPr>
          <a:xfrm rot="-1684183">
            <a:off x="8537084" y="909331"/>
            <a:ext cx="970676" cy="839040"/>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2" name="Google Shape;1322;p24"/>
          <p:cNvGrpSpPr/>
          <p:nvPr/>
        </p:nvGrpSpPr>
        <p:grpSpPr>
          <a:xfrm rot="7743169">
            <a:off x="620299" y="-108727"/>
            <a:ext cx="384785" cy="1297445"/>
            <a:chOff x="954700" y="3672025"/>
            <a:chExt cx="106825" cy="360200"/>
          </a:xfrm>
        </p:grpSpPr>
        <p:sp>
          <p:nvSpPr>
            <p:cNvPr id="1323" name="Google Shape;1323;p24"/>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4"/>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4"/>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4"/>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4"/>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4"/>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4"/>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4"/>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4"/>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2" name="Google Shape;1332;p24"/>
          <p:cNvGrpSpPr/>
          <p:nvPr/>
        </p:nvGrpSpPr>
        <p:grpSpPr>
          <a:xfrm rot="1031363">
            <a:off x="-81656" y="638501"/>
            <a:ext cx="781001" cy="756958"/>
            <a:chOff x="852825" y="3133350"/>
            <a:chExt cx="216825" cy="210150"/>
          </a:xfrm>
        </p:grpSpPr>
        <p:sp>
          <p:nvSpPr>
            <p:cNvPr id="1333" name="Google Shape;1333;p24"/>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4"/>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5" name="Google Shape;1335;p24"/>
          <p:cNvGrpSpPr/>
          <p:nvPr/>
        </p:nvGrpSpPr>
        <p:grpSpPr>
          <a:xfrm rot="9196451">
            <a:off x="1089797" y="-167971"/>
            <a:ext cx="233140" cy="565605"/>
            <a:chOff x="1282375" y="3450000"/>
            <a:chExt cx="64725" cy="157025"/>
          </a:xfrm>
        </p:grpSpPr>
        <p:sp>
          <p:nvSpPr>
            <p:cNvPr id="1336" name="Google Shape;1336;p24"/>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4"/>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4"/>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9" name="Google Shape;1339;p24"/>
          <p:cNvGrpSpPr/>
          <p:nvPr/>
        </p:nvGrpSpPr>
        <p:grpSpPr>
          <a:xfrm rot="-1792482">
            <a:off x="7223802" y="-396696"/>
            <a:ext cx="781015" cy="756971"/>
            <a:chOff x="852825" y="3133350"/>
            <a:chExt cx="216825" cy="210150"/>
          </a:xfrm>
        </p:grpSpPr>
        <p:sp>
          <p:nvSpPr>
            <p:cNvPr id="1340" name="Google Shape;1340;p24"/>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4"/>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2" name="Google Shape;1342;p24"/>
          <p:cNvGrpSpPr/>
          <p:nvPr/>
        </p:nvGrpSpPr>
        <p:grpSpPr>
          <a:xfrm rot="912603">
            <a:off x="7781084" y="71326"/>
            <a:ext cx="834753" cy="1145012"/>
            <a:chOff x="4590425" y="3427675"/>
            <a:chExt cx="214500" cy="294225"/>
          </a:xfrm>
        </p:grpSpPr>
        <p:sp>
          <p:nvSpPr>
            <p:cNvPr id="1343" name="Google Shape;1343;p24"/>
            <p:cNvSpPr/>
            <p:nvPr/>
          </p:nvSpPr>
          <p:spPr>
            <a:xfrm>
              <a:off x="4660075" y="3675450"/>
              <a:ext cx="87975" cy="46450"/>
            </a:xfrm>
            <a:custGeom>
              <a:rect b="b" l="l" r="r" t="t"/>
              <a:pathLst>
                <a:path extrusionOk="0" h="1858" w="3519">
                  <a:moveTo>
                    <a:pt x="2811" y="0"/>
                  </a:moveTo>
                  <a:cubicBezTo>
                    <a:pt x="2762" y="0"/>
                    <a:pt x="2717" y="33"/>
                    <a:pt x="2717" y="95"/>
                  </a:cubicBezTo>
                  <a:cubicBezTo>
                    <a:pt x="2717" y="351"/>
                    <a:pt x="2880" y="606"/>
                    <a:pt x="2961" y="850"/>
                  </a:cubicBezTo>
                  <a:cubicBezTo>
                    <a:pt x="3054" y="1071"/>
                    <a:pt x="3112" y="1280"/>
                    <a:pt x="3181" y="1500"/>
                  </a:cubicBezTo>
                  <a:cubicBezTo>
                    <a:pt x="2940" y="1462"/>
                    <a:pt x="2695" y="1449"/>
                    <a:pt x="2452" y="1449"/>
                  </a:cubicBezTo>
                  <a:cubicBezTo>
                    <a:pt x="2181" y="1449"/>
                    <a:pt x="1912" y="1465"/>
                    <a:pt x="1649" y="1477"/>
                  </a:cubicBezTo>
                  <a:cubicBezTo>
                    <a:pt x="1413" y="1477"/>
                    <a:pt x="1143" y="1444"/>
                    <a:pt x="883" y="1444"/>
                  </a:cubicBezTo>
                  <a:cubicBezTo>
                    <a:pt x="734" y="1444"/>
                    <a:pt x="588" y="1455"/>
                    <a:pt x="453" y="1488"/>
                  </a:cubicBezTo>
                  <a:cubicBezTo>
                    <a:pt x="523" y="1372"/>
                    <a:pt x="581" y="1210"/>
                    <a:pt x="627" y="1094"/>
                  </a:cubicBezTo>
                  <a:cubicBezTo>
                    <a:pt x="720" y="862"/>
                    <a:pt x="755" y="618"/>
                    <a:pt x="848" y="386"/>
                  </a:cubicBezTo>
                  <a:cubicBezTo>
                    <a:pt x="879" y="301"/>
                    <a:pt x="803" y="247"/>
                    <a:pt x="731" y="247"/>
                  </a:cubicBezTo>
                  <a:cubicBezTo>
                    <a:pt x="694" y="247"/>
                    <a:pt x="659" y="261"/>
                    <a:pt x="639" y="293"/>
                  </a:cubicBezTo>
                  <a:cubicBezTo>
                    <a:pt x="511" y="525"/>
                    <a:pt x="442" y="780"/>
                    <a:pt x="326" y="1012"/>
                  </a:cubicBezTo>
                  <a:cubicBezTo>
                    <a:pt x="244" y="1210"/>
                    <a:pt x="0" y="1547"/>
                    <a:pt x="279" y="1732"/>
                  </a:cubicBezTo>
                  <a:cubicBezTo>
                    <a:pt x="442" y="1837"/>
                    <a:pt x="674" y="1837"/>
                    <a:pt x="860" y="1837"/>
                  </a:cubicBezTo>
                  <a:cubicBezTo>
                    <a:pt x="913" y="1839"/>
                    <a:pt x="966" y="1840"/>
                    <a:pt x="1019" y="1840"/>
                  </a:cubicBezTo>
                  <a:cubicBezTo>
                    <a:pt x="1229" y="1840"/>
                    <a:pt x="1435" y="1825"/>
                    <a:pt x="1649" y="1825"/>
                  </a:cubicBezTo>
                  <a:cubicBezTo>
                    <a:pt x="1934" y="1831"/>
                    <a:pt x="2239" y="1857"/>
                    <a:pt x="2544" y="1857"/>
                  </a:cubicBezTo>
                  <a:cubicBezTo>
                    <a:pt x="2811" y="1857"/>
                    <a:pt x="3078" y="1837"/>
                    <a:pt x="3332" y="1767"/>
                  </a:cubicBezTo>
                  <a:cubicBezTo>
                    <a:pt x="3518" y="1709"/>
                    <a:pt x="3460" y="1547"/>
                    <a:pt x="3414" y="1396"/>
                  </a:cubicBezTo>
                  <a:cubicBezTo>
                    <a:pt x="3367" y="1245"/>
                    <a:pt x="3321" y="1094"/>
                    <a:pt x="3286" y="931"/>
                  </a:cubicBezTo>
                  <a:cubicBezTo>
                    <a:pt x="3193" y="629"/>
                    <a:pt x="3077" y="328"/>
                    <a:pt x="2903" y="49"/>
                  </a:cubicBezTo>
                  <a:cubicBezTo>
                    <a:pt x="2879" y="16"/>
                    <a:pt x="2844" y="0"/>
                    <a:pt x="28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4"/>
            <p:cNvSpPr/>
            <p:nvPr/>
          </p:nvSpPr>
          <p:spPr>
            <a:xfrm>
              <a:off x="4622000" y="3461175"/>
              <a:ext cx="66100" cy="98375"/>
            </a:xfrm>
            <a:custGeom>
              <a:rect b="b" l="l" r="r" t="t"/>
              <a:pathLst>
                <a:path extrusionOk="0" h="3935" w="2644">
                  <a:moveTo>
                    <a:pt x="2474" y="1"/>
                  </a:moveTo>
                  <a:cubicBezTo>
                    <a:pt x="2452" y="1"/>
                    <a:pt x="2435" y="6"/>
                    <a:pt x="2429" y="18"/>
                  </a:cubicBezTo>
                  <a:cubicBezTo>
                    <a:pt x="2034" y="586"/>
                    <a:pt x="1732" y="1109"/>
                    <a:pt x="1407" y="1631"/>
                  </a:cubicBezTo>
                  <a:cubicBezTo>
                    <a:pt x="966" y="2351"/>
                    <a:pt x="455" y="2978"/>
                    <a:pt x="49" y="3732"/>
                  </a:cubicBezTo>
                  <a:cubicBezTo>
                    <a:pt x="0" y="3831"/>
                    <a:pt x="101" y="3935"/>
                    <a:pt x="193" y="3935"/>
                  </a:cubicBezTo>
                  <a:cubicBezTo>
                    <a:pt x="232" y="3935"/>
                    <a:pt x="269" y="3916"/>
                    <a:pt x="293" y="3872"/>
                  </a:cubicBezTo>
                  <a:cubicBezTo>
                    <a:pt x="746" y="3082"/>
                    <a:pt x="1291" y="2339"/>
                    <a:pt x="1791" y="1573"/>
                  </a:cubicBezTo>
                  <a:cubicBezTo>
                    <a:pt x="2034" y="1167"/>
                    <a:pt x="2499" y="470"/>
                    <a:pt x="2626" y="87"/>
                  </a:cubicBezTo>
                  <a:cubicBezTo>
                    <a:pt x="2644" y="44"/>
                    <a:pt x="2538" y="1"/>
                    <a:pt x="24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4"/>
            <p:cNvSpPr/>
            <p:nvPr/>
          </p:nvSpPr>
          <p:spPr>
            <a:xfrm>
              <a:off x="4653250" y="3478600"/>
              <a:ext cx="66275" cy="98475"/>
            </a:xfrm>
            <a:custGeom>
              <a:rect b="b" l="l" r="r" t="t"/>
              <a:pathLst>
                <a:path extrusionOk="0" h="3939" w="2651">
                  <a:moveTo>
                    <a:pt x="2488" y="0"/>
                  </a:moveTo>
                  <a:cubicBezTo>
                    <a:pt x="2467" y="0"/>
                    <a:pt x="2450" y="5"/>
                    <a:pt x="2444" y="17"/>
                  </a:cubicBezTo>
                  <a:cubicBezTo>
                    <a:pt x="2050" y="574"/>
                    <a:pt x="1748" y="1108"/>
                    <a:pt x="1423" y="1631"/>
                  </a:cubicBezTo>
                  <a:cubicBezTo>
                    <a:pt x="970" y="2351"/>
                    <a:pt x="471" y="2977"/>
                    <a:pt x="65" y="3732"/>
                  </a:cubicBezTo>
                  <a:cubicBezTo>
                    <a:pt x="1" y="3844"/>
                    <a:pt x="90" y="3939"/>
                    <a:pt x="186" y="3939"/>
                  </a:cubicBezTo>
                  <a:cubicBezTo>
                    <a:pt x="230" y="3939"/>
                    <a:pt x="276" y="3919"/>
                    <a:pt x="308" y="3871"/>
                  </a:cubicBezTo>
                  <a:cubicBezTo>
                    <a:pt x="761" y="3082"/>
                    <a:pt x="1307" y="2339"/>
                    <a:pt x="1806" y="1573"/>
                  </a:cubicBezTo>
                  <a:cubicBezTo>
                    <a:pt x="2050" y="1155"/>
                    <a:pt x="2514" y="470"/>
                    <a:pt x="2642" y="87"/>
                  </a:cubicBezTo>
                  <a:cubicBezTo>
                    <a:pt x="2650" y="43"/>
                    <a:pt x="2549" y="0"/>
                    <a:pt x="24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4"/>
            <p:cNvSpPr/>
            <p:nvPr/>
          </p:nvSpPr>
          <p:spPr>
            <a:xfrm>
              <a:off x="4648075" y="3513825"/>
              <a:ext cx="142725" cy="153950"/>
            </a:xfrm>
            <a:custGeom>
              <a:rect b="b" l="l" r="r" t="t"/>
              <a:pathLst>
                <a:path extrusionOk="0" h="6158" w="5709">
                  <a:moveTo>
                    <a:pt x="2299" y="0"/>
                  </a:moveTo>
                  <a:cubicBezTo>
                    <a:pt x="2153" y="0"/>
                    <a:pt x="2003" y="12"/>
                    <a:pt x="1850" y="36"/>
                  </a:cubicBezTo>
                  <a:cubicBezTo>
                    <a:pt x="1746" y="71"/>
                    <a:pt x="1746" y="245"/>
                    <a:pt x="1850" y="257"/>
                  </a:cubicBezTo>
                  <a:cubicBezTo>
                    <a:pt x="2756" y="454"/>
                    <a:pt x="3557" y="512"/>
                    <a:pt x="4195" y="1290"/>
                  </a:cubicBezTo>
                  <a:cubicBezTo>
                    <a:pt x="4753" y="1975"/>
                    <a:pt x="4938" y="2927"/>
                    <a:pt x="4718" y="3774"/>
                  </a:cubicBezTo>
                  <a:cubicBezTo>
                    <a:pt x="4462" y="4715"/>
                    <a:pt x="3812" y="5446"/>
                    <a:pt x="2860" y="5736"/>
                  </a:cubicBezTo>
                  <a:cubicBezTo>
                    <a:pt x="2601" y="5817"/>
                    <a:pt x="2295" y="5865"/>
                    <a:pt x="1984" y="5865"/>
                  </a:cubicBezTo>
                  <a:cubicBezTo>
                    <a:pt x="1307" y="5865"/>
                    <a:pt x="605" y="5637"/>
                    <a:pt x="295" y="5016"/>
                  </a:cubicBezTo>
                  <a:cubicBezTo>
                    <a:pt x="271" y="4964"/>
                    <a:pt x="228" y="4943"/>
                    <a:pt x="182" y="4943"/>
                  </a:cubicBezTo>
                  <a:cubicBezTo>
                    <a:pt x="96" y="4943"/>
                    <a:pt x="1" y="5022"/>
                    <a:pt x="16" y="5121"/>
                  </a:cubicBezTo>
                  <a:cubicBezTo>
                    <a:pt x="253" y="5862"/>
                    <a:pt x="1213" y="6157"/>
                    <a:pt x="1981" y="6157"/>
                  </a:cubicBezTo>
                  <a:cubicBezTo>
                    <a:pt x="2115" y="6157"/>
                    <a:pt x="2244" y="6148"/>
                    <a:pt x="2361" y="6131"/>
                  </a:cubicBezTo>
                  <a:cubicBezTo>
                    <a:pt x="3487" y="5980"/>
                    <a:pt x="4474" y="5365"/>
                    <a:pt x="4927" y="4297"/>
                  </a:cubicBezTo>
                  <a:cubicBezTo>
                    <a:pt x="5708" y="2387"/>
                    <a:pt x="4390" y="0"/>
                    <a:pt x="22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4"/>
            <p:cNvSpPr/>
            <p:nvPr/>
          </p:nvSpPr>
          <p:spPr>
            <a:xfrm>
              <a:off x="4604350" y="3548450"/>
              <a:ext cx="65900" cy="51950"/>
            </a:xfrm>
            <a:custGeom>
              <a:rect b="b" l="l" r="r" t="t"/>
              <a:pathLst>
                <a:path extrusionOk="0" h="2078" w="2636">
                  <a:moveTo>
                    <a:pt x="476" y="195"/>
                  </a:moveTo>
                  <a:cubicBezTo>
                    <a:pt x="755" y="427"/>
                    <a:pt x="1092" y="613"/>
                    <a:pt x="1394" y="810"/>
                  </a:cubicBezTo>
                  <a:cubicBezTo>
                    <a:pt x="1707" y="1008"/>
                    <a:pt x="2032" y="1228"/>
                    <a:pt x="2369" y="1391"/>
                  </a:cubicBezTo>
                  <a:cubicBezTo>
                    <a:pt x="2276" y="1484"/>
                    <a:pt x="2206" y="1646"/>
                    <a:pt x="2148" y="1751"/>
                  </a:cubicBezTo>
                  <a:cubicBezTo>
                    <a:pt x="1870" y="1518"/>
                    <a:pt x="1533" y="1333"/>
                    <a:pt x="1231" y="1135"/>
                  </a:cubicBezTo>
                  <a:cubicBezTo>
                    <a:pt x="918" y="950"/>
                    <a:pt x="604" y="729"/>
                    <a:pt x="256" y="555"/>
                  </a:cubicBezTo>
                  <a:cubicBezTo>
                    <a:pt x="349" y="450"/>
                    <a:pt x="418" y="300"/>
                    <a:pt x="476" y="195"/>
                  </a:cubicBezTo>
                  <a:close/>
                  <a:moveTo>
                    <a:pt x="720" y="1124"/>
                  </a:moveTo>
                  <a:cubicBezTo>
                    <a:pt x="860" y="1193"/>
                    <a:pt x="976" y="1275"/>
                    <a:pt x="1103" y="1356"/>
                  </a:cubicBezTo>
                  <a:cubicBezTo>
                    <a:pt x="1243" y="1449"/>
                    <a:pt x="1382" y="1530"/>
                    <a:pt x="1521" y="1623"/>
                  </a:cubicBezTo>
                  <a:cubicBezTo>
                    <a:pt x="1475" y="1693"/>
                    <a:pt x="1440" y="1774"/>
                    <a:pt x="1394" y="1820"/>
                  </a:cubicBezTo>
                  <a:cubicBezTo>
                    <a:pt x="1208" y="1577"/>
                    <a:pt x="894" y="1449"/>
                    <a:pt x="639" y="1251"/>
                  </a:cubicBezTo>
                  <a:lnTo>
                    <a:pt x="720" y="1124"/>
                  </a:lnTo>
                  <a:close/>
                  <a:moveTo>
                    <a:pt x="405" y="0"/>
                  </a:moveTo>
                  <a:cubicBezTo>
                    <a:pt x="375" y="0"/>
                    <a:pt x="346" y="14"/>
                    <a:pt x="314" y="56"/>
                  </a:cubicBezTo>
                  <a:cubicBezTo>
                    <a:pt x="244" y="137"/>
                    <a:pt x="186" y="241"/>
                    <a:pt x="128" y="323"/>
                  </a:cubicBezTo>
                  <a:lnTo>
                    <a:pt x="117" y="346"/>
                  </a:lnTo>
                  <a:cubicBezTo>
                    <a:pt x="59" y="427"/>
                    <a:pt x="1" y="497"/>
                    <a:pt x="12" y="601"/>
                  </a:cubicBezTo>
                  <a:cubicBezTo>
                    <a:pt x="12" y="613"/>
                    <a:pt x="12" y="636"/>
                    <a:pt x="24" y="648"/>
                  </a:cubicBezTo>
                  <a:cubicBezTo>
                    <a:pt x="35" y="683"/>
                    <a:pt x="93" y="706"/>
                    <a:pt x="128" y="729"/>
                  </a:cubicBezTo>
                  <a:cubicBezTo>
                    <a:pt x="175" y="764"/>
                    <a:pt x="209" y="810"/>
                    <a:pt x="256" y="834"/>
                  </a:cubicBezTo>
                  <a:lnTo>
                    <a:pt x="523" y="1008"/>
                  </a:lnTo>
                  <a:cubicBezTo>
                    <a:pt x="476" y="1066"/>
                    <a:pt x="430" y="1135"/>
                    <a:pt x="372" y="1182"/>
                  </a:cubicBezTo>
                  <a:cubicBezTo>
                    <a:pt x="337" y="1228"/>
                    <a:pt x="337" y="1310"/>
                    <a:pt x="372" y="1356"/>
                  </a:cubicBezTo>
                  <a:cubicBezTo>
                    <a:pt x="662" y="1623"/>
                    <a:pt x="1011" y="1774"/>
                    <a:pt x="1289" y="2041"/>
                  </a:cubicBezTo>
                  <a:cubicBezTo>
                    <a:pt x="1313" y="2065"/>
                    <a:pt x="1342" y="2077"/>
                    <a:pt x="1370" y="2077"/>
                  </a:cubicBezTo>
                  <a:cubicBezTo>
                    <a:pt x="1409" y="2077"/>
                    <a:pt x="1448" y="2053"/>
                    <a:pt x="1475" y="2006"/>
                  </a:cubicBezTo>
                  <a:cubicBezTo>
                    <a:pt x="1545" y="1913"/>
                    <a:pt x="1661" y="1832"/>
                    <a:pt x="1742" y="1739"/>
                  </a:cubicBezTo>
                  <a:cubicBezTo>
                    <a:pt x="1858" y="1809"/>
                    <a:pt x="1974" y="1867"/>
                    <a:pt x="2102" y="1925"/>
                  </a:cubicBezTo>
                  <a:cubicBezTo>
                    <a:pt x="2147" y="1940"/>
                    <a:pt x="2187" y="1970"/>
                    <a:pt x="2229" y="1970"/>
                  </a:cubicBezTo>
                  <a:cubicBezTo>
                    <a:pt x="2252" y="1970"/>
                    <a:pt x="2275" y="1961"/>
                    <a:pt x="2299" y="1936"/>
                  </a:cubicBezTo>
                  <a:cubicBezTo>
                    <a:pt x="2392" y="1855"/>
                    <a:pt x="2450" y="1739"/>
                    <a:pt x="2520" y="1635"/>
                  </a:cubicBezTo>
                  <a:cubicBezTo>
                    <a:pt x="2578" y="1565"/>
                    <a:pt x="2636" y="1460"/>
                    <a:pt x="2624" y="1368"/>
                  </a:cubicBezTo>
                  <a:cubicBezTo>
                    <a:pt x="2624" y="1356"/>
                    <a:pt x="2624" y="1333"/>
                    <a:pt x="2613" y="1310"/>
                  </a:cubicBezTo>
                  <a:cubicBezTo>
                    <a:pt x="2288" y="1019"/>
                    <a:pt x="1893" y="834"/>
                    <a:pt x="1533" y="601"/>
                  </a:cubicBezTo>
                  <a:cubicBezTo>
                    <a:pt x="1359" y="497"/>
                    <a:pt x="1185" y="381"/>
                    <a:pt x="1011" y="288"/>
                  </a:cubicBezTo>
                  <a:cubicBezTo>
                    <a:pt x="860" y="183"/>
                    <a:pt x="697" y="114"/>
                    <a:pt x="523" y="33"/>
                  </a:cubicBezTo>
                  <a:cubicBezTo>
                    <a:pt x="478" y="20"/>
                    <a:pt x="441" y="0"/>
                    <a:pt x="4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4"/>
            <p:cNvSpPr/>
            <p:nvPr/>
          </p:nvSpPr>
          <p:spPr>
            <a:xfrm>
              <a:off x="4625950" y="3495075"/>
              <a:ext cx="178975" cy="191775"/>
            </a:xfrm>
            <a:custGeom>
              <a:rect b="b" l="l" r="r" t="t"/>
              <a:pathLst>
                <a:path extrusionOk="0" h="7671" w="7159">
                  <a:moveTo>
                    <a:pt x="3482" y="1"/>
                  </a:moveTo>
                  <a:cubicBezTo>
                    <a:pt x="3307" y="1"/>
                    <a:pt x="3143" y="48"/>
                    <a:pt x="3014" y="182"/>
                  </a:cubicBezTo>
                  <a:cubicBezTo>
                    <a:pt x="2963" y="243"/>
                    <a:pt x="3001" y="365"/>
                    <a:pt x="3073" y="365"/>
                  </a:cubicBezTo>
                  <a:cubicBezTo>
                    <a:pt x="3083" y="365"/>
                    <a:pt x="3095" y="362"/>
                    <a:pt x="3107" y="356"/>
                  </a:cubicBezTo>
                  <a:cubicBezTo>
                    <a:pt x="3197" y="318"/>
                    <a:pt x="3300" y="301"/>
                    <a:pt x="3409" y="301"/>
                  </a:cubicBezTo>
                  <a:cubicBezTo>
                    <a:pt x="3793" y="301"/>
                    <a:pt x="4260" y="502"/>
                    <a:pt x="4558" y="647"/>
                  </a:cubicBezTo>
                  <a:cubicBezTo>
                    <a:pt x="5138" y="925"/>
                    <a:pt x="5626" y="1390"/>
                    <a:pt x="5986" y="1924"/>
                  </a:cubicBezTo>
                  <a:cubicBezTo>
                    <a:pt x="6694" y="2969"/>
                    <a:pt x="6741" y="4420"/>
                    <a:pt x="6160" y="5511"/>
                  </a:cubicBezTo>
                  <a:cubicBezTo>
                    <a:pt x="5579" y="6580"/>
                    <a:pt x="4031" y="7356"/>
                    <a:pt x="2651" y="7356"/>
                  </a:cubicBezTo>
                  <a:cubicBezTo>
                    <a:pt x="1604" y="7356"/>
                    <a:pt x="653" y="6909"/>
                    <a:pt x="297" y="5801"/>
                  </a:cubicBezTo>
                  <a:cubicBezTo>
                    <a:pt x="277" y="5729"/>
                    <a:pt x="214" y="5695"/>
                    <a:pt x="152" y="5695"/>
                  </a:cubicBezTo>
                  <a:cubicBezTo>
                    <a:pt x="76" y="5695"/>
                    <a:pt x="1" y="5746"/>
                    <a:pt x="7" y="5836"/>
                  </a:cubicBezTo>
                  <a:cubicBezTo>
                    <a:pt x="53" y="7088"/>
                    <a:pt x="1617" y="7671"/>
                    <a:pt x="2674" y="7671"/>
                  </a:cubicBezTo>
                  <a:cubicBezTo>
                    <a:pt x="2695" y="7671"/>
                    <a:pt x="2715" y="7671"/>
                    <a:pt x="2735" y="7670"/>
                  </a:cubicBezTo>
                  <a:cubicBezTo>
                    <a:pt x="4639" y="7624"/>
                    <a:pt x="5823" y="6869"/>
                    <a:pt x="6497" y="5592"/>
                  </a:cubicBezTo>
                  <a:cubicBezTo>
                    <a:pt x="7159" y="4315"/>
                    <a:pt x="6996" y="2702"/>
                    <a:pt x="6114" y="1541"/>
                  </a:cubicBezTo>
                  <a:cubicBezTo>
                    <a:pt x="5626" y="902"/>
                    <a:pt x="5022" y="461"/>
                    <a:pt x="4268" y="194"/>
                  </a:cubicBezTo>
                  <a:cubicBezTo>
                    <a:pt x="4037" y="110"/>
                    <a:pt x="3747" y="1"/>
                    <a:pt x="3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4"/>
            <p:cNvSpPr/>
            <p:nvPr/>
          </p:nvSpPr>
          <p:spPr>
            <a:xfrm>
              <a:off x="4671675" y="3427675"/>
              <a:ext cx="65925" cy="61975"/>
            </a:xfrm>
            <a:custGeom>
              <a:rect b="b" l="l" r="r" t="t"/>
              <a:pathLst>
                <a:path extrusionOk="0" h="2479" w="2637">
                  <a:moveTo>
                    <a:pt x="1847" y="278"/>
                  </a:moveTo>
                  <a:cubicBezTo>
                    <a:pt x="2079" y="278"/>
                    <a:pt x="2032" y="510"/>
                    <a:pt x="2021" y="673"/>
                  </a:cubicBezTo>
                  <a:cubicBezTo>
                    <a:pt x="1998" y="835"/>
                    <a:pt x="1951" y="998"/>
                    <a:pt x="1893" y="1137"/>
                  </a:cubicBezTo>
                  <a:cubicBezTo>
                    <a:pt x="1893" y="1183"/>
                    <a:pt x="1858" y="1241"/>
                    <a:pt x="1835" y="1299"/>
                  </a:cubicBezTo>
                  <a:cubicBezTo>
                    <a:pt x="1731" y="1241"/>
                    <a:pt x="1615" y="1172"/>
                    <a:pt x="1510" y="1114"/>
                  </a:cubicBezTo>
                  <a:cubicBezTo>
                    <a:pt x="1417" y="1056"/>
                    <a:pt x="1324" y="998"/>
                    <a:pt x="1220" y="916"/>
                  </a:cubicBezTo>
                  <a:cubicBezTo>
                    <a:pt x="1324" y="742"/>
                    <a:pt x="1417" y="568"/>
                    <a:pt x="1568" y="429"/>
                  </a:cubicBezTo>
                  <a:cubicBezTo>
                    <a:pt x="1649" y="359"/>
                    <a:pt x="1731" y="278"/>
                    <a:pt x="1847" y="278"/>
                  </a:cubicBezTo>
                  <a:close/>
                  <a:moveTo>
                    <a:pt x="488" y="707"/>
                  </a:moveTo>
                  <a:cubicBezTo>
                    <a:pt x="755" y="940"/>
                    <a:pt x="1092" y="1125"/>
                    <a:pt x="1394" y="1311"/>
                  </a:cubicBezTo>
                  <a:cubicBezTo>
                    <a:pt x="1719" y="1520"/>
                    <a:pt x="2032" y="1729"/>
                    <a:pt x="2369" y="1892"/>
                  </a:cubicBezTo>
                  <a:cubicBezTo>
                    <a:pt x="2288" y="1996"/>
                    <a:pt x="2207" y="2159"/>
                    <a:pt x="2149" y="2251"/>
                  </a:cubicBezTo>
                  <a:cubicBezTo>
                    <a:pt x="1882" y="2019"/>
                    <a:pt x="1545" y="1834"/>
                    <a:pt x="1243" y="1648"/>
                  </a:cubicBezTo>
                  <a:cubicBezTo>
                    <a:pt x="918" y="1439"/>
                    <a:pt x="605" y="1230"/>
                    <a:pt x="268" y="1067"/>
                  </a:cubicBezTo>
                  <a:cubicBezTo>
                    <a:pt x="349" y="963"/>
                    <a:pt x="430" y="800"/>
                    <a:pt x="488" y="707"/>
                  </a:cubicBezTo>
                  <a:close/>
                  <a:moveTo>
                    <a:pt x="1828" y="1"/>
                  </a:moveTo>
                  <a:cubicBezTo>
                    <a:pt x="1464" y="1"/>
                    <a:pt x="1114" y="450"/>
                    <a:pt x="976" y="754"/>
                  </a:cubicBezTo>
                  <a:cubicBezTo>
                    <a:pt x="837" y="673"/>
                    <a:pt x="674" y="603"/>
                    <a:pt x="512" y="522"/>
                  </a:cubicBezTo>
                  <a:cubicBezTo>
                    <a:pt x="474" y="509"/>
                    <a:pt x="439" y="489"/>
                    <a:pt x="404" y="489"/>
                  </a:cubicBezTo>
                  <a:cubicBezTo>
                    <a:pt x="375" y="489"/>
                    <a:pt x="346" y="503"/>
                    <a:pt x="314" y="545"/>
                  </a:cubicBezTo>
                  <a:cubicBezTo>
                    <a:pt x="233" y="626"/>
                    <a:pt x="175" y="731"/>
                    <a:pt x="117" y="812"/>
                  </a:cubicBezTo>
                  <a:lnTo>
                    <a:pt x="105" y="835"/>
                  </a:lnTo>
                  <a:cubicBezTo>
                    <a:pt x="47" y="916"/>
                    <a:pt x="1" y="998"/>
                    <a:pt x="24" y="1091"/>
                  </a:cubicBezTo>
                  <a:cubicBezTo>
                    <a:pt x="24" y="1114"/>
                    <a:pt x="24" y="1125"/>
                    <a:pt x="36" y="1137"/>
                  </a:cubicBezTo>
                  <a:cubicBezTo>
                    <a:pt x="47" y="1183"/>
                    <a:pt x="105" y="1195"/>
                    <a:pt x="140" y="1218"/>
                  </a:cubicBezTo>
                  <a:cubicBezTo>
                    <a:pt x="175" y="1253"/>
                    <a:pt x="221" y="1299"/>
                    <a:pt x="268" y="1323"/>
                  </a:cubicBezTo>
                  <a:cubicBezTo>
                    <a:pt x="349" y="1404"/>
                    <a:pt x="454" y="1450"/>
                    <a:pt x="546" y="1508"/>
                  </a:cubicBezTo>
                  <a:lnTo>
                    <a:pt x="1104" y="1857"/>
                  </a:lnTo>
                  <a:cubicBezTo>
                    <a:pt x="1429" y="2066"/>
                    <a:pt x="1742" y="2263"/>
                    <a:pt x="2091" y="2426"/>
                  </a:cubicBezTo>
                  <a:cubicBezTo>
                    <a:pt x="2142" y="2447"/>
                    <a:pt x="2183" y="2478"/>
                    <a:pt x="2225" y="2478"/>
                  </a:cubicBezTo>
                  <a:cubicBezTo>
                    <a:pt x="2249" y="2478"/>
                    <a:pt x="2274" y="2467"/>
                    <a:pt x="2299" y="2437"/>
                  </a:cubicBezTo>
                  <a:cubicBezTo>
                    <a:pt x="2381" y="2356"/>
                    <a:pt x="2439" y="2240"/>
                    <a:pt x="2520" y="2135"/>
                  </a:cubicBezTo>
                  <a:cubicBezTo>
                    <a:pt x="2578" y="2066"/>
                    <a:pt x="2636" y="1961"/>
                    <a:pt x="2613" y="1880"/>
                  </a:cubicBezTo>
                  <a:cubicBezTo>
                    <a:pt x="2613" y="1857"/>
                    <a:pt x="2613" y="1834"/>
                    <a:pt x="2601" y="1822"/>
                  </a:cubicBezTo>
                  <a:cubicBezTo>
                    <a:pt x="2427" y="1671"/>
                    <a:pt x="2241" y="1543"/>
                    <a:pt x="2056" y="1427"/>
                  </a:cubicBezTo>
                  <a:cubicBezTo>
                    <a:pt x="2172" y="1276"/>
                    <a:pt x="2241" y="1021"/>
                    <a:pt x="2265" y="847"/>
                  </a:cubicBezTo>
                  <a:cubicBezTo>
                    <a:pt x="2311" y="615"/>
                    <a:pt x="2323" y="278"/>
                    <a:pt x="2114" y="104"/>
                  </a:cubicBezTo>
                  <a:cubicBezTo>
                    <a:pt x="2020" y="31"/>
                    <a:pt x="1923" y="1"/>
                    <a:pt x="18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4"/>
            <p:cNvSpPr/>
            <p:nvPr/>
          </p:nvSpPr>
          <p:spPr>
            <a:xfrm>
              <a:off x="4590425" y="3619600"/>
              <a:ext cx="91150" cy="24000"/>
            </a:xfrm>
            <a:custGeom>
              <a:rect b="b" l="l" r="r" t="t"/>
              <a:pathLst>
                <a:path extrusionOk="0" h="960" w="3646">
                  <a:moveTo>
                    <a:pt x="349" y="251"/>
                  </a:moveTo>
                  <a:cubicBezTo>
                    <a:pt x="619" y="284"/>
                    <a:pt x="890" y="291"/>
                    <a:pt x="1159" y="291"/>
                  </a:cubicBezTo>
                  <a:cubicBezTo>
                    <a:pt x="1374" y="291"/>
                    <a:pt x="1588" y="286"/>
                    <a:pt x="1800" y="286"/>
                  </a:cubicBezTo>
                  <a:cubicBezTo>
                    <a:pt x="2055" y="286"/>
                    <a:pt x="2311" y="292"/>
                    <a:pt x="2563" y="292"/>
                  </a:cubicBezTo>
                  <a:cubicBezTo>
                    <a:pt x="2816" y="292"/>
                    <a:pt x="3065" y="286"/>
                    <a:pt x="3309" y="263"/>
                  </a:cubicBezTo>
                  <a:lnTo>
                    <a:pt x="3309" y="263"/>
                  </a:lnTo>
                  <a:cubicBezTo>
                    <a:pt x="3297" y="414"/>
                    <a:pt x="3309" y="600"/>
                    <a:pt x="3332" y="716"/>
                  </a:cubicBezTo>
                  <a:cubicBezTo>
                    <a:pt x="3110" y="689"/>
                    <a:pt x="2889" y="682"/>
                    <a:pt x="2668" y="682"/>
                  </a:cubicBezTo>
                  <a:cubicBezTo>
                    <a:pt x="2404" y="682"/>
                    <a:pt x="2141" y="692"/>
                    <a:pt x="1881" y="692"/>
                  </a:cubicBezTo>
                  <a:cubicBezTo>
                    <a:pt x="1581" y="692"/>
                    <a:pt x="1278" y="680"/>
                    <a:pt x="975" y="680"/>
                  </a:cubicBezTo>
                  <a:cubicBezTo>
                    <a:pt x="773" y="680"/>
                    <a:pt x="571" y="686"/>
                    <a:pt x="372" y="704"/>
                  </a:cubicBezTo>
                  <a:cubicBezTo>
                    <a:pt x="383" y="553"/>
                    <a:pt x="372" y="367"/>
                    <a:pt x="349" y="251"/>
                  </a:cubicBezTo>
                  <a:close/>
                  <a:moveTo>
                    <a:pt x="2581" y="0"/>
                  </a:moveTo>
                  <a:cubicBezTo>
                    <a:pt x="2316" y="0"/>
                    <a:pt x="2051" y="8"/>
                    <a:pt x="1788" y="8"/>
                  </a:cubicBezTo>
                  <a:cubicBezTo>
                    <a:pt x="1602" y="8"/>
                    <a:pt x="1427" y="2"/>
                    <a:pt x="1248" y="2"/>
                  </a:cubicBezTo>
                  <a:cubicBezTo>
                    <a:pt x="1159" y="2"/>
                    <a:pt x="1068" y="4"/>
                    <a:pt x="975" y="8"/>
                  </a:cubicBezTo>
                  <a:cubicBezTo>
                    <a:pt x="732" y="8"/>
                    <a:pt x="488" y="31"/>
                    <a:pt x="256" y="54"/>
                  </a:cubicBezTo>
                  <a:cubicBezTo>
                    <a:pt x="151" y="66"/>
                    <a:pt x="47" y="66"/>
                    <a:pt x="35" y="182"/>
                  </a:cubicBezTo>
                  <a:cubicBezTo>
                    <a:pt x="23" y="298"/>
                    <a:pt x="23" y="425"/>
                    <a:pt x="0" y="542"/>
                  </a:cubicBezTo>
                  <a:cubicBezTo>
                    <a:pt x="35" y="576"/>
                    <a:pt x="35" y="588"/>
                    <a:pt x="35" y="588"/>
                  </a:cubicBezTo>
                  <a:cubicBezTo>
                    <a:pt x="35" y="692"/>
                    <a:pt x="35" y="785"/>
                    <a:pt x="105" y="878"/>
                  </a:cubicBezTo>
                  <a:cubicBezTo>
                    <a:pt x="116" y="890"/>
                    <a:pt x="140" y="901"/>
                    <a:pt x="151" y="901"/>
                  </a:cubicBezTo>
                  <a:cubicBezTo>
                    <a:pt x="198" y="936"/>
                    <a:pt x="279" y="925"/>
                    <a:pt x="325" y="936"/>
                  </a:cubicBezTo>
                  <a:cubicBezTo>
                    <a:pt x="395" y="948"/>
                    <a:pt x="465" y="948"/>
                    <a:pt x="546" y="948"/>
                  </a:cubicBezTo>
                  <a:cubicBezTo>
                    <a:pt x="685" y="959"/>
                    <a:pt x="836" y="959"/>
                    <a:pt x="975" y="959"/>
                  </a:cubicBezTo>
                  <a:cubicBezTo>
                    <a:pt x="1266" y="959"/>
                    <a:pt x="1568" y="948"/>
                    <a:pt x="1858" y="948"/>
                  </a:cubicBezTo>
                  <a:cubicBezTo>
                    <a:pt x="2000" y="948"/>
                    <a:pt x="2144" y="949"/>
                    <a:pt x="2288" y="949"/>
                  </a:cubicBezTo>
                  <a:cubicBezTo>
                    <a:pt x="2647" y="949"/>
                    <a:pt x="3007" y="943"/>
                    <a:pt x="3355" y="901"/>
                  </a:cubicBezTo>
                  <a:cubicBezTo>
                    <a:pt x="3460" y="890"/>
                    <a:pt x="3576" y="901"/>
                    <a:pt x="3599" y="809"/>
                  </a:cubicBezTo>
                  <a:cubicBezTo>
                    <a:pt x="3634" y="669"/>
                    <a:pt x="3634" y="542"/>
                    <a:pt x="3634" y="402"/>
                  </a:cubicBezTo>
                  <a:cubicBezTo>
                    <a:pt x="3634" y="298"/>
                    <a:pt x="3646" y="170"/>
                    <a:pt x="3564" y="89"/>
                  </a:cubicBezTo>
                  <a:cubicBezTo>
                    <a:pt x="3541" y="77"/>
                    <a:pt x="3529" y="54"/>
                    <a:pt x="3506" y="54"/>
                  </a:cubicBezTo>
                  <a:cubicBezTo>
                    <a:pt x="3200" y="10"/>
                    <a:pt x="2890" y="0"/>
                    <a:pt x="25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1"/>
        </a:solidFill>
      </p:bgPr>
    </p:bg>
    <p:spTree>
      <p:nvGrpSpPr>
        <p:cNvPr id="1351" name="Shape 1351"/>
        <p:cNvGrpSpPr/>
        <p:nvPr/>
      </p:nvGrpSpPr>
      <p:grpSpPr>
        <a:xfrm>
          <a:off x="0" y="0"/>
          <a:ext cx="0" cy="0"/>
          <a:chOff x="0" y="0"/>
          <a:chExt cx="0" cy="0"/>
        </a:xfrm>
      </p:grpSpPr>
      <p:sp>
        <p:nvSpPr>
          <p:cNvPr id="1352" name="Google Shape;1352;p25"/>
          <p:cNvSpPr txBox="1"/>
          <p:nvPr>
            <p:ph hasCustomPrompt="1" type="title"/>
          </p:nvPr>
        </p:nvSpPr>
        <p:spPr>
          <a:xfrm>
            <a:off x="1477800" y="1869000"/>
            <a:ext cx="6188400" cy="1405500"/>
          </a:xfrm>
          <a:prstGeom prst="rect">
            <a:avLst/>
          </a:prstGeom>
        </p:spPr>
        <p:txBody>
          <a:bodyPr anchorCtr="0" anchor="b" bIns="91425" lIns="91425" spcFirstLastPara="1" rIns="91425" wrap="square" tIns="91425">
            <a:noAutofit/>
          </a:bodyPr>
          <a:lstStyle>
            <a:lvl1pPr lvl="0" algn="ctr">
              <a:spcBef>
                <a:spcPts val="0"/>
              </a:spcBef>
              <a:spcAft>
                <a:spcPts val="0"/>
              </a:spcAft>
              <a:buSzPts val="8100"/>
              <a:buFont typeface="Neucha"/>
              <a:buNone/>
              <a:defRPr b="1" sz="8100">
                <a:latin typeface="Neucha"/>
                <a:ea typeface="Neucha"/>
                <a:cs typeface="Neucha"/>
                <a:sym typeface="Neucha"/>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353" name="Google Shape;1353;p25"/>
          <p:cNvSpPr txBox="1"/>
          <p:nvPr>
            <p:ph idx="2" type="ctrTitle"/>
          </p:nvPr>
        </p:nvSpPr>
        <p:spPr>
          <a:xfrm>
            <a:off x="2971800" y="3182832"/>
            <a:ext cx="3200400" cy="91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Roboto Condensed"/>
              <a:buNone/>
              <a:defRPr b="0" sz="1800">
                <a:latin typeface="Roboto Condensed"/>
                <a:ea typeface="Roboto Condensed"/>
                <a:cs typeface="Roboto Condensed"/>
                <a:sym typeface="Roboto Condensed"/>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354" name="Google Shape;1354;p25"/>
          <p:cNvGrpSpPr/>
          <p:nvPr/>
        </p:nvGrpSpPr>
        <p:grpSpPr>
          <a:xfrm flipH="1" rot="-3553717">
            <a:off x="7688754" y="3898355"/>
            <a:ext cx="1657053" cy="1186673"/>
            <a:chOff x="2656025" y="2684075"/>
            <a:chExt cx="464100" cy="332350"/>
          </a:xfrm>
        </p:grpSpPr>
        <p:sp>
          <p:nvSpPr>
            <p:cNvPr id="1355" name="Google Shape;1355;p25"/>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5"/>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5"/>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5"/>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5"/>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5"/>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5"/>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5"/>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3" name="Google Shape;1363;p25"/>
          <p:cNvGrpSpPr/>
          <p:nvPr/>
        </p:nvGrpSpPr>
        <p:grpSpPr>
          <a:xfrm flipH="1" rot="-1425117">
            <a:off x="6647985" y="4272006"/>
            <a:ext cx="870560" cy="1160758"/>
            <a:chOff x="2957300" y="3608175"/>
            <a:chExt cx="231325" cy="310850"/>
          </a:xfrm>
        </p:grpSpPr>
        <p:sp>
          <p:nvSpPr>
            <p:cNvPr id="1364" name="Google Shape;1364;p25"/>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5"/>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5"/>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5"/>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5"/>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5"/>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5"/>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5"/>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5"/>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5"/>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5"/>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5"/>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5"/>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7" name="Google Shape;1377;p25"/>
          <p:cNvGrpSpPr/>
          <p:nvPr/>
        </p:nvGrpSpPr>
        <p:grpSpPr>
          <a:xfrm flipH="1" rot="2084963">
            <a:off x="1022764" y="-103695"/>
            <a:ext cx="1670611" cy="1197127"/>
            <a:chOff x="692625" y="2569725"/>
            <a:chExt cx="463800" cy="332350"/>
          </a:xfrm>
        </p:grpSpPr>
        <p:sp>
          <p:nvSpPr>
            <p:cNvPr id="1378" name="Google Shape;1378;p25"/>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5"/>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0" name="Google Shape;1380;p25"/>
          <p:cNvGrpSpPr/>
          <p:nvPr/>
        </p:nvGrpSpPr>
        <p:grpSpPr>
          <a:xfrm flipH="1" rot="1062273">
            <a:off x="-107477" y="229689"/>
            <a:ext cx="384784" cy="1297441"/>
            <a:chOff x="954700" y="3672025"/>
            <a:chExt cx="106825" cy="360200"/>
          </a:xfrm>
        </p:grpSpPr>
        <p:sp>
          <p:nvSpPr>
            <p:cNvPr id="1381" name="Google Shape;1381;p25"/>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5"/>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5"/>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5"/>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5"/>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5"/>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5"/>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5"/>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5"/>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0" name="Google Shape;1390;p25"/>
          <p:cNvGrpSpPr/>
          <p:nvPr/>
        </p:nvGrpSpPr>
        <p:grpSpPr>
          <a:xfrm flipH="1" rot="-1031363">
            <a:off x="-137267" y="1716289"/>
            <a:ext cx="781001" cy="756958"/>
            <a:chOff x="852825" y="3133350"/>
            <a:chExt cx="216825" cy="210150"/>
          </a:xfrm>
        </p:grpSpPr>
        <p:sp>
          <p:nvSpPr>
            <p:cNvPr id="1391" name="Google Shape;1391;p25"/>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5"/>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5"/>
          <p:cNvGrpSpPr/>
          <p:nvPr/>
        </p:nvGrpSpPr>
        <p:grpSpPr>
          <a:xfrm flipH="1" rot="9086648">
            <a:off x="2361570" y="-673704"/>
            <a:ext cx="351283" cy="1120755"/>
            <a:chOff x="616875" y="3027700"/>
            <a:chExt cx="97525" cy="311150"/>
          </a:xfrm>
        </p:grpSpPr>
        <p:sp>
          <p:nvSpPr>
            <p:cNvPr id="1394" name="Google Shape;1394;p25"/>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5"/>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5"/>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5"/>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5"/>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9" name="Google Shape;1399;p25"/>
          <p:cNvGrpSpPr/>
          <p:nvPr/>
        </p:nvGrpSpPr>
        <p:grpSpPr>
          <a:xfrm flipH="1" rot="-1974894">
            <a:off x="1370005" y="872286"/>
            <a:ext cx="233139" cy="565604"/>
            <a:chOff x="1282375" y="3450000"/>
            <a:chExt cx="64725" cy="157025"/>
          </a:xfrm>
        </p:grpSpPr>
        <p:sp>
          <p:nvSpPr>
            <p:cNvPr id="1400" name="Google Shape;1400;p25"/>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5"/>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5"/>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3" name="Google Shape;1403;p25"/>
          <p:cNvGrpSpPr/>
          <p:nvPr/>
        </p:nvGrpSpPr>
        <p:grpSpPr>
          <a:xfrm flipH="1" rot="-1302591">
            <a:off x="6086406" y="4653389"/>
            <a:ext cx="378569" cy="592888"/>
            <a:chOff x="683900" y="3612800"/>
            <a:chExt cx="105100" cy="164600"/>
          </a:xfrm>
        </p:grpSpPr>
        <p:sp>
          <p:nvSpPr>
            <p:cNvPr id="1404" name="Google Shape;1404;p25"/>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5"/>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5"/>
          <p:cNvGrpSpPr/>
          <p:nvPr/>
        </p:nvGrpSpPr>
        <p:grpSpPr>
          <a:xfrm flipH="1" rot="-1974894">
            <a:off x="8706980" y="2937336"/>
            <a:ext cx="233139" cy="565604"/>
            <a:chOff x="1282375" y="3450000"/>
            <a:chExt cx="64725" cy="157025"/>
          </a:xfrm>
        </p:grpSpPr>
        <p:sp>
          <p:nvSpPr>
            <p:cNvPr id="1407" name="Google Shape;1407;p25"/>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5"/>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5"/>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0" name="Google Shape;1410;p25"/>
          <p:cNvGrpSpPr/>
          <p:nvPr/>
        </p:nvGrpSpPr>
        <p:grpSpPr>
          <a:xfrm flipH="1" rot="762759">
            <a:off x="7516114" y="3314521"/>
            <a:ext cx="590931" cy="1096303"/>
            <a:chOff x="2369275" y="3344925"/>
            <a:chExt cx="160525" cy="297800"/>
          </a:xfrm>
        </p:grpSpPr>
        <p:sp>
          <p:nvSpPr>
            <p:cNvPr id="1411" name="Google Shape;1411;p25"/>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5"/>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5"/>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5"/>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5"/>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5"/>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5"/>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5"/>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5"/>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5"/>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5"/>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5"/>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5"/>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5"/>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5"/>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6" name="Google Shape;1426;p25"/>
          <p:cNvGrpSpPr/>
          <p:nvPr/>
        </p:nvGrpSpPr>
        <p:grpSpPr>
          <a:xfrm flipH="1" rot="-4092482">
            <a:off x="344761" y="-173701"/>
            <a:ext cx="773115" cy="298133"/>
            <a:chOff x="1154075" y="3734125"/>
            <a:chExt cx="201750" cy="77800"/>
          </a:xfrm>
        </p:grpSpPr>
        <p:sp>
          <p:nvSpPr>
            <p:cNvPr id="1427" name="Google Shape;1427;p25"/>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5"/>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5"/>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5"/>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5"/>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5"/>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5"/>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5"/>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5" name="Google Shape;1435;p25"/>
          <p:cNvGrpSpPr/>
          <p:nvPr/>
        </p:nvGrpSpPr>
        <p:grpSpPr>
          <a:xfrm flipH="1" rot="-1415750">
            <a:off x="430215" y="501184"/>
            <a:ext cx="602211" cy="1005088"/>
            <a:chOff x="1980950" y="3649100"/>
            <a:chExt cx="146600" cy="244675"/>
          </a:xfrm>
        </p:grpSpPr>
        <p:sp>
          <p:nvSpPr>
            <p:cNvPr id="1436" name="Google Shape;1436;p25"/>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5"/>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5"/>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5"/>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5"/>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5"/>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5"/>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5"/>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5"/>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5"/>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5"/>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5"/>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5"/>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9" name="Google Shape;1449;p25"/>
          <p:cNvGrpSpPr/>
          <p:nvPr/>
        </p:nvGrpSpPr>
        <p:grpSpPr>
          <a:xfrm flipH="1" rot="-897778">
            <a:off x="825036" y="1701916"/>
            <a:ext cx="540259" cy="223794"/>
            <a:chOff x="2333000" y="3750375"/>
            <a:chExt cx="157050" cy="65050"/>
          </a:xfrm>
        </p:grpSpPr>
        <p:sp>
          <p:nvSpPr>
            <p:cNvPr id="1450" name="Google Shape;1450;p25"/>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5"/>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5"/>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5"/>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5"/>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BIG_NUMBER_1">
    <p:bg>
      <p:bgPr>
        <a:solidFill>
          <a:schemeClr val="accent1"/>
        </a:solidFill>
      </p:bgPr>
    </p:bg>
    <p:spTree>
      <p:nvGrpSpPr>
        <p:cNvPr id="1455" name="Shape 1455"/>
        <p:cNvGrpSpPr/>
        <p:nvPr/>
      </p:nvGrpSpPr>
      <p:grpSpPr>
        <a:xfrm>
          <a:off x="0" y="0"/>
          <a:ext cx="0" cy="0"/>
          <a:chOff x="0" y="0"/>
          <a:chExt cx="0" cy="0"/>
        </a:xfrm>
      </p:grpSpPr>
      <p:grpSp>
        <p:nvGrpSpPr>
          <p:cNvPr id="1456" name="Google Shape;1456;p26"/>
          <p:cNvGrpSpPr/>
          <p:nvPr/>
        </p:nvGrpSpPr>
        <p:grpSpPr>
          <a:xfrm flipH="1" rot="-3553717">
            <a:off x="7688754" y="3898355"/>
            <a:ext cx="1657053" cy="1186673"/>
            <a:chOff x="2656025" y="2684075"/>
            <a:chExt cx="464100" cy="332350"/>
          </a:xfrm>
        </p:grpSpPr>
        <p:sp>
          <p:nvSpPr>
            <p:cNvPr id="1457" name="Google Shape;1457;p26"/>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6"/>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6"/>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6"/>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6"/>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6"/>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6"/>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6"/>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5" name="Google Shape;1465;p26"/>
          <p:cNvGrpSpPr/>
          <p:nvPr/>
        </p:nvGrpSpPr>
        <p:grpSpPr>
          <a:xfrm flipH="1" rot="-1425117">
            <a:off x="6647985" y="4272006"/>
            <a:ext cx="870560" cy="1160758"/>
            <a:chOff x="2957300" y="3608175"/>
            <a:chExt cx="231325" cy="310850"/>
          </a:xfrm>
        </p:grpSpPr>
        <p:sp>
          <p:nvSpPr>
            <p:cNvPr id="1466" name="Google Shape;1466;p26"/>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6"/>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6"/>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6"/>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6"/>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6"/>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6"/>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6"/>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6"/>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6"/>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6"/>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6"/>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6"/>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9" name="Google Shape;1479;p26"/>
          <p:cNvGrpSpPr/>
          <p:nvPr/>
        </p:nvGrpSpPr>
        <p:grpSpPr>
          <a:xfrm flipH="1" rot="2084963">
            <a:off x="1022764" y="-103695"/>
            <a:ext cx="1670611" cy="1197127"/>
            <a:chOff x="692625" y="2569725"/>
            <a:chExt cx="463800" cy="332350"/>
          </a:xfrm>
        </p:grpSpPr>
        <p:sp>
          <p:nvSpPr>
            <p:cNvPr id="1480" name="Google Shape;1480;p26"/>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6"/>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2" name="Google Shape;1482;p26"/>
          <p:cNvGrpSpPr/>
          <p:nvPr/>
        </p:nvGrpSpPr>
        <p:grpSpPr>
          <a:xfrm flipH="1" rot="1062273">
            <a:off x="-107477" y="229689"/>
            <a:ext cx="384784" cy="1297441"/>
            <a:chOff x="954700" y="3672025"/>
            <a:chExt cx="106825" cy="360200"/>
          </a:xfrm>
        </p:grpSpPr>
        <p:sp>
          <p:nvSpPr>
            <p:cNvPr id="1483" name="Google Shape;1483;p26"/>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6"/>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6"/>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6"/>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6"/>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6"/>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6"/>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6"/>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6"/>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2" name="Google Shape;1492;p26"/>
          <p:cNvGrpSpPr/>
          <p:nvPr/>
        </p:nvGrpSpPr>
        <p:grpSpPr>
          <a:xfrm flipH="1" rot="-1031363">
            <a:off x="-137267" y="1716289"/>
            <a:ext cx="781001" cy="756958"/>
            <a:chOff x="852825" y="3133350"/>
            <a:chExt cx="216825" cy="210150"/>
          </a:xfrm>
        </p:grpSpPr>
        <p:sp>
          <p:nvSpPr>
            <p:cNvPr id="1493" name="Google Shape;1493;p26"/>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6"/>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5" name="Google Shape;1495;p26"/>
          <p:cNvGrpSpPr/>
          <p:nvPr/>
        </p:nvGrpSpPr>
        <p:grpSpPr>
          <a:xfrm flipH="1" rot="9086648">
            <a:off x="2361570" y="-673704"/>
            <a:ext cx="351283" cy="1120755"/>
            <a:chOff x="616875" y="3027700"/>
            <a:chExt cx="97525" cy="311150"/>
          </a:xfrm>
        </p:grpSpPr>
        <p:sp>
          <p:nvSpPr>
            <p:cNvPr id="1496" name="Google Shape;1496;p26"/>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6"/>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6"/>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6"/>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6"/>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26"/>
          <p:cNvGrpSpPr/>
          <p:nvPr/>
        </p:nvGrpSpPr>
        <p:grpSpPr>
          <a:xfrm flipH="1" rot="-1974894">
            <a:off x="1370005" y="872286"/>
            <a:ext cx="233139" cy="565604"/>
            <a:chOff x="1282375" y="3450000"/>
            <a:chExt cx="64725" cy="157025"/>
          </a:xfrm>
        </p:grpSpPr>
        <p:sp>
          <p:nvSpPr>
            <p:cNvPr id="1502" name="Google Shape;1502;p26"/>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6"/>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6"/>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5" name="Google Shape;1505;p26"/>
          <p:cNvGrpSpPr/>
          <p:nvPr/>
        </p:nvGrpSpPr>
        <p:grpSpPr>
          <a:xfrm flipH="1" rot="-1302591">
            <a:off x="6086406" y="4653389"/>
            <a:ext cx="378569" cy="592888"/>
            <a:chOff x="683900" y="3612800"/>
            <a:chExt cx="105100" cy="164600"/>
          </a:xfrm>
        </p:grpSpPr>
        <p:sp>
          <p:nvSpPr>
            <p:cNvPr id="1506" name="Google Shape;1506;p26"/>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6"/>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26"/>
          <p:cNvGrpSpPr/>
          <p:nvPr/>
        </p:nvGrpSpPr>
        <p:grpSpPr>
          <a:xfrm flipH="1" rot="-1974894">
            <a:off x="8706980" y="2937336"/>
            <a:ext cx="233139" cy="565604"/>
            <a:chOff x="1282375" y="3450000"/>
            <a:chExt cx="64725" cy="157025"/>
          </a:xfrm>
        </p:grpSpPr>
        <p:sp>
          <p:nvSpPr>
            <p:cNvPr id="1509" name="Google Shape;1509;p26"/>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6"/>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6"/>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2" name="Google Shape;1512;p26"/>
          <p:cNvGrpSpPr/>
          <p:nvPr/>
        </p:nvGrpSpPr>
        <p:grpSpPr>
          <a:xfrm flipH="1" rot="762759">
            <a:off x="7516114" y="3314521"/>
            <a:ext cx="590931" cy="1096303"/>
            <a:chOff x="2369275" y="3344925"/>
            <a:chExt cx="160525" cy="297800"/>
          </a:xfrm>
        </p:grpSpPr>
        <p:sp>
          <p:nvSpPr>
            <p:cNvPr id="1513" name="Google Shape;1513;p26"/>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6"/>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6"/>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6"/>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6"/>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6"/>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6"/>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6"/>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6"/>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6"/>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6"/>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6"/>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6"/>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6"/>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6"/>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8" name="Google Shape;1528;p26"/>
          <p:cNvGrpSpPr/>
          <p:nvPr/>
        </p:nvGrpSpPr>
        <p:grpSpPr>
          <a:xfrm flipH="1" rot="-4092482">
            <a:off x="344761" y="-173701"/>
            <a:ext cx="773115" cy="298133"/>
            <a:chOff x="1154075" y="3734125"/>
            <a:chExt cx="201750" cy="77800"/>
          </a:xfrm>
        </p:grpSpPr>
        <p:sp>
          <p:nvSpPr>
            <p:cNvPr id="1529" name="Google Shape;1529;p26"/>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6"/>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6"/>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6"/>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6"/>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6"/>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6"/>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6"/>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7" name="Google Shape;1537;p26"/>
          <p:cNvGrpSpPr/>
          <p:nvPr/>
        </p:nvGrpSpPr>
        <p:grpSpPr>
          <a:xfrm flipH="1" rot="-1415750">
            <a:off x="430215" y="501184"/>
            <a:ext cx="602211" cy="1005088"/>
            <a:chOff x="1980950" y="3649100"/>
            <a:chExt cx="146600" cy="244675"/>
          </a:xfrm>
        </p:grpSpPr>
        <p:sp>
          <p:nvSpPr>
            <p:cNvPr id="1538" name="Google Shape;1538;p26"/>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6"/>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6"/>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6"/>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6"/>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6"/>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6"/>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6"/>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6"/>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6"/>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6"/>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6"/>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6"/>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1" name="Google Shape;1551;p26"/>
          <p:cNvGrpSpPr/>
          <p:nvPr/>
        </p:nvGrpSpPr>
        <p:grpSpPr>
          <a:xfrm flipH="1" rot="-897778">
            <a:off x="825036" y="1701916"/>
            <a:ext cx="540259" cy="223794"/>
            <a:chOff x="2333000" y="3750375"/>
            <a:chExt cx="157050" cy="65050"/>
          </a:xfrm>
        </p:grpSpPr>
        <p:sp>
          <p:nvSpPr>
            <p:cNvPr id="1552" name="Google Shape;1552;p26"/>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6"/>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6"/>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6"/>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6"/>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557" name="Shape 1557"/>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SECTION_HEADER_1">
    <p:bg>
      <p:bgPr>
        <a:solidFill>
          <a:schemeClr val="accent1"/>
        </a:solidFill>
      </p:bgPr>
    </p:bg>
    <p:spTree>
      <p:nvGrpSpPr>
        <p:cNvPr id="1558" name="Shape 1558"/>
        <p:cNvGrpSpPr/>
        <p:nvPr/>
      </p:nvGrpSpPr>
      <p:grpSpPr>
        <a:xfrm>
          <a:off x="0" y="0"/>
          <a:ext cx="0" cy="0"/>
          <a:chOff x="0" y="0"/>
          <a:chExt cx="0" cy="0"/>
        </a:xfrm>
      </p:grpSpPr>
      <p:sp>
        <p:nvSpPr>
          <p:cNvPr id="1559" name="Google Shape;1559;p28"/>
          <p:cNvSpPr txBox="1"/>
          <p:nvPr>
            <p:ph hasCustomPrompt="1" type="title"/>
          </p:nvPr>
        </p:nvSpPr>
        <p:spPr>
          <a:xfrm>
            <a:off x="920046" y="1707038"/>
            <a:ext cx="1593900" cy="60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SzPts val="4000"/>
              <a:buFont typeface="Neucha"/>
              <a:buNone/>
              <a:defRPr b="1" sz="4000">
                <a:latin typeface="Neucha"/>
                <a:ea typeface="Neucha"/>
                <a:cs typeface="Neucha"/>
                <a:sym typeface="Neucha"/>
              </a:defRPr>
            </a:lvl2pPr>
            <a:lvl3pPr lvl="2" rtl="0" algn="ctr">
              <a:spcBef>
                <a:spcPts val="0"/>
              </a:spcBef>
              <a:spcAft>
                <a:spcPts val="0"/>
              </a:spcAft>
              <a:buSzPts val="4000"/>
              <a:buFont typeface="Neucha"/>
              <a:buNone/>
              <a:defRPr b="1" sz="4000">
                <a:latin typeface="Neucha"/>
                <a:ea typeface="Neucha"/>
                <a:cs typeface="Neucha"/>
                <a:sym typeface="Neucha"/>
              </a:defRPr>
            </a:lvl3pPr>
            <a:lvl4pPr lvl="3" rtl="0" algn="ctr">
              <a:spcBef>
                <a:spcPts val="0"/>
              </a:spcBef>
              <a:spcAft>
                <a:spcPts val="0"/>
              </a:spcAft>
              <a:buSzPts val="4000"/>
              <a:buFont typeface="Neucha"/>
              <a:buNone/>
              <a:defRPr b="1" sz="4000">
                <a:latin typeface="Neucha"/>
                <a:ea typeface="Neucha"/>
                <a:cs typeface="Neucha"/>
                <a:sym typeface="Neucha"/>
              </a:defRPr>
            </a:lvl4pPr>
            <a:lvl5pPr lvl="4" rtl="0" algn="ctr">
              <a:spcBef>
                <a:spcPts val="0"/>
              </a:spcBef>
              <a:spcAft>
                <a:spcPts val="0"/>
              </a:spcAft>
              <a:buSzPts val="4000"/>
              <a:buFont typeface="Neucha"/>
              <a:buNone/>
              <a:defRPr b="1" sz="4000">
                <a:latin typeface="Neucha"/>
                <a:ea typeface="Neucha"/>
                <a:cs typeface="Neucha"/>
                <a:sym typeface="Neucha"/>
              </a:defRPr>
            </a:lvl5pPr>
            <a:lvl6pPr lvl="5" rtl="0" algn="ctr">
              <a:spcBef>
                <a:spcPts val="0"/>
              </a:spcBef>
              <a:spcAft>
                <a:spcPts val="0"/>
              </a:spcAft>
              <a:buSzPts val="4000"/>
              <a:buFont typeface="Neucha"/>
              <a:buNone/>
              <a:defRPr b="1" sz="4000">
                <a:latin typeface="Neucha"/>
                <a:ea typeface="Neucha"/>
                <a:cs typeface="Neucha"/>
                <a:sym typeface="Neucha"/>
              </a:defRPr>
            </a:lvl6pPr>
            <a:lvl7pPr lvl="6" rtl="0" algn="ctr">
              <a:spcBef>
                <a:spcPts val="0"/>
              </a:spcBef>
              <a:spcAft>
                <a:spcPts val="0"/>
              </a:spcAft>
              <a:buSzPts val="4000"/>
              <a:buFont typeface="Neucha"/>
              <a:buNone/>
              <a:defRPr b="1" sz="4000">
                <a:latin typeface="Neucha"/>
                <a:ea typeface="Neucha"/>
                <a:cs typeface="Neucha"/>
                <a:sym typeface="Neucha"/>
              </a:defRPr>
            </a:lvl7pPr>
            <a:lvl8pPr lvl="7" rtl="0" algn="ctr">
              <a:spcBef>
                <a:spcPts val="0"/>
              </a:spcBef>
              <a:spcAft>
                <a:spcPts val="0"/>
              </a:spcAft>
              <a:buSzPts val="4000"/>
              <a:buFont typeface="Neucha"/>
              <a:buNone/>
              <a:defRPr b="1" sz="4000">
                <a:latin typeface="Neucha"/>
                <a:ea typeface="Neucha"/>
                <a:cs typeface="Neucha"/>
                <a:sym typeface="Neucha"/>
              </a:defRPr>
            </a:lvl8pPr>
            <a:lvl9pPr lvl="8" rtl="0" algn="ctr">
              <a:spcBef>
                <a:spcPts val="0"/>
              </a:spcBef>
              <a:spcAft>
                <a:spcPts val="0"/>
              </a:spcAft>
              <a:buSzPts val="4000"/>
              <a:buFont typeface="Neucha"/>
              <a:buNone/>
              <a:defRPr b="1" sz="4000">
                <a:latin typeface="Neucha"/>
                <a:ea typeface="Neucha"/>
                <a:cs typeface="Neucha"/>
                <a:sym typeface="Neucha"/>
              </a:defRPr>
            </a:lvl9pPr>
          </a:lstStyle>
          <a:p>
            <a:r>
              <a:t>xx%</a:t>
            </a:r>
          </a:p>
        </p:txBody>
      </p:sp>
      <p:sp>
        <p:nvSpPr>
          <p:cNvPr id="1560" name="Google Shape;1560;p28"/>
          <p:cNvSpPr txBox="1"/>
          <p:nvPr>
            <p:ph idx="1" type="subTitle"/>
          </p:nvPr>
        </p:nvSpPr>
        <p:spPr>
          <a:xfrm>
            <a:off x="2791146" y="1707038"/>
            <a:ext cx="2725200" cy="60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561" name="Google Shape;1561;p28"/>
          <p:cNvSpPr txBox="1"/>
          <p:nvPr>
            <p:ph hasCustomPrompt="1" idx="2" type="title"/>
          </p:nvPr>
        </p:nvSpPr>
        <p:spPr>
          <a:xfrm>
            <a:off x="920046" y="2517888"/>
            <a:ext cx="1593900" cy="60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SzPts val="4000"/>
              <a:buFont typeface="Neucha"/>
              <a:buNone/>
              <a:defRPr b="1" sz="4000">
                <a:latin typeface="Neucha"/>
                <a:ea typeface="Neucha"/>
                <a:cs typeface="Neucha"/>
                <a:sym typeface="Neucha"/>
              </a:defRPr>
            </a:lvl2pPr>
            <a:lvl3pPr lvl="2" rtl="0" algn="ctr">
              <a:spcBef>
                <a:spcPts val="0"/>
              </a:spcBef>
              <a:spcAft>
                <a:spcPts val="0"/>
              </a:spcAft>
              <a:buSzPts val="4000"/>
              <a:buFont typeface="Neucha"/>
              <a:buNone/>
              <a:defRPr b="1" sz="4000">
                <a:latin typeface="Neucha"/>
                <a:ea typeface="Neucha"/>
                <a:cs typeface="Neucha"/>
                <a:sym typeface="Neucha"/>
              </a:defRPr>
            </a:lvl3pPr>
            <a:lvl4pPr lvl="3" rtl="0" algn="ctr">
              <a:spcBef>
                <a:spcPts val="0"/>
              </a:spcBef>
              <a:spcAft>
                <a:spcPts val="0"/>
              </a:spcAft>
              <a:buSzPts val="4000"/>
              <a:buFont typeface="Neucha"/>
              <a:buNone/>
              <a:defRPr b="1" sz="4000">
                <a:latin typeface="Neucha"/>
                <a:ea typeface="Neucha"/>
                <a:cs typeface="Neucha"/>
                <a:sym typeface="Neucha"/>
              </a:defRPr>
            </a:lvl4pPr>
            <a:lvl5pPr lvl="4" rtl="0" algn="ctr">
              <a:spcBef>
                <a:spcPts val="0"/>
              </a:spcBef>
              <a:spcAft>
                <a:spcPts val="0"/>
              </a:spcAft>
              <a:buSzPts val="4000"/>
              <a:buFont typeface="Neucha"/>
              <a:buNone/>
              <a:defRPr b="1" sz="4000">
                <a:latin typeface="Neucha"/>
                <a:ea typeface="Neucha"/>
                <a:cs typeface="Neucha"/>
                <a:sym typeface="Neucha"/>
              </a:defRPr>
            </a:lvl5pPr>
            <a:lvl6pPr lvl="5" rtl="0" algn="ctr">
              <a:spcBef>
                <a:spcPts val="0"/>
              </a:spcBef>
              <a:spcAft>
                <a:spcPts val="0"/>
              </a:spcAft>
              <a:buSzPts val="4000"/>
              <a:buFont typeface="Neucha"/>
              <a:buNone/>
              <a:defRPr b="1" sz="4000">
                <a:latin typeface="Neucha"/>
                <a:ea typeface="Neucha"/>
                <a:cs typeface="Neucha"/>
                <a:sym typeface="Neucha"/>
              </a:defRPr>
            </a:lvl6pPr>
            <a:lvl7pPr lvl="6" rtl="0" algn="ctr">
              <a:spcBef>
                <a:spcPts val="0"/>
              </a:spcBef>
              <a:spcAft>
                <a:spcPts val="0"/>
              </a:spcAft>
              <a:buSzPts val="4000"/>
              <a:buFont typeface="Neucha"/>
              <a:buNone/>
              <a:defRPr b="1" sz="4000">
                <a:latin typeface="Neucha"/>
                <a:ea typeface="Neucha"/>
                <a:cs typeface="Neucha"/>
                <a:sym typeface="Neucha"/>
              </a:defRPr>
            </a:lvl7pPr>
            <a:lvl8pPr lvl="7" rtl="0" algn="ctr">
              <a:spcBef>
                <a:spcPts val="0"/>
              </a:spcBef>
              <a:spcAft>
                <a:spcPts val="0"/>
              </a:spcAft>
              <a:buSzPts val="4000"/>
              <a:buFont typeface="Neucha"/>
              <a:buNone/>
              <a:defRPr b="1" sz="4000">
                <a:latin typeface="Neucha"/>
                <a:ea typeface="Neucha"/>
                <a:cs typeface="Neucha"/>
                <a:sym typeface="Neucha"/>
              </a:defRPr>
            </a:lvl8pPr>
            <a:lvl9pPr lvl="8" rtl="0" algn="ctr">
              <a:spcBef>
                <a:spcPts val="0"/>
              </a:spcBef>
              <a:spcAft>
                <a:spcPts val="0"/>
              </a:spcAft>
              <a:buSzPts val="4000"/>
              <a:buFont typeface="Neucha"/>
              <a:buNone/>
              <a:defRPr b="1" sz="4000">
                <a:latin typeface="Neucha"/>
                <a:ea typeface="Neucha"/>
                <a:cs typeface="Neucha"/>
                <a:sym typeface="Neucha"/>
              </a:defRPr>
            </a:lvl9pPr>
          </a:lstStyle>
          <a:p>
            <a:r>
              <a:t>xx%</a:t>
            </a:r>
          </a:p>
        </p:txBody>
      </p:sp>
      <p:sp>
        <p:nvSpPr>
          <p:cNvPr id="1562" name="Google Shape;1562;p28"/>
          <p:cNvSpPr txBox="1"/>
          <p:nvPr>
            <p:ph idx="3" type="subTitle"/>
          </p:nvPr>
        </p:nvSpPr>
        <p:spPr>
          <a:xfrm>
            <a:off x="2791146" y="2517888"/>
            <a:ext cx="2725200" cy="60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563" name="Google Shape;1563;p28"/>
          <p:cNvSpPr txBox="1"/>
          <p:nvPr>
            <p:ph hasCustomPrompt="1" idx="4" type="title"/>
          </p:nvPr>
        </p:nvSpPr>
        <p:spPr>
          <a:xfrm>
            <a:off x="920046" y="3328738"/>
            <a:ext cx="1593900" cy="60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SzPts val="4000"/>
              <a:buFont typeface="Neucha"/>
              <a:buNone/>
              <a:defRPr b="1" sz="4000">
                <a:latin typeface="Neucha"/>
                <a:ea typeface="Neucha"/>
                <a:cs typeface="Neucha"/>
                <a:sym typeface="Neucha"/>
              </a:defRPr>
            </a:lvl2pPr>
            <a:lvl3pPr lvl="2" rtl="0" algn="ctr">
              <a:spcBef>
                <a:spcPts val="0"/>
              </a:spcBef>
              <a:spcAft>
                <a:spcPts val="0"/>
              </a:spcAft>
              <a:buSzPts val="4000"/>
              <a:buFont typeface="Neucha"/>
              <a:buNone/>
              <a:defRPr b="1" sz="4000">
                <a:latin typeface="Neucha"/>
                <a:ea typeface="Neucha"/>
                <a:cs typeface="Neucha"/>
                <a:sym typeface="Neucha"/>
              </a:defRPr>
            </a:lvl3pPr>
            <a:lvl4pPr lvl="3" rtl="0" algn="ctr">
              <a:spcBef>
                <a:spcPts val="0"/>
              </a:spcBef>
              <a:spcAft>
                <a:spcPts val="0"/>
              </a:spcAft>
              <a:buSzPts val="4000"/>
              <a:buFont typeface="Neucha"/>
              <a:buNone/>
              <a:defRPr b="1" sz="4000">
                <a:latin typeface="Neucha"/>
                <a:ea typeface="Neucha"/>
                <a:cs typeface="Neucha"/>
                <a:sym typeface="Neucha"/>
              </a:defRPr>
            </a:lvl4pPr>
            <a:lvl5pPr lvl="4" rtl="0" algn="ctr">
              <a:spcBef>
                <a:spcPts val="0"/>
              </a:spcBef>
              <a:spcAft>
                <a:spcPts val="0"/>
              </a:spcAft>
              <a:buSzPts val="4000"/>
              <a:buFont typeface="Neucha"/>
              <a:buNone/>
              <a:defRPr b="1" sz="4000">
                <a:latin typeface="Neucha"/>
                <a:ea typeface="Neucha"/>
                <a:cs typeface="Neucha"/>
                <a:sym typeface="Neucha"/>
              </a:defRPr>
            </a:lvl5pPr>
            <a:lvl6pPr lvl="5" rtl="0" algn="ctr">
              <a:spcBef>
                <a:spcPts val="0"/>
              </a:spcBef>
              <a:spcAft>
                <a:spcPts val="0"/>
              </a:spcAft>
              <a:buSzPts val="4000"/>
              <a:buFont typeface="Neucha"/>
              <a:buNone/>
              <a:defRPr b="1" sz="4000">
                <a:latin typeface="Neucha"/>
                <a:ea typeface="Neucha"/>
                <a:cs typeface="Neucha"/>
                <a:sym typeface="Neucha"/>
              </a:defRPr>
            </a:lvl6pPr>
            <a:lvl7pPr lvl="6" rtl="0" algn="ctr">
              <a:spcBef>
                <a:spcPts val="0"/>
              </a:spcBef>
              <a:spcAft>
                <a:spcPts val="0"/>
              </a:spcAft>
              <a:buSzPts val="4000"/>
              <a:buFont typeface="Neucha"/>
              <a:buNone/>
              <a:defRPr b="1" sz="4000">
                <a:latin typeface="Neucha"/>
                <a:ea typeface="Neucha"/>
                <a:cs typeface="Neucha"/>
                <a:sym typeface="Neucha"/>
              </a:defRPr>
            </a:lvl7pPr>
            <a:lvl8pPr lvl="7" rtl="0" algn="ctr">
              <a:spcBef>
                <a:spcPts val="0"/>
              </a:spcBef>
              <a:spcAft>
                <a:spcPts val="0"/>
              </a:spcAft>
              <a:buSzPts val="4000"/>
              <a:buFont typeface="Neucha"/>
              <a:buNone/>
              <a:defRPr b="1" sz="4000">
                <a:latin typeface="Neucha"/>
                <a:ea typeface="Neucha"/>
                <a:cs typeface="Neucha"/>
                <a:sym typeface="Neucha"/>
              </a:defRPr>
            </a:lvl8pPr>
            <a:lvl9pPr lvl="8" rtl="0" algn="ctr">
              <a:spcBef>
                <a:spcPts val="0"/>
              </a:spcBef>
              <a:spcAft>
                <a:spcPts val="0"/>
              </a:spcAft>
              <a:buSzPts val="4000"/>
              <a:buFont typeface="Neucha"/>
              <a:buNone/>
              <a:defRPr b="1" sz="4000">
                <a:latin typeface="Neucha"/>
                <a:ea typeface="Neucha"/>
                <a:cs typeface="Neucha"/>
                <a:sym typeface="Neucha"/>
              </a:defRPr>
            </a:lvl9pPr>
          </a:lstStyle>
          <a:p>
            <a:r>
              <a:t>xx%</a:t>
            </a:r>
          </a:p>
        </p:txBody>
      </p:sp>
      <p:sp>
        <p:nvSpPr>
          <p:cNvPr id="1564" name="Google Shape;1564;p28"/>
          <p:cNvSpPr txBox="1"/>
          <p:nvPr>
            <p:ph idx="5" type="subTitle"/>
          </p:nvPr>
        </p:nvSpPr>
        <p:spPr>
          <a:xfrm>
            <a:off x="2791146" y="3328738"/>
            <a:ext cx="2725200" cy="60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565" name="Google Shape;1565;p28"/>
          <p:cNvSpPr txBox="1"/>
          <p:nvPr>
            <p:ph idx="6"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1566" name="Google Shape;1566;p28"/>
          <p:cNvSpPr/>
          <p:nvPr/>
        </p:nvSpPr>
        <p:spPr>
          <a:xfrm rot="-955344">
            <a:off x="7599432" y="1501397"/>
            <a:ext cx="494404" cy="89709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7" name="Google Shape;1567;p28"/>
          <p:cNvGrpSpPr/>
          <p:nvPr/>
        </p:nvGrpSpPr>
        <p:grpSpPr>
          <a:xfrm rot="-3934734">
            <a:off x="7006682" y="2802455"/>
            <a:ext cx="1713225" cy="1227663"/>
            <a:chOff x="692625" y="2569725"/>
            <a:chExt cx="463800" cy="332350"/>
          </a:xfrm>
        </p:grpSpPr>
        <p:sp>
          <p:nvSpPr>
            <p:cNvPr id="1568" name="Google Shape;1568;p28"/>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8"/>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0" name="Google Shape;1570;p28"/>
          <p:cNvGrpSpPr/>
          <p:nvPr/>
        </p:nvGrpSpPr>
        <p:grpSpPr>
          <a:xfrm rot="-4458744">
            <a:off x="6837600" y="3805676"/>
            <a:ext cx="394600" cy="1330542"/>
            <a:chOff x="954700" y="3672025"/>
            <a:chExt cx="106825" cy="360200"/>
          </a:xfrm>
        </p:grpSpPr>
        <p:sp>
          <p:nvSpPr>
            <p:cNvPr id="1571" name="Google Shape;1571;p28"/>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8"/>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8"/>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8"/>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8"/>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8"/>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8"/>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8"/>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8"/>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28"/>
          <p:cNvGrpSpPr/>
          <p:nvPr/>
        </p:nvGrpSpPr>
        <p:grpSpPr>
          <a:xfrm rot="384839">
            <a:off x="8453421" y="1772702"/>
            <a:ext cx="883127" cy="855940"/>
            <a:chOff x="852825" y="3133350"/>
            <a:chExt cx="216825" cy="210150"/>
          </a:xfrm>
        </p:grpSpPr>
        <p:sp>
          <p:nvSpPr>
            <p:cNvPr id="1581" name="Google Shape;1581;p28"/>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8"/>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3" name="Google Shape;1583;p28"/>
          <p:cNvGrpSpPr/>
          <p:nvPr/>
        </p:nvGrpSpPr>
        <p:grpSpPr>
          <a:xfrm rot="-2700000">
            <a:off x="8329299" y="3793812"/>
            <a:ext cx="388232" cy="608020"/>
            <a:chOff x="683900" y="3612800"/>
            <a:chExt cx="105100" cy="164600"/>
          </a:xfrm>
        </p:grpSpPr>
        <p:sp>
          <p:nvSpPr>
            <p:cNvPr id="1584" name="Google Shape;1584;p28"/>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8"/>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6" name="Google Shape;1586;p28"/>
          <p:cNvGrpSpPr/>
          <p:nvPr/>
        </p:nvGrpSpPr>
        <p:grpSpPr>
          <a:xfrm rot="9820777">
            <a:off x="6915359" y="3622310"/>
            <a:ext cx="239084" cy="580026"/>
            <a:chOff x="1282375" y="3450000"/>
            <a:chExt cx="64725" cy="157025"/>
          </a:xfrm>
        </p:grpSpPr>
        <p:sp>
          <p:nvSpPr>
            <p:cNvPr id="1587" name="Google Shape;1587;p28"/>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8"/>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8"/>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0" name="Google Shape;1590;p28"/>
          <p:cNvGrpSpPr/>
          <p:nvPr/>
        </p:nvGrpSpPr>
        <p:grpSpPr>
          <a:xfrm rot="3303917">
            <a:off x="7811565" y="4352123"/>
            <a:ext cx="360250" cy="1149365"/>
            <a:chOff x="616875" y="3027700"/>
            <a:chExt cx="97525" cy="311150"/>
          </a:xfrm>
        </p:grpSpPr>
        <p:sp>
          <p:nvSpPr>
            <p:cNvPr id="1591" name="Google Shape;1591;p28"/>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8"/>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8"/>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8"/>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8"/>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6" name="Google Shape;1596;p28"/>
          <p:cNvGrpSpPr/>
          <p:nvPr/>
        </p:nvGrpSpPr>
        <p:grpSpPr>
          <a:xfrm rot="-9804196">
            <a:off x="8304466" y="1230055"/>
            <a:ext cx="239087" cy="580033"/>
            <a:chOff x="1282375" y="3450000"/>
            <a:chExt cx="64725" cy="157025"/>
          </a:xfrm>
        </p:grpSpPr>
        <p:sp>
          <p:nvSpPr>
            <p:cNvPr id="1597" name="Google Shape;1597;p28"/>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8"/>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8"/>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0" name="Google Shape;1600;p28"/>
          <p:cNvSpPr/>
          <p:nvPr/>
        </p:nvSpPr>
        <p:spPr>
          <a:xfrm rot="1965861">
            <a:off x="8769359" y="2967745"/>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8"/>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2" name="Google Shape;1602;p28"/>
          <p:cNvGrpSpPr/>
          <p:nvPr/>
        </p:nvGrpSpPr>
        <p:grpSpPr>
          <a:xfrm rot="-714897">
            <a:off x="6205882" y="4634928"/>
            <a:ext cx="883118" cy="855931"/>
            <a:chOff x="852825" y="3133350"/>
            <a:chExt cx="216825" cy="210150"/>
          </a:xfrm>
        </p:grpSpPr>
        <p:sp>
          <p:nvSpPr>
            <p:cNvPr id="1603" name="Google Shape;1603;p28"/>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8"/>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1_1">
    <p:bg>
      <p:bgPr>
        <a:solidFill>
          <a:schemeClr val="accent1"/>
        </a:solidFill>
      </p:bgPr>
    </p:bg>
    <p:spTree>
      <p:nvGrpSpPr>
        <p:cNvPr id="1605" name="Shape 1605"/>
        <p:cNvGrpSpPr/>
        <p:nvPr/>
      </p:nvGrpSpPr>
      <p:grpSpPr>
        <a:xfrm>
          <a:off x="0" y="0"/>
          <a:ext cx="0" cy="0"/>
          <a:chOff x="0" y="0"/>
          <a:chExt cx="0" cy="0"/>
        </a:xfrm>
      </p:grpSpPr>
      <p:grpSp>
        <p:nvGrpSpPr>
          <p:cNvPr id="1606" name="Google Shape;1606;p29"/>
          <p:cNvGrpSpPr/>
          <p:nvPr/>
        </p:nvGrpSpPr>
        <p:grpSpPr>
          <a:xfrm flipH="1" rot="2918387">
            <a:off x="8800296" y="-91325"/>
            <a:ext cx="569392" cy="950297"/>
            <a:chOff x="1980950" y="3649100"/>
            <a:chExt cx="146600" cy="244675"/>
          </a:xfrm>
        </p:grpSpPr>
        <p:sp>
          <p:nvSpPr>
            <p:cNvPr id="1607" name="Google Shape;1607;p29"/>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9"/>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9"/>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9"/>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9"/>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9"/>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9"/>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9"/>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9"/>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9"/>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9"/>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8" name="Google Shape;1618;p29"/>
          <p:cNvGrpSpPr/>
          <p:nvPr/>
        </p:nvGrpSpPr>
        <p:grpSpPr>
          <a:xfrm flipH="1" rot="2013131">
            <a:off x="-147533" y="615950"/>
            <a:ext cx="623487" cy="1156670"/>
            <a:chOff x="2369275" y="3344925"/>
            <a:chExt cx="160525" cy="297800"/>
          </a:xfrm>
        </p:grpSpPr>
        <p:sp>
          <p:nvSpPr>
            <p:cNvPr id="1619" name="Google Shape;1619;p29"/>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9"/>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9"/>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9"/>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9"/>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9"/>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9"/>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9"/>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9"/>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9"/>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9"/>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9"/>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9"/>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9"/>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9"/>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4" name="Google Shape;1634;p29"/>
          <p:cNvGrpSpPr/>
          <p:nvPr/>
        </p:nvGrpSpPr>
        <p:grpSpPr>
          <a:xfrm flipH="1" rot="-6235069">
            <a:off x="7577088" y="-220963"/>
            <a:ext cx="817372" cy="843276"/>
            <a:chOff x="2894600" y="3171950"/>
            <a:chExt cx="210450" cy="217125"/>
          </a:xfrm>
        </p:grpSpPr>
        <p:sp>
          <p:nvSpPr>
            <p:cNvPr id="1635" name="Google Shape;1635;p29"/>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9"/>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29"/>
          <p:cNvGrpSpPr/>
          <p:nvPr/>
        </p:nvGrpSpPr>
        <p:grpSpPr>
          <a:xfrm flipH="1" rot="-6698716">
            <a:off x="8427757" y="846037"/>
            <a:ext cx="1139236" cy="832555"/>
            <a:chOff x="3261275" y="2943825"/>
            <a:chExt cx="293325" cy="214350"/>
          </a:xfrm>
        </p:grpSpPr>
        <p:sp>
          <p:nvSpPr>
            <p:cNvPr id="1638" name="Google Shape;1638;p29"/>
            <p:cNvSpPr/>
            <p:nvPr/>
          </p:nvSpPr>
          <p:spPr>
            <a:xfrm>
              <a:off x="3432400" y="3092650"/>
              <a:ext cx="43550" cy="51800"/>
            </a:xfrm>
            <a:custGeom>
              <a:rect b="b" l="l" r="r" t="t"/>
              <a:pathLst>
                <a:path extrusionOk="0" h="2072" w="1742">
                  <a:moveTo>
                    <a:pt x="442" y="270"/>
                  </a:moveTo>
                  <a:cubicBezTo>
                    <a:pt x="813" y="537"/>
                    <a:pt x="1742" y="1396"/>
                    <a:pt x="987" y="1756"/>
                  </a:cubicBezTo>
                  <a:cubicBezTo>
                    <a:pt x="922" y="1787"/>
                    <a:pt x="860" y="1801"/>
                    <a:pt x="804" y="1801"/>
                  </a:cubicBezTo>
                  <a:cubicBezTo>
                    <a:pt x="501" y="1801"/>
                    <a:pt x="328" y="1403"/>
                    <a:pt x="279" y="1129"/>
                  </a:cubicBezTo>
                  <a:cubicBezTo>
                    <a:pt x="221" y="828"/>
                    <a:pt x="279" y="526"/>
                    <a:pt x="442" y="270"/>
                  </a:cubicBezTo>
                  <a:close/>
                  <a:moveTo>
                    <a:pt x="498" y="0"/>
                  </a:moveTo>
                  <a:cubicBezTo>
                    <a:pt x="413" y="0"/>
                    <a:pt x="171" y="280"/>
                    <a:pt x="116" y="444"/>
                  </a:cubicBezTo>
                  <a:cubicBezTo>
                    <a:pt x="24" y="700"/>
                    <a:pt x="0" y="1002"/>
                    <a:pt x="35" y="1164"/>
                  </a:cubicBezTo>
                  <a:cubicBezTo>
                    <a:pt x="91" y="1569"/>
                    <a:pt x="376" y="2071"/>
                    <a:pt x="847" y="2071"/>
                  </a:cubicBezTo>
                  <a:cubicBezTo>
                    <a:pt x="863" y="2071"/>
                    <a:pt x="878" y="2071"/>
                    <a:pt x="894" y="2070"/>
                  </a:cubicBezTo>
                  <a:cubicBezTo>
                    <a:pt x="1324" y="2046"/>
                    <a:pt x="1672" y="1570"/>
                    <a:pt x="1556" y="1141"/>
                  </a:cubicBezTo>
                  <a:cubicBezTo>
                    <a:pt x="1486" y="897"/>
                    <a:pt x="1312" y="677"/>
                    <a:pt x="1138" y="526"/>
                  </a:cubicBezTo>
                  <a:cubicBezTo>
                    <a:pt x="952" y="352"/>
                    <a:pt x="755" y="85"/>
                    <a:pt x="511" y="3"/>
                  </a:cubicBezTo>
                  <a:cubicBezTo>
                    <a:pt x="507" y="1"/>
                    <a:pt x="503" y="0"/>
                    <a:pt x="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9"/>
            <p:cNvSpPr/>
            <p:nvPr/>
          </p:nvSpPr>
          <p:spPr>
            <a:xfrm>
              <a:off x="3261275" y="2943825"/>
              <a:ext cx="293325" cy="214350"/>
            </a:xfrm>
            <a:custGeom>
              <a:rect b="b" l="l" r="r" t="t"/>
              <a:pathLst>
                <a:path extrusionOk="0" h="8574" w="11733">
                  <a:moveTo>
                    <a:pt x="1319" y="639"/>
                  </a:moveTo>
                  <a:lnTo>
                    <a:pt x="1319" y="639"/>
                  </a:lnTo>
                  <a:cubicBezTo>
                    <a:pt x="2693" y="1482"/>
                    <a:pt x="4537" y="2485"/>
                    <a:pt x="4581" y="2485"/>
                  </a:cubicBezTo>
                  <a:cubicBezTo>
                    <a:pt x="4581" y="2485"/>
                    <a:pt x="4581" y="2485"/>
                    <a:pt x="4582" y="2485"/>
                  </a:cubicBezTo>
                  <a:cubicBezTo>
                    <a:pt x="5208" y="2799"/>
                    <a:pt x="6010" y="2903"/>
                    <a:pt x="6671" y="3066"/>
                  </a:cubicBezTo>
                  <a:cubicBezTo>
                    <a:pt x="7054" y="3147"/>
                    <a:pt x="8180" y="3367"/>
                    <a:pt x="8389" y="3391"/>
                  </a:cubicBezTo>
                  <a:cubicBezTo>
                    <a:pt x="8406" y="3396"/>
                    <a:pt x="8424" y="3399"/>
                    <a:pt x="8441" y="3399"/>
                  </a:cubicBezTo>
                  <a:cubicBezTo>
                    <a:pt x="8494" y="3399"/>
                    <a:pt x="8540" y="3371"/>
                    <a:pt x="8540" y="3309"/>
                  </a:cubicBezTo>
                  <a:cubicBezTo>
                    <a:pt x="8553" y="2663"/>
                    <a:pt x="9264" y="2281"/>
                    <a:pt x="9921" y="2281"/>
                  </a:cubicBezTo>
                  <a:cubicBezTo>
                    <a:pt x="10432" y="2281"/>
                    <a:pt x="10910" y="2512"/>
                    <a:pt x="11001" y="3031"/>
                  </a:cubicBezTo>
                  <a:cubicBezTo>
                    <a:pt x="11048" y="3367"/>
                    <a:pt x="10874" y="3901"/>
                    <a:pt x="10526" y="4041"/>
                  </a:cubicBezTo>
                  <a:cubicBezTo>
                    <a:pt x="10414" y="4078"/>
                    <a:pt x="10295" y="4091"/>
                    <a:pt x="10176" y="4091"/>
                  </a:cubicBezTo>
                  <a:cubicBezTo>
                    <a:pt x="9996" y="4091"/>
                    <a:pt x="9815" y="4062"/>
                    <a:pt x="9655" y="4041"/>
                  </a:cubicBezTo>
                  <a:cubicBezTo>
                    <a:pt x="9307" y="3983"/>
                    <a:pt x="8958" y="3890"/>
                    <a:pt x="8622" y="3820"/>
                  </a:cubicBezTo>
                  <a:cubicBezTo>
                    <a:pt x="7879" y="3634"/>
                    <a:pt x="5139" y="2857"/>
                    <a:pt x="4489" y="2648"/>
                  </a:cubicBezTo>
                  <a:cubicBezTo>
                    <a:pt x="4454" y="2624"/>
                    <a:pt x="4431" y="2624"/>
                    <a:pt x="4396" y="2624"/>
                  </a:cubicBezTo>
                  <a:cubicBezTo>
                    <a:pt x="4280" y="2624"/>
                    <a:pt x="4210" y="2752"/>
                    <a:pt x="4338" y="2857"/>
                  </a:cubicBezTo>
                  <a:cubicBezTo>
                    <a:pt x="4872" y="3298"/>
                    <a:pt x="6961" y="5225"/>
                    <a:pt x="7495" y="5759"/>
                  </a:cubicBezTo>
                  <a:cubicBezTo>
                    <a:pt x="7751" y="6003"/>
                    <a:pt x="8006" y="6258"/>
                    <a:pt x="8227" y="6537"/>
                  </a:cubicBezTo>
                  <a:cubicBezTo>
                    <a:pt x="8413" y="6746"/>
                    <a:pt x="8633" y="6978"/>
                    <a:pt x="8691" y="7268"/>
                  </a:cubicBezTo>
                  <a:cubicBezTo>
                    <a:pt x="8761" y="7640"/>
                    <a:pt x="8401" y="8069"/>
                    <a:pt x="8076" y="8197"/>
                  </a:cubicBezTo>
                  <a:cubicBezTo>
                    <a:pt x="7969" y="8241"/>
                    <a:pt x="7863" y="8261"/>
                    <a:pt x="7761" y="8261"/>
                  </a:cubicBezTo>
                  <a:cubicBezTo>
                    <a:pt x="6815" y="8261"/>
                    <a:pt x="6161" y="6523"/>
                    <a:pt x="7031" y="5968"/>
                  </a:cubicBezTo>
                  <a:cubicBezTo>
                    <a:pt x="7124" y="5910"/>
                    <a:pt x="7078" y="5840"/>
                    <a:pt x="7020" y="5782"/>
                  </a:cubicBezTo>
                  <a:cubicBezTo>
                    <a:pt x="6892" y="5620"/>
                    <a:pt x="6102" y="4772"/>
                    <a:pt x="5847" y="4505"/>
                  </a:cubicBezTo>
                  <a:cubicBezTo>
                    <a:pt x="5371" y="4006"/>
                    <a:pt x="4860" y="3391"/>
                    <a:pt x="4268" y="3019"/>
                  </a:cubicBezTo>
                  <a:cubicBezTo>
                    <a:pt x="4268" y="2996"/>
                    <a:pt x="2422" y="1928"/>
                    <a:pt x="983" y="1208"/>
                  </a:cubicBezTo>
                  <a:lnTo>
                    <a:pt x="983" y="1208"/>
                  </a:lnTo>
                  <a:cubicBezTo>
                    <a:pt x="1134" y="1255"/>
                    <a:pt x="1250" y="1313"/>
                    <a:pt x="1377" y="1371"/>
                  </a:cubicBezTo>
                  <a:cubicBezTo>
                    <a:pt x="1958" y="1626"/>
                    <a:pt x="2527" y="1916"/>
                    <a:pt x="3130" y="2125"/>
                  </a:cubicBezTo>
                  <a:cubicBezTo>
                    <a:pt x="3156" y="2134"/>
                    <a:pt x="3186" y="2139"/>
                    <a:pt x="3215" y="2139"/>
                  </a:cubicBezTo>
                  <a:cubicBezTo>
                    <a:pt x="3264" y="2139"/>
                    <a:pt x="3309" y="2123"/>
                    <a:pt x="3316" y="2079"/>
                  </a:cubicBezTo>
                  <a:cubicBezTo>
                    <a:pt x="3316" y="2032"/>
                    <a:pt x="3223" y="1963"/>
                    <a:pt x="3223" y="1963"/>
                  </a:cubicBezTo>
                  <a:cubicBezTo>
                    <a:pt x="2736" y="1568"/>
                    <a:pt x="2178" y="1231"/>
                    <a:pt x="1656" y="906"/>
                  </a:cubicBezTo>
                  <a:cubicBezTo>
                    <a:pt x="1540" y="825"/>
                    <a:pt x="1435" y="744"/>
                    <a:pt x="1319" y="639"/>
                  </a:cubicBezTo>
                  <a:close/>
                  <a:moveTo>
                    <a:pt x="542" y="1"/>
                  </a:moveTo>
                  <a:cubicBezTo>
                    <a:pt x="495" y="1"/>
                    <a:pt x="484" y="59"/>
                    <a:pt x="553" y="152"/>
                  </a:cubicBezTo>
                  <a:cubicBezTo>
                    <a:pt x="948" y="593"/>
                    <a:pt x="1726" y="1173"/>
                    <a:pt x="2376" y="1626"/>
                  </a:cubicBezTo>
                  <a:cubicBezTo>
                    <a:pt x="1656" y="1324"/>
                    <a:pt x="739" y="953"/>
                    <a:pt x="147" y="848"/>
                  </a:cubicBezTo>
                  <a:cubicBezTo>
                    <a:pt x="127" y="844"/>
                    <a:pt x="110" y="842"/>
                    <a:pt x="94" y="842"/>
                  </a:cubicBezTo>
                  <a:cubicBezTo>
                    <a:pt x="27" y="842"/>
                    <a:pt x="0" y="878"/>
                    <a:pt x="19" y="906"/>
                  </a:cubicBezTo>
                  <a:cubicBezTo>
                    <a:pt x="19" y="906"/>
                    <a:pt x="31" y="918"/>
                    <a:pt x="31" y="929"/>
                  </a:cubicBezTo>
                  <a:cubicBezTo>
                    <a:pt x="658" y="1440"/>
                    <a:pt x="1412" y="1800"/>
                    <a:pt x="2120" y="2183"/>
                  </a:cubicBezTo>
                  <a:cubicBezTo>
                    <a:pt x="2771" y="2520"/>
                    <a:pt x="3421" y="2903"/>
                    <a:pt x="4106" y="3193"/>
                  </a:cubicBezTo>
                  <a:cubicBezTo>
                    <a:pt x="4140" y="3205"/>
                    <a:pt x="5998" y="4935"/>
                    <a:pt x="6822" y="5863"/>
                  </a:cubicBezTo>
                  <a:cubicBezTo>
                    <a:pt x="5708" y="6630"/>
                    <a:pt x="6784" y="8573"/>
                    <a:pt x="7895" y="8573"/>
                  </a:cubicBezTo>
                  <a:cubicBezTo>
                    <a:pt x="8231" y="8573"/>
                    <a:pt x="8571" y="8395"/>
                    <a:pt x="8854" y="7953"/>
                  </a:cubicBezTo>
                  <a:cubicBezTo>
                    <a:pt x="9457" y="6989"/>
                    <a:pt x="8180" y="6038"/>
                    <a:pt x="7600" y="5469"/>
                  </a:cubicBezTo>
                  <a:cubicBezTo>
                    <a:pt x="7043" y="4923"/>
                    <a:pt x="6404" y="4459"/>
                    <a:pt x="5859" y="3855"/>
                  </a:cubicBezTo>
                  <a:cubicBezTo>
                    <a:pt x="5673" y="3658"/>
                    <a:pt x="5475" y="3425"/>
                    <a:pt x="5243" y="3216"/>
                  </a:cubicBezTo>
                  <a:lnTo>
                    <a:pt x="5243" y="3216"/>
                  </a:lnTo>
                  <a:cubicBezTo>
                    <a:pt x="5545" y="3309"/>
                    <a:pt x="5847" y="3367"/>
                    <a:pt x="6126" y="3425"/>
                  </a:cubicBezTo>
                  <a:cubicBezTo>
                    <a:pt x="6903" y="3565"/>
                    <a:pt x="7635" y="3878"/>
                    <a:pt x="8401" y="4064"/>
                  </a:cubicBezTo>
                  <a:cubicBezTo>
                    <a:pt x="8854" y="4175"/>
                    <a:pt x="9522" y="4409"/>
                    <a:pt x="10107" y="4409"/>
                  </a:cubicBezTo>
                  <a:cubicBezTo>
                    <a:pt x="10557" y="4409"/>
                    <a:pt x="10959" y="4271"/>
                    <a:pt x="11176" y="3832"/>
                  </a:cubicBezTo>
                  <a:cubicBezTo>
                    <a:pt x="11733" y="2678"/>
                    <a:pt x="10780" y="2065"/>
                    <a:pt x="9830" y="2065"/>
                  </a:cubicBezTo>
                  <a:cubicBezTo>
                    <a:pt x="9098" y="2065"/>
                    <a:pt x="8367" y="2430"/>
                    <a:pt x="8331" y="3193"/>
                  </a:cubicBezTo>
                  <a:cubicBezTo>
                    <a:pt x="7112" y="2973"/>
                    <a:pt x="4640" y="2299"/>
                    <a:pt x="4628" y="2276"/>
                  </a:cubicBezTo>
                  <a:cubicBezTo>
                    <a:pt x="4036" y="1847"/>
                    <a:pt x="3363" y="1498"/>
                    <a:pt x="2724" y="1115"/>
                  </a:cubicBezTo>
                  <a:cubicBezTo>
                    <a:pt x="2028" y="709"/>
                    <a:pt x="1331" y="268"/>
                    <a:pt x="5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9"/>
            <p:cNvSpPr/>
            <p:nvPr/>
          </p:nvSpPr>
          <p:spPr>
            <a:xfrm>
              <a:off x="3476500" y="3005250"/>
              <a:ext cx="55750" cy="36425"/>
            </a:xfrm>
            <a:custGeom>
              <a:rect b="b" l="l" r="r" t="t"/>
              <a:pathLst>
                <a:path extrusionOk="0" h="1457" w="2230">
                  <a:moveTo>
                    <a:pt x="1347" y="239"/>
                  </a:moveTo>
                  <a:cubicBezTo>
                    <a:pt x="1578" y="239"/>
                    <a:pt x="1789" y="330"/>
                    <a:pt x="1824" y="609"/>
                  </a:cubicBezTo>
                  <a:cubicBezTo>
                    <a:pt x="1869" y="1031"/>
                    <a:pt x="1598" y="1162"/>
                    <a:pt x="1259" y="1162"/>
                  </a:cubicBezTo>
                  <a:cubicBezTo>
                    <a:pt x="908" y="1162"/>
                    <a:pt x="486" y="1022"/>
                    <a:pt x="268" y="922"/>
                  </a:cubicBezTo>
                  <a:cubicBezTo>
                    <a:pt x="407" y="655"/>
                    <a:pt x="639" y="446"/>
                    <a:pt x="907" y="330"/>
                  </a:cubicBezTo>
                  <a:cubicBezTo>
                    <a:pt x="1032" y="279"/>
                    <a:pt x="1194" y="239"/>
                    <a:pt x="1347" y="239"/>
                  </a:cubicBezTo>
                  <a:close/>
                  <a:moveTo>
                    <a:pt x="1339" y="0"/>
                  </a:moveTo>
                  <a:cubicBezTo>
                    <a:pt x="1158" y="0"/>
                    <a:pt x="972" y="42"/>
                    <a:pt x="814" y="109"/>
                  </a:cubicBezTo>
                  <a:cubicBezTo>
                    <a:pt x="663" y="167"/>
                    <a:pt x="419" y="342"/>
                    <a:pt x="245" y="562"/>
                  </a:cubicBezTo>
                  <a:cubicBezTo>
                    <a:pt x="129" y="713"/>
                    <a:pt x="1" y="1085"/>
                    <a:pt x="59" y="1131"/>
                  </a:cubicBezTo>
                  <a:cubicBezTo>
                    <a:pt x="256" y="1305"/>
                    <a:pt x="581" y="1328"/>
                    <a:pt x="825" y="1386"/>
                  </a:cubicBezTo>
                  <a:cubicBezTo>
                    <a:pt x="974" y="1424"/>
                    <a:pt x="1148" y="1456"/>
                    <a:pt x="1314" y="1456"/>
                  </a:cubicBezTo>
                  <a:cubicBezTo>
                    <a:pt x="1406" y="1456"/>
                    <a:pt x="1497" y="1446"/>
                    <a:pt x="1580" y="1421"/>
                  </a:cubicBezTo>
                  <a:cubicBezTo>
                    <a:pt x="1998" y="1305"/>
                    <a:pt x="2230" y="748"/>
                    <a:pt x="2033" y="365"/>
                  </a:cubicBezTo>
                  <a:cubicBezTo>
                    <a:pt x="1898" y="102"/>
                    <a:pt x="1624" y="0"/>
                    <a:pt x="13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9"/>
            <p:cNvSpPr/>
            <p:nvPr/>
          </p:nvSpPr>
          <p:spPr>
            <a:xfrm>
              <a:off x="3352000" y="2998975"/>
              <a:ext cx="11625" cy="11050"/>
            </a:xfrm>
            <a:custGeom>
              <a:rect b="b" l="l" r="r" t="t"/>
              <a:pathLst>
                <a:path extrusionOk="0" h="442" w="465">
                  <a:moveTo>
                    <a:pt x="233" y="0"/>
                  </a:moveTo>
                  <a:cubicBezTo>
                    <a:pt x="117" y="0"/>
                    <a:pt x="1" y="105"/>
                    <a:pt x="12" y="221"/>
                  </a:cubicBezTo>
                  <a:cubicBezTo>
                    <a:pt x="12" y="337"/>
                    <a:pt x="117" y="442"/>
                    <a:pt x="233" y="442"/>
                  </a:cubicBezTo>
                  <a:cubicBezTo>
                    <a:pt x="349" y="442"/>
                    <a:pt x="465" y="337"/>
                    <a:pt x="453" y="221"/>
                  </a:cubicBezTo>
                  <a:cubicBezTo>
                    <a:pt x="453" y="105"/>
                    <a:pt x="361" y="0"/>
                    <a:pt x="2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2" name="Google Shape;1642;p29"/>
          <p:cNvSpPr/>
          <p:nvPr/>
        </p:nvSpPr>
        <p:spPr>
          <a:xfrm flipH="1" rot="-1720377">
            <a:off x="743057" y="-323487"/>
            <a:ext cx="927086" cy="845552"/>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9"/>
          <p:cNvSpPr/>
          <p:nvPr/>
        </p:nvSpPr>
        <p:spPr>
          <a:xfrm flipH="1" rot="-842110">
            <a:off x="123693" y="52957"/>
            <a:ext cx="497132" cy="49113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4" name="Google Shape;1644;p29"/>
          <p:cNvGrpSpPr/>
          <p:nvPr/>
        </p:nvGrpSpPr>
        <p:grpSpPr>
          <a:xfrm flipH="1" rot="6757396">
            <a:off x="7704419" y="323603"/>
            <a:ext cx="414892" cy="1399056"/>
            <a:chOff x="954700" y="3672025"/>
            <a:chExt cx="106825" cy="360200"/>
          </a:xfrm>
        </p:grpSpPr>
        <p:sp>
          <p:nvSpPr>
            <p:cNvPr id="1645" name="Google Shape;1645;p29"/>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9"/>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9"/>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9"/>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9"/>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9"/>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9"/>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9"/>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9"/>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4" name="Google Shape;1654;p29"/>
          <p:cNvGrpSpPr/>
          <p:nvPr/>
        </p:nvGrpSpPr>
        <p:grpSpPr>
          <a:xfrm rot="4839262">
            <a:off x="727815" y="491434"/>
            <a:ext cx="735585" cy="735614"/>
            <a:chOff x="2894600" y="3171950"/>
            <a:chExt cx="210450" cy="217125"/>
          </a:xfrm>
        </p:grpSpPr>
        <p:sp>
          <p:nvSpPr>
            <p:cNvPr id="1655" name="Google Shape;1655;p29"/>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9"/>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7" name="Google Shape;1657;p29"/>
          <p:cNvSpPr txBox="1"/>
          <p:nvPr>
            <p:ph type="title"/>
          </p:nvPr>
        </p:nvSpPr>
        <p:spPr>
          <a:xfrm>
            <a:off x="755262" y="2064149"/>
            <a:ext cx="2110500" cy="39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1658" name="Google Shape;1658;p29"/>
          <p:cNvSpPr txBox="1"/>
          <p:nvPr>
            <p:ph idx="1" type="subTitle"/>
          </p:nvPr>
        </p:nvSpPr>
        <p:spPr>
          <a:xfrm>
            <a:off x="755262" y="2357297"/>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659" name="Google Shape;1659;p29"/>
          <p:cNvSpPr txBox="1"/>
          <p:nvPr>
            <p:ph idx="2" type="title"/>
          </p:nvPr>
        </p:nvSpPr>
        <p:spPr>
          <a:xfrm>
            <a:off x="3516750" y="2064149"/>
            <a:ext cx="2110500" cy="39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1660" name="Google Shape;1660;p29"/>
          <p:cNvSpPr txBox="1"/>
          <p:nvPr>
            <p:ph idx="3" type="subTitle"/>
          </p:nvPr>
        </p:nvSpPr>
        <p:spPr>
          <a:xfrm>
            <a:off x="3516750" y="2357297"/>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661" name="Google Shape;1661;p29"/>
          <p:cNvSpPr txBox="1"/>
          <p:nvPr>
            <p:ph idx="4" type="title"/>
          </p:nvPr>
        </p:nvSpPr>
        <p:spPr>
          <a:xfrm>
            <a:off x="6278238" y="2064149"/>
            <a:ext cx="2110500" cy="39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1662" name="Google Shape;1662;p29"/>
          <p:cNvSpPr txBox="1"/>
          <p:nvPr>
            <p:ph idx="5" type="subTitle"/>
          </p:nvPr>
        </p:nvSpPr>
        <p:spPr>
          <a:xfrm>
            <a:off x="6278238" y="2357297"/>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663" name="Google Shape;1663;p29"/>
          <p:cNvSpPr txBox="1"/>
          <p:nvPr>
            <p:ph idx="6" type="title"/>
          </p:nvPr>
        </p:nvSpPr>
        <p:spPr>
          <a:xfrm>
            <a:off x="755262" y="3447941"/>
            <a:ext cx="2110500" cy="39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1664" name="Google Shape;1664;p29"/>
          <p:cNvSpPr txBox="1"/>
          <p:nvPr>
            <p:ph idx="7" type="subTitle"/>
          </p:nvPr>
        </p:nvSpPr>
        <p:spPr>
          <a:xfrm>
            <a:off x="755262" y="3731945"/>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665" name="Google Shape;1665;p29"/>
          <p:cNvSpPr txBox="1"/>
          <p:nvPr>
            <p:ph idx="8" type="title"/>
          </p:nvPr>
        </p:nvSpPr>
        <p:spPr>
          <a:xfrm>
            <a:off x="3516750" y="3447941"/>
            <a:ext cx="2110500" cy="39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1666" name="Google Shape;1666;p29"/>
          <p:cNvSpPr txBox="1"/>
          <p:nvPr>
            <p:ph idx="9" type="subTitle"/>
          </p:nvPr>
        </p:nvSpPr>
        <p:spPr>
          <a:xfrm>
            <a:off x="3516750" y="3741470"/>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667" name="Google Shape;1667;p29"/>
          <p:cNvSpPr txBox="1"/>
          <p:nvPr>
            <p:ph idx="13" type="title"/>
          </p:nvPr>
        </p:nvSpPr>
        <p:spPr>
          <a:xfrm>
            <a:off x="6278238" y="3447941"/>
            <a:ext cx="2110500" cy="39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1668" name="Google Shape;1668;p29"/>
          <p:cNvSpPr txBox="1"/>
          <p:nvPr>
            <p:ph idx="14" type="subTitle"/>
          </p:nvPr>
        </p:nvSpPr>
        <p:spPr>
          <a:xfrm>
            <a:off x="6278238" y="3741470"/>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669" name="Google Shape;1669;p29"/>
          <p:cNvSpPr txBox="1"/>
          <p:nvPr>
            <p:ph idx="15"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214" name="Shape 214"/>
        <p:cNvGrpSpPr/>
        <p:nvPr/>
      </p:nvGrpSpPr>
      <p:grpSpPr>
        <a:xfrm>
          <a:off x="0" y="0"/>
          <a:ext cx="0" cy="0"/>
          <a:chOff x="0" y="0"/>
          <a:chExt cx="0" cy="0"/>
        </a:xfrm>
      </p:grpSpPr>
      <p:sp>
        <p:nvSpPr>
          <p:cNvPr id="215" name="Google Shape;215;p4"/>
          <p:cNvSpPr txBox="1"/>
          <p:nvPr>
            <p:ph idx="1" type="subTitle"/>
          </p:nvPr>
        </p:nvSpPr>
        <p:spPr>
          <a:xfrm>
            <a:off x="3017550" y="2996692"/>
            <a:ext cx="31089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216" name="Google Shape;216;p4"/>
          <p:cNvSpPr txBox="1"/>
          <p:nvPr>
            <p:ph type="ctrTitle"/>
          </p:nvPr>
        </p:nvSpPr>
        <p:spPr>
          <a:xfrm>
            <a:off x="2220750" y="2480250"/>
            <a:ext cx="47025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217" name="Google Shape;217;p4"/>
          <p:cNvGrpSpPr/>
          <p:nvPr/>
        </p:nvGrpSpPr>
        <p:grpSpPr>
          <a:xfrm rot="-2700065">
            <a:off x="5167" y="1112073"/>
            <a:ext cx="598768" cy="1110833"/>
            <a:chOff x="2369275" y="3344925"/>
            <a:chExt cx="160525" cy="297800"/>
          </a:xfrm>
        </p:grpSpPr>
        <p:sp>
          <p:nvSpPr>
            <p:cNvPr id="218" name="Google Shape;218;p4"/>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4"/>
          <p:cNvSpPr/>
          <p:nvPr/>
        </p:nvSpPr>
        <p:spPr>
          <a:xfrm rot="1184892">
            <a:off x="888716" y="133998"/>
            <a:ext cx="890332" cy="812016"/>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flipH="1" rot="290954">
            <a:off x="8792626" y="3491026"/>
            <a:ext cx="477421" cy="47165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4"/>
          <p:cNvGrpSpPr/>
          <p:nvPr/>
        </p:nvGrpSpPr>
        <p:grpSpPr>
          <a:xfrm flipH="1" rot="4044333">
            <a:off x="7855938" y="4107598"/>
            <a:ext cx="1234481" cy="919854"/>
            <a:chOff x="1954550" y="2620525"/>
            <a:chExt cx="310850" cy="231625"/>
          </a:xfrm>
        </p:grpSpPr>
        <p:sp>
          <p:nvSpPr>
            <p:cNvPr id="236" name="Google Shape;236;p4"/>
            <p:cNvSpPr/>
            <p:nvPr/>
          </p:nvSpPr>
          <p:spPr>
            <a:xfrm>
              <a:off x="1954550" y="2620525"/>
              <a:ext cx="310850" cy="231625"/>
            </a:xfrm>
            <a:custGeom>
              <a:rect b="b" l="l" r="r" t="t"/>
              <a:pathLst>
                <a:path extrusionOk="0" h="9265" w="12434">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2115625" y="2668975"/>
              <a:ext cx="62700" cy="44450"/>
            </a:xfrm>
            <a:custGeom>
              <a:rect b="b" l="l" r="r" t="t"/>
              <a:pathLst>
                <a:path extrusionOk="0" h="1778" w="2508">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2021300" y="2692200"/>
              <a:ext cx="10750" cy="104500"/>
            </a:xfrm>
            <a:custGeom>
              <a:rect b="b" l="l" r="r" t="t"/>
              <a:pathLst>
                <a:path extrusionOk="0" h="4180" w="43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2053800" y="2689300"/>
              <a:ext cx="13950" cy="108000"/>
            </a:xfrm>
            <a:custGeom>
              <a:rect b="b" l="l" r="r" t="t"/>
              <a:pathLst>
                <a:path extrusionOk="0" h="4320" w="558">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2081375" y="2683500"/>
              <a:ext cx="15700" cy="113500"/>
            </a:xfrm>
            <a:custGeom>
              <a:rect b="b" l="l" r="r" t="t"/>
              <a:pathLst>
                <a:path extrusionOk="0" h="4540" w="628">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2165550" y="2722975"/>
              <a:ext cx="12200" cy="58650"/>
            </a:xfrm>
            <a:custGeom>
              <a:rect b="b" l="l" r="r" t="t"/>
              <a:pathLst>
                <a:path extrusionOk="0" h="2346" w="488">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2140575" y="2727600"/>
              <a:ext cx="13100" cy="56925"/>
            </a:xfrm>
            <a:custGeom>
              <a:rect b="b" l="l" r="r" t="t"/>
              <a:pathLst>
                <a:path extrusionOk="0" h="2277" w="524">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2121125" y="2724125"/>
              <a:ext cx="9900" cy="43850"/>
            </a:xfrm>
            <a:custGeom>
              <a:rect b="b" l="l" r="r" t="t"/>
              <a:pathLst>
                <a:path extrusionOk="0" h="1754" w="396">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2126075" y="2779275"/>
              <a:ext cx="4075" cy="3800"/>
            </a:xfrm>
            <a:custGeom>
              <a:rect b="b" l="l" r="r" t="t"/>
              <a:pathLst>
                <a:path extrusionOk="0" h="152" w="163">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4"/>
          <p:cNvGrpSpPr/>
          <p:nvPr/>
        </p:nvGrpSpPr>
        <p:grpSpPr>
          <a:xfrm flipH="1" rot="1012302">
            <a:off x="8582303" y="2740849"/>
            <a:ext cx="417388" cy="653682"/>
            <a:chOff x="683900" y="3612800"/>
            <a:chExt cx="105100" cy="164600"/>
          </a:xfrm>
        </p:grpSpPr>
        <p:sp>
          <p:nvSpPr>
            <p:cNvPr id="246" name="Google Shape;246;p4"/>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4"/>
          <p:cNvGrpSpPr/>
          <p:nvPr/>
        </p:nvGrpSpPr>
        <p:grpSpPr>
          <a:xfrm flipH="1" rot="-2203129">
            <a:off x="7526524" y="4432354"/>
            <a:ext cx="239083" cy="580024"/>
            <a:chOff x="1282375" y="3450000"/>
            <a:chExt cx="64725" cy="157025"/>
          </a:xfrm>
        </p:grpSpPr>
        <p:sp>
          <p:nvSpPr>
            <p:cNvPr id="249" name="Google Shape;249;p4"/>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4"/>
          <p:cNvGrpSpPr/>
          <p:nvPr/>
        </p:nvGrpSpPr>
        <p:grpSpPr>
          <a:xfrm rot="-2161832">
            <a:off x="146056" y="237764"/>
            <a:ext cx="546806" cy="912618"/>
            <a:chOff x="1980950" y="3649100"/>
            <a:chExt cx="146600" cy="244675"/>
          </a:xfrm>
        </p:grpSpPr>
        <p:sp>
          <p:nvSpPr>
            <p:cNvPr id="253" name="Google Shape;253;p4"/>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4"/>
          <p:cNvSpPr txBox="1"/>
          <p:nvPr>
            <p:ph hasCustomPrompt="1" idx="2" type="title"/>
          </p:nvPr>
        </p:nvSpPr>
        <p:spPr>
          <a:xfrm>
            <a:off x="3963000" y="1558320"/>
            <a:ext cx="1218000" cy="746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65" name="Google Shape;265;p4"/>
          <p:cNvGrpSpPr/>
          <p:nvPr/>
        </p:nvGrpSpPr>
        <p:grpSpPr>
          <a:xfrm rot="1596373">
            <a:off x="7444241" y="2827696"/>
            <a:ext cx="881313" cy="1208878"/>
            <a:chOff x="4590425" y="3427675"/>
            <a:chExt cx="214500" cy="294225"/>
          </a:xfrm>
        </p:grpSpPr>
        <p:sp>
          <p:nvSpPr>
            <p:cNvPr id="266" name="Google Shape;266;p4"/>
            <p:cNvSpPr/>
            <p:nvPr/>
          </p:nvSpPr>
          <p:spPr>
            <a:xfrm>
              <a:off x="4677000" y="3443900"/>
              <a:ext cx="11850" cy="14200"/>
            </a:xfrm>
            <a:custGeom>
              <a:rect b="b" l="l" r="r" t="t"/>
              <a:pathLst>
                <a:path extrusionOk="0" h="568" w="474">
                  <a:moveTo>
                    <a:pt x="315" y="1"/>
                  </a:moveTo>
                  <a:cubicBezTo>
                    <a:pt x="290" y="1"/>
                    <a:pt x="264" y="8"/>
                    <a:pt x="241" y="24"/>
                  </a:cubicBezTo>
                  <a:cubicBezTo>
                    <a:pt x="125" y="116"/>
                    <a:pt x="43" y="302"/>
                    <a:pt x="8" y="430"/>
                  </a:cubicBezTo>
                  <a:cubicBezTo>
                    <a:pt x="0" y="505"/>
                    <a:pt x="57" y="567"/>
                    <a:pt x="120" y="567"/>
                  </a:cubicBezTo>
                  <a:cubicBezTo>
                    <a:pt x="145" y="567"/>
                    <a:pt x="171" y="558"/>
                    <a:pt x="194" y="534"/>
                  </a:cubicBezTo>
                  <a:cubicBezTo>
                    <a:pt x="252" y="476"/>
                    <a:pt x="299" y="383"/>
                    <a:pt x="357" y="314"/>
                  </a:cubicBezTo>
                  <a:cubicBezTo>
                    <a:pt x="392" y="267"/>
                    <a:pt x="415" y="209"/>
                    <a:pt x="438" y="151"/>
                  </a:cubicBezTo>
                  <a:cubicBezTo>
                    <a:pt x="474" y="80"/>
                    <a:pt x="399" y="1"/>
                    <a:pt x="3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4701575" y="3434675"/>
              <a:ext cx="23525" cy="23025"/>
            </a:xfrm>
            <a:custGeom>
              <a:rect b="b" l="l" r="r" t="t"/>
              <a:pathLst>
                <a:path extrusionOk="0" h="921" w="941">
                  <a:moveTo>
                    <a:pt x="741" y="0"/>
                  </a:moveTo>
                  <a:cubicBezTo>
                    <a:pt x="562" y="0"/>
                    <a:pt x="390" y="122"/>
                    <a:pt x="279" y="253"/>
                  </a:cubicBezTo>
                  <a:cubicBezTo>
                    <a:pt x="128" y="404"/>
                    <a:pt x="1" y="625"/>
                    <a:pt x="24" y="845"/>
                  </a:cubicBezTo>
                  <a:cubicBezTo>
                    <a:pt x="31" y="887"/>
                    <a:pt x="84" y="921"/>
                    <a:pt x="127" y="921"/>
                  </a:cubicBezTo>
                  <a:cubicBezTo>
                    <a:pt x="157" y="921"/>
                    <a:pt x="182" y="906"/>
                    <a:pt x="186" y="869"/>
                  </a:cubicBezTo>
                  <a:cubicBezTo>
                    <a:pt x="233" y="741"/>
                    <a:pt x="326" y="613"/>
                    <a:pt x="419" y="509"/>
                  </a:cubicBezTo>
                  <a:cubicBezTo>
                    <a:pt x="465" y="451"/>
                    <a:pt x="523" y="404"/>
                    <a:pt x="581" y="369"/>
                  </a:cubicBezTo>
                  <a:cubicBezTo>
                    <a:pt x="651" y="323"/>
                    <a:pt x="732" y="311"/>
                    <a:pt x="813" y="276"/>
                  </a:cubicBezTo>
                  <a:cubicBezTo>
                    <a:pt x="941" y="230"/>
                    <a:pt x="941" y="56"/>
                    <a:pt x="825" y="9"/>
                  </a:cubicBezTo>
                  <a:cubicBezTo>
                    <a:pt x="797" y="3"/>
                    <a:pt x="769" y="0"/>
                    <a:pt x="7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4626875" y="3465350"/>
              <a:ext cx="66600" cy="97750"/>
            </a:xfrm>
            <a:custGeom>
              <a:rect b="b" l="l" r="r" t="t"/>
              <a:pathLst>
                <a:path extrusionOk="0" h="3910" w="2664">
                  <a:moveTo>
                    <a:pt x="2523" y="1"/>
                  </a:moveTo>
                  <a:cubicBezTo>
                    <a:pt x="2496" y="1"/>
                    <a:pt x="2469" y="13"/>
                    <a:pt x="2455" y="36"/>
                  </a:cubicBezTo>
                  <a:cubicBezTo>
                    <a:pt x="1642" y="1197"/>
                    <a:pt x="736" y="2428"/>
                    <a:pt x="75" y="3670"/>
                  </a:cubicBezTo>
                  <a:cubicBezTo>
                    <a:pt x="1" y="3810"/>
                    <a:pt x="125" y="3909"/>
                    <a:pt x="250" y="3909"/>
                  </a:cubicBezTo>
                  <a:cubicBezTo>
                    <a:pt x="300" y="3909"/>
                    <a:pt x="351" y="3893"/>
                    <a:pt x="388" y="3856"/>
                  </a:cubicBezTo>
                  <a:cubicBezTo>
                    <a:pt x="922" y="3275"/>
                    <a:pt x="1328" y="2544"/>
                    <a:pt x="1735" y="1882"/>
                  </a:cubicBezTo>
                  <a:cubicBezTo>
                    <a:pt x="2071" y="1360"/>
                    <a:pt x="2664" y="733"/>
                    <a:pt x="2606" y="83"/>
                  </a:cubicBezTo>
                  <a:cubicBezTo>
                    <a:pt x="2606" y="27"/>
                    <a:pt x="2564" y="1"/>
                    <a:pt x="25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4609475" y="3552050"/>
              <a:ext cx="12025" cy="15800"/>
            </a:xfrm>
            <a:custGeom>
              <a:rect b="b" l="l" r="r" t="t"/>
              <a:pathLst>
                <a:path extrusionOk="0" h="632" w="481">
                  <a:moveTo>
                    <a:pt x="355" y="1"/>
                  </a:moveTo>
                  <a:cubicBezTo>
                    <a:pt x="341" y="1"/>
                    <a:pt x="328" y="7"/>
                    <a:pt x="318" y="16"/>
                  </a:cubicBezTo>
                  <a:cubicBezTo>
                    <a:pt x="190" y="167"/>
                    <a:pt x="28" y="283"/>
                    <a:pt x="16" y="504"/>
                  </a:cubicBezTo>
                  <a:cubicBezTo>
                    <a:pt x="1" y="580"/>
                    <a:pt x="71" y="631"/>
                    <a:pt x="143" y="631"/>
                  </a:cubicBezTo>
                  <a:cubicBezTo>
                    <a:pt x="181" y="631"/>
                    <a:pt x="220" y="617"/>
                    <a:pt x="248" y="585"/>
                  </a:cubicBezTo>
                  <a:cubicBezTo>
                    <a:pt x="376" y="446"/>
                    <a:pt x="480" y="237"/>
                    <a:pt x="399" y="39"/>
                  </a:cubicBezTo>
                  <a:cubicBezTo>
                    <a:pt x="392" y="12"/>
                    <a:pt x="374" y="1"/>
                    <a:pt x="3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4597375" y="3621450"/>
              <a:ext cx="79275" cy="18875"/>
            </a:xfrm>
            <a:custGeom>
              <a:rect b="b" l="l" r="r" t="t"/>
              <a:pathLst>
                <a:path extrusionOk="0" h="755" w="3171">
                  <a:moveTo>
                    <a:pt x="1046" y="0"/>
                  </a:moveTo>
                  <a:cubicBezTo>
                    <a:pt x="988" y="0"/>
                    <a:pt x="930" y="1"/>
                    <a:pt x="872" y="3"/>
                  </a:cubicBezTo>
                  <a:cubicBezTo>
                    <a:pt x="465" y="15"/>
                    <a:pt x="13" y="108"/>
                    <a:pt x="36" y="479"/>
                  </a:cubicBezTo>
                  <a:cubicBezTo>
                    <a:pt x="36" y="514"/>
                    <a:pt x="13" y="537"/>
                    <a:pt x="13" y="572"/>
                  </a:cubicBezTo>
                  <a:cubicBezTo>
                    <a:pt x="1" y="630"/>
                    <a:pt x="36" y="677"/>
                    <a:pt x="71" y="700"/>
                  </a:cubicBezTo>
                  <a:lnTo>
                    <a:pt x="71" y="711"/>
                  </a:lnTo>
                  <a:cubicBezTo>
                    <a:pt x="88" y="740"/>
                    <a:pt x="117" y="755"/>
                    <a:pt x="146" y="755"/>
                  </a:cubicBezTo>
                  <a:cubicBezTo>
                    <a:pt x="175" y="755"/>
                    <a:pt x="204" y="740"/>
                    <a:pt x="221" y="711"/>
                  </a:cubicBezTo>
                  <a:cubicBezTo>
                    <a:pt x="221" y="700"/>
                    <a:pt x="221" y="700"/>
                    <a:pt x="233" y="688"/>
                  </a:cubicBezTo>
                  <a:cubicBezTo>
                    <a:pt x="280" y="653"/>
                    <a:pt x="291" y="618"/>
                    <a:pt x="291" y="560"/>
                  </a:cubicBezTo>
                  <a:lnTo>
                    <a:pt x="291" y="537"/>
                  </a:lnTo>
                  <a:cubicBezTo>
                    <a:pt x="396" y="340"/>
                    <a:pt x="512" y="351"/>
                    <a:pt x="872" y="340"/>
                  </a:cubicBezTo>
                  <a:cubicBezTo>
                    <a:pt x="918" y="338"/>
                    <a:pt x="964" y="338"/>
                    <a:pt x="1010" y="338"/>
                  </a:cubicBezTo>
                  <a:cubicBezTo>
                    <a:pt x="1321" y="338"/>
                    <a:pt x="1625" y="371"/>
                    <a:pt x="1928" y="421"/>
                  </a:cubicBezTo>
                  <a:cubicBezTo>
                    <a:pt x="2125" y="454"/>
                    <a:pt x="2397" y="531"/>
                    <a:pt x="2644" y="531"/>
                  </a:cubicBezTo>
                  <a:cubicBezTo>
                    <a:pt x="2833" y="531"/>
                    <a:pt x="3008" y="486"/>
                    <a:pt x="3124" y="340"/>
                  </a:cubicBezTo>
                  <a:cubicBezTo>
                    <a:pt x="3170" y="293"/>
                    <a:pt x="3135" y="224"/>
                    <a:pt x="3077" y="212"/>
                  </a:cubicBezTo>
                  <a:cubicBezTo>
                    <a:pt x="2717" y="119"/>
                    <a:pt x="2288" y="131"/>
                    <a:pt x="1916" y="73"/>
                  </a:cubicBezTo>
                  <a:cubicBezTo>
                    <a:pt x="1626" y="24"/>
                    <a:pt x="1336" y="0"/>
                    <a:pt x="10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4704200" y="3504850"/>
              <a:ext cx="83900" cy="69175"/>
            </a:xfrm>
            <a:custGeom>
              <a:rect b="b" l="l" r="r" t="t"/>
              <a:pathLst>
                <a:path extrusionOk="0" h="2767" w="3356">
                  <a:moveTo>
                    <a:pt x="81" y="0"/>
                  </a:moveTo>
                  <a:cubicBezTo>
                    <a:pt x="0" y="0"/>
                    <a:pt x="0" y="105"/>
                    <a:pt x="70" y="140"/>
                  </a:cubicBezTo>
                  <a:cubicBezTo>
                    <a:pt x="882" y="430"/>
                    <a:pt x="1741" y="488"/>
                    <a:pt x="2334" y="1196"/>
                  </a:cubicBezTo>
                  <a:cubicBezTo>
                    <a:pt x="2728" y="1660"/>
                    <a:pt x="2856" y="2252"/>
                    <a:pt x="3216" y="2740"/>
                  </a:cubicBezTo>
                  <a:cubicBezTo>
                    <a:pt x="3231" y="2758"/>
                    <a:pt x="3250" y="2766"/>
                    <a:pt x="3270" y="2766"/>
                  </a:cubicBezTo>
                  <a:cubicBezTo>
                    <a:pt x="3312" y="2766"/>
                    <a:pt x="3355" y="2730"/>
                    <a:pt x="3355" y="2682"/>
                  </a:cubicBezTo>
                  <a:cubicBezTo>
                    <a:pt x="3158" y="952"/>
                    <a:pt x="1753" y="12"/>
                    <a:pt x="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
            <p:cNvSpPr/>
            <p:nvPr/>
          </p:nvSpPr>
          <p:spPr>
            <a:xfrm>
              <a:off x="4654575" y="3616750"/>
              <a:ext cx="113075" cy="59350"/>
            </a:xfrm>
            <a:custGeom>
              <a:rect b="b" l="l" r="r" t="t"/>
              <a:pathLst>
                <a:path extrusionOk="0" h="2374" w="4523">
                  <a:moveTo>
                    <a:pt x="4429" y="1"/>
                  </a:moveTo>
                  <a:cubicBezTo>
                    <a:pt x="4401" y="1"/>
                    <a:pt x="4374" y="16"/>
                    <a:pt x="4365" y="52"/>
                  </a:cubicBezTo>
                  <a:cubicBezTo>
                    <a:pt x="4017" y="899"/>
                    <a:pt x="3216" y="1828"/>
                    <a:pt x="2241" y="1979"/>
                  </a:cubicBezTo>
                  <a:cubicBezTo>
                    <a:pt x="2119" y="1998"/>
                    <a:pt x="1989" y="2008"/>
                    <a:pt x="1857" y="2008"/>
                  </a:cubicBezTo>
                  <a:cubicBezTo>
                    <a:pt x="1584" y="2008"/>
                    <a:pt x="1302" y="1965"/>
                    <a:pt x="1068" y="1863"/>
                  </a:cubicBezTo>
                  <a:cubicBezTo>
                    <a:pt x="766" y="1712"/>
                    <a:pt x="534" y="1457"/>
                    <a:pt x="209" y="1329"/>
                  </a:cubicBezTo>
                  <a:cubicBezTo>
                    <a:pt x="197" y="1324"/>
                    <a:pt x="184" y="1321"/>
                    <a:pt x="170" y="1321"/>
                  </a:cubicBezTo>
                  <a:cubicBezTo>
                    <a:pt x="91" y="1321"/>
                    <a:pt x="0" y="1401"/>
                    <a:pt x="70" y="1480"/>
                  </a:cubicBezTo>
                  <a:cubicBezTo>
                    <a:pt x="540" y="2106"/>
                    <a:pt x="1161" y="2373"/>
                    <a:pt x="1792" y="2373"/>
                  </a:cubicBezTo>
                  <a:cubicBezTo>
                    <a:pt x="2996" y="2373"/>
                    <a:pt x="4234" y="1398"/>
                    <a:pt x="4516" y="87"/>
                  </a:cubicBezTo>
                  <a:cubicBezTo>
                    <a:pt x="4523" y="37"/>
                    <a:pt x="4474" y="1"/>
                    <a:pt x="44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a:off x="4660075" y="3675450"/>
              <a:ext cx="87975" cy="46450"/>
            </a:xfrm>
            <a:custGeom>
              <a:rect b="b" l="l" r="r" t="t"/>
              <a:pathLst>
                <a:path extrusionOk="0" h="1858" w="3519">
                  <a:moveTo>
                    <a:pt x="2811" y="0"/>
                  </a:moveTo>
                  <a:cubicBezTo>
                    <a:pt x="2762" y="0"/>
                    <a:pt x="2717" y="33"/>
                    <a:pt x="2717" y="95"/>
                  </a:cubicBezTo>
                  <a:cubicBezTo>
                    <a:pt x="2717" y="351"/>
                    <a:pt x="2880" y="606"/>
                    <a:pt x="2961" y="850"/>
                  </a:cubicBezTo>
                  <a:cubicBezTo>
                    <a:pt x="3054" y="1071"/>
                    <a:pt x="3112" y="1280"/>
                    <a:pt x="3181" y="1500"/>
                  </a:cubicBezTo>
                  <a:cubicBezTo>
                    <a:pt x="2940" y="1462"/>
                    <a:pt x="2695" y="1449"/>
                    <a:pt x="2452" y="1449"/>
                  </a:cubicBezTo>
                  <a:cubicBezTo>
                    <a:pt x="2181" y="1449"/>
                    <a:pt x="1912" y="1465"/>
                    <a:pt x="1649" y="1477"/>
                  </a:cubicBezTo>
                  <a:cubicBezTo>
                    <a:pt x="1413" y="1477"/>
                    <a:pt x="1143" y="1444"/>
                    <a:pt x="883" y="1444"/>
                  </a:cubicBezTo>
                  <a:cubicBezTo>
                    <a:pt x="734" y="1444"/>
                    <a:pt x="588" y="1455"/>
                    <a:pt x="453" y="1488"/>
                  </a:cubicBezTo>
                  <a:cubicBezTo>
                    <a:pt x="523" y="1372"/>
                    <a:pt x="581" y="1210"/>
                    <a:pt x="627" y="1094"/>
                  </a:cubicBezTo>
                  <a:cubicBezTo>
                    <a:pt x="720" y="862"/>
                    <a:pt x="755" y="618"/>
                    <a:pt x="848" y="386"/>
                  </a:cubicBezTo>
                  <a:cubicBezTo>
                    <a:pt x="879" y="301"/>
                    <a:pt x="803" y="247"/>
                    <a:pt x="731" y="247"/>
                  </a:cubicBezTo>
                  <a:cubicBezTo>
                    <a:pt x="694" y="247"/>
                    <a:pt x="659" y="261"/>
                    <a:pt x="639" y="293"/>
                  </a:cubicBezTo>
                  <a:cubicBezTo>
                    <a:pt x="511" y="525"/>
                    <a:pt x="442" y="780"/>
                    <a:pt x="326" y="1012"/>
                  </a:cubicBezTo>
                  <a:cubicBezTo>
                    <a:pt x="244" y="1210"/>
                    <a:pt x="0" y="1547"/>
                    <a:pt x="279" y="1732"/>
                  </a:cubicBezTo>
                  <a:cubicBezTo>
                    <a:pt x="442" y="1837"/>
                    <a:pt x="674" y="1837"/>
                    <a:pt x="860" y="1837"/>
                  </a:cubicBezTo>
                  <a:cubicBezTo>
                    <a:pt x="913" y="1839"/>
                    <a:pt x="966" y="1840"/>
                    <a:pt x="1019" y="1840"/>
                  </a:cubicBezTo>
                  <a:cubicBezTo>
                    <a:pt x="1229" y="1840"/>
                    <a:pt x="1435" y="1825"/>
                    <a:pt x="1649" y="1825"/>
                  </a:cubicBezTo>
                  <a:cubicBezTo>
                    <a:pt x="1934" y="1831"/>
                    <a:pt x="2239" y="1857"/>
                    <a:pt x="2544" y="1857"/>
                  </a:cubicBezTo>
                  <a:cubicBezTo>
                    <a:pt x="2811" y="1857"/>
                    <a:pt x="3078" y="1837"/>
                    <a:pt x="3332" y="1767"/>
                  </a:cubicBezTo>
                  <a:cubicBezTo>
                    <a:pt x="3518" y="1709"/>
                    <a:pt x="3460" y="1547"/>
                    <a:pt x="3414" y="1396"/>
                  </a:cubicBezTo>
                  <a:cubicBezTo>
                    <a:pt x="3367" y="1245"/>
                    <a:pt x="3321" y="1094"/>
                    <a:pt x="3286" y="931"/>
                  </a:cubicBezTo>
                  <a:cubicBezTo>
                    <a:pt x="3193" y="629"/>
                    <a:pt x="3077" y="328"/>
                    <a:pt x="2903" y="49"/>
                  </a:cubicBezTo>
                  <a:cubicBezTo>
                    <a:pt x="2879" y="16"/>
                    <a:pt x="2844" y="0"/>
                    <a:pt x="281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p:nvPr/>
          </p:nvSpPr>
          <p:spPr>
            <a:xfrm>
              <a:off x="4622000" y="3461175"/>
              <a:ext cx="66100" cy="98375"/>
            </a:xfrm>
            <a:custGeom>
              <a:rect b="b" l="l" r="r" t="t"/>
              <a:pathLst>
                <a:path extrusionOk="0" h="3935" w="2644">
                  <a:moveTo>
                    <a:pt x="2474" y="1"/>
                  </a:moveTo>
                  <a:cubicBezTo>
                    <a:pt x="2452" y="1"/>
                    <a:pt x="2435" y="6"/>
                    <a:pt x="2429" y="18"/>
                  </a:cubicBezTo>
                  <a:cubicBezTo>
                    <a:pt x="2034" y="586"/>
                    <a:pt x="1732" y="1109"/>
                    <a:pt x="1407" y="1631"/>
                  </a:cubicBezTo>
                  <a:cubicBezTo>
                    <a:pt x="966" y="2351"/>
                    <a:pt x="455" y="2978"/>
                    <a:pt x="49" y="3732"/>
                  </a:cubicBezTo>
                  <a:cubicBezTo>
                    <a:pt x="0" y="3831"/>
                    <a:pt x="101" y="3935"/>
                    <a:pt x="193" y="3935"/>
                  </a:cubicBezTo>
                  <a:cubicBezTo>
                    <a:pt x="232" y="3935"/>
                    <a:pt x="269" y="3916"/>
                    <a:pt x="293" y="3872"/>
                  </a:cubicBezTo>
                  <a:cubicBezTo>
                    <a:pt x="746" y="3082"/>
                    <a:pt x="1291" y="2339"/>
                    <a:pt x="1791" y="1573"/>
                  </a:cubicBezTo>
                  <a:cubicBezTo>
                    <a:pt x="2034" y="1167"/>
                    <a:pt x="2499" y="470"/>
                    <a:pt x="2626" y="87"/>
                  </a:cubicBezTo>
                  <a:cubicBezTo>
                    <a:pt x="2644" y="44"/>
                    <a:pt x="2538" y="1"/>
                    <a:pt x="2474"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
            <p:cNvSpPr/>
            <p:nvPr/>
          </p:nvSpPr>
          <p:spPr>
            <a:xfrm>
              <a:off x="4653250" y="3478600"/>
              <a:ext cx="66275" cy="98475"/>
            </a:xfrm>
            <a:custGeom>
              <a:rect b="b" l="l" r="r" t="t"/>
              <a:pathLst>
                <a:path extrusionOk="0" h="3939" w="2651">
                  <a:moveTo>
                    <a:pt x="2488" y="0"/>
                  </a:moveTo>
                  <a:cubicBezTo>
                    <a:pt x="2467" y="0"/>
                    <a:pt x="2450" y="5"/>
                    <a:pt x="2444" y="17"/>
                  </a:cubicBezTo>
                  <a:cubicBezTo>
                    <a:pt x="2050" y="574"/>
                    <a:pt x="1748" y="1108"/>
                    <a:pt x="1423" y="1631"/>
                  </a:cubicBezTo>
                  <a:cubicBezTo>
                    <a:pt x="970" y="2351"/>
                    <a:pt x="471" y="2977"/>
                    <a:pt x="65" y="3732"/>
                  </a:cubicBezTo>
                  <a:cubicBezTo>
                    <a:pt x="1" y="3844"/>
                    <a:pt x="90" y="3939"/>
                    <a:pt x="186" y="3939"/>
                  </a:cubicBezTo>
                  <a:cubicBezTo>
                    <a:pt x="230" y="3939"/>
                    <a:pt x="276" y="3919"/>
                    <a:pt x="308" y="3871"/>
                  </a:cubicBezTo>
                  <a:cubicBezTo>
                    <a:pt x="761" y="3082"/>
                    <a:pt x="1307" y="2339"/>
                    <a:pt x="1806" y="1573"/>
                  </a:cubicBezTo>
                  <a:cubicBezTo>
                    <a:pt x="2050" y="1155"/>
                    <a:pt x="2514" y="470"/>
                    <a:pt x="2642" y="87"/>
                  </a:cubicBezTo>
                  <a:cubicBezTo>
                    <a:pt x="2650" y="43"/>
                    <a:pt x="2549" y="0"/>
                    <a:pt x="248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p:nvPr/>
          </p:nvSpPr>
          <p:spPr>
            <a:xfrm>
              <a:off x="4648075" y="3513825"/>
              <a:ext cx="142725" cy="153950"/>
            </a:xfrm>
            <a:custGeom>
              <a:rect b="b" l="l" r="r" t="t"/>
              <a:pathLst>
                <a:path extrusionOk="0" h="6158" w="5709">
                  <a:moveTo>
                    <a:pt x="2299" y="0"/>
                  </a:moveTo>
                  <a:cubicBezTo>
                    <a:pt x="2153" y="0"/>
                    <a:pt x="2003" y="12"/>
                    <a:pt x="1850" y="36"/>
                  </a:cubicBezTo>
                  <a:cubicBezTo>
                    <a:pt x="1746" y="71"/>
                    <a:pt x="1746" y="245"/>
                    <a:pt x="1850" y="257"/>
                  </a:cubicBezTo>
                  <a:cubicBezTo>
                    <a:pt x="2756" y="454"/>
                    <a:pt x="3557" y="512"/>
                    <a:pt x="4195" y="1290"/>
                  </a:cubicBezTo>
                  <a:cubicBezTo>
                    <a:pt x="4753" y="1975"/>
                    <a:pt x="4938" y="2927"/>
                    <a:pt x="4718" y="3774"/>
                  </a:cubicBezTo>
                  <a:cubicBezTo>
                    <a:pt x="4462" y="4715"/>
                    <a:pt x="3812" y="5446"/>
                    <a:pt x="2860" y="5736"/>
                  </a:cubicBezTo>
                  <a:cubicBezTo>
                    <a:pt x="2601" y="5817"/>
                    <a:pt x="2295" y="5865"/>
                    <a:pt x="1984" y="5865"/>
                  </a:cubicBezTo>
                  <a:cubicBezTo>
                    <a:pt x="1307" y="5865"/>
                    <a:pt x="605" y="5637"/>
                    <a:pt x="295" y="5016"/>
                  </a:cubicBezTo>
                  <a:cubicBezTo>
                    <a:pt x="271" y="4964"/>
                    <a:pt x="228" y="4943"/>
                    <a:pt x="182" y="4943"/>
                  </a:cubicBezTo>
                  <a:cubicBezTo>
                    <a:pt x="96" y="4943"/>
                    <a:pt x="1" y="5022"/>
                    <a:pt x="16" y="5121"/>
                  </a:cubicBezTo>
                  <a:cubicBezTo>
                    <a:pt x="253" y="5862"/>
                    <a:pt x="1213" y="6157"/>
                    <a:pt x="1981" y="6157"/>
                  </a:cubicBezTo>
                  <a:cubicBezTo>
                    <a:pt x="2115" y="6157"/>
                    <a:pt x="2244" y="6148"/>
                    <a:pt x="2361" y="6131"/>
                  </a:cubicBezTo>
                  <a:cubicBezTo>
                    <a:pt x="3487" y="5980"/>
                    <a:pt x="4474" y="5365"/>
                    <a:pt x="4927" y="4297"/>
                  </a:cubicBezTo>
                  <a:cubicBezTo>
                    <a:pt x="5708" y="2387"/>
                    <a:pt x="4390" y="0"/>
                    <a:pt x="2299"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a:off x="4625950" y="3495075"/>
              <a:ext cx="178975" cy="191775"/>
            </a:xfrm>
            <a:custGeom>
              <a:rect b="b" l="l" r="r" t="t"/>
              <a:pathLst>
                <a:path extrusionOk="0" h="7671" w="7159">
                  <a:moveTo>
                    <a:pt x="3482" y="1"/>
                  </a:moveTo>
                  <a:cubicBezTo>
                    <a:pt x="3307" y="1"/>
                    <a:pt x="3143" y="48"/>
                    <a:pt x="3014" y="182"/>
                  </a:cubicBezTo>
                  <a:cubicBezTo>
                    <a:pt x="2963" y="243"/>
                    <a:pt x="3001" y="365"/>
                    <a:pt x="3073" y="365"/>
                  </a:cubicBezTo>
                  <a:cubicBezTo>
                    <a:pt x="3083" y="365"/>
                    <a:pt x="3095" y="362"/>
                    <a:pt x="3107" y="356"/>
                  </a:cubicBezTo>
                  <a:cubicBezTo>
                    <a:pt x="3197" y="318"/>
                    <a:pt x="3300" y="301"/>
                    <a:pt x="3409" y="301"/>
                  </a:cubicBezTo>
                  <a:cubicBezTo>
                    <a:pt x="3793" y="301"/>
                    <a:pt x="4260" y="502"/>
                    <a:pt x="4558" y="647"/>
                  </a:cubicBezTo>
                  <a:cubicBezTo>
                    <a:pt x="5138" y="925"/>
                    <a:pt x="5626" y="1390"/>
                    <a:pt x="5986" y="1924"/>
                  </a:cubicBezTo>
                  <a:cubicBezTo>
                    <a:pt x="6694" y="2969"/>
                    <a:pt x="6741" y="4420"/>
                    <a:pt x="6160" y="5511"/>
                  </a:cubicBezTo>
                  <a:cubicBezTo>
                    <a:pt x="5579" y="6580"/>
                    <a:pt x="4031" y="7356"/>
                    <a:pt x="2651" y="7356"/>
                  </a:cubicBezTo>
                  <a:cubicBezTo>
                    <a:pt x="1604" y="7356"/>
                    <a:pt x="653" y="6909"/>
                    <a:pt x="297" y="5801"/>
                  </a:cubicBezTo>
                  <a:cubicBezTo>
                    <a:pt x="277" y="5729"/>
                    <a:pt x="214" y="5695"/>
                    <a:pt x="152" y="5695"/>
                  </a:cubicBezTo>
                  <a:cubicBezTo>
                    <a:pt x="76" y="5695"/>
                    <a:pt x="1" y="5746"/>
                    <a:pt x="7" y="5836"/>
                  </a:cubicBezTo>
                  <a:cubicBezTo>
                    <a:pt x="53" y="7088"/>
                    <a:pt x="1617" y="7671"/>
                    <a:pt x="2674" y="7671"/>
                  </a:cubicBezTo>
                  <a:cubicBezTo>
                    <a:pt x="2695" y="7671"/>
                    <a:pt x="2715" y="7671"/>
                    <a:pt x="2735" y="7670"/>
                  </a:cubicBezTo>
                  <a:cubicBezTo>
                    <a:pt x="4639" y="7624"/>
                    <a:pt x="5823" y="6869"/>
                    <a:pt x="6497" y="5592"/>
                  </a:cubicBezTo>
                  <a:cubicBezTo>
                    <a:pt x="7159" y="4315"/>
                    <a:pt x="6996" y="2702"/>
                    <a:pt x="6114" y="1541"/>
                  </a:cubicBezTo>
                  <a:cubicBezTo>
                    <a:pt x="5626" y="902"/>
                    <a:pt x="5022" y="461"/>
                    <a:pt x="4268" y="194"/>
                  </a:cubicBezTo>
                  <a:cubicBezTo>
                    <a:pt x="4037" y="110"/>
                    <a:pt x="3747" y="1"/>
                    <a:pt x="3482"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
            <p:cNvSpPr/>
            <p:nvPr/>
          </p:nvSpPr>
          <p:spPr>
            <a:xfrm>
              <a:off x="4590425" y="3619600"/>
              <a:ext cx="91150" cy="24000"/>
            </a:xfrm>
            <a:custGeom>
              <a:rect b="b" l="l" r="r" t="t"/>
              <a:pathLst>
                <a:path extrusionOk="0" h="960" w="3646">
                  <a:moveTo>
                    <a:pt x="349" y="251"/>
                  </a:moveTo>
                  <a:cubicBezTo>
                    <a:pt x="619" y="284"/>
                    <a:pt x="890" y="291"/>
                    <a:pt x="1159" y="291"/>
                  </a:cubicBezTo>
                  <a:cubicBezTo>
                    <a:pt x="1374" y="291"/>
                    <a:pt x="1588" y="286"/>
                    <a:pt x="1800" y="286"/>
                  </a:cubicBezTo>
                  <a:cubicBezTo>
                    <a:pt x="2055" y="286"/>
                    <a:pt x="2311" y="292"/>
                    <a:pt x="2563" y="292"/>
                  </a:cubicBezTo>
                  <a:cubicBezTo>
                    <a:pt x="2816" y="292"/>
                    <a:pt x="3065" y="286"/>
                    <a:pt x="3309" y="263"/>
                  </a:cubicBezTo>
                  <a:lnTo>
                    <a:pt x="3309" y="263"/>
                  </a:lnTo>
                  <a:cubicBezTo>
                    <a:pt x="3297" y="414"/>
                    <a:pt x="3309" y="600"/>
                    <a:pt x="3332" y="716"/>
                  </a:cubicBezTo>
                  <a:cubicBezTo>
                    <a:pt x="3110" y="689"/>
                    <a:pt x="2889" y="682"/>
                    <a:pt x="2668" y="682"/>
                  </a:cubicBezTo>
                  <a:cubicBezTo>
                    <a:pt x="2404" y="682"/>
                    <a:pt x="2141" y="692"/>
                    <a:pt x="1881" y="692"/>
                  </a:cubicBezTo>
                  <a:cubicBezTo>
                    <a:pt x="1581" y="692"/>
                    <a:pt x="1278" y="680"/>
                    <a:pt x="975" y="680"/>
                  </a:cubicBezTo>
                  <a:cubicBezTo>
                    <a:pt x="773" y="680"/>
                    <a:pt x="571" y="686"/>
                    <a:pt x="372" y="704"/>
                  </a:cubicBezTo>
                  <a:cubicBezTo>
                    <a:pt x="383" y="553"/>
                    <a:pt x="372" y="367"/>
                    <a:pt x="349" y="251"/>
                  </a:cubicBezTo>
                  <a:close/>
                  <a:moveTo>
                    <a:pt x="2581" y="0"/>
                  </a:moveTo>
                  <a:cubicBezTo>
                    <a:pt x="2316" y="0"/>
                    <a:pt x="2051" y="8"/>
                    <a:pt x="1788" y="8"/>
                  </a:cubicBezTo>
                  <a:cubicBezTo>
                    <a:pt x="1602" y="8"/>
                    <a:pt x="1427" y="2"/>
                    <a:pt x="1248" y="2"/>
                  </a:cubicBezTo>
                  <a:cubicBezTo>
                    <a:pt x="1159" y="2"/>
                    <a:pt x="1068" y="4"/>
                    <a:pt x="975" y="8"/>
                  </a:cubicBezTo>
                  <a:cubicBezTo>
                    <a:pt x="732" y="8"/>
                    <a:pt x="488" y="31"/>
                    <a:pt x="256" y="54"/>
                  </a:cubicBezTo>
                  <a:cubicBezTo>
                    <a:pt x="151" y="66"/>
                    <a:pt x="47" y="66"/>
                    <a:pt x="35" y="182"/>
                  </a:cubicBezTo>
                  <a:cubicBezTo>
                    <a:pt x="23" y="298"/>
                    <a:pt x="23" y="425"/>
                    <a:pt x="0" y="542"/>
                  </a:cubicBezTo>
                  <a:cubicBezTo>
                    <a:pt x="35" y="576"/>
                    <a:pt x="35" y="588"/>
                    <a:pt x="35" y="588"/>
                  </a:cubicBezTo>
                  <a:cubicBezTo>
                    <a:pt x="35" y="692"/>
                    <a:pt x="35" y="785"/>
                    <a:pt x="105" y="878"/>
                  </a:cubicBezTo>
                  <a:cubicBezTo>
                    <a:pt x="116" y="890"/>
                    <a:pt x="140" y="901"/>
                    <a:pt x="151" y="901"/>
                  </a:cubicBezTo>
                  <a:cubicBezTo>
                    <a:pt x="198" y="936"/>
                    <a:pt x="279" y="925"/>
                    <a:pt x="325" y="936"/>
                  </a:cubicBezTo>
                  <a:cubicBezTo>
                    <a:pt x="395" y="948"/>
                    <a:pt x="465" y="948"/>
                    <a:pt x="546" y="948"/>
                  </a:cubicBezTo>
                  <a:cubicBezTo>
                    <a:pt x="685" y="959"/>
                    <a:pt x="836" y="959"/>
                    <a:pt x="975" y="959"/>
                  </a:cubicBezTo>
                  <a:cubicBezTo>
                    <a:pt x="1266" y="959"/>
                    <a:pt x="1568" y="948"/>
                    <a:pt x="1858" y="948"/>
                  </a:cubicBezTo>
                  <a:cubicBezTo>
                    <a:pt x="2000" y="948"/>
                    <a:pt x="2144" y="949"/>
                    <a:pt x="2288" y="949"/>
                  </a:cubicBezTo>
                  <a:cubicBezTo>
                    <a:pt x="2647" y="949"/>
                    <a:pt x="3007" y="943"/>
                    <a:pt x="3355" y="901"/>
                  </a:cubicBezTo>
                  <a:cubicBezTo>
                    <a:pt x="3460" y="890"/>
                    <a:pt x="3576" y="901"/>
                    <a:pt x="3599" y="809"/>
                  </a:cubicBezTo>
                  <a:cubicBezTo>
                    <a:pt x="3634" y="669"/>
                    <a:pt x="3634" y="542"/>
                    <a:pt x="3634" y="402"/>
                  </a:cubicBezTo>
                  <a:cubicBezTo>
                    <a:pt x="3634" y="298"/>
                    <a:pt x="3646" y="170"/>
                    <a:pt x="3564" y="89"/>
                  </a:cubicBezTo>
                  <a:cubicBezTo>
                    <a:pt x="3541" y="77"/>
                    <a:pt x="3529" y="54"/>
                    <a:pt x="3506" y="54"/>
                  </a:cubicBezTo>
                  <a:cubicBezTo>
                    <a:pt x="3200" y="10"/>
                    <a:pt x="2890" y="0"/>
                    <a:pt x="258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
            <p:cNvSpPr/>
            <p:nvPr/>
          </p:nvSpPr>
          <p:spPr>
            <a:xfrm>
              <a:off x="4604350" y="3548450"/>
              <a:ext cx="65900" cy="51950"/>
            </a:xfrm>
            <a:custGeom>
              <a:rect b="b" l="l" r="r" t="t"/>
              <a:pathLst>
                <a:path extrusionOk="0" h="2078" w="2636">
                  <a:moveTo>
                    <a:pt x="476" y="195"/>
                  </a:moveTo>
                  <a:cubicBezTo>
                    <a:pt x="755" y="427"/>
                    <a:pt x="1092" y="613"/>
                    <a:pt x="1394" y="810"/>
                  </a:cubicBezTo>
                  <a:cubicBezTo>
                    <a:pt x="1707" y="1008"/>
                    <a:pt x="2032" y="1228"/>
                    <a:pt x="2369" y="1391"/>
                  </a:cubicBezTo>
                  <a:cubicBezTo>
                    <a:pt x="2276" y="1484"/>
                    <a:pt x="2206" y="1646"/>
                    <a:pt x="2148" y="1751"/>
                  </a:cubicBezTo>
                  <a:cubicBezTo>
                    <a:pt x="1870" y="1518"/>
                    <a:pt x="1533" y="1333"/>
                    <a:pt x="1231" y="1135"/>
                  </a:cubicBezTo>
                  <a:cubicBezTo>
                    <a:pt x="918" y="950"/>
                    <a:pt x="604" y="729"/>
                    <a:pt x="256" y="555"/>
                  </a:cubicBezTo>
                  <a:cubicBezTo>
                    <a:pt x="349" y="450"/>
                    <a:pt x="418" y="300"/>
                    <a:pt x="476" y="195"/>
                  </a:cubicBezTo>
                  <a:close/>
                  <a:moveTo>
                    <a:pt x="720" y="1124"/>
                  </a:moveTo>
                  <a:cubicBezTo>
                    <a:pt x="860" y="1193"/>
                    <a:pt x="976" y="1275"/>
                    <a:pt x="1103" y="1356"/>
                  </a:cubicBezTo>
                  <a:cubicBezTo>
                    <a:pt x="1243" y="1449"/>
                    <a:pt x="1382" y="1530"/>
                    <a:pt x="1521" y="1623"/>
                  </a:cubicBezTo>
                  <a:cubicBezTo>
                    <a:pt x="1475" y="1693"/>
                    <a:pt x="1440" y="1774"/>
                    <a:pt x="1394" y="1820"/>
                  </a:cubicBezTo>
                  <a:cubicBezTo>
                    <a:pt x="1208" y="1577"/>
                    <a:pt x="894" y="1449"/>
                    <a:pt x="639" y="1251"/>
                  </a:cubicBezTo>
                  <a:lnTo>
                    <a:pt x="720" y="1124"/>
                  </a:lnTo>
                  <a:close/>
                  <a:moveTo>
                    <a:pt x="405" y="0"/>
                  </a:moveTo>
                  <a:cubicBezTo>
                    <a:pt x="375" y="0"/>
                    <a:pt x="346" y="14"/>
                    <a:pt x="314" y="56"/>
                  </a:cubicBezTo>
                  <a:cubicBezTo>
                    <a:pt x="244" y="137"/>
                    <a:pt x="186" y="241"/>
                    <a:pt x="128" y="323"/>
                  </a:cubicBezTo>
                  <a:lnTo>
                    <a:pt x="117" y="346"/>
                  </a:lnTo>
                  <a:cubicBezTo>
                    <a:pt x="59" y="427"/>
                    <a:pt x="1" y="497"/>
                    <a:pt x="12" y="601"/>
                  </a:cubicBezTo>
                  <a:cubicBezTo>
                    <a:pt x="12" y="613"/>
                    <a:pt x="12" y="636"/>
                    <a:pt x="24" y="648"/>
                  </a:cubicBezTo>
                  <a:cubicBezTo>
                    <a:pt x="35" y="683"/>
                    <a:pt x="93" y="706"/>
                    <a:pt x="128" y="729"/>
                  </a:cubicBezTo>
                  <a:cubicBezTo>
                    <a:pt x="175" y="764"/>
                    <a:pt x="209" y="810"/>
                    <a:pt x="256" y="834"/>
                  </a:cubicBezTo>
                  <a:lnTo>
                    <a:pt x="523" y="1008"/>
                  </a:lnTo>
                  <a:cubicBezTo>
                    <a:pt x="476" y="1066"/>
                    <a:pt x="430" y="1135"/>
                    <a:pt x="372" y="1182"/>
                  </a:cubicBezTo>
                  <a:cubicBezTo>
                    <a:pt x="337" y="1228"/>
                    <a:pt x="337" y="1310"/>
                    <a:pt x="372" y="1356"/>
                  </a:cubicBezTo>
                  <a:cubicBezTo>
                    <a:pt x="662" y="1623"/>
                    <a:pt x="1011" y="1774"/>
                    <a:pt x="1289" y="2041"/>
                  </a:cubicBezTo>
                  <a:cubicBezTo>
                    <a:pt x="1313" y="2065"/>
                    <a:pt x="1342" y="2077"/>
                    <a:pt x="1370" y="2077"/>
                  </a:cubicBezTo>
                  <a:cubicBezTo>
                    <a:pt x="1409" y="2077"/>
                    <a:pt x="1448" y="2053"/>
                    <a:pt x="1475" y="2006"/>
                  </a:cubicBezTo>
                  <a:cubicBezTo>
                    <a:pt x="1545" y="1913"/>
                    <a:pt x="1661" y="1832"/>
                    <a:pt x="1742" y="1739"/>
                  </a:cubicBezTo>
                  <a:cubicBezTo>
                    <a:pt x="1858" y="1809"/>
                    <a:pt x="1974" y="1867"/>
                    <a:pt x="2102" y="1925"/>
                  </a:cubicBezTo>
                  <a:cubicBezTo>
                    <a:pt x="2147" y="1940"/>
                    <a:pt x="2187" y="1970"/>
                    <a:pt x="2229" y="1970"/>
                  </a:cubicBezTo>
                  <a:cubicBezTo>
                    <a:pt x="2252" y="1970"/>
                    <a:pt x="2275" y="1961"/>
                    <a:pt x="2299" y="1936"/>
                  </a:cubicBezTo>
                  <a:cubicBezTo>
                    <a:pt x="2392" y="1855"/>
                    <a:pt x="2450" y="1739"/>
                    <a:pt x="2520" y="1635"/>
                  </a:cubicBezTo>
                  <a:cubicBezTo>
                    <a:pt x="2578" y="1565"/>
                    <a:pt x="2636" y="1460"/>
                    <a:pt x="2624" y="1368"/>
                  </a:cubicBezTo>
                  <a:cubicBezTo>
                    <a:pt x="2624" y="1356"/>
                    <a:pt x="2624" y="1333"/>
                    <a:pt x="2613" y="1310"/>
                  </a:cubicBezTo>
                  <a:cubicBezTo>
                    <a:pt x="2288" y="1019"/>
                    <a:pt x="1893" y="834"/>
                    <a:pt x="1533" y="601"/>
                  </a:cubicBezTo>
                  <a:cubicBezTo>
                    <a:pt x="1359" y="497"/>
                    <a:pt x="1185" y="381"/>
                    <a:pt x="1011" y="288"/>
                  </a:cubicBezTo>
                  <a:cubicBezTo>
                    <a:pt x="860" y="183"/>
                    <a:pt x="697" y="114"/>
                    <a:pt x="523" y="33"/>
                  </a:cubicBezTo>
                  <a:cubicBezTo>
                    <a:pt x="478" y="20"/>
                    <a:pt x="441" y="0"/>
                    <a:pt x="405"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
            <p:cNvSpPr/>
            <p:nvPr/>
          </p:nvSpPr>
          <p:spPr>
            <a:xfrm>
              <a:off x="4671675" y="3427675"/>
              <a:ext cx="65925" cy="61975"/>
            </a:xfrm>
            <a:custGeom>
              <a:rect b="b" l="l" r="r" t="t"/>
              <a:pathLst>
                <a:path extrusionOk="0" h="2479" w="2637">
                  <a:moveTo>
                    <a:pt x="1847" y="278"/>
                  </a:moveTo>
                  <a:cubicBezTo>
                    <a:pt x="2079" y="278"/>
                    <a:pt x="2032" y="510"/>
                    <a:pt x="2021" y="673"/>
                  </a:cubicBezTo>
                  <a:cubicBezTo>
                    <a:pt x="1998" y="835"/>
                    <a:pt x="1951" y="998"/>
                    <a:pt x="1893" y="1137"/>
                  </a:cubicBezTo>
                  <a:cubicBezTo>
                    <a:pt x="1893" y="1183"/>
                    <a:pt x="1858" y="1241"/>
                    <a:pt x="1835" y="1299"/>
                  </a:cubicBezTo>
                  <a:cubicBezTo>
                    <a:pt x="1731" y="1241"/>
                    <a:pt x="1615" y="1172"/>
                    <a:pt x="1510" y="1114"/>
                  </a:cubicBezTo>
                  <a:cubicBezTo>
                    <a:pt x="1417" y="1056"/>
                    <a:pt x="1324" y="998"/>
                    <a:pt x="1220" y="916"/>
                  </a:cubicBezTo>
                  <a:cubicBezTo>
                    <a:pt x="1324" y="742"/>
                    <a:pt x="1417" y="568"/>
                    <a:pt x="1568" y="429"/>
                  </a:cubicBezTo>
                  <a:cubicBezTo>
                    <a:pt x="1649" y="359"/>
                    <a:pt x="1731" y="278"/>
                    <a:pt x="1847" y="278"/>
                  </a:cubicBezTo>
                  <a:close/>
                  <a:moveTo>
                    <a:pt x="488" y="707"/>
                  </a:moveTo>
                  <a:cubicBezTo>
                    <a:pt x="755" y="940"/>
                    <a:pt x="1092" y="1125"/>
                    <a:pt x="1394" y="1311"/>
                  </a:cubicBezTo>
                  <a:cubicBezTo>
                    <a:pt x="1719" y="1520"/>
                    <a:pt x="2032" y="1729"/>
                    <a:pt x="2369" y="1892"/>
                  </a:cubicBezTo>
                  <a:cubicBezTo>
                    <a:pt x="2288" y="1996"/>
                    <a:pt x="2207" y="2159"/>
                    <a:pt x="2149" y="2251"/>
                  </a:cubicBezTo>
                  <a:cubicBezTo>
                    <a:pt x="1882" y="2019"/>
                    <a:pt x="1545" y="1834"/>
                    <a:pt x="1243" y="1648"/>
                  </a:cubicBezTo>
                  <a:cubicBezTo>
                    <a:pt x="918" y="1439"/>
                    <a:pt x="605" y="1230"/>
                    <a:pt x="268" y="1067"/>
                  </a:cubicBezTo>
                  <a:cubicBezTo>
                    <a:pt x="349" y="963"/>
                    <a:pt x="430" y="800"/>
                    <a:pt x="488" y="707"/>
                  </a:cubicBezTo>
                  <a:close/>
                  <a:moveTo>
                    <a:pt x="1828" y="1"/>
                  </a:moveTo>
                  <a:cubicBezTo>
                    <a:pt x="1464" y="1"/>
                    <a:pt x="1114" y="450"/>
                    <a:pt x="976" y="754"/>
                  </a:cubicBezTo>
                  <a:cubicBezTo>
                    <a:pt x="837" y="673"/>
                    <a:pt x="674" y="603"/>
                    <a:pt x="512" y="522"/>
                  </a:cubicBezTo>
                  <a:cubicBezTo>
                    <a:pt x="474" y="509"/>
                    <a:pt x="439" y="489"/>
                    <a:pt x="404" y="489"/>
                  </a:cubicBezTo>
                  <a:cubicBezTo>
                    <a:pt x="375" y="489"/>
                    <a:pt x="346" y="503"/>
                    <a:pt x="314" y="545"/>
                  </a:cubicBezTo>
                  <a:cubicBezTo>
                    <a:pt x="233" y="626"/>
                    <a:pt x="175" y="731"/>
                    <a:pt x="117" y="812"/>
                  </a:cubicBezTo>
                  <a:lnTo>
                    <a:pt x="105" y="835"/>
                  </a:lnTo>
                  <a:cubicBezTo>
                    <a:pt x="47" y="916"/>
                    <a:pt x="1" y="998"/>
                    <a:pt x="24" y="1091"/>
                  </a:cubicBezTo>
                  <a:cubicBezTo>
                    <a:pt x="24" y="1114"/>
                    <a:pt x="24" y="1125"/>
                    <a:pt x="36" y="1137"/>
                  </a:cubicBezTo>
                  <a:cubicBezTo>
                    <a:pt x="47" y="1183"/>
                    <a:pt x="105" y="1195"/>
                    <a:pt x="140" y="1218"/>
                  </a:cubicBezTo>
                  <a:cubicBezTo>
                    <a:pt x="175" y="1253"/>
                    <a:pt x="221" y="1299"/>
                    <a:pt x="268" y="1323"/>
                  </a:cubicBezTo>
                  <a:cubicBezTo>
                    <a:pt x="349" y="1404"/>
                    <a:pt x="454" y="1450"/>
                    <a:pt x="546" y="1508"/>
                  </a:cubicBezTo>
                  <a:lnTo>
                    <a:pt x="1104" y="1857"/>
                  </a:lnTo>
                  <a:cubicBezTo>
                    <a:pt x="1429" y="2066"/>
                    <a:pt x="1742" y="2263"/>
                    <a:pt x="2091" y="2426"/>
                  </a:cubicBezTo>
                  <a:cubicBezTo>
                    <a:pt x="2142" y="2447"/>
                    <a:pt x="2183" y="2478"/>
                    <a:pt x="2225" y="2478"/>
                  </a:cubicBezTo>
                  <a:cubicBezTo>
                    <a:pt x="2249" y="2478"/>
                    <a:pt x="2274" y="2467"/>
                    <a:pt x="2299" y="2437"/>
                  </a:cubicBezTo>
                  <a:cubicBezTo>
                    <a:pt x="2381" y="2356"/>
                    <a:pt x="2439" y="2240"/>
                    <a:pt x="2520" y="2135"/>
                  </a:cubicBezTo>
                  <a:cubicBezTo>
                    <a:pt x="2578" y="2066"/>
                    <a:pt x="2636" y="1961"/>
                    <a:pt x="2613" y="1880"/>
                  </a:cubicBezTo>
                  <a:cubicBezTo>
                    <a:pt x="2613" y="1857"/>
                    <a:pt x="2613" y="1834"/>
                    <a:pt x="2601" y="1822"/>
                  </a:cubicBezTo>
                  <a:cubicBezTo>
                    <a:pt x="2427" y="1671"/>
                    <a:pt x="2241" y="1543"/>
                    <a:pt x="2056" y="1427"/>
                  </a:cubicBezTo>
                  <a:cubicBezTo>
                    <a:pt x="2172" y="1276"/>
                    <a:pt x="2241" y="1021"/>
                    <a:pt x="2265" y="847"/>
                  </a:cubicBezTo>
                  <a:cubicBezTo>
                    <a:pt x="2311" y="615"/>
                    <a:pt x="2323" y="278"/>
                    <a:pt x="2114" y="104"/>
                  </a:cubicBezTo>
                  <a:cubicBezTo>
                    <a:pt x="2020" y="31"/>
                    <a:pt x="1923" y="1"/>
                    <a:pt x="1828"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4"/>
          <p:cNvGrpSpPr/>
          <p:nvPr/>
        </p:nvGrpSpPr>
        <p:grpSpPr>
          <a:xfrm rot="1386162">
            <a:off x="1966823" y="164215"/>
            <a:ext cx="315166" cy="1059724"/>
            <a:chOff x="2370150" y="2891000"/>
            <a:chExt cx="107125" cy="360200"/>
          </a:xfrm>
        </p:grpSpPr>
        <p:sp>
          <p:nvSpPr>
            <p:cNvPr id="282" name="Google Shape;282;p4"/>
            <p:cNvSpPr/>
            <p:nvPr/>
          </p:nvSpPr>
          <p:spPr>
            <a:xfrm>
              <a:off x="2434000" y="2966475"/>
              <a:ext cx="18600" cy="98125"/>
            </a:xfrm>
            <a:custGeom>
              <a:rect b="b" l="l" r="r" t="t"/>
              <a:pathLst>
                <a:path extrusionOk="0" h="3925" w="744">
                  <a:moveTo>
                    <a:pt x="744" y="3924"/>
                  </a:moveTo>
                  <a:lnTo>
                    <a:pt x="1" y="3541"/>
                  </a:lnTo>
                  <a:lnTo>
                    <a:pt x="198" y="0"/>
                  </a:lnTo>
                  <a:lnTo>
                    <a:pt x="744" y="8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
            <p:cNvSpPr/>
            <p:nvPr/>
          </p:nvSpPr>
          <p:spPr>
            <a:xfrm>
              <a:off x="2438350" y="2947600"/>
              <a:ext cx="36025" cy="25275"/>
            </a:xfrm>
            <a:custGeom>
              <a:rect b="b" l="l" r="r" t="t"/>
              <a:pathLst>
                <a:path extrusionOk="0" h="1011" w="1441">
                  <a:moveTo>
                    <a:pt x="186" y="1"/>
                  </a:moveTo>
                  <a:cubicBezTo>
                    <a:pt x="117" y="291"/>
                    <a:pt x="1" y="848"/>
                    <a:pt x="1" y="848"/>
                  </a:cubicBezTo>
                  <a:cubicBezTo>
                    <a:pt x="1" y="848"/>
                    <a:pt x="546" y="871"/>
                    <a:pt x="744" y="918"/>
                  </a:cubicBezTo>
                  <a:cubicBezTo>
                    <a:pt x="953" y="964"/>
                    <a:pt x="1185" y="1011"/>
                    <a:pt x="1371" y="895"/>
                  </a:cubicBezTo>
                  <a:cubicBezTo>
                    <a:pt x="1394" y="628"/>
                    <a:pt x="1405" y="384"/>
                    <a:pt x="1440" y="128"/>
                  </a:cubicBezTo>
                  <a:cubicBezTo>
                    <a:pt x="1162" y="82"/>
                    <a:pt x="465" y="24"/>
                    <a:pt x="1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
            <p:cNvSpPr/>
            <p:nvPr/>
          </p:nvSpPr>
          <p:spPr>
            <a:xfrm>
              <a:off x="2391625" y="3055000"/>
              <a:ext cx="57775" cy="74900"/>
            </a:xfrm>
            <a:custGeom>
              <a:rect b="b" l="l" r="r" t="t"/>
              <a:pathLst>
                <a:path extrusionOk="0" h="2996" w="2311">
                  <a:moveTo>
                    <a:pt x="2264" y="2856"/>
                  </a:moveTo>
                  <a:cubicBezTo>
                    <a:pt x="2241" y="2868"/>
                    <a:pt x="2195" y="2868"/>
                    <a:pt x="2148" y="2879"/>
                  </a:cubicBezTo>
                  <a:cubicBezTo>
                    <a:pt x="1951" y="2972"/>
                    <a:pt x="1742" y="2995"/>
                    <a:pt x="1521" y="2902"/>
                  </a:cubicBezTo>
                  <a:cubicBezTo>
                    <a:pt x="1463" y="2868"/>
                    <a:pt x="1382" y="2879"/>
                    <a:pt x="1312" y="2868"/>
                  </a:cubicBezTo>
                  <a:lnTo>
                    <a:pt x="813" y="2868"/>
                  </a:lnTo>
                  <a:cubicBezTo>
                    <a:pt x="755" y="2868"/>
                    <a:pt x="686" y="2868"/>
                    <a:pt x="628" y="2856"/>
                  </a:cubicBezTo>
                  <a:cubicBezTo>
                    <a:pt x="465" y="2821"/>
                    <a:pt x="302" y="2786"/>
                    <a:pt x="128" y="2751"/>
                  </a:cubicBezTo>
                  <a:cubicBezTo>
                    <a:pt x="70" y="2635"/>
                    <a:pt x="1" y="2508"/>
                    <a:pt x="12" y="2334"/>
                  </a:cubicBezTo>
                  <a:cubicBezTo>
                    <a:pt x="35" y="1591"/>
                    <a:pt x="35" y="871"/>
                    <a:pt x="35" y="128"/>
                  </a:cubicBezTo>
                  <a:cubicBezTo>
                    <a:pt x="35" y="93"/>
                    <a:pt x="47" y="70"/>
                    <a:pt x="47" y="23"/>
                  </a:cubicBezTo>
                  <a:cubicBezTo>
                    <a:pt x="105" y="12"/>
                    <a:pt x="163" y="0"/>
                    <a:pt x="210" y="0"/>
                  </a:cubicBezTo>
                  <a:lnTo>
                    <a:pt x="2044" y="0"/>
                  </a:lnTo>
                  <a:cubicBezTo>
                    <a:pt x="2102" y="0"/>
                    <a:pt x="2160" y="23"/>
                    <a:pt x="2218" y="23"/>
                  </a:cubicBezTo>
                  <a:cubicBezTo>
                    <a:pt x="2299" y="255"/>
                    <a:pt x="2311" y="2612"/>
                    <a:pt x="2264" y="2856"/>
                  </a:cubicBezTo>
                  <a:close/>
                  <a:moveTo>
                    <a:pt x="790" y="1869"/>
                  </a:moveTo>
                  <a:cubicBezTo>
                    <a:pt x="674" y="1869"/>
                    <a:pt x="581" y="1869"/>
                    <a:pt x="511" y="1881"/>
                  </a:cubicBezTo>
                  <a:cubicBezTo>
                    <a:pt x="477" y="1892"/>
                    <a:pt x="442" y="1939"/>
                    <a:pt x="419" y="1985"/>
                  </a:cubicBezTo>
                  <a:cubicBezTo>
                    <a:pt x="419" y="2008"/>
                    <a:pt x="453" y="2066"/>
                    <a:pt x="477" y="2066"/>
                  </a:cubicBezTo>
                  <a:cubicBezTo>
                    <a:pt x="662" y="2113"/>
                    <a:pt x="860" y="2113"/>
                    <a:pt x="1045" y="2055"/>
                  </a:cubicBezTo>
                  <a:cubicBezTo>
                    <a:pt x="1080" y="2043"/>
                    <a:pt x="1103" y="1997"/>
                    <a:pt x="1103" y="1974"/>
                  </a:cubicBezTo>
                  <a:cubicBezTo>
                    <a:pt x="1103" y="1939"/>
                    <a:pt x="1057" y="1881"/>
                    <a:pt x="1045" y="1881"/>
                  </a:cubicBezTo>
                  <a:cubicBezTo>
                    <a:pt x="964" y="1881"/>
                    <a:pt x="860" y="1881"/>
                    <a:pt x="790" y="1869"/>
                  </a:cubicBezTo>
                  <a:close/>
                  <a:moveTo>
                    <a:pt x="802" y="1393"/>
                  </a:moveTo>
                  <a:cubicBezTo>
                    <a:pt x="755" y="1393"/>
                    <a:pt x="709" y="1393"/>
                    <a:pt x="651" y="1405"/>
                  </a:cubicBezTo>
                  <a:cubicBezTo>
                    <a:pt x="593" y="1416"/>
                    <a:pt x="558" y="1451"/>
                    <a:pt x="569" y="1509"/>
                  </a:cubicBezTo>
                  <a:cubicBezTo>
                    <a:pt x="569" y="1532"/>
                    <a:pt x="604" y="1579"/>
                    <a:pt x="651" y="1579"/>
                  </a:cubicBezTo>
                  <a:cubicBezTo>
                    <a:pt x="744" y="1591"/>
                    <a:pt x="825" y="1579"/>
                    <a:pt x="918" y="1579"/>
                  </a:cubicBezTo>
                  <a:cubicBezTo>
                    <a:pt x="953" y="1579"/>
                    <a:pt x="1022" y="1544"/>
                    <a:pt x="999" y="1486"/>
                  </a:cubicBezTo>
                  <a:cubicBezTo>
                    <a:pt x="999" y="1463"/>
                    <a:pt x="941" y="1428"/>
                    <a:pt x="918" y="1416"/>
                  </a:cubicBezTo>
                  <a:cubicBezTo>
                    <a:pt x="883" y="1393"/>
                    <a:pt x="848" y="1393"/>
                    <a:pt x="802" y="1393"/>
                  </a:cubicBezTo>
                  <a:close/>
                  <a:moveTo>
                    <a:pt x="976" y="1045"/>
                  </a:moveTo>
                  <a:cubicBezTo>
                    <a:pt x="929" y="987"/>
                    <a:pt x="918" y="929"/>
                    <a:pt x="871" y="906"/>
                  </a:cubicBezTo>
                  <a:cubicBezTo>
                    <a:pt x="825" y="882"/>
                    <a:pt x="755" y="882"/>
                    <a:pt x="697" y="882"/>
                  </a:cubicBezTo>
                  <a:cubicBezTo>
                    <a:pt x="639" y="882"/>
                    <a:pt x="593" y="906"/>
                    <a:pt x="581" y="964"/>
                  </a:cubicBezTo>
                  <a:cubicBezTo>
                    <a:pt x="569" y="1022"/>
                    <a:pt x="604" y="1068"/>
                    <a:pt x="651" y="1080"/>
                  </a:cubicBezTo>
                  <a:cubicBezTo>
                    <a:pt x="755" y="1080"/>
                    <a:pt x="860" y="1103"/>
                    <a:pt x="976" y="1045"/>
                  </a:cubicBezTo>
                  <a:close/>
                  <a:moveTo>
                    <a:pt x="802" y="255"/>
                  </a:moveTo>
                  <a:cubicBezTo>
                    <a:pt x="755" y="290"/>
                    <a:pt x="697" y="314"/>
                    <a:pt x="674" y="348"/>
                  </a:cubicBezTo>
                  <a:cubicBezTo>
                    <a:pt x="639" y="383"/>
                    <a:pt x="697" y="488"/>
                    <a:pt x="767" y="499"/>
                  </a:cubicBezTo>
                  <a:cubicBezTo>
                    <a:pt x="825" y="522"/>
                    <a:pt x="883" y="499"/>
                    <a:pt x="941" y="488"/>
                  </a:cubicBezTo>
                  <a:cubicBezTo>
                    <a:pt x="976" y="476"/>
                    <a:pt x="999" y="430"/>
                    <a:pt x="999" y="383"/>
                  </a:cubicBezTo>
                  <a:cubicBezTo>
                    <a:pt x="999" y="360"/>
                    <a:pt x="987" y="302"/>
                    <a:pt x="964" y="290"/>
                  </a:cubicBezTo>
                  <a:cubicBezTo>
                    <a:pt x="918" y="290"/>
                    <a:pt x="871" y="290"/>
                    <a:pt x="802" y="2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
            <p:cNvSpPr/>
            <p:nvPr/>
          </p:nvSpPr>
          <p:spPr>
            <a:xfrm>
              <a:off x="2405550" y="3132200"/>
              <a:ext cx="29050" cy="18600"/>
            </a:xfrm>
            <a:custGeom>
              <a:rect b="b" l="l" r="r" t="t"/>
              <a:pathLst>
                <a:path extrusionOk="0" h="744" w="1162">
                  <a:moveTo>
                    <a:pt x="12" y="511"/>
                  </a:moveTo>
                  <a:cubicBezTo>
                    <a:pt x="1" y="348"/>
                    <a:pt x="1" y="186"/>
                    <a:pt x="24" y="23"/>
                  </a:cubicBezTo>
                  <a:cubicBezTo>
                    <a:pt x="361" y="58"/>
                    <a:pt x="674" y="0"/>
                    <a:pt x="988" y="70"/>
                  </a:cubicBezTo>
                  <a:cubicBezTo>
                    <a:pt x="1162" y="360"/>
                    <a:pt x="1162" y="372"/>
                    <a:pt x="1104" y="697"/>
                  </a:cubicBezTo>
                  <a:cubicBezTo>
                    <a:pt x="999" y="720"/>
                    <a:pt x="872" y="743"/>
                    <a:pt x="779" y="697"/>
                  </a:cubicBezTo>
                  <a:cubicBezTo>
                    <a:pt x="628" y="627"/>
                    <a:pt x="488" y="627"/>
                    <a:pt x="326" y="627"/>
                  </a:cubicBezTo>
                  <a:cubicBezTo>
                    <a:pt x="210" y="639"/>
                    <a:pt x="117" y="604"/>
                    <a:pt x="12" y="51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a:off x="2370150" y="2891000"/>
              <a:ext cx="107125" cy="360200"/>
            </a:xfrm>
            <a:custGeom>
              <a:rect b="b" l="l" r="r" t="t"/>
              <a:pathLst>
                <a:path extrusionOk="0" h="14408" w="4285">
                  <a:moveTo>
                    <a:pt x="2009" y="14408"/>
                  </a:moveTo>
                  <a:cubicBezTo>
                    <a:pt x="1893" y="14315"/>
                    <a:pt x="1904" y="14222"/>
                    <a:pt x="1904" y="14118"/>
                  </a:cubicBezTo>
                  <a:cubicBezTo>
                    <a:pt x="1904" y="13758"/>
                    <a:pt x="1893" y="13409"/>
                    <a:pt x="1893" y="13038"/>
                  </a:cubicBezTo>
                  <a:cubicBezTo>
                    <a:pt x="1893" y="12330"/>
                    <a:pt x="1893" y="11610"/>
                    <a:pt x="1870" y="10890"/>
                  </a:cubicBezTo>
                  <a:cubicBezTo>
                    <a:pt x="1870" y="10774"/>
                    <a:pt x="1893" y="10681"/>
                    <a:pt x="1835" y="10542"/>
                  </a:cubicBezTo>
                  <a:cubicBezTo>
                    <a:pt x="1649" y="10542"/>
                    <a:pt x="1463" y="10519"/>
                    <a:pt x="1289" y="10461"/>
                  </a:cubicBezTo>
                  <a:cubicBezTo>
                    <a:pt x="1173" y="10414"/>
                    <a:pt x="1138" y="10345"/>
                    <a:pt x="1115" y="10240"/>
                  </a:cubicBezTo>
                  <a:lnTo>
                    <a:pt x="1115" y="9938"/>
                  </a:lnTo>
                  <a:cubicBezTo>
                    <a:pt x="1115" y="9834"/>
                    <a:pt x="1103" y="9729"/>
                    <a:pt x="1103" y="9636"/>
                  </a:cubicBezTo>
                  <a:cubicBezTo>
                    <a:pt x="1045" y="9613"/>
                    <a:pt x="987" y="9613"/>
                    <a:pt x="941" y="9602"/>
                  </a:cubicBezTo>
                  <a:cubicBezTo>
                    <a:pt x="848" y="9578"/>
                    <a:pt x="767" y="9520"/>
                    <a:pt x="744" y="9428"/>
                  </a:cubicBezTo>
                  <a:cubicBezTo>
                    <a:pt x="685" y="9265"/>
                    <a:pt x="616" y="9114"/>
                    <a:pt x="616" y="8940"/>
                  </a:cubicBezTo>
                  <a:cubicBezTo>
                    <a:pt x="616" y="7802"/>
                    <a:pt x="616" y="6676"/>
                    <a:pt x="593" y="5527"/>
                  </a:cubicBezTo>
                  <a:cubicBezTo>
                    <a:pt x="593" y="5411"/>
                    <a:pt x="627" y="5283"/>
                    <a:pt x="639" y="5167"/>
                  </a:cubicBezTo>
                  <a:cubicBezTo>
                    <a:pt x="639" y="5132"/>
                    <a:pt x="674" y="5109"/>
                    <a:pt x="674" y="5074"/>
                  </a:cubicBezTo>
                  <a:cubicBezTo>
                    <a:pt x="651" y="4772"/>
                    <a:pt x="744" y="4470"/>
                    <a:pt x="709" y="4157"/>
                  </a:cubicBezTo>
                  <a:cubicBezTo>
                    <a:pt x="697" y="3971"/>
                    <a:pt x="697" y="3797"/>
                    <a:pt x="697" y="3611"/>
                  </a:cubicBezTo>
                  <a:cubicBezTo>
                    <a:pt x="697" y="3507"/>
                    <a:pt x="685" y="3402"/>
                    <a:pt x="685" y="3286"/>
                  </a:cubicBezTo>
                  <a:cubicBezTo>
                    <a:pt x="465" y="3309"/>
                    <a:pt x="291" y="3228"/>
                    <a:pt x="151" y="3101"/>
                  </a:cubicBezTo>
                  <a:cubicBezTo>
                    <a:pt x="105" y="3054"/>
                    <a:pt x="59" y="3019"/>
                    <a:pt x="47" y="2961"/>
                  </a:cubicBezTo>
                  <a:cubicBezTo>
                    <a:pt x="1" y="2706"/>
                    <a:pt x="59" y="2462"/>
                    <a:pt x="163" y="2241"/>
                  </a:cubicBezTo>
                  <a:cubicBezTo>
                    <a:pt x="209" y="2160"/>
                    <a:pt x="279" y="2102"/>
                    <a:pt x="384" y="2102"/>
                  </a:cubicBezTo>
                  <a:cubicBezTo>
                    <a:pt x="674" y="2102"/>
                    <a:pt x="976" y="2102"/>
                    <a:pt x="1266" y="2114"/>
                  </a:cubicBezTo>
                  <a:cubicBezTo>
                    <a:pt x="1336" y="2114"/>
                    <a:pt x="1405" y="2160"/>
                    <a:pt x="1510" y="2183"/>
                  </a:cubicBezTo>
                  <a:cubicBezTo>
                    <a:pt x="1603" y="1951"/>
                    <a:pt x="1545" y="1742"/>
                    <a:pt x="1556" y="1510"/>
                  </a:cubicBezTo>
                  <a:cubicBezTo>
                    <a:pt x="1568" y="1289"/>
                    <a:pt x="1556" y="1057"/>
                    <a:pt x="1556" y="825"/>
                  </a:cubicBezTo>
                  <a:cubicBezTo>
                    <a:pt x="1487" y="825"/>
                    <a:pt x="1440" y="837"/>
                    <a:pt x="1382" y="837"/>
                  </a:cubicBezTo>
                  <a:cubicBezTo>
                    <a:pt x="1336" y="837"/>
                    <a:pt x="1289" y="848"/>
                    <a:pt x="1266" y="825"/>
                  </a:cubicBezTo>
                  <a:cubicBezTo>
                    <a:pt x="1092" y="709"/>
                    <a:pt x="906" y="651"/>
                    <a:pt x="767" y="477"/>
                  </a:cubicBezTo>
                  <a:cubicBezTo>
                    <a:pt x="685" y="361"/>
                    <a:pt x="697" y="233"/>
                    <a:pt x="744" y="94"/>
                  </a:cubicBezTo>
                  <a:cubicBezTo>
                    <a:pt x="755" y="36"/>
                    <a:pt x="813" y="1"/>
                    <a:pt x="871" y="1"/>
                  </a:cubicBezTo>
                  <a:lnTo>
                    <a:pt x="1092" y="1"/>
                  </a:lnTo>
                  <a:lnTo>
                    <a:pt x="2740" y="1"/>
                  </a:lnTo>
                  <a:cubicBezTo>
                    <a:pt x="2903" y="1"/>
                    <a:pt x="3054" y="12"/>
                    <a:pt x="3181" y="94"/>
                  </a:cubicBezTo>
                  <a:cubicBezTo>
                    <a:pt x="3251" y="140"/>
                    <a:pt x="3321" y="152"/>
                    <a:pt x="3414" y="187"/>
                  </a:cubicBezTo>
                  <a:cubicBezTo>
                    <a:pt x="3495" y="210"/>
                    <a:pt x="3553" y="268"/>
                    <a:pt x="3588" y="361"/>
                  </a:cubicBezTo>
                  <a:cubicBezTo>
                    <a:pt x="3634" y="465"/>
                    <a:pt x="3588" y="581"/>
                    <a:pt x="3472" y="605"/>
                  </a:cubicBezTo>
                  <a:cubicBezTo>
                    <a:pt x="3298" y="651"/>
                    <a:pt x="3147" y="721"/>
                    <a:pt x="2996" y="814"/>
                  </a:cubicBezTo>
                  <a:cubicBezTo>
                    <a:pt x="2938" y="837"/>
                    <a:pt x="2856" y="848"/>
                    <a:pt x="2787" y="872"/>
                  </a:cubicBezTo>
                  <a:cubicBezTo>
                    <a:pt x="2729" y="883"/>
                    <a:pt x="2671" y="906"/>
                    <a:pt x="2624" y="930"/>
                  </a:cubicBezTo>
                  <a:cubicBezTo>
                    <a:pt x="2589" y="1162"/>
                    <a:pt x="2566" y="1951"/>
                    <a:pt x="2613" y="2207"/>
                  </a:cubicBezTo>
                  <a:cubicBezTo>
                    <a:pt x="2671" y="2207"/>
                    <a:pt x="2729" y="2218"/>
                    <a:pt x="2787" y="2218"/>
                  </a:cubicBezTo>
                  <a:cubicBezTo>
                    <a:pt x="2996" y="2218"/>
                    <a:pt x="3193" y="2230"/>
                    <a:pt x="3402" y="2218"/>
                  </a:cubicBezTo>
                  <a:cubicBezTo>
                    <a:pt x="3646" y="2207"/>
                    <a:pt x="3878" y="2265"/>
                    <a:pt x="4122" y="2299"/>
                  </a:cubicBezTo>
                  <a:cubicBezTo>
                    <a:pt x="4226" y="2323"/>
                    <a:pt x="4273" y="2381"/>
                    <a:pt x="4273" y="2462"/>
                  </a:cubicBezTo>
                  <a:cubicBezTo>
                    <a:pt x="4273" y="2683"/>
                    <a:pt x="4284" y="2915"/>
                    <a:pt x="4273" y="3135"/>
                  </a:cubicBezTo>
                  <a:cubicBezTo>
                    <a:pt x="4273" y="3286"/>
                    <a:pt x="4168" y="3368"/>
                    <a:pt x="4006" y="3379"/>
                  </a:cubicBezTo>
                  <a:lnTo>
                    <a:pt x="3704" y="3379"/>
                  </a:lnTo>
                  <a:cubicBezTo>
                    <a:pt x="3634" y="3379"/>
                    <a:pt x="3576" y="3391"/>
                    <a:pt x="3483" y="3391"/>
                  </a:cubicBezTo>
                  <a:cubicBezTo>
                    <a:pt x="3483" y="3484"/>
                    <a:pt x="3472" y="3553"/>
                    <a:pt x="3472" y="3611"/>
                  </a:cubicBezTo>
                  <a:lnTo>
                    <a:pt x="3472" y="6363"/>
                  </a:lnTo>
                  <a:cubicBezTo>
                    <a:pt x="3472" y="7349"/>
                    <a:pt x="3460" y="8325"/>
                    <a:pt x="3460" y="9311"/>
                  </a:cubicBezTo>
                  <a:cubicBezTo>
                    <a:pt x="3460" y="9381"/>
                    <a:pt x="3460" y="9462"/>
                    <a:pt x="3437" y="9532"/>
                  </a:cubicBezTo>
                  <a:cubicBezTo>
                    <a:pt x="3425" y="9660"/>
                    <a:pt x="3379" y="9718"/>
                    <a:pt x="3251" y="9718"/>
                  </a:cubicBezTo>
                  <a:cubicBezTo>
                    <a:pt x="3123" y="9718"/>
                    <a:pt x="2996" y="9729"/>
                    <a:pt x="2880" y="9834"/>
                  </a:cubicBezTo>
                  <a:lnTo>
                    <a:pt x="2880" y="10252"/>
                  </a:lnTo>
                  <a:cubicBezTo>
                    <a:pt x="2880" y="10588"/>
                    <a:pt x="2798" y="10646"/>
                    <a:pt x="2485" y="10658"/>
                  </a:cubicBezTo>
                  <a:cubicBezTo>
                    <a:pt x="2427" y="10658"/>
                    <a:pt x="2369" y="10658"/>
                    <a:pt x="2299" y="10681"/>
                  </a:cubicBezTo>
                  <a:cubicBezTo>
                    <a:pt x="2276" y="10681"/>
                    <a:pt x="2253" y="10693"/>
                    <a:pt x="2218" y="10705"/>
                  </a:cubicBezTo>
                  <a:cubicBezTo>
                    <a:pt x="2206" y="10751"/>
                    <a:pt x="2195" y="10809"/>
                    <a:pt x="2195" y="10867"/>
                  </a:cubicBezTo>
                  <a:cubicBezTo>
                    <a:pt x="2195" y="11529"/>
                    <a:pt x="2183" y="12202"/>
                    <a:pt x="2195" y="12852"/>
                  </a:cubicBezTo>
                  <a:cubicBezTo>
                    <a:pt x="2195" y="13154"/>
                    <a:pt x="2218" y="13468"/>
                    <a:pt x="2241" y="13769"/>
                  </a:cubicBezTo>
                  <a:cubicBezTo>
                    <a:pt x="2241" y="13943"/>
                    <a:pt x="2218" y="14118"/>
                    <a:pt x="2206" y="14292"/>
                  </a:cubicBezTo>
                  <a:cubicBezTo>
                    <a:pt x="2183" y="14350"/>
                    <a:pt x="2113" y="14396"/>
                    <a:pt x="2009" y="14408"/>
                  </a:cubicBezTo>
                  <a:close/>
                  <a:moveTo>
                    <a:pt x="3112" y="3217"/>
                  </a:moveTo>
                  <a:lnTo>
                    <a:pt x="2787" y="3217"/>
                  </a:lnTo>
                  <a:lnTo>
                    <a:pt x="1742" y="3217"/>
                  </a:lnTo>
                  <a:cubicBezTo>
                    <a:pt x="1661" y="3217"/>
                    <a:pt x="1568" y="3217"/>
                    <a:pt x="1510" y="3193"/>
                  </a:cubicBezTo>
                  <a:cubicBezTo>
                    <a:pt x="1347" y="3077"/>
                    <a:pt x="1196" y="3112"/>
                    <a:pt x="1022" y="3159"/>
                  </a:cubicBezTo>
                  <a:cubicBezTo>
                    <a:pt x="1022" y="3217"/>
                    <a:pt x="999" y="3275"/>
                    <a:pt x="999" y="3321"/>
                  </a:cubicBezTo>
                  <a:cubicBezTo>
                    <a:pt x="987" y="3925"/>
                    <a:pt x="976" y="4552"/>
                    <a:pt x="964" y="5167"/>
                  </a:cubicBezTo>
                  <a:cubicBezTo>
                    <a:pt x="964" y="5306"/>
                    <a:pt x="929" y="5469"/>
                    <a:pt x="918" y="5608"/>
                  </a:cubicBezTo>
                  <a:cubicBezTo>
                    <a:pt x="906" y="5829"/>
                    <a:pt x="883" y="6061"/>
                    <a:pt x="952" y="6281"/>
                  </a:cubicBezTo>
                  <a:cubicBezTo>
                    <a:pt x="1103" y="6339"/>
                    <a:pt x="1278" y="6305"/>
                    <a:pt x="1440" y="6305"/>
                  </a:cubicBezTo>
                  <a:cubicBezTo>
                    <a:pt x="1475" y="6305"/>
                    <a:pt x="1510" y="6281"/>
                    <a:pt x="1545" y="6247"/>
                  </a:cubicBezTo>
                  <a:cubicBezTo>
                    <a:pt x="1684" y="6154"/>
                    <a:pt x="1707" y="6131"/>
                    <a:pt x="1800" y="6223"/>
                  </a:cubicBezTo>
                  <a:cubicBezTo>
                    <a:pt x="1904" y="6305"/>
                    <a:pt x="2009" y="6328"/>
                    <a:pt x="2113" y="6328"/>
                  </a:cubicBezTo>
                  <a:lnTo>
                    <a:pt x="2961" y="6328"/>
                  </a:lnTo>
                  <a:cubicBezTo>
                    <a:pt x="3019" y="6328"/>
                    <a:pt x="3077" y="6305"/>
                    <a:pt x="3135" y="6305"/>
                  </a:cubicBezTo>
                  <a:cubicBezTo>
                    <a:pt x="3158" y="6038"/>
                    <a:pt x="3158" y="3507"/>
                    <a:pt x="3112" y="3217"/>
                  </a:cubicBezTo>
                  <a:close/>
                  <a:moveTo>
                    <a:pt x="3123" y="9416"/>
                  </a:moveTo>
                  <a:cubicBezTo>
                    <a:pt x="3170" y="9172"/>
                    <a:pt x="3158" y="6815"/>
                    <a:pt x="3112" y="6583"/>
                  </a:cubicBezTo>
                  <a:cubicBezTo>
                    <a:pt x="3054" y="6572"/>
                    <a:pt x="2996" y="6560"/>
                    <a:pt x="2938" y="6560"/>
                  </a:cubicBezTo>
                  <a:lnTo>
                    <a:pt x="1092" y="6560"/>
                  </a:lnTo>
                  <a:cubicBezTo>
                    <a:pt x="1034" y="6560"/>
                    <a:pt x="976" y="6583"/>
                    <a:pt x="929" y="6583"/>
                  </a:cubicBezTo>
                  <a:cubicBezTo>
                    <a:pt x="918" y="6630"/>
                    <a:pt x="918" y="6653"/>
                    <a:pt x="918" y="6688"/>
                  </a:cubicBezTo>
                  <a:cubicBezTo>
                    <a:pt x="918" y="7431"/>
                    <a:pt x="906" y="8151"/>
                    <a:pt x="906" y="8894"/>
                  </a:cubicBezTo>
                  <a:cubicBezTo>
                    <a:pt x="906" y="9056"/>
                    <a:pt x="964" y="9184"/>
                    <a:pt x="1022" y="9311"/>
                  </a:cubicBezTo>
                  <a:cubicBezTo>
                    <a:pt x="1196" y="9358"/>
                    <a:pt x="1347" y="9381"/>
                    <a:pt x="1510" y="9416"/>
                  </a:cubicBezTo>
                  <a:cubicBezTo>
                    <a:pt x="1568" y="9428"/>
                    <a:pt x="1626" y="9428"/>
                    <a:pt x="1695" y="9428"/>
                  </a:cubicBezTo>
                  <a:lnTo>
                    <a:pt x="2195" y="9428"/>
                  </a:lnTo>
                  <a:cubicBezTo>
                    <a:pt x="2264" y="9428"/>
                    <a:pt x="2334" y="9428"/>
                    <a:pt x="2415" y="9451"/>
                  </a:cubicBezTo>
                  <a:cubicBezTo>
                    <a:pt x="2624" y="9555"/>
                    <a:pt x="2822" y="9532"/>
                    <a:pt x="3031" y="9439"/>
                  </a:cubicBezTo>
                  <a:cubicBezTo>
                    <a:pt x="3054" y="9428"/>
                    <a:pt x="3100" y="9428"/>
                    <a:pt x="3123" y="9416"/>
                  </a:cubicBezTo>
                  <a:close/>
                  <a:moveTo>
                    <a:pt x="4006" y="2566"/>
                  </a:moveTo>
                  <a:cubicBezTo>
                    <a:pt x="3808" y="2450"/>
                    <a:pt x="3611" y="2416"/>
                    <a:pt x="3425" y="2439"/>
                  </a:cubicBezTo>
                  <a:lnTo>
                    <a:pt x="1603" y="2439"/>
                  </a:lnTo>
                  <a:cubicBezTo>
                    <a:pt x="1510" y="2439"/>
                    <a:pt x="1417" y="2439"/>
                    <a:pt x="1324" y="2416"/>
                  </a:cubicBezTo>
                  <a:cubicBezTo>
                    <a:pt x="1034" y="2346"/>
                    <a:pt x="778" y="2346"/>
                    <a:pt x="442" y="2392"/>
                  </a:cubicBezTo>
                  <a:cubicBezTo>
                    <a:pt x="337" y="2532"/>
                    <a:pt x="256" y="2694"/>
                    <a:pt x="326" y="2903"/>
                  </a:cubicBezTo>
                  <a:cubicBezTo>
                    <a:pt x="407" y="2984"/>
                    <a:pt x="511" y="3054"/>
                    <a:pt x="639" y="3031"/>
                  </a:cubicBezTo>
                  <a:cubicBezTo>
                    <a:pt x="802" y="2857"/>
                    <a:pt x="802" y="2857"/>
                    <a:pt x="1034" y="2857"/>
                  </a:cubicBezTo>
                  <a:cubicBezTo>
                    <a:pt x="1161" y="2857"/>
                    <a:pt x="1301" y="2857"/>
                    <a:pt x="1428" y="2868"/>
                  </a:cubicBezTo>
                  <a:cubicBezTo>
                    <a:pt x="1730" y="2880"/>
                    <a:pt x="2032" y="2915"/>
                    <a:pt x="2346" y="2926"/>
                  </a:cubicBezTo>
                  <a:cubicBezTo>
                    <a:pt x="2601" y="2938"/>
                    <a:pt x="2880" y="2926"/>
                    <a:pt x="3135" y="2926"/>
                  </a:cubicBezTo>
                  <a:cubicBezTo>
                    <a:pt x="3274" y="2926"/>
                    <a:pt x="3390" y="2926"/>
                    <a:pt x="3460" y="3054"/>
                  </a:cubicBezTo>
                  <a:cubicBezTo>
                    <a:pt x="3472" y="3089"/>
                    <a:pt x="3518" y="3112"/>
                    <a:pt x="3565" y="3112"/>
                  </a:cubicBezTo>
                  <a:cubicBezTo>
                    <a:pt x="3704" y="3112"/>
                    <a:pt x="3866" y="3159"/>
                    <a:pt x="4006" y="3089"/>
                  </a:cubicBezTo>
                  <a:cubicBezTo>
                    <a:pt x="4006" y="3019"/>
                    <a:pt x="4029" y="2938"/>
                    <a:pt x="4029" y="2868"/>
                  </a:cubicBezTo>
                  <a:cubicBezTo>
                    <a:pt x="4006" y="2752"/>
                    <a:pt x="4006" y="2671"/>
                    <a:pt x="4006" y="2566"/>
                  </a:cubicBezTo>
                  <a:close/>
                  <a:moveTo>
                    <a:pt x="1428" y="10159"/>
                  </a:moveTo>
                  <a:cubicBezTo>
                    <a:pt x="1533" y="10240"/>
                    <a:pt x="1626" y="10275"/>
                    <a:pt x="1742" y="10275"/>
                  </a:cubicBezTo>
                  <a:cubicBezTo>
                    <a:pt x="1893" y="10275"/>
                    <a:pt x="2055" y="10275"/>
                    <a:pt x="2195" y="10345"/>
                  </a:cubicBezTo>
                  <a:cubicBezTo>
                    <a:pt x="2288" y="10391"/>
                    <a:pt x="2415" y="10368"/>
                    <a:pt x="2520" y="10345"/>
                  </a:cubicBezTo>
                  <a:cubicBezTo>
                    <a:pt x="2578" y="10020"/>
                    <a:pt x="2578" y="10008"/>
                    <a:pt x="2404" y="9718"/>
                  </a:cubicBezTo>
                  <a:cubicBezTo>
                    <a:pt x="2090" y="9636"/>
                    <a:pt x="1777" y="9695"/>
                    <a:pt x="1440" y="9671"/>
                  </a:cubicBezTo>
                  <a:cubicBezTo>
                    <a:pt x="1417" y="9845"/>
                    <a:pt x="1428" y="9996"/>
                    <a:pt x="1428" y="10159"/>
                  </a:cubicBezTo>
                  <a:close/>
                  <a:moveTo>
                    <a:pt x="2322" y="2149"/>
                  </a:moveTo>
                  <a:lnTo>
                    <a:pt x="2322" y="1359"/>
                  </a:lnTo>
                  <a:cubicBezTo>
                    <a:pt x="2322" y="1162"/>
                    <a:pt x="2299" y="953"/>
                    <a:pt x="2195" y="767"/>
                  </a:cubicBezTo>
                  <a:cubicBezTo>
                    <a:pt x="2079" y="755"/>
                    <a:pt x="1962" y="721"/>
                    <a:pt x="1835" y="790"/>
                  </a:cubicBezTo>
                  <a:lnTo>
                    <a:pt x="1835" y="1464"/>
                  </a:lnTo>
                  <a:cubicBezTo>
                    <a:pt x="1846" y="1696"/>
                    <a:pt x="1788" y="1928"/>
                    <a:pt x="1881" y="2160"/>
                  </a:cubicBezTo>
                  <a:cubicBezTo>
                    <a:pt x="2021" y="2172"/>
                    <a:pt x="2171" y="2183"/>
                    <a:pt x="2322" y="2149"/>
                  </a:cubicBezTo>
                  <a:close/>
                  <a:moveTo>
                    <a:pt x="3123" y="361"/>
                  </a:moveTo>
                  <a:cubicBezTo>
                    <a:pt x="3042" y="256"/>
                    <a:pt x="2926" y="233"/>
                    <a:pt x="2787" y="233"/>
                  </a:cubicBezTo>
                  <a:lnTo>
                    <a:pt x="1161" y="233"/>
                  </a:lnTo>
                  <a:cubicBezTo>
                    <a:pt x="1127" y="233"/>
                    <a:pt x="1080" y="245"/>
                    <a:pt x="1022" y="256"/>
                  </a:cubicBezTo>
                  <a:cubicBezTo>
                    <a:pt x="1138" y="384"/>
                    <a:pt x="1220" y="442"/>
                    <a:pt x="1510" y="558"/>
                  </a:cubicBezTo>
                  <a:cubicBezTo>
                    <a:pt x="1730" y="442"/>
                    <a:pt x="1730" y="442"/>
                    <a:pt x="1974" y="442"/>
                  </a:cubicBezTo>
                  <a:lnTo>
                    <a:pt x="2195" y="442"/>
                  </a:lnTo>
                  <a:cubicBezTo>
                    <a:pt x="2404" y="442"/>
                    <a:pt x="2404" y="442"/>
                    <a:pt x="2578" y="593"/>
                  </a:cubicBezTo>
                  <a:cubicBezTo>
                    <a:pt x="2764" y="581"/>
                    <a:pt x="2961" y="535"/>
                    <a:pt x="3123" y="36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2404100" y="3012900"/>
              <a:ext cx="13375" cy="6425"/>
            </a:xfrm>
            <a:custGeom>
              <a:rect b="b" l="l" r="r" t="t"/>
              <a:pathLst>
                <a:path extrusionOk="0" h="257" w="535">
                  <a:moveTo>
                    <a:pt x="303" y="1"/>
                  </a:moveTo>
                  <a:cubicBezTo>
                    <a:pt x="349" y="12"/>
                    <a:pt x="419" y="24"/>
                    <a:pt x="488" y="36"/>
                  </a:cubicBezTo>
                  <a:cubicBezTo>
                    <a:pt x="523" y="36"/>
                    <a:pt x="535" y="82"/>
                    <a:pt x="535" y="117"/>
                  </a:cubicBezTo>
                  <a:cubicBezTo>
                    <a:pt x="535" y="140"/>
                    <a:pt x="512" y="175"/>
                    <a:pt x="488" y="186"/>
                  </a:cubicBezTo>
                  <a:cubicBezTo>
                    <a:pt x="349" y="256"/>
                    <a:pt x="198" y="256"/>
                    <a:pt x="59" y="186"/>
                  </a:cubicBezTo>
                  <a:cubicBezTo>
                    <a:pt x="24" y="175"/>
                    <a:pt x="1" y="117"/>
                    <a:pt x="12" y="82"/>
                  </a:cubicBezTo>
                  <a:cubicBezTo>
                    <a:pt x="12" y="59"/>
                    <a:pt x="59" y="24"/>
                    <a:pt x="94" y="12"/>
                  </a:cubicBezTo>
                  <a:cubicBezTo>
                    <a:pt x="152" y="1"/>
                    <a:pt x="210" y="12"/>
                    <a:pt x="303"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
            <p:cNvSpPr/>
            <p:nvPr/>
          </p:nvSpPr>
          <p:spPr>
            <a:xfrm>
              <a:off x="2405850" y="3028300"/>
              <a:ext cx="12800" cy="7850"/>
            </a:xfrm>
            <a:custGeom>
              <a:rect b="b" l="l" r="r" t="t"/>
              <a:pathLst>
                <a:path extrusionOk="0" h="314" w="512">
                  <a:moveTo>
                    <a:pt x="302" y="313"/>
                  </a:moveTo>
                  <a:cubicBezTo>
                    <a:pt x="198" y="313"/>
                    <a:pt x="117" y="232"/>
                    <a:pt x="47" y="163"/>
                  </a:cubicBezTo>
                  <a:cubicBezTo>
                    <a:pt x="0" y="116"/>
                    <a:pt x="24" y="35"/>
                    <a:pt x="82" y="23"/>
                  </a:cubicBezTo>
                  <a:cubicBezTo>
                    <a:pt x="128" y="0"/>
                    <a:pt x="175" y="0"/>
                    <a:pt x="198" y="0"/>
                  </a:cubicBezTo>
                  <a:cubicBezTo>
                    <a:pt x="279" y="35"/>
                    <a:pt x="349" y="58"/>
                    <a:pt x="418" y="104"/>
                  </a:cubicBezTo>
                  <a:cubicBezTo>
                    <a:pt x="465" y="139"/>
                    <a:pt x="511" y="174"/>
                    <a:pt x="476" y="232"/>
                  </a:cubicBezTo>
                  <a:cubicBezTo>
                    <a:pt x="465" y="267"/>
                    <a:pt x="407" y="279"/>
                    <a:pt x="360" y="302"/>
                  </a:cubicBezTo>
                  <a:cubicBezTo>
                    <a:pt x="349" y="313"/>
                    <a:pt x="326" y="290"/>
                    <a:pt x="302" y="31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
            <p:cNvSpPr/>
            <p:nvPr/>
          </p:nvSpPr>
          <p:spPr>
            <a:xfrm>
              <a:off x="2406150" y="3000125"/>
              <a:ext cx="7850" cy="6425"/>
            </a:xfrm>
            <a:custGeom>
              <a:rect b="b" l="l" r="r" t="t"/>
              <a:pathLst>
                <a:path extrusionOk="0" h="257" w="314">
                  <a:moveTo>
                    <a:pt x="314" y="117"/>
                  </a:moveTo>
                  <a:cubicBezTo>
                    <a:pt x="163" y="245"/>
                    <a:pt x="81" y="256"/>
                    <a:pt x="23" y="187"/>
                  </a:cubicBezTo>
                  <a:cubicBezTo>
                    <a:pt x="0" y="163"/>
                    <a:pt x="0" y="82"/>
                    <a:pt x="12" y="59"/>
                  </a:cubicBezTo>
                  <a:cubicBezTo>
                    <a:pt x="12" y="24"/>
                    <a:pt x="81" y="1"/>
                    <a:pt x="116" y="13"/>
                  </a:cubicBezTo>
                  <a:cubicBezTo>
                    <a:pt x="174" y="24"/>
                    <a:pt x="232" y="71"/>
                    <a:pt x="314" y="11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2406725" y="2980100"/>
              <a:ext cx="6125" cy="4400"/>
            </a:xfrm>
            <a:custGeom>
              <a:rect b="b" l="l" r="r" t="t"/>
              <a:pathLst>
                <a:path extrusionOk="0" h="176" w="245">
                  <a:moveTo>
                    <a:pt x="35" y="36"/>
                  </a:moveTo>
                  <a:cubicBezTo>
                    <a:pt x="70" y="36"/>
                    <a:pt x="105" y="1"/>
                    <a:pt x="151" y="12"/>
                  </a:cubicBezTo>
                  <a:cubicBezTo>
                    <a:pt x="198" y="12"/>
                    <a:pt x="244" y="105"/>
                    <a:pt x="198" y="129"/>
                  </a:cubicBezTo>
                  <a:cubicBezTo>
                    <a:pt x="163" y="163"/>
                    <a:pt x="116" y="175"/>
                    <a:pt x="93" y="163"/>
                  </a:cubicBezTo>
                  <a:cubicBezTo>
                    <a:pt x="35" y="163"/>
                    <a:pt x="0" y="105"/>
                    <a:pt x="35" y="3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2402075" y="3101725"/>
              <a:ext cx="17150" cy="6400"/>
            </a:xfrm>
            <a:custGeom>
              <a:rect b="b" l="l" r="r" t="t"/>
              <a:pathLst>
                <a:path extrusionOk="0" h="256" w="686">
                  <a:moveTo>
                    <a:pt x="372" y="0"/>
                  </a:moveTo>
                  <a:cubicBezTo>
                    <a:pt x="430" y="0"/>
                    <a:pt x="523" y="12"/>
                    <a:pt x="627" y="23"/>
                  </a:cubicBezTo>
                  <a:cubicBezTo>
                    <a:pt x="662" y="23"/>
                    <a:pt x="685" y="81"/>
                    <a:pt x="685" y="116"/>
                  </a:cubicBezTo>
                  <a:cubicBezTo>
                    <a:pt x="685" y="139"/>
                    <a:pt x="651" y="197"/>
                    <a:pt x="627" y="197"/>
                  </a:cubicBezTo>
                  <a:cubicBezTo>
                    <a:pt x="442" y="256"/>
                    <a:pt x="244" y="244"/>
                    <a:pt x="59" y="221"/>
                  </a:cubicBezTo>
                  <a:cubicBezTo>
                    <a:pt x="35" y="221"/>
                    <a:pt x="1" y="139"/>
                    <a:pt x="1" y="128"/>
                  </a:cubicBezTo>
                  <a:cubicBezTo>
                    <a:pt x="24" y="81"/>
                    <a:pt x="47" y="23"/>
                    <a:pt x="93" y="23"/>
                  </a:cubicBezTo>
                  <a:cubicBezTo>
                    <a:pt x="175" y="0"/>
                    <a:pt x="256" y="12"/>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2405850" y="3089825"/>
              <a:ext cx="11625" cy="4650"/>
            </a:xfrm>
            <a:custGeom>
              <a:rect b="b" l="l" r="r" t="t"/>
              <a:pathLst>
                <a:path extrusionOk="0" h="186" w="465">
                  <a:moveTo>
                    <a:pt x="233" y="0"/>
                  </a:moveTo>
                  <a:cubicBezTo>
                    <a:pt x="279" y="0"/>
                    <a:pt x="314" y="0"/>
                    <a:pt x="360" y="12"/>
                  </a:cubicBezTo>
                  <a:cubicBezTo>
                    <a:pt x="395" y="23"/>
                    <a:pt x="453" y="58"/>
                    <a:pt x="453" y="81"/>
                  </a:cubicBezTo>
                  <a:cubicBezTo>
                    <a:pt x="465" y="139"/>
                    <a:pt x="407" y="174"/>
                    <a:pt x="360" y="174"/>
                  </a:cubicBezTo>
                  <a:cubicBezTo>
                    <a:pt x="279" y="186"/>
                    <a:pt x="186" y="186"/>
                    <a:pt x="105" y="174"/>
                  </a:cubicBezTo>
                  <a:cubicBezTo>
                    <a:pt x="70" y="174"/>
                    <a:pt x="24" y="128"/>
                    <a:pt x="12" y="93"/>
                  </a:cubicBezTo>
                  <a:cubicBezTo>
                    <a:pt x="0" y="35"/>
                    <a:pt x="47" y="12"/>
                    <a:pt x="105"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2405850" y="3076475"/>
              <a:ext cx="10175" cy="6100"/>
            </a:xfrm>
            <a:custGeom>
              <a:rect b="b" l="l" r="r" t="t"/>
              <a:pathLst>
                <a:path extrusionOk="0" h="244" w="407">
                  <a:moveTo>
                    <a:pt x="407" y="186"/>
                  </a:moveTo>
                  <a:cubicBezTo>
                    <a:pt x="291" y="244"/>
                    <a:pt x="186" y="221"/>
                    <a:pt x="82" y="209"/>
                  </a:cubicBezTo>
                  <a:cubicBezTo>
                    <a:pt x="24" y="197"/>
                    <a:pt x="0" y="151"/>
                    <a:pt x="12" y="93"/>
                  </a:cubicBezTo>
                  <a:cubicBezTo>
                    <a:pt x="24" y="35"/>
                    <a:pt x="70" y="0"/>
                    <a:pt x="128" y="0"/>
                  </a:cubicBezTo>
                  <a:cubicBezTo>
                    <a:pt x="186" y="0"/>
                    <a:pt x="256" y="0"/>
                    <a:pt x="302" y="35"/>
                  </a:cubicBezTo>
                  <a:cubicBezTo>
                    <a:pt x="349" y="70"/>
                    <a:pt x="372" y="128"/>
                    <a:pt x="407" y="18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2407600" y="3061375"/>
              <a:ext cx="9025" cy="6700"/>
            </a:xfrm>
            <a:custGeom>
              <a:rect b="b" l="l" r="r" t="t"/>
              <a:pathLst>
                <a:path extrusionOk="0" h="268" w="361">
                  <a:moveTo>
                    <a:pt x="163" y="0"/>
                  </a:moveTo>
                  <a:cubicBezTo>
                    <a:pt x="232" y="12"/>
                    <a:pt x="279" y="12"/>
                    <a:pt x="325" y="47"/>
                  </a:cubicBezTo>
                  <a:cubicBezTo>
                    <a:pt x="348" y="59"/>
                    <a:pt x="360" y="117"/>
                    <a:pt x="360" y="151"/>
                  </a:cubicBezTo>
                  <a:cubicBezTo>
                    <a:pt x="360" y="175"/>
                    <a:pt x="337" y="233"/>
                    <a:pt x="302" y="244"/>
                  </a:cubicBezTo>
                  <a:cubicBezTo>
                    <a:pt x="244" y="267"/>
                    <a:pt x="186" y="267"/>
                    <a:pt x="128" y="267"/>
                  </a:cubicBezTo>
                  <a:cubicBezTo>
                    <a:pt x="70" y="244"/>
                    <a:pt x="0" y="151"/>
                    <a:pt x="23" y="105"/>
                  </a:cubicBezTo>
                  <a:cubicBezTo>
                    <a:pt x="58" y="59"/>
                    <a:pt x="116" y="35"/>
                    <a:pt x="163"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
            <p:cNvSpPr/>
            <p:nvPr/>
          </p:nvSpPr>
          <p:spPr>
            <a:xfrm>
              <a:off x="2434000" y="3055000"/>
              <a:ext cx="15700" cy="74300"/>
            </a:xfrm>
            <a:custGeom>
              <a:rect b="b" l="l" r="r" t="t"/>
              <a:pathLst>
                <a:path extrusionOk="0" h="2972" w="628">
                  <a:moveTo>
                    <a:pt x="395" y="0"/>
                  </a:moveTo>
                  <a:lnTo>
                    <a:pt x="1" y="0"/>
                  </a:lnTo>
                  <a:lnTo>
                    <a:pt x="163" y="2972"/>
                  </a:lnTo>
                  <a:cubicBezTo>
                    <a:pt x="268" y="2972"/>
                    <a:pt x="360" y="2926"/>
                    <a:pt x="465" y="2879"/>
                  </a:cubicBezTo>
                  <a:cubicBezTo>
                    <a:pt x="511" y="2868"/>
                    <a:pt x="546" y="2856"/>
                    <a:pt x="581" y="2856"/>
                  </a:cubicBezTo>
                  <a:cubicBezTo>
                    <a:pt x="627" y="2612"/>
                    <a:pt x="616" y="255"/>
                    <a:pt x="569" y="23"/>
                  </a:cubicBezTo>
                  <a:cubicBezTo>
                    <a:pt x="511" y="23"/>
                    <a:pt x="453" y="0"/>
                    <a:pt x="3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4"/>
          <p:cNvGrpSpPr/>
          <p:nvPr/>
        </p:nvGrpSpPr>
        <p:grpSpPr>
          <a:xfrm rot="-1269491">
            <a:off x="930130" y="962295"/>
            <a:ext cx="815232" cy="791196"/>
            <a:chOff x="1428925" y="2779850"/>
            <a:chExt cx="216825" cy="210450"/>
          </a:xfrm>
        </p:grpSpPr>
        <p:sp>
          <p:nvSpPr>
            <p:cNvPr id="297" name="Google Shape;297;p4"/>
            <p:cNvSpPr/>
            <p:nvPr/>
          </p:nvSpPr>
          <p:spPr>
            <a:xfrm>
              <a:off x="1434150" y="2835000"/>
              <a:ext cx="200300" cy="149200"/>
            </a:xfrm>
            <a:custGeom>
              <a:rect b="b" l="l" r="r" t="t"/>
              <a:pathLst>
                <a:path extrusionOk="0" h="5968" w="8012">
                  <a:moveTo>
                    <a:pt x="860" y="0"/>
                  </a:moveTo>
                  <a:cubicBezTo>
                    <a:pt x="430" y="1451"/>
                    <a:pt x="372" y="2949"/>
                    <a:pt x="802" y="4365"/>
                  </a:cubicBezTo>
                  <a:cubicBezTo>
                    <a:pt x="918" y="4737"/>
                    <a:pt x="1243" y="4946"/>
                    <a:pt x="1614" y="5027"/>
                  </a:cubicBezTo>
                  <a:cubicBezTo>
                    <a:pt x="3356" y="5341"/>
                    <a:pt x="6119" y="5503"/>
                    <a:pt x="8011" y="5143"/>
                  </a:cubicBezTo>
                  <a:cubicBezTo>
                    <a:pt x="7837" y="5967"/>
                    <a:pt x="3008" y="5793"/>
                    <a:pt x="720" y="5329"/>
                  </a:cubicBezTo>
                  <a:cubicBezTo>
                    <a:pt x="407" y="4760"/>
                    <a:pt x="36" y="3924"/>
                    <a:pt x="36" y="3286"/>
                  </a:cubicBezTo>
                  <a:cubicBezTo>
                    <a:pt x="36" y="2496"/>
                    <a:pt x="1" y="1672"/>
                    <a:pt x="24" y="883"/>
                  </a:cubicBezTo>
                  <a:cubicBezTo>
                    <a:pt x="163" y="650"/>
                    <a:pt x="279" y="383"/>
                    <a:pt x="430" y="15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
            <p:cNvSpPr/>
            <p:nvPr/>
          </p:nvSpPr>
          <p:spPr>
            <a:xfrm>
              <a:off x="1501500" y="2868375"/>
              <a:ext cx="68500" cy="70550"/>
            </a:xfrm>
            <a:custGeom>
              <a:rect b="b" l="l" r="r" t="t"/>
              <a:pathLst>
                <a:path extrusionOk="0" h="2822" w="2740">
                  <a:moveTo>
                    <a:pt x="894" y="1869"/>
                  </a:moveTo>
                  <a:cubicBezTo>
                    <a:pt x="604" y="1893"/>
                    <a:pt x="360" y="1916"/>
                    <a:pt x="93" y="1858"/>
                  </a:cubicBezTo>
                  <a:cubicBezTo>
                    <a:pt x="0" y="1660"/>
                    <a:pt x="12" y="1440"/>
                    <a:pt x="12" y="1219"/>
                  </a:cubicBezTo>
                  <a:cubicBezTo>
                    <a:pt x="279" y="1173"/>
                    <a:pt x="557" y="1161"/>
                    <a:pt x="836" y="1208"/>
                  </a:cubicBezTo>
                  <a:cubicBezTo>
                    <a:pt x="929" y="1138"/>
                    <a:pt x="940" y="1022"/>
                    <a:pt x="940" y="894"/>
                  </a:cubicBezTo>
                  <a:lnTo>
                    <a:pt x="940" y="407"/>
                  </a:lnTo>
                  <a:lnTo>
                    <a:pt x="940" y="93"/>
                  </a:lnTo>
                  <a:cubicBezTo>
                    <a:pt x="1138" y="0"/>
                    <a:pt x="1347" y="35"/>
                    <a:pt x="1544" y="58"/>
                  </a:cubicBezTo>
                  <a:cubicBezTo>
                    <a:pt x="1591" y="58"/>
                    <a:pt x="1649" y="128"/>
                    <a:pt x="1660" y="186"/>
                  </a:cubicBezTo>
                  <a:cubicBezTo>
                    <a:pt x="1707" y="349"/>
                    <a:pt x="1753" y="523"/>
                    <a:pt x="1776" y="697"/>
                  </a:cubicBezTo>
                  <a:cubicBezTo>
                    <a:pt x="1799" y="755"/>
                    <a:pt x="1799" y="813"/>
                    <a:pt x="1799" y="883"/>
                  </a:cubicBezTo>
                  <a:cubicBezTo>
                    <a:pt x="1823" y="1034"/>
                    <a:pt x="1881" y="1080"/>
                    <a:pt x="2032" y="1092"/>
                  </a:cubicBezTo>
                  <a:lnTo>
                    <a:pt x="2519" y="1092"/>
                  </a:lnTo>
                  <a:cubicBezTo>
                    <a:pt x="2693" y="1092"/>
                    <a:pt x="2717" y="1150"/>
                    <a:pt x="2740" y="1324"/>
                  </a:cubicBezTo>
                  <a:lnTo>
                    <a:pt x="2740" y="1695"/>
                  </a:lnTo>
                  <a:cubicBezTo>
                    <a:pt x="2670" y="1719"/>
                    <a:pt x="2612" y="1730"/>
                    <a:pt x="2542" y="1730"/>
                  </a:cubicBezTo>
                  <a:cubicBezTo>
                    <a:pt x="2392" y="1719"/>
                    <a:pt x="2241" y="1684"/>
                    <a:pt x="2101" y="1672"/>
                  </a:cubicBezTo>
                  <a:cubicBezTo>
                    <a:pt x="1985" y="1660"/>
                    <a:pt x="1927" y="1719"/>
                    <a:pt x="1927" y="1835"/>
                  </a:cubicBezTo>
                  <a:lnTo>
                    <a:pt x="1927" y="2473"/>
                  </a:lnTo>
                  <a:cubicBezTo>
                    <a:pt x="1927" y="2566"/>
                    <a:pt x="1939" y="2670"/>
                    <a:pt x="1881" y="2775"/>
                  </a:cubicBezTo>
                  <a:cubicBezTo>
                    <a:pt x="1649" y="2821"/>
                    <a:pt x="1416" y="2798"/>
                    <a:pt x="1184" y="2705"/>
                  </a:cubicBezTo>
                  <a:cubicBezTo>
                    <a:pt x="1126" y="2427"/>
                    <a:pt x="1045" y="2136"/>
                    <a:pt x="894" y="186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
            <p:cNvSpPr/>
            <p:nvPr/>
          </p:nvSpPr>
          <p:spPr>
            <a:xfrm>
              <a:off x="1428925" y="2779850"/>
              <a:ext cx="216825" cy="210450"/>
            </a:xfrm>
            <a:custGeom>
              <a:rect b="b" l="l" r="r" t="t"/>
              <a:pathLst>
                <a:path extrusionOk="0" h="8418" w="8673">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a:off x="1494525" y="2863725"/>
              <a:ext cx="82150" cy="81300"/>
            </a:xfrm>
            <a:custGeom>
              <a:rect b="b" l="l" r="r" t="t"/>
              <a:pathLst>
                <a:path extrusionOk="0" h="3252" w="3286">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 name="Google Shape;301;p4"/>
          <p:cNvGrpSpPr/>
          <p:nvPr/>
        </p:nvGrpSpPr>
        <p:grpSpPr>
          <a:xfrm rot="-4132237">
            <a:off x="6834586" y="4145005"/>
            <a:ext cx="700435" cy="290105"/>
            <a:chOff x="2333000" y="3750375"/>
            <a:chExt cx="157050" cy="65050"/>
          </a:xfrm>
        </p:grpSpPr>
        <p:sp>
          <p:nvSpPr>
            <p:cNvPr id="302" name="Google Shape;302;p4"/>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2"/>
        </a:solidFill>
      </p:bgPr>
    </p:bg>
    <p:spTree>
      <p:nvGrpSpPr>
        <p:cNvPr id="307" name="Shape 307"/>
        <p:cNvGrpSpPr/>
        <p:nvPr/>
      </p:nvGrpSpPr>
      <p:grpSpPr>
        <a:xfrm>
          <a:off x="0" y="0"/>
          <a:ext cx="0" cy="0"/>
          <a:chOff x="0" y="0"/>
          <a:chExt cx="0" cy="0"/>
        </a:xfrm>
      </p:grpSpPr>
      <p:sp>
        <p:nvSpPr>
          <p:cNvPr id="308" name="Google Shape;308;p5"/>
          <p:cNvSpPr txBox="1"/>
          <p:nvPr>
            <p:ph idx="1" type="subTitle"/>
          </p:nvPr>
        </p:nvSpPr>
        <p:spPr>
          <a:xfrm>
            <a:off x="719976" y="1244195"/>
            <a:ext cx="7704000" cy="336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Roboto Condensed"/>
              <a:buNone/>
              <a:defRPr sz="12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309" name="Google Shape;309;p5"/>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310" name="Google Shape;310;p5"/>
          <p:cNvGrpSpPr/>
          <p:nvPr/>
        </p:nvGrpSpPr>
        <p:grpSpPr>
          <a:xfrm flipH="1" rot="-1403612">
            <a:off x="7449365" y="-167799"/>
            <a:ext cx="933827" cy="906562"/>
            <a:chOff x="1428925" y="2779850"/>
            <a:chExt cx="216825" cy="210450"/>
          </a:xfrm>
        </p:grpSpPr>
        <p:sp>
          <p:nvSpPr>
            <p:cNvPr id="311" name="Google Shape;311;p5"/>
            <p:cNvSpPr/>
            <p:nvPr/>
          </p:nvSpPr>
          <p:spPr>
            <a:xfrm>
              <a:off x="1428925" y="2779850"/>
              <a:ext cx="216825" cy="210450"/>
            </a:xfrm>
            <a:custGeom>
              <a:rect b="b" l="l" r="r" t="t"/>
              <a:pathLst>
                <a:path extrusionOk="0" h="8418" w="8673">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1494525" y="2863725"/>
              <a:ext cx="82150" cy="81300"/>
            </a:xfrm>
            <a:custGeom>
              <a:rect b="b" l="l" r="r" t="t"/>
              <a:pathLst>
                <a:path extrusionOk="0" h="3252" w="3286">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 name="Google Shape;313;p5"/>
          <p:cNvGrpSpPr/>
          <p:nvPr/>
        </p:nvGrpSpPr>
        <p:grpSpPr>
          <a:xfrm flipH="1" rot="1184074">
            <a:off x="8073789" y="853954"/>
            <a:ext cx="946251" cy="568145"/>
            <a:chOff x="3404153" y="3858690"/>
            <a:chExt cx="195697" cy="117494"/>
          </a:xfrm>
        </p:grpSpPr>
        <p:sp>
          <p:nvSpPr>
            <p:cNvPr id="314" name="Google Shape;314;p5"/>
            <p:cNvSpPr/>
            <p:nvPr/>
          </p:nvSpPr>
          <p:spPr>
            <a:xfrm rot="2215357">
              <a:off x="3427764" y="3867620"/>
              <a:ext cx="62996" cy="99633"/>
            </a:xfrm>
            <a:custGeom>
              <a:rect b="b" l="l" r="r" t="t"/>
              <a:pathLst>
                <a:path extrusionOk="0" h="3985" w="2520">
                  <a:moveTo>
                    <a:pt x="1670" y="258"/>
                  </a:moveTo>
                  <a:cubicBezTo>
                    <a:pt x="1904" y="258"/>
                    <a:pt x="2092" y="457"/>
                    <a:pt x="2113" y="778"/>
                  </a:cubicBezTo>
                  <a:cubicBezTo>
                    <a:pt x="2136" y="1045"/>
                    <a:pt x="2067" y="1242"/>
                    <a:pt x="2020" y="1439"/>
                  </a:cubicBezTo>
                  <a:lnTo>
                    <a:pt x="1939" y="1823"/>
                  </a:lnTo>
                  <a:cubicBezTo>
                    <a:pt x="1846" y="1741"/>
                    <a:pt x="1742" y="1648"/>
                    <a:pt x="1649" y="1614"/>
                  </a:cubicBezTo>
                  <a:cubicBezTo>
                    <a:pt x="1460" y="1507"/>
                    <a:pt x="1219" y="1435"/>
                    <a:pt x="991" y="1435"/>
                  </a:cubicBezTo>
                  <a:cubicBezTo>
                    <a:pt x="897" y="1435"/>
                    <a:pt x="805" y="1447"/>
                    <a:pt x="720" y="1474"/>
                  </a:cubicBezTo>
                  <a:cubicBezTo>
                    <a:pt x="813" y="1161"/>
                    <a:pt x="975" y="778"/>
                    <a:pt x="1208" y="511"/>
                  </a:cubicBezTo>
                  <a:cubicBezTo>
                    <a:pt x="1360" y="336"/>
                    <a:pt x="1524" y="258"/>
                    <a:pt x="1670" y="258"/>
                  </a:cubicBezTo>
                  <a:close/>
                  <a:moveTo>
                    <a:pt x="963" y="1738"/>
                  </a:moveTo>
                  <a:cubicBezTo>
                    <a:pt x="990" y="1738"/>
                    <a:pt x="1017" y="1739"/>
                    <a:pt x="1045" y="1741"/>
                  </a:cubicBezTo>
                  <a:cubicBezTo>
                    <a:pt x="1231" y="1753"/>
                    <a:pt x="1428" y="1811"/>
                    <a:pt x="1568" y="1927"/>
                  </a:cubicBezTo>
                  <a:cubicBezTo>
                    <a:pt x="1718" y="2032"/>
                    <a:pt x="1765" y="2113"/>
                    <a:pt x="1800" y="2275"/>
                  </a:cubicBezTo>
                  <a:cubicBezTo>
                    <a:pt x="1730" y="2542"/>
                    <a:pt x="1626" y="2786"/>
                    <a:pt x="1533" y="3030"/>
                  </a:cubicBezTo>
                  <a:cubicBezTo>
                    <a:pt x="1475" y="3146"/>
                    <a:pt x="1440" y="3274"/>
                    <a:pt x="1359" y="3378"/>
                  </a:cubicBezTo>
                  <a:cubicBezTo>
                    <a:pt x="1146" y="3651"/>
                    <a:pt x="964" y="3749"/>
                    <a:pt x="815" y="3749"/>
                  </a:cubicBezTo>
                  <a:cubicBezTo>
                    <a:pt x="533" y="3749"/>
                    <a:pt x="371" y="3398"/>
                    <a:pt x="349" y="3216"/>
                  </a:cubicBezTo>
                  <a:cubicBezTo>
                    <a:pt x="314" y="2786"/>
                    <a:pt x="499" y="2275"/>
                    <a:pt x="558" y="2090"/>
                  </a:cubicBezTo>
                  <a:cubicBezTo>
                    <a:pt x="581" y="2020"/>
                    <a:pt x="616" y="1904"/>
                    <a:pt x="639" y="1753"/>
                  </a:cubicBezTo>
                  <a:cubicBezTo>
                    <a:pt x="750" y="1753"/>
                    <a:pt x="854" y="1738"/>
                    <a:pt x="963" y="1738"/>
                  </a:cubicBezTo>
                  <a:close/>
                  <a:moveTo>
                    <a:pt x="1746" y="1"/>
                  </a:moveTo>
                  <a:cubicBezTo>
                    <a:pt x="1661" y="1"/>
                    <a:pt x="1574" y="19"/>
                    <a:pt x="1486" y="58"/>
                  </a:cubicBezTo>
                  <a:cubicBezTo>
                    <a:pt x="1161" y="197"/>
                    <a:pt x="952" y="464"/>
                    <a:pt x="790" y="754"/>
                  </a:cubicBezTo>
                  <a:cubicBezTo>
                    <a:pt x="581" y="1114"/>
                    <a:pt x="465" y="1532"/>
                    <a:pt x="349" y="1892"/>
                  </a:cubicBezTo>
                  <a:cubicBezTo>
                    <a:pt x="209" y="2345"/>
                    <a:pt x="0" y="2983"/>
                    <a:pt x="163" y="3459"/>
                  </a:cubicBezTo>
                  <a:cubicBezTo>
                    <a:pt x="279" y="3837"/>
                    <a:pt x="506" y="3984"/>
                    <a:pt x="754" y="3984"/>
                  </a:cubicBezTo>
                  <a:cubicBezTo>
                    <a:pt x="1101" y="3984"/>
                    <a:pt x="1489" y="3695"/>
                    <a:pt x="1672" y="3343"/>
                  </a:cubicBezTo>
                  <a:cubicBezTo>
                    <a:pt x="1974" y="2786"/>
                    <a:pt x="2148" y="2136"/>
                    <a:pt x="2287" y="1509"/>
                  </a:cubicBezTo>
                  <a:cubicBezTo>
                    <a:pt x="2380" y="1126"/>
                    <a:pt x="2519" y="627"/>
                    <a:pt x="2252" y="279"/>
                  </a:cubicBezTo>
                  <a:cubicBezTo>
                    <a:pt x="2123" y="100"/>
                    <a:pt x="1942" y="1"/>
                    <a:pt x="1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3538050" y="3867325"/>
              <a:ext cx="61800" cy="99475"/>
            </a:xfrm>
            <a:custGeom>
              <a:rect b="b" l="l" r="r" t="t"/>
              <a:pathLst>
                <a:path extrusionOk="0" h="3979" w="2472">
                  <a:moveTo>
                    <a:pt x="698" y="281"/>
                  </a:moveTo>
                  <a:cubicBezTo>
                    <a:pt x="841" y="281"/>
                    <a:pt x="998" y="352"/>
                    <a:pt x="1138" y="500"/>
                  </a:cubicBezTo>
                  <a:cubicBezTo>
                    <a:pt x="1312" y="686"/>
                    <a:pt x="1370" y="895"/>
                    <a:pt x="1451" y="1069"/>
                  </a:cubicBezTo>
                  <a:cubicBezTo>
                    <a:pt x="1544" y="1232"/>
                    <a:pt x="1614" y="1394"/>
                    <a:pt x="1683" y="1580"/>
                  </a:cubicBezTo>
                  <a:cubicBezTo>
                    <a:pt x="1613" y="1562"/>
                    <a:pt x="1535" y="1555"/>
                    <a:pt x="1457" y="1555"/>
                  </a:cubicBezTo>
                  <a:cubicBezTo>
                    <a:pt x="1332" y="1555"/>
                    <a:pt x="1208" y="1575"/>
                    <a:pt x="1115" y="1603"/>
                  </a:cubicBezTo>
                  <a:cubicBezTo>
                    <a:pt x="824" y="1696"/>
                    <a:pt x="650" y="1882"/>
                    <a:pt x="557" y="2137"/>
                  </a:cubicBezTo>
                  <a:cubicBezTo>
                    <a:pt x="406" y="1789"/>
                    <a:pt x="232" y="1301"/>
                    <a:pt x="244" y="849"/>
                  </a:cubicBezTo>
                  <a:cubicBezTo>
                    <a:pt x="258" y="479"/>
                    <a:pt x="459" y="281"/>
                    <a:pt x="698" y="281"/>
                  </a:cubicBezTo>
                  <a:close/>
                  <a:moveTo>
                    <a:pt x="1289" y="1766"/>
                  </a:moveTo>
                  <a:cubicBezTo>
                    <a:pt x="1405" y="1766"/>
                    <a:pt x="1521" y="1766"/>
                    <a:pt x="1637" y="1812"/>
                  </a:cubicBezTo>
                  <a:cubicBezTo>
                    <a:pt x="1718" y="1835"/>
                    <a:pt x="1742" y="1847"/>
                    <a:pt x="1788" y="1870"/>
                  </a:cubicBezTo>
                  <a:cubicBezTo>
                    <a:pt x="1892" y="2114"/>
                    <a:pt x="1962" y="2369"/>
                    <a:pt x="2032" y="2636"/>
                  </a:cubicBezTo>
                  <a:cubicBezTo>
                    <a:pt x="2067" y="2764"/>
                    <a:pt x="2125" y="2880"/>
                    <a:pt x="2125" y="3008"/>
                  </a:cubicBezTo>
                  <a:cubicBezTo>
                    <a:pt x="2131" y="3554"/>
                    <a:pt x="1930" y="3713"/>
                    <a:pt x="1712" y="3713"/>
                  </a:cubicBezTo>
                  <a:cubicBezTo>
                    <a:pt x="1526" y="3713"/>
                    <a:pt x="1327" y="3598"/>
                    <a:pt x="1231" y="3507"/>
                  </a:cubicBezTo>
                  <a:cubicBezTo>
                    <a:pt x="929" y="3182"/>
                    <a:pt x="755" y="2683"/>
                    <a:pt x="685" y="2486"/>
                  </a:cubicBezTo>
                  <a:cubicBezTo>
                    <a:pt x="673" y="2451"/>
                    <a:pt x="639" y="2369"/>
                    <a:pt x="592" y="2288"/>
                  </a:cubicBezTo>
                  <a:cubicBezTo>
                    <a:pt x="708" y="1998"/>
                    <a:pt x="975" y="1777"/>
                    <a:pt x="1289" y="1766"/>
                  </a:cubicBezTo>
                  <a:close/>
                  <a:moveTo>
                    <a:pt x="705" y="1"/>
                  </a:moveTo>
                  <a:cubicBezTo>
                    <a:pt x="480" y="1"/>
                    <a:pt x="292" y="100"/>
                    <a:pt x="174" y="326"/>
                  </a:cubicBezTo>
                  <a:cubicBezTo>
                    <a:pt x="12" y="651"/>
                    <a:pt x="0" y="965"/>
                    <a:pt x="58" y="1301"/>
                  </a:cubicBezTo>
                  <a:cubicBezTo>
                    <a:pt x="128" y="1708"/>
                    <a:pt x="302" y="2114"/>
                    <a:pt x="441" y="2474"/>
                  </a:cubicBezTo>
                  <a:cubicBezTo>
                    <a:pt x="592" y="2927"/>
                    <a:pt x="848" y="3554"/>
                    <a:pt x="1266" y="3821"/>
                  </a:cubicBezTo>
                  <a:cubicBezTo>
                    <a:pt x="1430" y="3931"/>
                    <a:pt x="1581" y="3979"/>
                    <a:pt x="1714" y="3979"/>
                  </a:cubicBezTo>
                  <a:cubicBezTo>
                    <a:pt x="2210" y="3979"/>
                    <a:pt x="2472" y="3320"/>
                    <a:pt x="2380" y="2799"/>
                  </a:cubicBezTo>
                  <a:cubicBezTo>
                    <a:pt x="2264" y="2172"/>
                    <a:pt x="2009" y="1545"/>
                    <a:pt x="1718" y="965"/>
                  </a:cubicBezTo>
                  <a:cubicBezTo>
                    <a:pt x="1544" y="616"/>
                    <a:pt x="1335" y="129"/>
                    <a:pt x="906" y="24"/>
                  </a:cubicBezTo>
                  <a:cubicBezTo>
                    <a:pt x="836" y="9"/>
                    <a:pt x="769" y="1"/>
                    <a:pt x="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 name="Google Shape;316;p5"/>
          <p:cNvSpPr/>
          <p:nvPr/>
        </p:nvSpPr>
        <p:spPr>
          <a:xfrm rot="-1076836">
            <a:off x="8665835" y="124950"/>
            <a:ext cx="733306" cy="1031368"/>
          </a:xfrm>
          <a:custGeom>
            <a:rect b="b" l="l" r="r" t="t"/>
            <a:pathLst>
              <a:path extrusionOk="0" h="9879" w="7024">
                <a:moveTo>
                  <a:pt x="2616" y="277"/>
                </a:moveTo>
                <a:cubicBezTo>
                  <a:pt x="2726" y="277"/>
                  <a:pt x="2878" y="311"/>
                  <a:pt x="2868" y="430"/>
                </a:cubicBezTo>
                <a:cubicBezTo>
                  <a:pt x="2845" y="581"/>
                  <a:pt x="2578" y="720"/>
                  <a:pt x="2438" y="779"/>
                </a:cubicBezTo>
                <a:cubicBezTo>
                  <a:pt x="1997" y="987"/>
                  <a:pt x="1510" y="1173"/>
                  <a:pt x="1045" y="1313"/>
                </a:cubicBezTo>
                <a:cubicBezTo>
                  <a:pt x="958" y="1337"/>
                  <a:pt x="806" y="1389"/>
                  <a:pt x="676" y="1389"/>
                </a:cubicBezTo>
                <a:cubicBezTo>
                  <a:pt x="564" y="1389"/>
                  <a:pt x="469" y="1350"/>
                  <a:pt x="453" y="1220"/>
                </a:cubicBezTo>
                <a:cubicBezTo>
                  <a:pt x="418" y="1034"/>
                  <a:pt x="894" y="802"/>
                  <a:pt x="1034" y="744"/>
                </a:cubicBezTo>
                <a:cubicBezTo>
                  <a:pt x="1510" y="546"/>
                  <a:pt x="1986" y="337"/>
                  <a:pt x="2566" y="279"/>
                </a:cubicBezTo>
                <a:cubicBezTo>
                  <a:pt x="2581" y="278"/>
                  <a:pt x="2598" y="277"/>
                  <a:pt x="2616" y="277"/>
                </a:cubicBezTo>
                <a:close/>
                <a:moveTo>
                  <a:pt x="3088" y="697"/>
                </a:moveTo>
                <a:cubicBezTo>
                  <a:pt x="3147" y="825"/>
                  <a:pt x="3205" y="964"/>
                  <a:pt x="3251" y="1080"/>
                </a:cubicBezTo>
                <a:cubicBezTo>
                  <a:pt x="3332" y="1313"/>
                  <a:pt x="3379" y="1591"/>
                  <a:pt x="3483" y="1835"/>
                </a:cubicBezTo>
                <a:cubicBezTo>
                  <a:pt x="3379" y="1951"/>
                  <a:pt x="3274" y="2032"/>
                  <a:pt x="3181" y="2137"/>
                </a:cubicBezTo>
                <a:cubicBezTo>
                  <a:pt x="3135" y="1951"/>
                  <a:pt x="3042" y="1754"/>
                  <a:pt x="2984" y="1603"/>
                </a:cubicBezTo>
                <a:lnTo>
                  <a:pt x="2775" y="941"/>
                </a:lnTo>
                <a:cubicBezTo>
                  <a:pt x="2891" y="871"/>
                  <a:pt x="3007" y="802"/>
                  <a:pt x="3088" y="697"/>
                </a:cubicBezTo>
                <a:close/>
                <a:moveTo>
                  <a:pt x="2659" y="1011"/>
                </a:moveTo>
                <a:cubicBezTo>
                  <a:pt x="2787" y="1394"/>
                  <a:pt x="2914" y="1835"/>
                  <a:pt x="3100" y="2206"/>
                </a:cubicBezTo>
                <a:cubicBezTo>
                  <a:pt x="3019" y="2288"/>
                  <a:pt x="2949" y="2334"/>
                  <a:pt x="2845" y="2381"/>
                </a:cubicBezTo>
                <a:cubicBezTo>
                  <a:pt x="2845" y="2206"/>
                  <a:pt x="2775" y="2044"/>
                  <a:pt x="2717" y="1881"/>
                </a:cubicBezTo>
                <a:cubicBezTo>
                  <a:pt x="2612" y="1626"/>
                  <a:pt x="2508" y="1371"/>
                  <a:pt x="2392" y="1138"/>
                </a:cubicBezTo>
                <a:lnTo>
                  <a:pt x="2380" y="1138"/>
                </a:lnTo>
                <a:cubicBezTo>
                  <a:pt x="2438" y="1104"/>
                  <a:pt x="2496" y="1080"/>
                  <a:pt x="2566" y="1046"/>
                </a:cubicBezTo>
                <a:lnTo>
                  <a:pt x="2659" y="1011"/>
                </a:lnTo>
                <a:close/>
                <a:moveTo>
                  <a:pt x="674" y="1707"/>
                </a:moveTo>
                <a:cubicBezTo>
                  <a:pt x="674" y="1881"/>
                  <a:pt x="813" y="2044"/>
                  <a:pt x="871" y="2206"/>
                </a:cubicBezTo>
                <a:cubicBezTo>
                  <a:pt x="941" y="2392"/>
                  <a:pt x="987" y="2648"/>
                  <a:pt x="1068" y="2833"/>
                </a:cubicBezTo>
                <a:cubicBezTo>
                  <a:pt x="999" y="2822"/>
                  <a:pt x="929" y="2787"/>
                  <a:pt x="871" y="2764"/>
                </a:cubicBezTo>
                <a:cubicBezTo>
                  <a:pt x="848" y="2740"/>
                  <a:pt x="825" y="2740"/>
                  <a:pt x="813" y="2729"/>
                </a:cubicBezTo>
                <a:cubicBezTo>
                  <a:pt x="732" y="2543"/>
                  <a:pt x="662" y="2357"/>
                  <a:pt x="604" y="2183"/>
                </a:cubicBezTo>
                <a:cubicBezTo>
                  <a:pt x="558" y="2032"/>
                  <a:pt x="534" y="1858"/>
                  <a:pt x="488" y="1707"/>
                </a:cubicBezTo>
                <a:close/>
                <a:moveTo>
                  <a:pt x="2311" y="1150"/>
                </a:moveTo>
                <a:cubicBezTo>
                  <a:pt x="2345" y="1533"/>
                  <a:pt x="2496" y="2090"/>
                  <a:pt x="2729" y="2427"/>
                </a:cubicBezTo>
                <a:cubicBezTo>
                  <a:pt x="2624" y="2485"/>
                  <a:pt x="2508" y="2543"/>
                  <a:pt x="2392" y="2590"/>
                </a:cubicBezTo>
                <a:cubicBezTo>
                  <a:pt x="2229" y="2648"/>
                  <a:pt x="1986" y="2729"/>
                  <a:pt x="1742" y="2787"/>
                </a:cubicBezTo>
                <a:lnTo>
                  <a:pt x="1695" y="2706"/>
                </a:lnTo>
                <a:cubicBezTo>
                  <a:pt x="1672" y="2613"/>
                  <a:pt x="1637" y="2532"/>
                  <a:pt x="1614" y="2450"/>
                </a:cubicBezTo>
                <a:cubicBezTo>
                  <a:pt x="1606" y="2439"/>
                  <a:pt x="1592" y="2433"/>
                  <a:pt x="1578" y="2433"/>
                </a:cubicBezTo>
                <a:cubicBezTo>
                  <a:pt x="1548" y="2433"/>
                  <a:pt x="1517" y="2454"/>
                  <a:pt x="1533" y="2485"/>
                </a:cubicBezTo>
                <a:cubicBezTo>
                  <a:pt x="1568" y="2578"/>
                  <a:pt x="1579" y="2671"/>
                  <a:pt x="1614" y="2775"/>
                </a:cubicBezTo>
                <a:cubicBezTo>
                  <a:pt x="1614" y="2787"/>
                  <a:pt x="1626" y="2810"/>
                  <a:pt x="1626" y="2822"/>
                </a:cubicBezTo>
                <a:cubicBezTo>
                  <a:pt x="1498" y="2833"/>
                  <a:pt x="1382" y="2845"/>
                  <a:pt x="1266" y="2845"/>
                </a:cubicBezTo>
                <a:cubicBezTo>
                  <a:pt x="1243" y="2613"/>
                  <a:pt x="1103" y="2381"/>
                  <a:pt x="1010" y="2183"/>
                </a:cubicBezTo>
                <a:cubicBezTo>
                  <a:pt x="987" y="2044"/>
                  <a:pt x="976" y="1800"/>
                  <a:pt x="871" y="1672"/>
                </a:cubicBezTo>
                <a:cubicBezTo>
                  <a:pt x="952" y="1661"/>
                  <a:pt x="1034" y="1626"/>
                  <a:pt x="1092" y="1614"/>
                </a:cubicBezTo>
                <a:lnTo>
                  <a:pt x="1219" y="1568"/>
                </a:lnTo>
                <a:cubicBezTo>
                  <a:pt x="1266" y="1684"/>
                  <a:pt x="1301" y="1823"/>
                  <a:pt x="1347" y="1939"/>
                </a:cubicBezTo>
                <a:cubicBezTo>
                  <a:pt x="1394" y="2067"/>
                  <a:pt x="1405" y="2241"/>
                  <a:pt x="1510" y="2357"/>
                </a:cubicBezTo>
                <a:cubicBezTo>
                  <a:pt x="1514" y="2362"/>
                  <a:pt x="1525" y="2365"/>
                  <a:pt x="1536" y="2365"/>
                </a:cubicBezTo>
                <a:cubicBezTo>
                  <a:pt x="1552" y="2365"/>
                  <a:pt x="1568" y="2359"/>
                  <a:pt x="1568" y="2346"/>
                </a:cubicBezTo>
                <a:cubicBezTo>
                  <a:pt x="1614" y="2195"/>
                  <a:pt x="1533" y="2021"/>
                  <a:pt x="1510" y="1881"/>
                </a:cubicBezTo>
                <a:cubicBezTo>
                  <a:pt x="1475" y="1742"/>
                  <a:pt x="1440" y="1626"/>
                  <a:pt x="1394" y="1510"/>
                </a:cubicBezTo>
                <a:cubicBezTo>
                  <a:pt x="1707" y="1417"/>
                  <a:pt x="2020" y="1278"/>
                  <a:pt x="2311" y="1150"/>
                </a:cubicBezTo>
                <a:close/>
                <a:moveTo>
                  <a:pt x="3402" y="2392"/>
                </a:moveTo>
                <a:cubicBezTo>
                  <a:pt x="3448" y="2613"/>
                  <a:pt x="3611" y="2775"/>
                  <a:pt x="3831" y="2915"/>
                </a:cubicBezTo>
                <a:cubicBezTo>
                  <a:pt x="4377" y="3286"/>
                  <a:pt x="4841" y="3205"/>
                  <a:pt x="5201" y="3867"/>
                </a:cubicBezTo>
                <a:cubicBezTo>
                  <a:pt x="5201" y="3878"/>
                  <a:pt x="5225" y="3890"/>
                  <a:pt x="5225" y="3890"/>
                </a:cubicBezTo>
                <a:cubicBezTo>
                  <a:pt x="4717" y="4876"/>
                  <a:pt x="3328" y="5422"/>
                  <a:pt x="2140" y="5422"/>
                </a:cubicBezTo>
                <a:cubicBezTo>
                  <a:pt x="1860" y="5422"/>
                  <a:pt x="1591" y="5391"/>
                  <a:pt x="1347" y="5329"/>
                </a:cubicBezTo>
                <a:cubicBezTo>
                  <a:pt x="1347" y="4552"/>
                  <a:pt x="1823" y="3832"/>
                  <a:pt x="1417" y="3135"/>
                </a:cubicBezTo>
                <a:cubicBezTo>
                  <a:pt x="1811" y="3124"/>
                  <a:pt x="2253" y="2996"/>
                  <a:pt x="2520" y="2891"/>
                </a:cubicBezTo>
                <a:cubicBezTo>
                  <a:pt x="2798" y="2787"/>
                  <a:pt x="3147" y="2624"/>
                  <a:pt x="3402" y="2392"/>
                </a:cubicBezTo>
                <a:close/>
                <a:moveTo>
                  <a:pt x="5329" y="4064"/>
                </a:moveTo>
                <a:cubicBezTo>
                  <a:pt x="5747" y="4877"/>
                  <a:pt x="5991" y="5782"/>
                  <a:pt x="6293" y="6641"/>
                </a:cubicBezTo>
                <a:cubicBezTo>
                  <a:pt x="5635" y="7768"/>
                  <a:pt x="4424" y="8307"/>
                  <a:pt x="3193" y="8307"/>
                </a:cubicBezTo>
                <a:cubicBezTo>
                  <a:pt x="2838" y="8307"/>
                  <a:pt x="2482" y="8262"/>
                  <a:pt x="2137" y="8174"/>
                </a:cubicBezTo>
                <a:cubicBezTo>
                  <a:pt x="1800" y="7349"/>
                  <a:pt x="1510" y="6479"/>
                  <a:pt x="1382" y="5608"/>
                </a:cubicBezTo>
                <a:lnTo>
                  <a:pt x="1382" y="5608"/>
                </a:lnTo>
                <a:cubicBezTo>
                  <a:pt x="1625" y="5675"/>
                  <a:pt x="1891" y="5707"/>
                  <a:pt x="2168" y="5707"/>
                </a:cubicBezTo>
                <a:cubicBezTo>
                  <a:pt x="3386" y="5707"/>
                  <a:pt x="4809" y="5086"/>
                  <a:pt x="5329" y="4064"/>
                </a:cubicBezTo>
                <a:close/>
                <a:moveTo>
                  <a:pt x="6385" y="6908"/>
                </a:moveTo>
                <a:cubicBezTo>
                  <a:pt x="6490" y="7198"/>
                  <a:pt x="6606" y="7477"/>
                  <a:pt x="6734" y="7756"/>
                </a:cubicBezTo>
                <a:cubicBezTo>
                  <a:pt x="6745" y="7779"/>
                  <a:pt x="6757" y="7790"/>
                  <a:pt x="6792" y="7814"/>
                </a:cubicBezTo>
                <a:cubicBezTo>
                  <a:pt x="6170" y="8958"/>
                  <a:pt x="4708" y="9487"/>
                  <a:pt x="3515" y="9487"/>
                </a:cubicBezTo>
                <a:cubicBezTo>
                  <a:pt x="3172" y="9487"/>
                  <a:pt x="2850" y="9443"/>
                  <a:pt x="2578" y="9358"/>
                </a:cubicBezTo>
                <a:cubicBezTo>
                  <a:pt x="2462" y="9091"/>
                  <a:pt x="2345" y="8812"/>
                  <a:pt x="2253" y="8522"/>
                </a:cubicBezTo>
                <a:lnTo>
                  <a:pt x="2253" y="8522"/>
                </a:lnTo>
                <a:cubicBezTo>
                  <a:pt x="2490" y="8608"/>
                  <a:pt x="2758" y="8642"/>
                  <a:pt x="3033" y="8642"/>
                </a:cubicBezTo>
                <a:cubicBezTo>
                  <a:pt x="3578" y="8642"/>
                  <a:pt x="4154" y="8506"/>
                  <a:pt x="4586" y="8359"/>
                </a:cubicBezTo>
                <a:cubicBezTo>
                  <a:pt x="5341" y="8092"/>
                  <a:pt x="6002" y="7616"/>
                  <a:pt x="6385" y="6908"/>
                </a:cubicBezTo>
                <a:close/>
                <a:moveTo>
                  <a:pt x="2661" y="1"/>
                </a:moveTo>
                <a:cubicBezTo>
                  <a:pt x="2126" y="1"/>
                  <a:pt x="1341" y="324"/>
                  <a:pt x="1127" y="407"/>
                </a:cubicBezTo>
                <a:cubicBezTo>
                  <a:pt x="813" y="546"/>
                  <a:pt x="465" y="674"/>
                  <a:pt x="233" y="953"/>
                </a:cubicBezTo>
                <a:cubicBezTo>
                  <a:pt x="93" y="1092"/>
                  <a:pt x="0" y="1313"/>
                  <a:pt x="117" y="1487"/>
                </a:cubicBezTo>
                <a:cubicBezTo>
                  <a:pt x="128" y="1742"/>
                  <a:pt x="302" y="2021"/>
                  <a:pt x="384" y="2253"/>
                </a:cubicBezTo>
                <a:cubicBezTo>
                  <a:pt x="465" y="2439"/>
                  <a:pt x="500" y="2636"/>
                  <a:pt x="581" y="2810"/>
                </a:cubicBezTo>
                <a:cubicBezTo>
                  <a:pt x="592" y="2845"/>
                  <a:pt x="604" y="2880"/>
                  <a:pt x="639" y="2903"/>
                </a:cubicBezTo>
                <a:cubicBezTo>
                  <a:pt x="662" y="2961"/>
                  <a:pt x="697" y="2984"/>
                  <a:pt x="720" y="3007"/>
                </a:cubicBezTo>
                <a:cubicBezTo>
                  <a:pt x="871" y="3100"/>
                  <a:pt x="1045" y="3124"/>
                  <a:pt x="1231" y="3135"/>
                </a:cubicBezTo>
                <a:cubicBezTo>
                  <a:pt x="1289" y="3483"/>
                  <a:pt x="1359" y="3762"/>
                  <a:pt x="1243" y="4134"/>
                </a:cubicBezTo>
                <a:cubicBezTo>
                  <a:pt x="1161" y="4389"/>
                  <a:pt x="1045" y="4621"/>
                  <a:pt x="1010" y="4877"/>
                </a:cubicBezTo>
                <a:cubicBezTo>
                  <a:pt x="952" y="5295"/>
                  <a:pt x="1057" y="5736"/>
                  <a:pt x="1161" y="6142"/>
                </a:cubicBezTo>
                <a:cubicBezTo>
                  <a:pt x="1417" y="7314"/>
                  <a:pt x="1858" y="8464"/>
                  <a:pt x="2276" y="9578"/>
                </a:cubicBezTo>
                <a:cubicBezTo>
                  <a:pt x="2334" y="9741"/>
                  <a:pt x="3181" y="9845"/>
                  <a:pt x="3506" y="9869"/>
                </a:cubicBezTo>
                <a:cubicBezTo>
                  <a:pt x="3576" y="9875"/>
                  <a:pt x="3649" y="9879"/>
                  <a:pt x="3724" y="9879"/>
                </a:cubicBezTo>
                <a:cubicBezTo>
                  <a:pt x="4928" y="9879"/>
                  <a:pt x="6706" y="9012"/>
                  <a:pt x="7012" y="7744"/>
                </a:cubicBezTo>
                <a:cubicBezTo>
                  <a:pt x="7024" y="7709"/>
                  <a:pt x="7024" y="7686"/>
                  <a:pt x="7024" y="7651"/>
                </a:cubicBezTo>
                <a:lnTo>
                  <a:pt x="7024" y="7640"/>
                </a:lnTo>
                <a:cubicBezTo>
                  <a:pt x="7024" y="7605"/>
                  <a:pt x="7024" y="7582"/>
                  <a:pt x="6989" y="7558"/>
                </a:cubicBezTo>
                <a:cubicBezTo>
                  <a:pt x="6420" y="6328"/>
                  <a:pt x="6177" y="4969"/>
                  <a:pt x="5538" y="3750"/>
                </a:cubicBezTo>
                <a:cubicBezTo>
                  <a:pt x="5364" y="3402"/>
                  <a:pt x="5190" y="3135"/>
                  <a:pt x="4830" y="2961"/>
                </a:cubicBezTo>
                <a:cubicBezTo>
                  <a:pt x="4656" y="2880"/>
                  <a:pt x="4470" y="2845"/>
                  <a:pt x="4273" y="2775"/>
                </a:cubicBezTo>
                <a:cubicBezTo>
                  <a:pt x="3959" y="2648"/>
                  <a:pt x="3750" y="2427"/>
                  <a:pt x="3553" y="2172"/>
                </a:cubicBezTo>
                <a:cubicBezTo>
                  <a:pt x="3611" y="2090"/>
                  <a:pt x="3657" y="2009"/>
                  <a:pt x="3669" y="1905"/>
                </a:cubicBezTo>
                <a:cubicBezTo>
                  <a:pt x="3681" y="1893"/>
                  <a:pt x="3692" y="1858"/>
                  <a:pt x="3715" y="1835"/>
                </a:cubicBezTo>
                <a:cubicBezTo>
                  <a:pt x="3715" y="1510"/>
                  <a:pt x="3564" y="1162"/>
                  <a:pt x="3460" y="860"/>
                </a:cubicBezTo>
                <a:cubicBezTo>
                  <a:pt x="3390" y="639"/>
                  <a:pt x="3321" y="372"/>
                  <a:pt x="3135" y="198"/>
                </a:cubicBezTo>
                <a:cubicBezTo>
                  <a:pt x="3055" y="54"/>
                  <a:pt x="2878" y="1"/>
                  <a:pt x="26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3">
    <p:bg>
      <p:bgPr>
        <a:solidFill>
          <a:schemeClr val="accent2"/>
        </a:solidFill>
      </p:bgPr>
    </p:bg>
    <p:spTree>
      <p:nvGrpSpPr>
        <p:cNvPr id="317" name="Shape 317"/>
        <p:cNvGrpSpPr/>
        <p:nvPr/>
      </p:nvGrpSpPr>
      <p:grpSpPr>
        <a:xfrm>
          <a:off x="0" y="0"/>
          <a:ext cx="0" cy="0"/>
          <a:chOff x="0" y="0"/>
          <a:chExt cx="0" cy="0"/>
        </a:xfrm>
      </p:grpSpPr>
      <p:grpSp>
        <p:nvGrpSpPr>
          <p:cNvPr id="318" name="Google Shape;318;p6"/>
          <p:cNvGrpSpPr/>
          <p:nvPr/>
        </p:nvGrpSpPr>
        <p:grpSpPr>
          <a:xfrm rot="4523173">
            <a:off x="8060647" y="-226206"/>
            <a:ext cx="726710" cy="280238"/>
            <a:chOff x="1154075" y="3734125"/>
            <a:chExt cx="201750" cy="77800"/>
          </a:xfrm>
        </p:grpSpPr>
        <p:sp>
          <p:nvSpPr>
            <p:cNvPr id="319" name="Google Shape;319;p6"/>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6"/>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6"/>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6"/>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6"/>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6"/>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 name="Google Shape;326;p6"/>
          <p:cNvGrpSpPr/>
          <p:nvPr/>
        </p:nvGrpSpPr>
        <p:grpSpPr>
          <a:xfrm rot="-2084963">
            <a:off x="6461954" y="-103695"/>
            <a:ext cx="1670611" cy="1197127"/>
            <a:chOff x="692625" y="2569725"/>
            <a:chExt cx="463800" cy="332350"/>
          </a:xfrm>
        </p:grpSpPr>
        <p:sp>
          <p:nvSpPr>
            <p:cNvPr id="327" name="Google Shape;327;p6"/>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6"/>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6"/>
          <p:cNvGrpSpPr/>
          <p:nvPr/>
        </p:nvGrpSpPr>
        <p:grpSpPr>
          <a:xfrm rot="-1062273">
            <a:off x="8878022" y="229689"/>
            <a:ext cx="384784" cy="1297441"/>
            <a:chOff x="954700" y="3672025"/>
            <a:chExt cx="106825" cy="360200"/>
          </a:xfrm>
        </p:grpSpPr>
        <p:sp>
          <p:nvSpPr>
            <p:cNvPr id="330" name="Google Shape;330;p6"/>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6"/>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6"/>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6"/>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6"/>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6"/>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6"/>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6"/>
          <p:cNvGrpSpPr/>
          <p:nvPr/>
        </p:nvGrpSpPr>
        <p:grpSpPr>
          <a:xfrm rot="-9086648">
            <a:off x="6442476" y="-673704"/>
            <a:ext cx="351283" cy="1120755"/>
            <a:chOff x="616875" y="3027700"/>
            <a:chExt cx="97525" cy="311150"/>
          </a:xfrm>
        </p:grpSpPr>
        <p:sp>
          <p:nvSpPr>
            <p:cNvPr id="340" name="Google Shape;340;p6"/>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6"/>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6"/>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6"/>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6"/>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 name="Google Shape;345;p6"/>
          <p:cNvGrpSpPr/>
          <p:nvPr/>
        </p:nvGrpSpPr>
        <p:grpSpPr>
          <a:xfrm rot="1974894">
            <a:off x="7552184" y="872286"/>
            <a:ext cx="233139" cy="565604"/>
            <a:chOff x="1282375" y="3450000"/>
            <a:chExt cx="64725" cy="157025"/>
          </a:xfrm>
        </p:grpSpPr>
        <p:sp>
          <p:nvSpPr>
            <p:cNvPr id="346" name="Google Shape;346;p6"/>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6"/>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6"/>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6"/>
          <p:cNvGrpSpPr/>
          <p:nvPr/>
        </p:nvGrpSpPr>
        <p:grpSpPr>
          <a:xfrm rot="1115555">
            <a:off x="8162817" y="523369"/>
            <a:ext cx="522375" cy="871932"/>
            <a:chOff x="1206025" y="3008250"/>
            <a:chExt cx="146600" cy="244700"/>
          </a:xfrm>
        </p:grpSpPr>
        <p:sp>
          <p:nvSpPr>
            <p:cNvPr id="350" name="Google Shape;350;p6"/>
            <p:cNvSpPr/>
            <p:nvPr/>
          </p:nvSpPr>
          <p:spPr>
            <a:xfrm>
              <a:off x="1206025" y="3008250"/>
              <a:ext cx="146600" cy="244700"/>
            </a:xfrm>
            <a:custGeom>
              <a:rect b="b" l="l" r="r" t="t"/>
              <a:pathLst>
                <a:path extrusionOk="0" h="9788" w="5864">
                  <a:moveTo>
                    <a:pt x="3936" y="1417"/>
                  </a:moveTo>
                  <a:cubicBezTo>
                    <a:pt x="3936" y="1464"/>
                    <a:pt x="3913" y="1487"/>
                    <a:pt x="3913" y="1522"/>
                  </a:cubicBezTo>
                  <a:cubicBezTo>
                    <a:pt x="3890" y="2253"/>
                    <a:pt x="3855" y="2985"/>
                    <a:pt x="3936" y="3716"/>
                  </a:cubicBezTo>
                  <a:cubicBezTo>
                    <a:pt x="3936" y="3809"/>
                    <a:pt x="3948" y="3878"/>
                    <a:pt x="3936" y="3971"/>
                  </a:cubicBezTo>
                  <a:cubicBezTo>
                    <a:pt x="3902" y="4331"/>
                    <a:pt x="4029" y="4668"/>
                    <a:pt x="4134" y="5016"/>
                  </a:cubicBezTo>
                  <a:cubicBezTo>
                    <a:pt x="4145" y="5074"/>
                    <a:pt x="4180" y="5132"/>
                    <a:pt x="4227" y="5167"/>
                  </a:cubicBezTo>
                  <a:cubicBezTo>
                    <a:pt x="4296" y="5272"/>
                    <a:pt x="4389" y="5388"/>
                    <a:pt x="4389" y="5539"/>
                  </a:cubicBezTo>
                  <a:cubicBezTo>
                    <a:pt x="4389" y="5585"/>
                    <a:pt x="4424" y="5620"/>
                    <a:pt x="4459" y="5666"/>
                  </a:cubicBezTo>
                  <a:cubicBezTo>
                    <a:pt x="4679" y="6015"/>
                    <a:pt x="4877" y="6363"/>
                    <a:pt x="5004" y="6758"/>
                  </a:cubicBezTo>
                  <a:cubicBezTo>
                    <a:pt x="5028" y="6816"/>
                    <a:pt x="5062" y="6874"/>
                    <a:pt x="5086" y="6908"/>
                  </a:cubicBezTo>
                  <a:cubicBezTo>
                    <a:pt x="5167" y="7106"/>
                    <a:pt x="5271" y="7292"/>
                    <a:pt x="5329" y="7512"/>
                  </a:cubicBezTo>
                  <a:cubicBezTo>
                    <a:pt x="5353" y="7617"/>
                    <a:pt x="5434" y="7686"/>
                    <a:pt x="5469" y="7768"/>
                  </a:cubicBezTo>
                  <a:cubicBezTo>
                    <a:pt x="5504" y="7814"/>
                    <a:pt x="5527" y="7860"/>
                    <a:pt x="5550" y="7907"/>
                  </a:cubicBezTo>
                  <a:cubicBezTo>
                    <a:pt x="5620" y="8069"/>
                    <a:pt x="5689" y="8232"/>
                    <a:pt x="5759" y="8406"/>
                  </a:cubicBezTo>
                  <a:cubicBezTo>
                    <a:pt x="5840" y="8534"/>
                    <a:pt x="5864" y="8673"/>
                    <a:pt x="5817" y="8812"/>
                  </a:cubicBezTo>
                  <a:cubicBezTo>
                    <a:pt x="5794" y="8917"/>
                    <a:pt x="5794" y="9033"/>
                    <a:pt x="5794" y="9149"/>
                  </a:cubicBezTo>
                  <a:cubicBezTo>
                    <a:pt x="5805" y="9312"/>
                    <a:pt x="5736" y="9428"/>
                    <a:pt x="5596" y="9509"/>
                  </a:cubicBezTo>
                  <a:cubicBezTo>
                    <a:pt x="5446" y="9613"/>
                    <a:pt x="5295" y="9706"/>
                    <a:pt x="5109" y="9729"/>
                  </a:cubicBezTo>
                  <a:cubicBezTo>
                    <a:pt x="4888" y="9764"/>
                    <a:pt x="4691" y="9788"/>
                    <a:pt x="4470" y="9788"/>
                  </a:cubicBezTo>
                  <a:cubicBezTo>
                    <a:pt x="4076" y="9788"/>
                    <a:pt x="3669" y="9788"/>
                    <a:pt x="3286" y="9776"/>
                  </a:cubicBezTo>
                  <a:cubicBezTo>
                    <a:pt x="3089" y="9776"/>
                    <a:pt x="2892" y="9741"/>
                    <a:pt x="2706" y="9729"/>
                  </a:cubicBezTo>
                  <a:cubicBezTo>
                    <a:pt x="2613" y="9729"/>
                    <a:pt x="2508" y="9718"/>
                    <a:pt x="2427" y="9718"/>
                  </a:cubicBezTo>
                  <a:cubicBezTo>
                    <a:pt x="2160" y="9718"/>
                    <a:pt x="1916" y="9718"/>
                    <a:pt x="1661" y="9729"/>
                  </a:cubicBezTo>
                  <a:cubicBezTo>
                    <a:pt x="1498" y="9729"/>
                    <a:pt x="1324" y="9741"/>
                    <a:pt x="1173" y="9671"/>
                  </a:cubicBezTo>
                  <a:cubicBezTo>
                    <a:pt x="1150" y="9660"/>
                    <a:pt x="1115" y="9660"/>
                    <a:pt x="1092" y="9660"/>
                  </a:cubicBezTo>
                  <a:cubicBezTo>
                    <a:pt x="825" y="9671"/>
                    <a:pt x="593" y="9555"/>
                    <a:pt x="349" y="9486"/>
                  </a:cubicBezTo>
                  <a:cubicBezTo>
                    <a:pt x="129" y="9404"/>
                    <a:pt x="12" y="9230"/>
                    <a:pt x="1" y="8998"/>
                  </a:cubicBezTo>
                  <a:cubicBezTo>
                    <a:pt x="1" y="8847"/>
                    <a:pt x="12" y="8685"/>
                    <a:pt x="70" y="8522"/>
                  </a:cubicBezTo>
                  <a:cubicBezTo>
                    <a:pt x="175" y="8278"/>
                    <a:pt x="268" y="8035"/>
                    <a:pt x="384" y="7779"/>
                  </a:cubicBezTo>
                  <a:cubicBezTo>
                    <a:pt x="535" y="7431"/>
                    <a:pt x="686" y="7083"/>
                    <a:pt x="860" y="6769"/>
                  </a:cubicBezTo>
                  <a:cubicBezTo>
                    <a:pt x="941" y="6595"/>
                    <a:pt x="1034" y="6421"/>
                    <a:pt x="1115" y="6258"/>
                  </a:cubicBezTo>
                  <a:cubicBezTo>
                    <a:pt x="1139" y="6235"/>
                    <a:pt x="1162" y="6200"/>
                    <a:pt x="1197" y="6154"/>
                  </a:cubicBezTo>
                  <a:cubicBezTo>
                    <a:pt x="1255" y="6084"/>
                    <a:pt x="1336" y="6015"/>
                    <a:pt x="1382" y="5922"/>
                  </a:cubicBezTo>
                  <a:cubicBezTo>
                    <a:pt x="1580" y="5597"/>
                    <a:pt x="1789" y="5248"/>
                    <a:pt x="1986" y="4900"/>
                  </a:cubicBezTo>
                  <a:cubicBezTo>
                    <a:pt x="2044" y="4796"/>
                    <a:pt x="2102" y="4703"/>
                    <a:pt x="2067" y="4575"/>
                  </a:cubicBezTo>
                  <a:cubicBezTo>
                    <a:pt x="2044" y="4552"/>
                    <a:pt x="2067" y="4494"/>
                    <a:pt x="2067" y="4459"/>
                  </a:cubicBezTo>
                  <a:cubicBezTo>
                    <a:pt x="2160" y="4064"/>
                    <a:pt x="2125" y="3681"/>
                    <a:pt x="2102" y="3275"/>
                  </a:cubicBezTo>
                  <a:cubicBezTo>
                    <a:pt x="2091" y="2845"/>
                    <a:pt x="2032" y="2427"/>
                    <a:pt x="2125" y="2021"/>
                  </a:cubicBezTo>
                  <a:cubicBezTo>
                    <a:pt x="2137" y="1975"/>
                    <a:pt x="2125" y="1940"/>
                    <a:pt x="2125" y="1905"/>
                  </a:cubicBezTo>
                  <a:cubicBezTo>
                    <a:pt x="2102" y="1766"/>
                    <a:pt x="2079" y="1626"/>
                    <a:pt x="2044" y="1452"/>
                  </a:cubicBezTo>
                  <a:cubicBezTo>
                    <a:pt x="1963" y="1394"/>
                    <a:pt x="1858" y="1324"/>
                    <a:pt x="1742" y="1255"/>
                  </a:cubicBezTo>
                  <a:cubicBezTo>
                    <a:pt x="1731" y="953"/>
                    <a:pt x="1731" y="639"/>
                    <a:pt x="1742" y="338"/>
                  </a:cubicBezTo>
                  <a:cubicBezTo>
                    <a:pt x="1754" y="175"/>
                    <a:pt x="1951" y="24"/>
                    <a:pt x="2091" y="24"/>
                  </a:cubicBezTo>
                  <a:cubicBezTo>
                    <a:pt x="2276" y="24"/>
                    <a:pt x="2474" y="1"/>
                    <a:pt x="2671" y="1"/>
                  </a:cubicBezTo>
                  <a:lnTo>
                    <a:pt x="3228" y="1"/>
                  </a:lnTo>
                  <a:lnTo>
                    <a:pt x="3809" y="1"/>
                  </a:lnTo>
                  <a:lnTo>
                    <a:pt x="4018" y="1"/>
                  </a:lnTo>
                  <a:cubicBezTo>
                    <a:pt x="4122" y="24"/>
                    <a:pt x="4180" y="59"/>
                    <a:pt x="4180" y="164"/>
                  </a:cubicBezTo>
                  <a:lnTo>
                    <a:pt x="4180" y="1185"/>
                  </a:lnTo>
                  <a:cubicBezTo>
                    <a:pt x="4180" y="1220"/>
                    <a:pt x="4157" y="1278"/>
                    <a:pt x="4122" y="1313"/>
                  </a:cubicBezTo>
                  <a:cubicBezTo>
                    <a:pt x="4052" y="1313"/>
                    <a:pt x="3994" y="1359"/>
                    <a:pt x="3936" y="1417"/>
                  </a:cubicBezTo>
                  <a:close/>
                  <a:moveTo>
                    <a:pt x="2474" y="4482"/>
                  </a:moveTo>
                  <a:cubicBezTo>
                    <a:pt x="2323" y="4691"/>
                    <a:pt x="2195" y="4912"/>
                    <a:pt x="2125" y="5179"/>
                  </a:cubicBezTo>
                  <a:cubicBezTo>
                    <a:pt x="2125" y="5202"/>
                    <a:pt x="2091" y="5237"/>
                    <a:pt x="2079" y="5260"/>
                  </a:cubicBezTo>
                  <a:cubicBezTo>
                    <a:pt x="1951" y="5504"/>
                    <a:pt x="1812" y="5736"/>
                    <a:pt x="1673" y="5991"/>
                  </a:cubicBezTo>
                  <a:cubicBezTo>
                    <a:pt x="1603" y="6107"/>
                    <a:pt x="1545" y="6223"/>
                    <a:pt x="1464" y="6316"/>
                  </a:cubicBezTo>
                  <a:cubicBezTo>
                    <a:pt x="1394" y="6432"/>
                    <a:pt x="1289" y="6549"/>
                    <a:pt x="1231" y="6688"/>
                  </a:cubicBezTo>
                  <a:cubicBezTo>
                    <a:pt x="1150" y="6920"/>
                    <a:pt x="999" y="7117"/>
                    <a:pt x="918" y="7338"/>
                  </a:cubicBezTo>
                  <a:cubicBezTo>
                    <a:pt x="790" y="7640"/>
                    <a:pt x="651" y="7965"/>
                    <a:pt x="535" y="8267"/>
                  </a:cubicBezTo>
                  <a:cubicBezTo>
                    <a:pt x="477" y="8406"/>
                    <a:pt x="419" y="8569"/>
                    <a:pt x="361" y="8719"/>
                  </a:cubicBezTo>
                  <a:cubicBezTo>
                    <a:pt x="291" y="8870"/>
                    <a:pt x="326" y="9068"/>
                    <a:pt x="535" y="9137"/>
                  </a:cubicBezTo>
                  <a:cubicBezTo>
                    <a:pt x="616" y="9161"/>
                    <a:pt x="697" y="9184"/>
                    <a:pt x="755" y="9242"/>
                  </a:cubicBezTo>
                  <a:cubicBezTo>
                    <a:pt x="906" y="9358"/>
                    <a:pt x="1080" y="9358"/>
                    <a:pt x="1243" y="9358"/>
                  </a:cubicBezTo>
                  <a:lnTo>
                    <a:pt x="1777" y="9358"/>
                  </a:lnTo>
                  <a:cubicBezTo>
                    <a:pt x="2079" y="9358"/>
                    <a:pt x="2381" y="9370"/>
                    <a:pt x="2683" y="9474"/>
                  </a:cubicBezTo>
                  <a:cubicBezTo>
                    <a:pt x="2775" y="9497"/>
                    <a:pt x="2857" y="9497"/>
                    <a:pt x="2961" y="9497"/>
                  </a:cubicBezTo>
                  <a:cubicBezTo>
                    <a:pt x="3495" y="9486"/>
                    <a:pt x="4052" y="9474"/>
                    <a:pt x="4586" y="9474"/>
                  </a:cubicBezTo>
                  <a:cubicBezTo>
                    <a:pt x="4830" y="9474"/>
                    <a:pt x="5016" y="9312"/>
                    <a:pt x="5271" y="9323"/>
                  </a:cubicBezTo>
                  <a:cubicBezTo>
                    <a:pt x="5306" y="9323"/>
                    <a:pt x="5364" y="9300"/>
                    <a:pt x="5411" y="9265"/>
                  </a:cubicBezTo>
                  <a:cubicBezTo>
                    <a:pt x="5457" y="9242"/>
                    <a:pt x="5504" y="9207"/>
                    <a:pt x="5527" y="9195"/>
                  </a:cubicBezTo>
                  <a:cubicBezTo>
                    <a:pt x="5585" y="8894"/>
                    <a:pt x="5550" y="8627"/>
                    <a:pt x="5399" y="8383"/>
                  </a:cubicBezTo>
                  <a:cubicBezTo>
                    <a:pt x="5283" y="8174"/>
                    <a:pt x="5225" y="7942"/>
                    <a:pt x="5097" y="7756"/>
                  </a:cubicBezTo>
                  <a:cubicBezTo>
                    <a:pt x="5062" y="7709"/>
                    <a:pt x="5039" y="7640"/>
                    <a:pt x="5016" y="7582"/>
                  </a:cubicBezTo>
                  <a:cubicBezTo>
                    <a:pt x="4900" y="7175"/>
                    <a:pt x="4714" y="6804"/>
                    <a:pt x="4540" y="6421"/>
                  </a:cubicBezTo>
                  <a:cubicBezTo>
                    <a:pt x="4378" y="6073"/>
                    <a:pt x="4192" y="5759"/>
                    <a:pt x="4018" y="5422"/>
                  </a:cubicBezTo>
                  <a:cubicBezTo>
                    <a:pt x="3913" y="5237"/>
                    <a:pt x="3832" y="5039"/>
                    <a:pt x="3646" y="4923"/>
                  </a:cubicBezTo>
                  <a:cubicBezTo>
                    <a:pt x="3623" y="4366"/>
                    <a:pt x="3658" y="3809"/>
                    <a:pt x="3611" y="3263"/>
                  </a:cubicBezTo>
                  <a:cubicBezTo>
                    <a:pt x="3588" y="2892"/>
                    <a:pt x="3611" y="2520"/>
                    <a:pt x="3623" y="2160"/>
                  </a:cubicBezTo>
                  <a:lnTo>
                    <a:pt x="3623" y="1789"/>
                  </a:lnTo>
                  <a:cubicBezTo>
                    <a:pt x="3623" y="1661"/>
                    <a:pt x="3646" y="1533"/>
                    <a:pt x="3658" y="1406"/>
                  </a:cubicBezTo>
                  <a:cubicBezTo>
                    <a:pt x="3426" y="1475"/>
                    <a:pt x="3205" y="1464"/>
                    <a:pt x="2973" y="1406"/>
                  </a:cubicBezTo>
                  <a:cubicBezTo>
                    <a:pt x="2787" y="1359"/>
                    <a:pt x="2601" y="1371"/>
                    <a:pt x="2392" y="1406"/>
                  </a:cubicBezTo>
                  <a:cubicBezTo>
                    <a:pt x="2404" y="1545"/>
                    <a:pt x="2427" y="1673"/>
                    <a:pt x="2427" y="1789"/>
                  </a:cubicBezTo>
                  <a:cubicBezTo>
                    <a:pt x="2439" y="2532"/>
                    <a:pt x="2439" y="3263"/>
                    <a:pt x="2450" y="3995"/>
                  </a:cubicBezTo>
                  <a:cubicBezTo>
                    <a:pt x="2427" y="4157"/>
                    <a:pt x="2450" y="4308"/>
                    <a:pt x="2474" y="4482"/>
                  </a:cubicBezTo>
                  <a:close/>
                  <a:moveTo>
                    <a:pt x="3844" y="999"/>
                  </a:moveTo>
                  <a:cubicBezTo>
                    <a:pt x="3844" y="744"/>
                    <a:pt x="3878" y="500"/>
                    <a:pt x="3832" y="268"/>
                  </a:cubicBezTo>
                  <a:cubicBezTo>
                    <a:pt x="3275" y="152"/>
                    <a:pt x="2741" y="210"/>
                    <a:pt x="2207" y="198"/>
                  </a:cubicBezTo>
                  <a:cubicBezTo>
                    <a:pt x="2079" y="198"/>
                    <a:pt x="1986" y="303"/>
                    <a:pt x="1974" y="442"/>
                  </a:cubicBezTo>
                  <a:cubicBezTo>
                    <a:pt x="1963" y="628"/>
                    <a:pt x="1986" y="802"/>
                    <a:pt x="2032" y="976"/>
                  </a:cubicBezTo>
                  <a:cubicBezTo>
                    <a:pt x="2044" y="1057"/>
                    <a:pt x="2102" y="1092"/>
                    <a:pt x="2172" y="1104"/>
                  </a:cubicBezTo>
                  <a:lnTo>
                    <a:pt x="2334" y="1104"/>
                  </a:lnTo>
                  <a:cubicBezTo>
                    <a:pt x="2543" y="1104"/>
                    <a:pt x="2741" y="1104"/>
                    <a:pt x="2950" y="1139"/>
                  </a:cubicBezTo>
                  <a:cubicBezTo>
                    <a:pt x="3124" y="1162"/>
                    <a:pt x="3298" y="1150"/>
                    <a:pt x="3472" y="1139"/>
                  </a:cubicBezTo>
                  <a:cubicBezTo>
                    <a:pt x="3588" y="1139"/>
                    <a:pt x="3727" y="1127"/>
                    <a:pt x="3844" y="99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6"/>
            <p:cNvSpPr/>
            <p:nvPr/>
          </p:nvSpPr>
          <p:spPr>
            <a:xfrm>
              <a:off x="1280625" y="3137700"/>
              <a:ext cx="11350" cy="9025"/>
            </a:xfrm>
            <a:custGeom>
              <a:rect b="b" l="l" r="r" t="t"/>
              <a:pathLst>
                <a:path extrusionOk="0" h="361" w="454">
                  <a:moveTo>
                    <a:pt x="453" y="361"/>
                  </a:moveTo>
                  <a:cubicBezTo>
                    <a:pt x="279" y="349"/>
                    <a:pt x="163" y="268"/>
                    <a:pt x="47" y="210"/>
                  </a:cubicBezTo>
                  <a:cubicBezTo>
                    <a:pt x="24" y="198"/>
                    <a:pt x="0" y="140"/>
                    <a:pt x="24" y="117"/>
                  </a:cubicBezTo>
                  <a:cubicBezTo>
                    <a:pt x="35" y="36"/>
                    <a:pt x="105" y="12"/>
                    <a:pt x="209" y="1"/>
                  </a:cubicBezTo>
                  <a:cubicBezTo>
                    <a:pt x="279" y="1"/>
                    <a:pt x="360" y="12"/>
                    <a:pt x="395" y="82"/>
                  </a:cubicBezTo>
                  <a:cubicBezTo>
                    <a:pt x="418" y="94"/>
                    <a:pt x="418" y="128"/>
                    <a:pt x="418" y="140"/>
                  </a:cubicBezTo>
                  <a:cubicBezTo>
                    <a:pt x="430" y="198"/>
                    <a:pt x="442" y="256"/>
                    <a:pt x="453" y="36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6"/>
            <p:cNvSpPr/>
            <p:nvPr/>
          </p:nvSpPr>
          <p:spPr>
            <a:xfrm>
              <a:off x="1285550" y="3152500"/>
              <a:ext cx="10200" cy="6700"/>
            </a:xfrm>
            <a:custGeom>
              <a:rect b="b" l="l" r="r" t="t"/>
              <a:pathLst>
                <a:path extrusionOk="0" h="268" w="408">
                  <a:moveTo>
                    <a:pt x="361" y="1"/>
                  </a:moveTo>
                  <a:cubicBezTo>
                    <a:pt x="372" y="105"/>
                    <a:pt x="384" y="163"/>
                    <a:pt x="407" y="221"/>
                  </a:cubicBezTo>
                  <a:cubicBezTo>
                    <a:pt x="291" y="268"/>
                    <a:pt x="187" y="268"/>
                    <a:pt x="70" y="233"/>
                  </a:cubicBezTo>
                  <a:cubicBezTo>
                    <a:pt x="24" y="221"/>
                    <a:pt x="1" y="163"/>
                    <a:pt x="1" y="117"/>
                  </a:cubicBezTo>
                  <a:cubicBezTo>
                    <a:pt x="1" y="70"/>
                    <a:pt x="47" y="12"/>
                    <a:pt x="82" y="12"/>
                  </a:cubicBezTo>
                  <a:cubicBezTo>
                    <a:pt x="163" y="1"/>
                    <a:pt x="245" y="12"/>
                    <a:pt x="3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6"/>
            <p:cNvSpPr/>
            <p:nvPr/>
          </p:nvSpPr>
          <p:spPr>
            <a:xfrm>
              <a:off x="1282375" y="3103450"/>
              <a:ext cx="9300" cy="9600"/>
            </a:xfrm>
            <a:custGeom>
              <a:rect b="b" l="l" r="r" t="t"/>
              <a:pathLst>
                <a:path extrusionOk="0" h="384" w="372">
                  <a:moveTo>
                    <a:pt x="244" y="384"/>
                  </a:moveTo>
                  <a:cubicBezTo>
                    <a:pt x="174" y="326"/>
                    <a:pt x="93" y="268"/>
                    <a:pt x="58" y="210"/>
                  </a:cubicBezTo>
                  <a:cubicBezTo>
                    <a:pt x="0" y="152"/>
                    <a:pt x="23" y="59"/>
                    <a:pt x="93" y="36"/>
                  </a:cubicBezTo>
                  <a:cubicBezTo>
                    <a:pt x="186" y="1"/>
                    <a:pt x="255" y="1"/>
                    <a:pt x="314" y="70"/>
                  </a:cubicBezTo>
                  <a:cubicBezTo>
                    <a:pt x="372" y="128"/>
                    <a:pt x="360" y="210"/>
                    <a:pt x="314" y="279"/>
                  </a:cubicBezTo>
                  <a:cubicBezTo>
                    <a:pt x="302" y="303"/>
                    <a:pt x="267" y="326"/>
                    <a:pt x="244" y="38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6"/>
            <p:cNvSpPr/>
            <p:nvPr/>
          </p:nvSpPr>
          <p:spPr>
            <a:xfrm>
              <a:off x="1281200" y="3076750"/>
              <a:ext cx="11925" cy="5825"/>
            </a:xfrm>
            <a:custGeom>
              <a:rect b="b" l="l" r="r" t="t"/>
              <a:pathLst>
                <a:path extrusionOk="0" h="233" w="477">
                  <a:moveTo>
                    <a:pt x="256" y="233"/>
                  </a:moveTo>
                  <a:cubicBezTo>
                    <a:pt x="105" y="233"/>
                    <a:pt x="1" y="175"/>
                    <a:pt x="24" y="117"/>
                  </a:cubicBezTo>
                  <a:cubicBezTo>
                    <a:pt x="70" y="1"/>
                    <a:pt x="175" y="12"/>
                    <a:pt x="256" y="12"/>
                  </a:cubicBezTo>
                  <a:cubicBezTo>
                    <a:pt x="395" y="1"/>
                    <a:pt x="477" y="59"/>
                    <a:pt x="465" y="128"/>
                  </a:cubicBezTo>
                  <a:cubicBezTo>
                    <a:pt x="430" y="198"/>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6"/>
            <p:cNvSpPr/>
            <p:nvPr/>
          </p:nvSpPr>
          <p:spPr>
            <a:xfrm>
              <a:off x="1280925" y="3061950"/>
              <a:ext cx="9000" cy="6425"/>
            </a:xfrm>
            <a:custGeom>
              <a:rect b="b" l="l" r="r" t="t"/>
              <a:pathLst>
                <a:path extrusionOk="0" h="257" w="360">
                  <a:moveTo>
                    <a:pt x="186" y="244"/>
                  </a:moveTo>
                  <a:cubicBezTo>
                    <a:pt x="139" y="221"/>
                    <a:pt x="93" y="221"/>
                    <a:pt x="58" y="198"/>
                  </a:cubicBezTo>
                  <a:cubicBezTo>
                    <a:pt x="23" y="186"/>
                    <a:pt x="0" y="140"/>
                    <a:pt x="0" y="105"/>
                  </a:cubicBezTo>
                  <a:cubicBezTo>
                    <a:pt x="0" y="82"/>
                    <a:pt x="35" y="36"/>
                    <a:pt x="70" y="24"/>
                  </a:cubicBezTo>
                  <a:cubicBezTo>
                    <a:pt x="139" y="1"/>
                    <a:pt x="209" y="1"/>
                    <a:pt x="267" y="24"/>
                  </a:cubicBezTo>
                  <a:cubicBezTo>
                    <a:pt x="302" y="36"/>
                    <a:pt x="360" y="82"/>
                    <a:pt x="360" y="117"/>
                  </a:cubicBezTo>
                  <a:cubicBezTo>
                    <a:pt x="360" y="163"/>
                    <a:pt x="313" y="198"/>
                    <a:pt x="290" y="221"/>
                  </a:cubicBezTo>
                  <a:cubicBezTo>
                    <a:pt x="267" y="256"/>
                    <a:pt x="232" y="244"/>
                    <a:pt x="186"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6"/>
            <p:cNvSpPr/>
            <p:nvPr/>
          </p:nvSpPr>
          <p:spPr>
            <a:xfrm>
              <a:off x="1282075" y="3091275"/>
              <a:ext cx="8450" cy="6100"/>
            </a:xfrm>
            <a:custGeom>
              <a:rect b="b" l="l" r="r" t="t"/>
              <a:pathLst>
                <a:path extrusionOk="0" h="244" w="338">
                  <a:moveTo>
                    <a:pt x="163" y="244"/>
                  </a:moveTo>
                  <a:cubicBezTo>
                    <a:pt x="151" y="244"/>
                    <a:pt x="105" y="232"/>
                    <a:pt x="82" y="198"/>
                  </a:cubicBezTo>
                  <a:cubicBezTo>
                    <a:pt x="0" y="151"/>
                    <a:pt x="24" y="58"/>
                    <a:pt x="93" y="23"/>
                  </a:cubicBezTo>
                  <a:cubicBezTo>
                    <a:pt x="117" y="12"/>
                    <a:pt x="163" y="0"/>
                    <a:pt x="209" y="0"/>
                  </a:cubicBezTo>
                  <a:cubicBezTo>
                    <a:pt x="279" y="0"/>
                    <a:pt x="326" y="35"/>
                    <a:pt x="326" y="93"/>
                  </a:cubicBezTo>
                  <a:cubicBezTo>
                    <a:pt x="337" y="186"/>
                    <a:pt x="267" y="244"/>
                    <a:pt x="163"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6"/>
            <p:cNvSpPr/>
            <p:nvPr/>
          </p:nvSpPr>
          <p:spPr>
            <a:xfrm>
              <a:off x="1285550" y="3163250"/>
              <a:ext cx="7575" cy="6400"/>
            </a:xfrm>
            <a:custGeom>
              <a:rect b="b" l="l" r="r" t="t"/>
              <a:pathLst>
                <a:path extrusionOk="0" h="256" w="303">
                  <a:moveTo>
                    <a:pt x="175" y="256"/>
                  </a:moveTo>
                  <a:cubicBezTo>
                    <a:pt x="59" y="232"/>
                    <a:pt x="1" y="198"/>
                    <a:pt x="1" y="116"/>
                  </a:cubicBezTo>
                  <a:cubicBezTo>
                    <a:pt x="1" y="47"/>
                    <a:pt x="70" y="0"/>
                    <a:pt x="163" y="23"/>
                  </a:cubicBezTo>
                  <a:cubicBezTo>
                    <a:pt x="233" y="23"/>
                    <a:pt x="303" y="93"/>
                    <a:pt x="279" y="151"/>
                  </a:cubicBezTo>
                  <a:cubicBezTo>
                    <a:pt x="256" y="198"/>
                    <a:pt x="198" y="221"/>
                    <a:pt x="175"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6"/>
            <p:cNvSpPr/>
            <p:nvPr/>
          </p:nvSpPr>
          <p:spPr>
            <a:xfrm>
              <a:off x="1282950" y="3121750"/>
              <a:ext cx="5825" cy="6400"/>
            </a:xfrm>
            <a:custGeom>
              <a:rect b="b" l="l" r="r" t="t"/>
              <a:pathLst>
                <a:path extrusionOk="0" h="256" w="233">
                  <a:moveTo>
                    <a:pt x="105" y="256"/>
                  </a:moveTo>
                  <a:cubicBezTo>
                    <a:pt x="70" y="209"/>
                    <a:pt x="35" y="174"/>
                    <a:pt x="12" y="128"/>
                  </a:cubicBezTo>
                  <a:cubicBezTo>
                    <a:pt x="0" y="70"/>
                    <a:pt x="35" y="23"/>
                    <a:pt x="82" y="12"/>
                  </a:cubicBezTo>
                  <a:cubicBezTo>
                    <a:pt x="140" y="0"/>
                    <a:pt x="221" y="23"/>
                    <a:pt x="221" y="81"/>
                  </a:cubicBezTo>
                  <a:cubicBezTo>
                    <a:pt x="232" y="174"/>
                    <a:pt x="198" y="232"/>
                    <a:pt x="105"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6"/>
            <p:cNvSpPr/>
            <p:nvPr/>
          </p:nvSpPr>
          <p:spPr>
            <a:xfrm>
              <a:off x="1290200" y="3178625"/>
              <a:ext cx="6125" cy="4950"/>
            </a:xfrm>
            <a:custGeom>
              <a:rect b="b" l="l" r="r" t="t"/>
              <a:pathLst>
                <a:path extrusionOk="0" h="198" w="245">
                  <a:moveTo>
                    <a:pt x="244" y="70"/>
                  </a:moveTo>
                  <a:cubicBezTo>
                    <a:pt x="233" y="163"/>
                    <a:pt x="163" y="198"/>
                    <a:pt x="82" y="186"/>
                  </a:cubicBezTo>
                  <a:cubicBezTo>
                    <a:pt x="35" y="175"/>
                    <a:pt x="1" y="128"/>
                    <a:pt x="12" y="82"/>
                  </a:cubicBezTo>
                  <a:cubicBezTo>
                    <a:pt x="47" y="12"/>
                    <a:pt x="105" y="1"/>
                    <a:pt x="163" y="12"/>
                  </a:cubicBezTo>
                  <a:cubicBezTo>
                    <a:pt x="186" y="12"/>
                    <a:pt x="221" y="59"/>
                    <a:pt x="244" y="7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6"/>
            <p:cNvSpPr/>
            <p:nvPr/>
          </p:nvSpPr>
          <p:spPr>
            <a:xfrm>
              <a:off x="1220825" y="3192850"/>
              <a:ext cx="112925" cy="40650"/>
            </a:xfrm>
            <a:custGeom>
              <a:rect b="b" l="l" r="r" t="t"/>
              <a:pathLst>
                <a:path extrusionOk="0" h="1626" w="4517">
                  <a:moveTo>
                    <a:pt x="2462" y="0"/>
                  </a:moveTo>
                  <a:lnTo>
                    <a:pt x="3809" y="0"/>
                  </a:lnTo>
                  <a:cubicBezTo>
                    <a:pt x="3948" y="0"/>
                    <a:pt x="4053" y="35"/>
                    <a:pt x="4111" y="186"/>
                  </a:cubicBezTo>
                  <a:cubicBezTo>
                    <a:pt x="4227" y="465"/>
                    <a:pt x="4354" y="720"/>
                    <a:pt x="4470" y="999"/>
                  </a:cubicBezTo>
                  <a:cubicBezTo>
                    <a:pt x="4517" y="1103"/>
                    <a:pt x="4505" y="1219"/>
                    <a:pt x="4494" y="1335"/>
                  </a:cubicBezTo>
                  <a:cubicBezTo>
                    <a:pt x="4470" y="1394"/>
                    <a:pt x="4412" y="1463"/>
                    <a:pt x="4378" y="1486"/>
                  </a:cubicBezTo>
                  <a:cubicBezTo>
                    <a:pt x="4262" y="1568"/>
                    <a:pt x="4145" y="1626"/>
                    <a:pt x="4006" y="1626"/>
                  </a:cubicBezTo>
                  <a:lnTo>
                    <a:pt x="2195" y="1626"/>
                  </a:lnTo>
                  <a:cubicBezTo>
                    <a:pt x="2149" y="1626"/>
                    <a:pt x="2114" y="1626"/>
                    <a:pt x="2079" y="1602"/>
                  </a:cubicBezTo>
                  <a:cubicBezTo>
                    <a:pt x="1893" y="1521"/>
                    <a:pt x="1673" y="1533"/>
                    <a:pt x="1475" y="1533"/>
                  </a:cubicBezTo>
                  <a:cubicBezTo>
                    <a:pt x="1313" y="1533"/>
                    <a:pt x="1150" y="1533"/>
                    <a:pt x="988" y="1475"/>
                  </a:cubicBezTo>
                  <a:cubicBezTo>
                    <a:pt x="906" y="1452"/>
                    <a:pt x="790" y="1463"/>
                    <a:pt x="686" y="1463"/>
                  </a:cubicBezTo>
                  <a:lnTo>
                    <a:pt x="198" y="1463"/>
                  </a:lnTo>
                  <a:cubicBezTo>
                    <a:pt x="82" y="1463"/>
                    <a:pt x="36" y="1394"/>
                    <a:pt x="24" y="1289"/>
                  </a:cubicBezTo>
                  <a:cubicBezTo>
                    <a:pt x="1" y="1161"/>
                    <a:pt x="24" y="1022"/>
                    <a:pt x="117" y="929"/>
                  </a:cubicBezTo>
                  <a:cubicBezTo>
                    <a:pt x="221" y="825"/>
                    <a:pt x="326" y="709"/>
                    <a:pt x="384" y="546"/>
                  </a:cubicBezTo>
                  <a:cubicBezTo>
                    <a:pt x="430" y="430"/>
                    <a:pt x="512" y="349"/>
                    <a:pt x="581" y="256"/>
                  </a:cubicBezTo>
                  <a:cubicBezTo>
                    <a:pt x="616" y="233"/>
                    <a:pt x="663" y="209"/>
                    <a:pt x="686" y="198"/>
                  </a:cubicBezTo>
                  <a:cubicBezTo>
                    <a:pt x="732" y="186"/>
                    <a:pt x="790" y="186"/>
                    <a:pt x="802" y="151"/>
                  </a:cubicBezTo>
                  <a:cubicBezTo>
                    <a:pt x="872" y="0"/>
                    <a:pt x="1023" y="12"/>
                    <a:pt x="1150" y="12"/>
                  </a:cubicBezTo>
                  <a:cubicBezTo>
                    <a:pt x="1591" y="0"/>
                    <a:pt x="2021" y="0"/>
                    <a:pt x="2462" y="0"/>
                  </a:cubicBezTo>
                  <a:close/>
                  <a:moveTo>
                    <a:pt x="3762" y="244"/>
                  </a:moveTo>
                  <a:lnTo>
                    <a:pt x="1127" y="244"/>
                  </a:lnTo>
                  <a:cubicBezTo>
                    <a:pt x="988" y="244"/>
                    <a:pt x="872" y="314"/>
                    <a:pt x="814" y="407"/>
                  </a:cubicBezTo>
                  <a:cubicBezTo>
                    <a:pt x="651" y="604"/>
                    <a:pt x="523" y="836"/>
                    <a:pt x="384" y="1057"/>
                  </a:cubicBezTo>
                  <a:cubicBezTo>
                    <a:pt x="361" y="1068"/>
                    <a:pt x="384" y="1115"/>
                    <a:pt x="384" y="1161"/>
                  </a:cubicBezTo>
                  <a:lnTo>
                    <a:pt x="814" y="1161"/>
                  </a:lnTo>
                  <a:cubicBezTo>
                    <a:pt x="906" y="1161"/>
                    <a:pt x="1011" y="1173"/>
                    <a:pt x="1092" y="1196"/>
                  </a:cubicBezTo>
                  <a:cubicBezTo>
                    <a:pt x="1220" y="1243"/>
                    <a:pt x="1359" y="1254"/>
                    <a:pt x="1487" y="1254"/>
                  </a:cubicBezTo>
                  <a:cubicBezTo>
                    <a:pt x="1649" y="1254"/>
                    <a:pt x="1800" y="1231"/>
                    <a:pt x="1951" y="1277"/>
                  </a:cubicBezTo>
                  <a:cubicBezTo>
                    <a:pt x="2195" y="1359"/>
                    <a:pt x="2450" y="1335"/>
                    <a:pt x="2706" y="1347"/>
                  </a:cubicBezTo>
                  <a:lnTo>
                    <a:pt x="3890" y="1347"/>
                  </a:lnTo>
                  <a:cubicBezTo>
                    <a:pt x="4041" y="1347"/>
                    <a:pt x="4157" y="1335"/>
                    <a:pt x="4273" y="1173"/>
                  </a:cubicBezTo>
                  <a:cubicBezTo>
                    <a:pt x="4064" y="894"/>
                    <a:pt x="4029" y="546"/>
                    <a:pt x="3762"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1" name="Google Shape;361;p6"/>
          <p:cNvSpPr/>
          <p:nvPr/>
        </p:nvSpPr>
        <p:spPr>
          <a:xfrm rot="-290954">
            <a:off x="83173" y="3527901"/>
            <a:ext cx="477421" cy="47165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2" name="Google Shape;362;p6"/>
          <p:cNvGrpSpPr/>
          <p:nvPr/>
        </p:nvGrpSpPr>
        <p:grpSpPr>
          <a:xfrm rot="-4044333">
            <a:off x="262800" y="4144473"/>
            <a:ext cx="1234481" cy="919854"/>
            <a:chOff x="1954550" y="2620525"/>
            <a:chExt cx="310850" cy="231625"/>
          </a:xfrm>
        </p:grpSpPr>
        <p:sp>
          <p:nvSpPr>
            <p:cNvPr id="363" name="Google Shape;363;p6"/>
            <p:cNvSpPr/>
            <p:nvPr/>
          </p:nvSpPr>
          <p:spPr>
            <a:xfrm>
              <a:off x="1954550" y="2620525"/>
              <a:ext cx="310850" cy="231625"/>
            </a:xfrm>
            <a:custGeom>
              <a:rect b="b" l="l" r="r" t="t"/>
              <a:pathLst>
                <a:path extrusionOk="0" h="9265" w="12434">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6"/>
            <p:cNvSpPr/>
            <p:nvPr/>
          </p:nvSpPr>
          <p:spPr>
            <a:xfrm>
              <a:off x="2115625" y="2668975"/>
              <a:ext cx="62700" cy="44450"/>
            </a:xfrm>
            <a:custGeom>
              <a:rect b="b" l="l" r="r" t="t"/>
              <a:pathLst>
                <a:path extrusionOk="0" h="1778" w="2508">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6"/>
            <p:cNvSpPr/>
            <p:nvPr/>
          </p:nvSpPr>
          <p:spPr>
            <a:xfrm>
              <a:off x="2021300" y="2692200"/>
              <a:ext cx="10750" cy="104500"/>
            </a:xfrm>
            <a:custGeom>
              <a:rect b="b" l="l" r="r" t="t"/>
              <a:pathLst>
                <a:path extrusionOk="0" h="4180" w="43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6"/>
            <p:cNvSpPr/>
            <p:nvPr/>
          </p:nvSpPr>
          <p:spPr>
            <a:xfrm>
              <a:off x="2053800" y="2689300"/>
              <a:ext cx="13950" cy="108000"/>
            </a:xfrm>
            <a:custGeom>
              <a:rect b="b" l="l" r="r" t="t"/>
              <a:pathLst>
                <a:path extrusionOk="0" h="4320" w="558">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6"/>
            <p:cNvSpPr/>
            <p:nvPr/>
          </p:nvSpPr>
          <p:spPr>
            <a:xfrm>
              <a:off x="2081375" y="2683500"/>
              <a:ext cx="15700" cy="113500"/>
            </a:xfrm>
            <a:custGeom>
              <a:rect b="b" l="l" r="r" t="t"/>
              <a:pathLst>
                <a:path extrusionOk="0" h="4540" w="628">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6"/>
            <p:cNvSpPr/>
            <p:nvPr/>
          </p:nvSpPr>
          <p:spPr>
            <a:xfrm>
              <a:off x="2165550" y="2722975"/>
              <a:ext cx="12200" cy="58650"/>
            </a:xfrm>
            <a:custGeom>
              <a:rect b="b" l="l" r="r" t="t"/>
              <a:pathLst>
                <a:path extrusionOk="0" h="2346" w="488">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6"/>
            <p:cNvSpPr/>
            <p:nvPr/>
          </p:nvSpPr>
          <p:spPr>
            <a:xfrm>
              <a:off x="2140575" y="2727600"/>
              <a:ext cx="13100" cy="56925"/>
            </a:xfrm>
            <a:custGeom>
              <a:rect b="b" l="l" r="r" t="t"/>
              <a:pathLst>
                <a:path extrusionOk="0" h="2277" w="524">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6"/>
            <p:cNvSpPr/>
            <p:nvPr/>
          </p:nvSpPr>
          <p:spPr>
            <a:xfrm>
              <a:off x="2121125" y="2724125"/>
              <a:ext cx="9900" cy="43850"/>
            </a:xfrm>
            <a:custGeom>
              <a:rect b="b" l="l" r="r" t="t"/>
              <a:pathLst>
                <a:path extrusionOk="0" h="1754" w="396">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6"/>
            <p:cNvSpPr/>
            <p:nvPr/>
          </p:nvSpPr>
          <p:spPr>
            <a:xfrm>
              <a:off x="2126075" y="2779275"/>
              <a:ext cx="4075" cy="3800"/>
            </a:xfrm>
            <a:custGeom>
              <a:rect b="b" l="l" r="r" t="t"/>
              <a:pathLst>
                <a:path extrusionOk="0" h="152" w="163">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 name="Google Shape;372;p6"/>
          <p:cNvGrpSpPr/>
          <p:nvPr/>
        </p:nvGrpSpPr>
        <p:grpSpPr>
          <a:xfrm rot="-1012302">
            <a:off x="353529" y="2777724"/>
            <a:ext cx="417388" cy="653682"/>
            <a:chOff x="683900" y="3612800"/>
            <a:chExt cx="105100" cy="164600"/>
          </a:xfrm>
        </p:grpSpPr>
        <p:sp>
          <p:nvSpPr>
            <p:cNvPr id="373" name="Google Shape;373;p6"/>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6"/>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6"/>
          <p:cNvGrpSpPr/>
          <p:nvPr/>
        </p:nvGrpSpPr>
        <p:grpSpPr>
          <a:xfrm rot="2203129">
            <a:off x="1587612" y="4469229"/>
            <a:ext cx="239083" cy="580024"/>
            <a:chOff x="1282375" y="3450000"/>
            <a:chExt cx="64725" cy="157025"/>
          </a:xfrm>
        </p:grpSpPr>
        <p:sp>
          <p:nvSpPr>
            <p:cNvPr id="376" name="Google Shape;376;p6"/>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6"/>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6"/>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9" name="Google Shape;379;p6"/>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380" name="Google Shape;380;p6"/>
          <p:cNvSpPr txBox="1"/>
          <p:nvPr>
            <p:ph idx="1" type="subTitle"/>
          </p:nvPr>
        </p:nvSpPr>
        <p:spPr>
          <a:xfrm>
            <a:off x="1958550" y="1540956"/>
            <a:ext cx="5226900" cy="250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AND_BODY_2">
    <p:bg>
      <p:bgPr>
        <a:solidFill>
          <a:schemeClr val="accent2"/>
        </a:solidFill>
      </p:bgPr>
    </p:bg>
    <p:spTree>
      <p:nvGrpSpPr>
        <p:cNvPr id="381" name="Shape 381"/>
        <p:cNvGrpSpPr/>
        <p:nvPr/>
      </p:nvGrpSpPr>
      <p:grpSpPr>
        <a:xfrm>
          <a:off x="0" y="0"/>
          <a:ext cx="0" cy="0"/>
          <a:chOff x="0" y="0"/>
          <a:chExt cx="0" cy="0"/>
        </a:xfrm>
      </p:grpSpPr>
      <p:sp>
        <p:nvSpPr>
          <p:cNvPr id="382" name="Google Shape;382;p7"/>
          <p:cNvSpPr txBox="1"/>
          <p:nvPr>
            <p:ph idx="1" type="subTitle"/>
          </p:nvPr>
        </p:nvSpPr>
        <p:spPr>
          <a:xfrm>
            <a:off x="719975" y="1244200"/>
            <a:ext cx="3543600" cy="336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383" name="Google Shape;383;p7"/>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384" name="Google Shape;384;p7"/>
          <p:cNvGrpSpPr/>
          <p:nvPr/>
        </p:nvGrpSpPr>
        <p:grpSpPr>
          <a:xfrm flipH="1" rot="-1403612">
            <a:off x="7449365" y="-167799"/>
            <a:ext cx="933827" cy="906562"/>
            <a:chOff x="1428925" y="2779850"/>
            <a:chExt cx="216825" cy="210450"/>
          </a:xfrm>
        </p:grpSpPr>
        <p:sp>
          <p:nvSpPr>
            <p:cNvPr id="385" name="Google Shape;385;p7"/>
            <p:cNvSpPr/>
            <p:nvPr/>
          </p:nvSpPr>
          <p:spPr>
            <a:xfrm>
              <a:off x="1428925" y="2779850"/>
              <a:ext cx="216825" cy="210450"/>
            </a:xfrm>
            <a:custGeom>
              <a:rect b="b" l="l" r="r" t="t"/>
              <a:pathLst>
                <a:path extrusionOk="0" h="8418" w="8673">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1494525" y="2863725"/>
              <a:ext cx="82150" cy="81300"/>
            </a:xfrm>
            <a:custGeom>
              <a:rect b="b" l="l" r="r" t="t"/>
              <a:pathLst>
                <a:path extrusionOk="0" h="3252" w="3286">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7"/>
          <p:cNvGrpSpPr/>
          <p:nvPr/>
        </p:nvGrpSpPr>
        <p:grpSpPr>
          <a:xfrm flipH="1" rot="1184074">
            <a:off x="8073789" y="853954"/>
            <a:ext cx="946251" cy="568145"/>
            <a:chOff x="3404153" y="3858690"/>
            <a:chExt cx="195697" cy="117494"/>
          </a:xfrm>
        </p:grpSpPr>
        <p:sp>
          <p:nvSpPr>
            <p:cNvPr id="388" name="Google Shape;388;p7"/>
            <p:cNvSpPr/>
            <p:nvPr/>
          </p:nvSpPr>
          <p:spPr>
            <a:xfrm rot="2215357">
              <a:off x="3427764" y="3867620"/>
              <a:ext cx="62996" cy="99633"/>
            </a:xfrm>
            <a:custGeom>
              <a:rect b="b" l="l" r="r" t="t"/>
              <a:pathLst>
                <a:path extrusionOk="0" h="3985" w="2520">
                  <a:moveTo>
                    <a:pt x="1670" y="258"/>
                  </a:moveTo>
                  <a:cubicBezTo>
                    <a:pt x="1904" y="258"/>
                    <a:pt x="2092" y="457"/>
                    <a:pt x="2113" y="778"/>
                  </a:cubicBezTo>
                  <a:cubicBezTo>
                    <a:pt x="2136" y="1045"/>
                    <a:pt x="2067" y="1242"/>
                    <a:pt x="2020" y="1439"/>
                  </a:cubicBezTo>
                  <a:lnTo>
                    <a:pt x="1939" y="1823"/>
                  </a:lnTo>
                  <a:cubicBezTo>
                    <a:pt x="1846" y="1741"/>
                    <a:pt x="1742" y="1648"/>
                    <a:pt x="1649" y="1614"/>
                  </a:cubicBezTo>
                  <a:cubicBezTo>
                    <a:pt x="1460" y="1507"/>
                    <a:pt x="1219" y="1435"/>
                    <a:pt x="991" y="1435"/>
                  </a:cubicBezTo>
                  <a:cubicBezTo>
                    <a:pt x="897" y="1435"/>
                    <a:pt x="805" y="1447"/>
                    <a:pt x="720" y="1474"/>
                  </a:cubicBezTo>
                  <a:cubicBezTo>
                    <a:pt x="813" y="1161"/>
                    <a:pt x="975" y="778"/>
                    <a:pt x="1208" y="511"/>
                  </a:cubicBezTo>
                  <a:cubicBezTo>
                    <a:pt x="1360" y="336"/>
                    <a:pt x="1524" y="258"/>
                    <a:pt x="1670" y="258"/>
                  </a:cubicBezTo>
                  <a:close/>
                  <a:moveTo>
                    <a:pt x="963" y="1738"/>
                  </a:moveTo>
                  <a:cubicBezTo>
                    <a:pt x="990" y="1738"/>
                    <a:pt x="1017" y="1739"/>
                    <a:pt x="1045" y="1741"/>
                  </a:cubicBezTo>
                  <a:cubicBezTo>
                    <a:pt x="1231" y="1753"/>
                    <a:pt x="1428" y="1811"/>
                    <a:pt x="1568" y="1927"/>
                  </a:cubicBezTo>
                  <a:cubicBezTo>
                    <a:pt x="1718" y="2032"/>
                    <a:pt x="1765" y="2113"/>
                    <a:pt x="1800" y="2275"/>
                  </a:cubicBezTo>
                  <a:cubicBezTo>
                    <a:pt x="1730" y="2542"/>
                    <a:pt x="1626" y="2786"/>
                    <a:pt x="1533" y="3030"/>
                  </a:cubicBezTo>
                  <a:cubicBezTo>
                    <a:pt x="1475" y="3146"/>
                    <a:pt x="1440" y="3274"/>
                    <a:pt x="1359" y="3378"/>
                  </a:cubicBezTo>
                  <a:cubicBezTo>
                    <a:pt x="1146" y="3651"/>
                    <a:pt x="964" y="3749"/>
                    <a:pt x="815" y="3749"/>
                  </a:cubicBezTo>
                  <a:cubicBezTo>
                    <a:pt x="533" y="3749"/>
                    <a:pt x="371" y="3398"/>
                    <a:pt x="349" y="3216"/>
                  </a:cubicBezTo>
                  <a:cubicBezTo>
                    <a:pt x="314" y="2786"/>
                    <a:pt x="499" y="2275"/>
                    <a:pt x="558" y="2090"/>
                  </a:cubicBezTo>
                  <a:cubicBezTo>
                    <a:pt x="581" y="2020"/>
                    <a:pt x="616" y="1904"/>
                    <a:pt x="639" y="1753"/>
                  </a:cubicBezTo>
                  <a:cubicBezTo>
                    <a:pt x="750" y="1753"/>
                    <a:pt x="854" y="1738"/>
                    <a:pt x="963" y="1738"/>
                  </a:cubicBezTo>
                  <a:close/>
                  <a:moveTo>
                    <a:pt x="1746" y="1"/>
                  </a:moveTo>
                  <a:cubicBezTo>
                    <a:pt x="1661" y="1"/>
                    <a:pt x="1574" y="19"/>
                    <a:pt x="1486" y="58"/>
                  </a:cubicBezTo>
                  <a:cubicBezTo>
                    <a:pt x="1161" y="197"/>
                    <a:pt x="952" y="464"/>
                    <a:pt x="790" y="754"/>
                  </a:cubicBezTo>
                  <a:cubicBezTo>
                    <a:pt x="581" y="1114"/>
                    <a:pt x="465" y="1532"/>
                    <a:pt x="349" y="1892"/>
                  </a:cubicBezTo>
                  <a:cubicBezTo>
                    <a:pt x="209" y="2345"/>
                    <a:pt x="0" y="2983"/>
                    <a:pt x="163" y="3459"/>
                  </a:cubicBezTo>
                  <a:cubicBezTo>
                    <a:pt x="279" y="3837"/>
                    <a:pt x="506" y="3984"/>
                    <a:pt x="754" y="3984"/>
                  </a:cubicBezTo>
                  <a:cubicBezTo>
                    <a:pt x="1101" y="3984"/>
                    <a:pt x="1489" y="3695"/>
                    <a:pt x="1672" y="3343"/>
                  </a:cubicBezTo>
                  <a:cubicBezTo>
                    <a:pt x="1974" y="2786"/>
                    <a:pt x="2148" y="2136"/>
                    <a:pt x="2287" y="1509"/>
                  </a:cubicBezTo>
                  <a:cubicBezTo>
                    <a:pt x="2380" y="1126"/>
                    <a:pt x="2519" y="627"/>
                    <a:pt x="2252" y="279"/>
                  </a:cubicBezTo>
                  <a:cubicBezTo>
                    <a:pt x="2123" y="100"/>
                    <a:pt x="1942" y="1"/>
                    <a:pt x="1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3538050" y="3867325"/>
              <a:ext cx="61800" cy="99475"/>
            </a:xfrm>
            <a:custGeom>
              <a:rect b="b" l="l" r="r" t="t"/>
              <a:pathLst>
                <a:path extrusionOk="0" h="3979" w="2472">
                  <a:moveTo>
                    <a:pt x="698" y="281"/>
                  </a:moveTo>
                  <a:cubicBezTo>
                    <a:pt x="841" y="281"/>
                    <a:pt x="998" y="352"/>
                    <a:pt x="1138" y="500"/>
                  </a:cubicBezTo>
                  <a:cubicBezTo>
                    <a:pt x="1312" y="686"/>
                    <a:pt x="1370" y="895"/>
                    <a:pt x="1451" y="1069"/>
                  </a:cubicBezTo>
                  <a:cubicBezTo>
                    <a:pt x="1544" y="1232"/>
                    <a:pt x="1614" y="1394"/>
                    <a:pt x="1683" y="1580"/>
                  </a:cubicBezTo>
                  <a:cubicBezTo>
                    <a:pt x="1613" y="1562"/>
                    <a:pt x="1535" y="1555"/>
                    <a:pt x="1457" y="1555"/>
                  </a:cubicBezTo>
                  <a:cubicBezTo>
                    <a:pt x="1332" y="1555"/>
                    <a:pt x="1208" y="1575"/>
                    <a:pt x="1115" y="1603"/>
                  </a:cubicBezTo>
                  <a:cubicBezTo>
                    <a:pt x="824" y="1696"/>
                    <a:pt x="650" y="1882"/>
                    <a:pt x="557" y="2137"/>
                  </a:cubicBezTo>
                  <a:cubicBezTo>
                    <a:pt x="406" y="1789"/>
                    <a:pt x="232" y="1301"/>
                    <a:pt x="244" y="849"/>
                  </a:cubicBezTo>
                  <a:cubicBezTo>
                    <a:pt x="258" y="479"/>
                    <a:pt x="459" y="281"/>
                    <a:pt x="698" y="281"/>
                  </a:cubicBezTo>
                  <a:close/>
                  <a:moveTo>
                    <a:pt x="1289" y="1766"/>
                  </a:moveTo>
                  <a:cubicBezTo>
                    <a:pt x="1405" y="1766"/>
                    <a:pt x="1521" y="1766"/>
                    <a:pt x="1637" y="1812"/>
                  </a:cubicBezTo>
                  <a:cubicBezTo>
                    <a:pt x="1718" y="1835"/>
                    <a:pt x="1742" y="1847"/>
                    <a:pt x="1788" y="1870"/>
                  </a:cubicBezTo>
                  <a:cubicBezTo>
                    <a:pt x="1892" y="2114"/>
                    <a:pt x="1962" y="2369"/>
                    <a:pt x="2032" y="2636"/>
                  </a:cubicBezTo>
                  <a:cubicBezTo>
                    <a:pt x="2067" y="2764"/>
                    <a:pt x="2125" y="2880"/>
                    <a:pt x="2125" y="3008"/>
                  </a:cubicBezTo>
                  <a:cubicBezTo>
                    <a:pt x="2131" y="3554"/>
                    <a:pt x="1930" y="3713"/>
                    <a:pt x="1712" y="3713"/>
                  </a:cubicBezTo>
                  <a:cubicBezTo>
                    <a:pt x="1526" y="3713"/>
                    <a:pt x="1327" y="3598"/>
                    <a:pt x="1231" y="3507"/>
                  </a:cubicBezTo>
                  <a:cubicBezTo>
                    <a:pt x="929" y="3182"/>
                    <a:pt x="755" y="2683"/>
                    <a:pt x="685" y="2486"/>
                  </a:cubicBezTo>
                  <a:cubicBezTo>
                    <a:pt x="673" y="2451"/>
                    <a:pt x="639" y="2369"/>
                    <a:pt x="592" y="2288"/>
                  </a:cubicBezTo>
                  <a:cubicBezTo>
                    <a:pt x="708" y="1998"/>
                    <a:pt x="975" y="1777"/>
                    <a:pt x="1289" y="1766"/>
                  </a:cubicBezTo>
                  <a:close/>
                  <a:moveTo>
                    <a:pt x="705" y="1"/>
                  </a:moveTo>
                  <a:cubicBezTo>
                    <a:pt x="480" y="1"/>
                    <a:pt x="292" y="100"/>
                    <a:pt x="174" y="326"/>
                  </a:cubicBezTo>
                  <a:cubicBezTo>
                    <a:pt x="12" y="651"/>
                    <a:pt x="0" y="965"/>
                    <a:pt x="58" y="1301"/>
                  </a:cubicBezTo>
                  <a:cubicBezTo>
                    <a:pt x="128" y="1708"/>
                    <a:pt x="302" y="2114"/>
                    <a:pt x="441" y="2474"/>
                  </a:cubicBezTo>
                  <a:cubicBezTo>
                    <a:pt x="592" y="2927"/>
                    <a:pt x="848" y="3554"/>
                    <a:pt x="1266" y="3821"/>
                  </a:cubicBezTo>
                  <a:cubicBezTo>
                    <a:pt x="1430" y="3931"/>
                    <a:pt x="1581" y="3979"/>
                    <a:pt x="1714" y="3979"/>
                  </a:cubicBezTo>
                  <a:cubicBezTo>
                    <a:pt x="2210" y="3979"/>
                    <a:pt x="2472" y="3320"/>
                    <a:pt x="2380" y="2799"/>
                  </a:cubicBezTo>
                  <a:cubicBezTo>
                    <a:pt x="2264" y="2172"/>
                    <a:pt x="2009" y="1545"/>
                    <a:pt x="1718" y="965"/>
                  </a:cubicBezTo>
                  <a:cubicBezTo>
                    <a:pt x="1544" y="616"/>
                    <a:pt x="1335" y="129"/>
                    <a:pt x="906" y="24"/>
                  </a:cubicBezTo>
                  <a:cubicBezTo>
                    <a:pt x="836" y="9"/>
                    <a:pt x="769" y="1"/>
                    <a:pt x="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7"/>
          <p:cNvSpPr/>
          <p:nvPr/>
        </p:nvSpPr>
        <p:spPr>
          <a:xfrm rot="-1076836">
            <a:off x="8665835" y="124950"/>
            <a:ext cx="733306" cy="1031368"/>
          </a:xfrm>
          <a:custGeom>
            <a:rect b="b" l="l" r="r" t="t"/>
            <a:pathLst>
              <a:path extrusionOk="0" h="9879" w="7024">
                <a:moveTo>
                  <a:pt x="2616" y="277"/>
                </a:moveTo>
                <a:cubicBezTo>
                  <a:pt x="2726" y="277"/>
                  <a:pt x="2878" y="311"/>
                  <a:pt x="2868" y="430"/>
                </a:cubicBezTo>
                <a:cubicBezTo>
                  <a:pt x="2845" y="581"/>
                  <a:pt x="2578" y="720"/>
                  <a:pt x="2438" y="779"/>
                </a:cubicBezTo>
                <a:cubicBezTo>
                  <a:pt x="1997" y="987"/>
                  <a:pt x="1510" y="1173"/>
                  <a:pt x="1045" y="1313"/>
                </a:cubicBezTo>
                <a:cubicBezTo>
                  <a:pt x="958" y="1337"/>
                  <a:pt x="806" y="1389"/>
                  <a:pt x="676" y="1389"/>
                </a:cubicBezTo>
                <a:cubicBezTo>
                  <a:pt x="564" y="1389"/>
                  <a:pt x="469" y="1350"/>
                  <a:pt x="453" y="1220"/>
                </a:cubicBezTo>
                <a:cubicBezTo>
                  <a:pt x="418" y="1034"/>
                  <a:pt x="894" y="802"/>
                  <a:pt x="1034" y="744"/>
                </a:cubicBezTo>
                <a:cubicBezTo>
                  <a:pt x="1510" y="546"/>
                  <a:pt x="1986" y="337"/>
                  <a:pt x="2566" y="279"/>
                </a:cubicBezTo>
                <a:cubicBezTo>
                  <a:pt x="2581" y="278"/>
                  <a:pt x="2598" y="277"/>
                  <a:pt x="2616" y="277"/>
                </a:cubicBezTo>
                <a:close/>
                <a:moveTo>
                  <a:pt x="3088" y="697"/>
                </a:moveTo>
                <a:cubicBezTo>
                  <a:pt x="3147" y="825"/>
                  <a:pt x="3205" y="964"/>
                  <a:pt x="3251" y="1080"/>
                </a:cubicBezTo>
                <a:cubicBezTo>
                  <a:pt x="3332" y="1313"/>
                  <a:pt x="3379" y="1591"/>
                  <a:pt x="3483" y="1835"/>
                </a:cubicBezTo>
                <a:cubicBezTo>
                  <a:pt x="3379" y="1951"/>
                  <a:pt x="3274" y="2032"/>
                  <a:pt x="3181" y="2137"/>
                </a:cubicBezTo>
                <a:cubicBezTo>
                  <a:pt x="3135" y="1951"/>
                  <a:pt x="3042" y="1754"/>
                  <a:pt x="2984" y="1603"/>
                </a:cubicBezTo>
                <a:lnTo>
                  <a:pt x="2775" y="941"/>
                </a:lnTo>
                <a:cubicBezTo>
                  <a:pt x="2891" y="871"/>
                  <a:pt x="3007" y="802"/>
                  <a:pt x="3088" y="697"/>
                </a:cubicBezTo>
                <a:close/>
                <a:moveTo>
                  <a:pt x="2659" y="1011"/>
                </a:moveTo>
                <a:cubicBezTo>
                  <a:pt x="2787" y="1394"/>
                  <a:pt x="2914" y="1835"/>
                  <a:pt x="3100" y="2206"/>
                </a:cubicBezTo>
                <a:cubicBezTo>
                  <a:pt x="3019" y="2288"/>
                  <a:pt x="2949" y="2334"/>
                  <a:pt x="2845" y="2381"/>
                </a:cubicBezTo>
                <a:cubicBezTo>
                  <a:pt x="2845" y="2206"/>
                  <a:pt x="2775" y="2044"/>
                  <a:pt x="2717" y="1881"/>
                </a:cubicBezTo>
                <a:cubicBezTo>
                  <a:pt x="2612" y="1626"/>
                  <a:pt x="2508" y="1371"/>
                  <a:pt x="2392" y="1138"/>
                </a:cubicBezTo>
                <a:lnTo>
                  <a:pt x="2380" y="1138"/>
                </a:lnTo>
                <a:cubicBezTo>
                  <a:pt x="2438" y="1104"/>
                  <a:pt x="2496" y="1080"/>
                  <a:pt x="2566" y="1046"/>
                </a:cubicBezTo>
                <a:lnTo>
                  <a:pt x="2659" y="1011"/>
                </a:lnTo>
                <a:close/>
                <a:moveTo>
                  <a:pt x="674" y="1707"/>
                </a:moveTo>
                <a:cubicBezTo>
                  <a:pt x="674" y="1881"/>
                  <a:pt x="813" y="2044"/>
                  <a:pt x="871" y="2206"/>
                </a:cubicBezTo>
                <a:cubicBezTo>
                  <a:pt x="941" y="2392"/>
                  <a:pt x="987" y="2648"/>
                  <a:pt x="1068" y="2833"/>
                </a:cubicBezTo>
                <a:cubicBezTo>
                  <a:pt x="999" y="2822"/>
                  <a:pt x="929" y="2787"/>
                  <a:pt x="871" y="2764"/>
                </a:cubicBezTo>
                <a:cubicBezTo>
                  <a:pt x="848" y="2740"/>
                  <a:pt x="825" y="2740"/>
                  <a:pt x="813" y="2729"/>
                </a:cubicBezTo>
                <a:cubicBezTo>
                  <a:pt x="732" y="2543"/>
                  <a:pt x="662" y="2357"/>
                  <a:pt x="604" y="2183"/>
                </a:cubicBezTo>
                <a:cubicBezTo>
                  <a:pt x="558" y="2032"/>
                  <a:pt x="534" y="1858"/>
                  <a:pt x="488" y="1707"/>
                </a:cubicBezTo>
                <a:close/>
                <a:moveTo>
                  <a:pt x="2311" y="1150"/>
                </a:moveTo>
                <a:cubicBezTo>
                  <a:pt x="2345" y="1533"/>
                  <a:pt x="2496" y="2090"/>
                  <a:pt x="2729" y="2427"/>
                </a:cubicBezTo>
                <a:cubicBezTo>
                  <a:pt x="2624" y="2485"/>
                  <a:pt x="2508" y="2543"/>
                  <a:pt x="2392" y="2590"/>
                </a:cubicBezTo>
                <a:cubicBezTo>
                  <a:pt x="2229" y="2648"/>
                  <a:pt x="1986" y="2729"/>
                  <a:pt x="1742" y="2787"/>
                </a:cubicBezTo>
                <a:lnTo>
                  <a:pt x="1695" y="2706"/>
                </a:lnTo>
                <a:cubicBezTo>
                  <a:pt x="1672" y="2613"/>
                  <a:pt x="1637" y="2532"/>
                  <a:pt x="1614" y="2450"/>
                </a:cubicBezTo>
                <a:cubicBezTo>
                  <a:pt x="1606" y="2439"/>
                  <a:pt x="1592" y="2433"/>
                  <a:pt x="1578" y="2433"/>
                </a:cubicBezTo>
                <a:cubicBezTo>
                  <a:pt x="1548" y="2433"/>
                  <a:pt x="1517" y="2454"/>
                  <a:pt x="1533" y="2485"/>
                </a:cubicBezTo>
                <a:cubicBezTo>
                  <a:pt x="1568" y="2578"/>
                  <a:pt x="1579" y="2671"/>
                  <a:pt x="1614" y="2775"/>
                </a:cubicBezTo>
                <a:cubicBezTo>
                  <a:pt x="1614" y="2787"/>
                  <a:pt x="1626" y="2810"/>
                  <a:pt x="1626" y="2822"/>
                </a:cubicBezTo>
                <a:cubicBezTo>
                  <a:pt x="1498" y="2833"/>
                  <a:pt x="1382" y="2845"/>
                  <a:pt x="1266" y="2845"/>
                </a:cubicBezTo>
                <a:cubicBezTo>
                  <a:pt x="1243" y="2613"/>
                  <a:pt x="1103" y="2381"/>
                  <a:pt x="1010" y="2183"/>
                </a:cubicBezTo>
                <a:cubicBezTo>
                  <a:pt x="987" y="2044"/>
                  <a:pt x="976" y="1800"/>
                  <a:pt x="871" y="1672"/>
                </a:cubicBezTo>
                <a:cubicBezTo>
                  <a:pt x="952" y="1661"/>
                  <a:pt x="1034" y="1626"/>
                  <a:pt x="1092" y="1614"/>
                </a:cubicBezTo>
                <a:lnTo>
                  <a:pt x="1219" y="1568"/>
                </a:lnTo>
                <a:cubicBezTo>
                  <a:pt x="1266" y="1684"/>
                  <a:pt x="1301" y="1823"/>
                  <a:pt x="1347" y="1939"/>
                </a:cubicBezTo>
                <a:cubicBezTo>
                  <a:pt x="1394" y="2067"/>
                  <a:pt x="1405" y="2241"/>
                  <a:pt x="1510" y="2357"/>
                </a:cubicBezTo>
                <a:cubicBezTo>
                  <a:pt x="1514" y="2362"/>
                  <a:pt x="1525" y="2365"/>
                  <a:pt x="1536" y="2365"/>
                </a:cubicBezTo>
                <a:cubicBezTo>
                  <a:pt x="1552" y="2365"/>
                  <a:pt x="1568" y="2359"/>
                  <a:pt x="1568" y="2346"/>
                </a:cubicBezTo>
                <a:cubicBezTo>
                  <a:pt x="1614" y="2195"/>
                  <a:pt x="1533" y="2021"/>
                  <a:pt x="1510" y="1881"/>
                </a:cubicBezTo>
                <a:cubicBezTo>
                  <a:pt x="1475" y="1742"/>
                  <a:pt x="1440" y="1626"/>
                  <a:pt x="1394" y="1510"/>
                </a:cubicBezTo>
                <a:cubicBezTo>
                  <a:pt x="1707" y="1417"/>
                  <a:pt x="2020" y="1278"/>
                  <a:pt x="2311" y="1150"/>
                </a:cubicBezTo>
                <a:close/>
                <a:moveTo>
                  <a:pt x="3402" y="2392"/>
                </a:moveTo>
                <a:cubicBezTo>
                  <a:pt x="3448" y="2613"/>
                  <a:pt x="3611" y="2775"/>
                  <a:pt x="3831" y="2915"/>
                </a:cubicBezTo>
                <a:cubicBezTo>
                  <a:pt x="4377" y="3286"/>
                  <a:pt x="4841" y="3205"/>
                  <a:pt x="5201" y="3867"/>
                </a:cubicBezTo>
                <a:cubicBezTo>
                  <a:pt x="5201" y="3878"/>
                  <a:pt x="5225" y="3890"/>
                  <a:pt x="5225" y="3890"/>
                </a:cubicBezTo>
                <a:cubicBezTo>
                  <a:pt x="4717" y="4876"/>
                  <a:pt x="3328" y="5422"/>
                  <a:pt x="2140" y="5422"/>
                </a:cubicBezTo>
                <a:cubicBezTo>
                  <a:pt x="1860" y="5422"/>
                  <a:pt x="1591" y="5391"/>
                  <a:pt x="1347" y="5329"/>
                </a:cubicBezTo>
                <a:cubicBezTo>
                  <a:pt x="1347" y="4552"/>
                  <a:pt x="1823" y="3832"/>
                  <a:pt x="1417" y="3135"/>
                </a:cubicBezTo>
                <a:cubicBezTo>
                  <a:pt x="1811" y="3124"/>
                  <a:pt x="2253" y="2996"/>
                  <a:pt x="2520" y="2891"/>
                </a:cubicBezTo>
                <a:cubicBezTo>
                  <a:pt x="2798" y="2787"/>
                  <a:pt x="3147" y="2624"/>
                  <a:pt x="3402" y="2392"/>
                </a:cubicBezTo>
                <a:close/>
                <a:moveTo>
                  <a:pt x="5329" y="4064"/>
                </a:moveTo>
                <a:cubicBezTo>
                  <a:pt x="5747" y="4877"/>
                  <a:pt x="5991" y="5782"/>
                  <a:pt x="6293" y="6641"/>
                </a:cubicBezTo>
                <a:cubicBezTo>
                  <a:pt x="5635" y="7768"/>
                  <a:pt x="4424" y="8307"/>
                  <a:pt x="3193" y="8307"/>
                </a:cubicBezTo>
                <a:cubicBezTo>
                  <a:pt x="2838" y="8307"/>
                  <a:pt x="2482" y="8262"/>
                  <a:pt x="2137" y="8174"/>
                </a:cubicBezTo>
                <a:cubicBezTo>
                  <a:pt x="1800" y="7349"/>
                  <a:pt x="1510" y="6479"/>
                  <a:pt x="1382" y="5608"/>
                </a:cubicBezTo>
                <a:lnTo>
                  <a:pt x="1382" y="5608"/>
                </a:lnTo>
                <a:cubicBezTo>
                  <a:pt x="1625" y="5675"/>
                  <a:pt x="1891" y="5707"/>
                  <a:pt x="2168" y="5707"/>
                </a:cubicBezTo>
                <a:cubicBezTo>
                  <a:pt x="3386" y="5707"/>
                  <a:pt x="4809" y="5086"/>
                  <a:pt x="5329" y="4064"/>
                </a:cubicBezTo>
                <a:close/>
                <a:moveTo>
                  <a:pt x="6385" y="6908"/>
                </a:moveTo>
                <a:cubicBezTo>
                  <a:pt x="6490" y="7198"/>
                  <a:pt x="6606" y="7477"/>
                  <a:pt x="6734" y="7756"/>
                </a:cubicBezTo>
                <a:cubicBezTo>
                  <a:pt x="6745" y="7779"/>
                  <a:pt x="6757" y="7790"/>
                  <a:pt x="6792" y="7814"/>
                </a:cubicBezTo>
                <a:cubicBezTo>
                  <a:pt x="6170" y="8958"/>
                  <a:pt x="4708" y="9487"/>
                  <a:pt x="3515" y="9487"/>
                </a:cubicBezTo>
                <a:cubicBezTo>
                  <a:pt x="3172" y="9487"/>
                  <a:pt x="2850" y="9443"/>
                  <a:pt x="2578" y="9358"/>
                </a:cubicBezTo>
                <a:cubicBezTo>
                  <a:pt x="2462" y="9091"/>
                  <a:pt x="2345" y="8812"/>
                  <a:pt x="2253" y="8522"/>
                </a:cubicBezTo>
                <a:lnTo>
                  <a:pt x="2253" y="8522"/>
                </a:lnTo>
                <a:cubicBezTo>
                  <a:pt x="2490" y="8608"/>
                  <a:pt x="2758" y="8642"/>
                  <a:pt x="3033" y="8642"/>
                </a:cubicBezTo>
                <a:cubicBezTo>
                  <a:pt x="3578" y="8642"/>
                  <a:pt x="4154" y="8506"/>
                  <a:pt x="4586" y="8359"/>
                </a:cubicBezTo>
                <a:cubicBezTo>
                  <a:pt x="5341" y="8092"/>
                  <a:pt x="6002" y="7616"/>
                  <a:pt x="6385" y="6908"/>
                </a:cubicBezTo>
                <a:close/>
                <a:moveTo>
                  <a:pt x="2661" y="1"/>
                </a:moveTo>
                <a:cubicBezTo>
                  <a:pt x="2126" y="1"/>
                  <a:pt x="1341" y="324"/>
                  <a:pt x="1127" y="407"/>
                </a:cubicBezTo>
                <a:cubicBezTo>
                  <a:pt x="813" y="546"/>
                  <a:pt x="465" y="674"/>
                  <a:pt x="233" y="953"/>
                </a:cubicBezTo>
                <a:cubicBezTo>
                  <a:pt x="93" y="1092"/>
                  <a:pt x="0" y="1313"/>
                  <a:pt x="117" y="1487"/>
                </a:cubicBezTo>
                <a:cubicBezTo>
                  <a:pt x="128" y="1742"/>
                  <a:pt x="302" y="2021"/>
                  <a:pt x="384" y="2253"/>
                </a:cubicBezTo>
                <a:cubicBezTo>
                  <a:pt x="465" y="2439"/>
                  <a:pt x="500" y="2636"/>
                  <a:pt x="581" y="2810"/>
                </a:cubicBezTo>
                <a:cubicBezTo>
                  <a:pt x="592" y="2845"/>
                  <a:pt x="604" y="2880"/>
                  <a:pt x="639" y="2903"/>
                </a:cubicBezTo>
                <a:cubicBezTo>
                  <a:pt x="662" y="2961"/>
                  <a:pt x="697" y="2984"/>
                  <a:pt x="720" y="3007"/>
                </a:cubicBezTo>
                <a:cubicBezTo>
                  <a:pt x="871" y="3100"/>
                  <a:pt x="1045" y="3124"/>
                  <a:pt x="1231" y="3135"/>
                </a:cubicBezTo>
                <a:cubicBezTo>
                  <a:pt x="1289" y="3483"/>
                  <a:pt x="1359" y="3762"/>
                  <a:pt x="1243" y="4134"/>
                </a:cubicBezTo>
                <a:cubicBezTo>
                  <a:pt x="1161" y="4389"/>
                  <a:pt x="1045" y="4621"/>
                  <a:pt x="1010" y="4877"/>
                </a:cubicBezTo>
                <a:cubicBezTo>
                  <a:pt x="952" y="5295"/>
                  <a:pt x="1057" y="5736"/>
                  <a:pt x="1161" y="6142"/>
                </a:cubicBezTo>
                <a:cubicBezTo>
                  <a:pt x="1417" y="7314"/>
                  <a:pt x="1858" y="8464"/>
                  <a:pt x="2276" y="9578"/>
                </a:cubicBezTo>
                <a:cubicBezTo>
                  <a:pt x="2334" y="9741"/>
                  <a:pt x="3181" y="9845"/>
                  <a:pt x="3506" y="9869"/>
                </a:cubicBezTo>
                <a:cubicBezTo>
                  <a:pt x="3576" y="9875"/>
                  <a:pt x="3649" y="9879"/>
                  <a:pt x="3724" y="9879"/>
                </a:cubicBezTo>
                <a:cubicBezTo>
                  <a:pt x="4928" y="9879"/>
                  <a:pt x="6706" y="9012"/>
                  <a:pt x="7012" y="7744"/>
                </a:cubicBezTo>
                <a:cubicBezTo>
                  <a:pt x="7024" y="7709"/>
                  <a:pt x="7024" y="7686"/>
                  <a:pt x="7024" y="7651"/>
                </a:cubicBezTo>
                <a:lnTo>
                  <a:pt x="7024" y="7640"/>
                </a:lnTo>
                <a:cubicBezTo>
                  <a:pt x="7024" y="7605"/>
                  <a:pt x="7024" y="7582"/>
                  <a:pt x="6989" y="7558"/>
                </a:cubicBezTo>
                <a:cubicBezTo>
                  <a:pt x="6420" y="6328"/>
                  <a:pt x="6177" y="4969"/>
                  <a:pt x="5538" y="3750"/>
                </a:cubicBezTo>
                <a:cubicBezTo>
                  <a:pt x="5364" y="3402"/>
                  <a:pt x="5190" y="3135"/>
                  <a:pt x="4830" y="2961"/>
                </a:cubicBezTo>
                <a:cubicBezTo>
                  <a:pt x="4656" y="2880"/>
                  <a:pt x="4470" y="2845"/>
                  <a:pt x="4273" y="2775"/>
                </a:cubicBezTo>
                <a:cubicBezTo>
                  <a:pt x="3959" y="2648"/>
                  <a:pt x="3750" y="2427"/>
                  <a:pt x="3553" y="2172"/>
                </a:cubicBezTo>
                <a:cubicBezTo>
                  <a:pt x="3611" y="2090"/>
                  <a:pt x="3657" y="2009"/>
                  <a:pt x="3669" y="1905"/>
                </a:cubicBezTo>
                <a:cubicBezTo>
                  <a:pt x="3681" y="1893"/>
                  <a:pt x="3692" y="1858"/>
                  <a:pt x="3715" y="1835"/>
                </a:cubicBezTo>
                <a:cubicBezTo>
                  <a:pt x="3715" y="1510"/>
                  <a:pt x="3564" y="1162"/>
                  <a:pt x="3460" y="860"/>
                </a:cubicBezTo>
                <a:cubicBezTo>
                  <a:pt x="3390" y="639"/>
                  <a:pt x="3321" y="372"/>
                  <a:pt x="3135" y="198"/>
                </a:cubicBezTo>
                <a:cubicBezTo>
                  <a:pt x="3055" y="54"/>
                  <a:pt x="2878" y="1"/>
                  <a:pt x="26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txBox="1"/>
          <p:nvPr>
            <p:ph idx="2" type="subTitle"/>
          </p:nvPr>
        </p:nvSpPr>
        <p:spPr>
          <a:xfrm>
            <a:off x="4875888" y="1244200"/>
            <a:ext cx="3543600" cy="336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BODY_1">
    <p:bg>
      <p:bgPr>
        <a:solidFill>
          <a:schemeClr val="accent1"/>
        </a:solidFill>
      </p:bgPr>
    </p:bg>
    <p:spTree>
      <p:nvGrpSpPr>
        <p:cNvPr id="392" name="Shape 392"/>
        <p:cNvGrpSpPr/>
        <p:nvPr/>
      </p:nvGrpSpPr>
      <p:grpSpPr>
        <a:xfrm>
          <a:off x="0" y="0"/>
          <a:ext cx="0" cy="0"/>
          <a:chOff x="0" y="0"/>
          <a:chExt cx="0" cy="0"/>
        </a:xfrm>
      </p:grpSpPr>
      <p:sp>
        <p:nvSpPr>
          <p:cNvPr id="393" name="Google Shape;393;p8"/>
          <p:cNvSpPr txBox="1"/>
          <p:nvPr>
            <p:ph idx="1" type="subTitle"/>
          </p:nvPr>
        </p:nvSpPr>
        <p:spPr>
          <a:xfrm>
            <a:off x="871980" y="2181727"/>
            <a:ext cx="22794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394" name="Google Shape;394;p8"/>
          <p:cNvSpPr txBox="1"/>
          <p:nvPr>
            <p:ph hasCustomPrompt="1" type="title"/>
          </p:nvPr>
        </p:nvSpPr>
        <p:spPr>
          <a:xfrm>
            <a:off x="1596968" y="1427025"/>
            <a:ext cx="8292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Neucha"/>
              <a:buNone/>
              <a:defRPr b="1" sz="3000">
                <a:latin typeface="Neucha"/>
                <a:ea typeface="Neucha"/>
                <a:cs typeface="Neucha"/>
                <a:sym typeface="Neucha"/>
              </a:defRPr>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395" name="Google Shape;395;p8"/>
          <p:cNvSpPr txBox="1"/>
          <p:nvPr>
            <p:ph idx="2"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396" name="Google Shape;396;p8"/>
          <p:cNvSpPr txBox="1"/>
          <p:nvPr>
            <p:ph idx="3" type="subTitle"/>
          </p:nvPr>
        </p:nvSpPr>
        <p:spPr>
          <a:xfrm>
            <a:off x="946380" y="1922291"/>
            <a:ext cx="21306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397" name="Google Shape;397;p8"/>
          <p:cNvSpPr txBox="1"/>
          <p:nvPr>
            <p:ph idx="4" type="subTitle"/>
          </p:nvPr>
        </p:nvSpPr>
        <p:spPr>
          <a:xfrm>
            <a:off x="3433116" y="2184102"/>
            <a:ext cx="22794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398" name="Google Shape;398;p8"/>
          <p:cNvSpPr txBox="1"/>
          <p:nvPr>
            <p:ph hasCustomPrompt="1" idx="5" type="title"/>
          </p:nvPr>
        </p:nvSpPr>
        <p:spPr>
          <a:xfrm>
            <a:off x="4158104" y="1429400"/>
            <a:ext cx="8292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Neucha"/>
              <a:buNone/>
              <a:defRPr b="1" sz="3000">
                <a:latin typeface="Neucha"/>
                <a:ea typeface="Neucha"/>
                <a:cs typeface="Neucha"/>
                <a:sym typeface="Neucha"/>
              </a:defRPr>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399" name="Google Shape;399;p8"/>
          <p:cNvSpPr txBox="1"/>
          <p:nvPr>
            <p:ph idx="6" type="subTitle"/>
          </p:nvPr>
        </p:nvSpPr>
        <p:spPr>
          <a:xfrm>
            <a:off x="3506700" y="1924666"/>
            <a:ext cx="21306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400" name="Google Shape;400;p8"/>
          <p:cNvSpPr txBox="1"/>
          <p:nvPr>
            <p:ph idx="7" type="subTitle"/>
          </p:nvPr>
        </p:nvSpPr>
        <p:spPr>
          <a:xfrm>
            <a:off x="5992620" y="2184102"/>
            <a:ext cx="22794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401" name="Google Shape;401;p8"/>
          <p:cNvSpPr txBox="1"/>
          <p:nvPr>
            <p:ph hasCustomPrompt="1" idx="8" type="title"/>
          </p:nvPr>
        </p:nvSpPr>
        <p:spPr>
          <a:xfrm>
            <a:off x="6717608" y="1429400"/>
            <a:ext cx="8292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Neucha"/>
              <a:buNone/>
              <a:defRPr b="1" sz="3000">
                <a:latin typeface="Neucha"/>
                <a:ea typeface="Neucha"/>
                <a:cs typeface="Neucha"/>
                <a:sym typeface="Neucha"/>
              </a:defRPr>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402" name="Google Shape;402;p8"/>
          <p:cNvSpPr txBox="1"/>
          <p:nvPr>
            <p:ph idx="9" type="subTitle"/>
          </p:nvPr>
        </p:nvSpPr>
        <p:spPr>
          <a:xfrm>
            <a:off x="6067020" y="1924675"/>
            <a:ext cx="21306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403" name="Google Shape;403;p8"/>
          <p:cNvSpPr txBox="1"/>
          <p:nvPr>
            <p:ph idx="13" type="subTitle"/>
          </p:nvPr>
        </p:nvSpPr>
        <p:spPr>
          <a:xfrm>
            <a:off x="2152140" y="3899550"/>
            <a:ext cx="22794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404" name="Google Shape;404;p8"/>
          <p:cNvSpPr txBox="1"/>
          <p:nvPr>
            <p:ph hasCustomPrompt="1" idx="14" type="title"/>
          </p:nvPr>
        </p:nvSpPr>
        <p:spPr>
          <a:xfrm>
            <a:off x="2877128" y="3144848"/>
            <a:ext cx="8292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Neucha"/>
              <a:buNone/>
              <a:defRPr b="1" sz="3000">
                <a:latin typeface="Neucha"/>
                <a:ea typeface="Neucha"/>
                <a:cs typeface="Neucha"/>
                <a:sym typeface="Neucha"/>
              </a:defRPr>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405" name="Google Shape;405;p8"/>
          <p:cNvSpPr txBox="1"/>
          <p:nvPr>
            <p:ph idx="15" type="subTitle"/>
          </p:nvPr>
        </p:nvSpPr>
        <p:spPr>
          <a:xfrm>
            <a:off x="2226540" y="3640114"/>
            <a:ext cx="21306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406" name="Google Shape;406;p8"/>
          <p:cNvSpPr txBox="1"/>
          <p:nvPr>
            <p:ph idx="16" type="subTitle"/>
          </p:nvPr>
        </p:nvSpPr>
        <p:spPr>
          <a:xfrm>
            <a:off x="4712460" y="3901925"/>
            <a:ext cx="22794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407" name="Google Shape;407;p8"/>
          <p:cNvSpPr txBox="1"/>
          <p:nvPr>
            <p:ph hasCustomPrompt="1" idx="17" type="title"/>
          </p:nvPr>
        </p:nvSpPr>
        <p:spPr>
          <a:xfrm>
            <a:off x="5437448" y="3147223"/>
            <a:ext cx="8292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Neucha"/>
              <a:buNone/>
              <a:defRPr b="1" sz="3000">
                <a:latin typeface="Neucha"/>
                <a:ea typeface="Neucha"/>
                <a:cs typeface="Neucha"/>
                <a:sym typeface="Neucha"/>
              </a:defRPr>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408" name="Google Shape;408;p8"/>
          <p:cNvSpPr txBox="1"/>
          <p:nvPr>
            <p:ph idx="18" type="subTitle"/>
          </p:nvPr>
        </p:nvSpPr>
        <p:spPr>
          <a:xfrm>
            <a:off x="4786860" y="3642489"/>
            <a:ext cx="21306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grpSp>
        <p:nvGrpSpPr>
          <p:cNvPr id="409" name="Google Shape;409;p8"/>
          <p:cNvGrpSpPr/>
          <p:nvPr/>
        </p:nvGrpSpPr>
        <p:grpSpPr>
          <a:xfrm rot="1403612">
            <a:off x="1257787" y="-167799"/>
            <a:ext cx="933827" cy="906562"/>
            <a:chOff x="1428925" y="2779850"/>
            <a:chExt cx="216825" cy="210450"/>
          </a:xfrm>
        </p:grpSpPr>
        <p:sp>
          <p:nvSpPr>
            <p:cNvPr id="410" name="Google Shape;410;p8"/>
            <p:cNvSpPr/>
            <p:nvPr/>
          </p:nvSpPr>
          <p:spPr>
            <a:xfrm>
              <a:off x="1428925" y="2779850"/>
              <a:ext cx="216825" cy="210450"/>
            </a:xfrm>
            <a:custGeom>
              <a:rect b="b" l="l" r="r" t="t"/>
              <a:pathLst>
                <a:path extrusionOk="0" h="8418" w="8673">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1494525" y="2863725"/>
              <a:ext cx="82150" cy="81300"/>
            </a:xfrm>
            <a:custGeom>
              <a:rect b="b" l="l" r="r" t="t"/>
              <a:pathLst>
                <a:path extrusionOk="0" h="3252" w="3286">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8"/>
          <p:cNvGrpSpPr/>
          <p:nvPr/>
        </p:nvGrpSpPr>
        <p:grpSpPr>
          <a:xfrm>
            <a:off x="116681" y="61445"/>
            <a:ext cx="955214" cy="752646"/>
            <a:chOff x="3402300" y="3827875"/>
            <a:chExt cx="197550" cy="155650"/>
          </a:xfrm>
        </p:grpSpPr>
        <p:sp>
          <p:nvSpPr>
            <p:cNvPr id="413" name="Google Shape;413;p8"/>
            <p:cNvSpPr/>
            <p:nvPr/>
          </p:nvSpPr>
          <p:spPr>
            <a:xfrm>
              <a:off x="3402300" y="3827875"/>
              <a:ext cx="101225" cy="66775"/>
            </a:xfrm>
            <a:custGeom>
              <a:rect b="b" l="l" r="r" t="t"/>
              <a:pathLst>
                <a:path extrusionOk="0" h="2671" w="4049">
                  <a:moveTo>
                    <a:pt x="3181" y="193"/>
                  </a:moveTo>
                  <a:cubicBezTo>
                    <a:pt x="3710" y="193"/>
                    <a:pt x="3879" y="650"/>
                    <a:pt x="3561" y="1034"/>
                  </a:cubicBezTo>
                  <a:cubicBezTo>
                    <a:pt x="3399" y="1219"/>
                    <a:pt x="3213" y="1324"/>
                    <a:pt x="3050" y="1428"/>
                  </a:cubicBezTo>
                  <a:cubicBezTo>
                    <a:pt x="2888" y="1544"/>
                    <a:pt x="2714" y="1649"/>
                    <a:pt x="2563" y="1742"/>
                  </a:cubicBezTo>
                  <a:cubicBezTo>
                    <a:pt x="2586" y="1544"/>
                    <a:pt x="2539" y="1312"/>
                    <a:pt x="2516" y="1208"/>
                  </a:cubicBezTo>
                  <a:cubicBezTo>
                    <a:pt x="2447" y="987"/>
                    <a:pt x="2238" y="697"/>
                    <a:pt x="1994" y="604"/>
                  </a:cubicBezTo>
                  <a:cubicBezTo>
                    <a:pt x="2296" y="430"/>
                    <a:pt x="2702" y="233"/>
                    <a:pt x="3085" y="198"/>
                  </a:cubicBezTo>
                  <a:cubicBezTo>
                    <a:pt x="3118" y="194"/>
                    <a:pt x="3150" y="193"/>
                    <a:pt x="3181" y="193"/>
                  </a:cubicBezTo>
                  <a:close/>
                  <a:moveTo>
                    <a:pt x="1692" y="801"/>
                  </a:moveTo>
                  <a:cubicBezTo>
                    <a:pt x="1808" y="859"/>
                    <a:pt x="1924" y="894"/>
                    <a:pt x="2017" y="975"/>
                  </a:cubicBezTo>
                  <a:cubicBezTo>
                    <a:pt x="2133" y="1080"/>
                    <a:pt x="2226" y="1219"/>
                    <a:pt x="2272" y="1370"/>
                  </a:cubicBezTo>
                  <a:cubicBezTo>
                    <a:pt x="2307" y="1510"/>
                    <a:pt x="2307" y="1660"/>
                    <a:pt x="2272" y="1800"/>
                  </a:cubicBezTo>
                  <a:cubicBezTo>
                    <a:pt x="2249" y="1858"/>
                    <a:pt x="2226" y="1904"/>
                    <a:pt x="2191" y="1962"/>
                  </a:cubicBezTo>
                  <a:cubicBezTo>
                    <a:pt x="1994" y="2067"/>
                    <a:pt x="1808" y="2171"/>
                    <a:pt x="1599" y="2253"/>
                  </a:cubicBezTo>
                  <a:cubicBezTo>
                    <a:pt x="1483" y="2299"/>
                    <a:pt x="1367" y="2369"/>
                    <a:pt x="1239" y="2380"/>
                  </a:cubicBezTo>
                  <a:cubicBezTo>
                    <a:pt x="1143" y="2396"/>
                    <a:pt x="1058" y="2403"/>
                    <a:pt x="983" y="2403"/>
                  </a:cubicBezTo>
                  <a:cubicBezTo>
                    <a:pt x="288" y="2403"/>
                    <a:pt x="455" y="1779"/>
                    <a:pt x="612" y="1591"/>
                  </a:cubicBezTo>
                  <a:cubicBezTo>
                    <a:pt x="891" y="1243"/>
                    <a:pt x="1367" y="987"/>
                    <a:pt x="1541" y="894"/>
                  </a:cubicBezTo>
                  <a:cubicBezTo>
                    <a:pt x="1587" y="859"/>
                    <a:pt x="1634" y="836"/>
                    <a:pt x="1692" y="801"/>
                  </a:cubicBezTo>
                  <a:close/>
                  <a:moveTo>
                    <a:pt x="3179" y="0"/>
                  </a:moveTo>
                  <a:cubicBezTo>
                    <a:pt x="2989" y="0"/>
                    <a:pt x="2805" y="33"/>
                    <a:pt x="2632" y="93"/>
                  </a:cubicBezTo>
                  <a:cubicBezTo>
                    <a:pt x="2238" y="221"/>
                    <a:pt x="1866" y="453"/>
                    <a:pt x="1529" y="639"/>
                  </a:cubicBezTo>
                  <a:cubicBezTo>
                    <a:pt x="1112" y="871"/>
                    <a:pt x="543" y="1208"/>
                    <a:pt x="322" y="1660"/>
                  </a:cubicBezTo>
                  <a:cubicBezTo>
                    <a:pt x="1" y="2339"/>
                    <a:pt x="521" y="2670"/>
                    <a:pt x="1080" y="2670"/>
                  </a:cubicBezTo>
                  <a:cubicBezTo>
                    <a:pt x="1228" y="2670"/>
                    <a:pt x="1379" y="2647"/>
                    <a:pt x="1518" y="2601"/>
                  </a:cubicBezTo>
                  <a:cubicBezTo>
                    <a:pt x="2122" y="2403"/>
                    <a:pt x="2690" y="2032"/>
                    <a:pt x="3213" y="1672"/>
                  </a:cubicBezTo>
                  <a:cubicBezTo>
                    <a:pt x="3526" y="1440"/>
                    <a:pt x="3979" y="1161"/>
                    <a:pt x="4025" y="732"/>
                  </a:cubicBezTo>
                  <a:cubicBezTo>
                    <a:pt x="4049" y="430"/>
                    <a:pt x="3909" y="163"/>
                    <a:pt x="3607" y="58"/>
                  </a:cubicBezTo>
                  <a:cubicBezTo>
                    <a:pt x="3464" y="19"/>
                    <a:pt x="3320" y="0"/>
                    <a:pt x="31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8"/>
            <p:cNvSpPr/>
            <p:nvPr/>
          </p:nvSpPr>
          <p:spPr>
            <a:xfrm>
              <a:off x="3459975" y="3883900"/>
              <a:ext cx="63000" cy="99625"/>
            </a:xfrm>
            <a:custGeom>
              <a:rect b="b" l="l" r="r" t="t"/>
              <a:pathLst>
                <a:path extrusionOk="0" h="3985" w="2520">
                  <a:moveTo>
                    <a:pt x="1670" y="258"/>
                  </a:moveTo>
                  <a:cubicBezTo>
                    <a:pt x="1904" y="258"/>
                    <a:pt x="2092" y="457"/>
                    <a:pt x="2113" y="778"/>
                  </a:cubicBezTo>
                  <a:cubicBezTo>
                    <a:pt x="2136" y="1045"/>
                    <a:pt x="2067" y="1242"/>
                    <a:pt x="2020" y="1439"/>
                  </a:cubicBezTo>
                  <a:lnTo>
                    <a:pt x="1939" y="1823"/>
                  </a:lnTo>
                  <a:cubicBezTo>
                    <a:pt x="1846" y="1741"/>
                    <a:pt x="1742" y="1648"/>
                    <a:pt x="1649" y="1614"/>
                  </a:cubicBezTo>
                  <a:cubicBezTo>
                    <a:pt x="1460" y="1507"/>
                    <a:pt x="1219" y="1435"/>
                    <a:pt x="991" y="1435"/>
                  </a:cubicBezTo>
                  <a:cubicBezTo>
                    <a:pt x="897" y="1435"/>
                    <a:pt x="805" y="1447"/>
                    <a:pt x="720" y="1474"/>
                  </a:cubicBezTo>
                  <a:cubicBezTo>
                    <a:pt x="813" y="1161"/>
                    <a:pt x="975" y="778"/>
                    <a:pt x="1208" y="511"/>
                  </a:cubicBezTo>
                  <a:cubicBezTo>
                    <a:pt x="1360" y="336"/>
                    <a:pt x="1524" y="258"/>
                    <a:pt x="1670" y="258"/>
                  </a:cubicBezTo>
                  <a:close/>
                  <a:moveTo>
                    <a:pt x="963" y="1738"/>
                  </a:moveTo>
                  <a:cubicBezTo>
                    <a:pt x="990" y="1738"/>
                    <a:pt x="1017" y="1739"/>
                    <a:pt x="1045" y="1741"/>
                  </a:cubicBezTo>
                  <a:cubicBezTo>
                    <a:pt x="1231" y="1753"/>
                    <a:pt x="1428" y="1811"/>
                    <a:pt x="1568" y="1927"/>
                  </a:cubicBezTo>
                  <a:cubicBezTo>
                    <a:pt x="1718" y="2032"/>
                    <a:pt x="1765" y="2113"/>
                    <a:pt x="1800" y="2275"/>
                  </a:cubicBezTo>
                  <a:cubicBezTo>
                    <a:pt x="1730" y="2542"/>
                    <a:pt x="1626" y="2786"/>
                    <a:pt x="1533" y="3030"/>
                  </a:cubicBezTo>
                  <a:cubicBezTo>
                    <a:pt x="1475" y="3146"/>
                    <a:pt x="1440" y="3274"/>
                    <a:pt x="1359" y="3378"/>
                  </a:cubicBezTo>
                  <a:cubicBezTo>
                    <a:pt x="1146" y="3651"/>
                    <a:pt x="964" y="3749"/>
                    <a:pt x="815" y="3749"/>
                  </a:cubicBezTo>
                  <a:cubicBezTo>
                    <a:pt x="533" y="3749"/>
                    <a:pt x="371" y="3398"/>
                    <a:pt x="349" y="3216"/>
                  </a:cubicBezTo>
                  <a:cubicBezTo>
                    <a:pt x="314" y="2786"/>
                    <a:pt x="499" y="2275"/>
                    <a:pt x="558" y="2090"/>
                  </a:cubicBezTo>
                  <a:cubicBezTo>
                    <a:pt x="581" y="2020"/>
                    <a:pt x="616" y="1904"/>
                    <a:pt x="639" y="1753"/>
                  </a:cubicBezTo>
                  <a:cubicBezTo>
                    <a:pt x="750" y="1753"/>
                    <a:pt x="854" y="1738"/>
                    <a:pt x="963" y="1738"/>
                  </a:cubicBezTo>
                  <a:close/>
                  <a:moveTo>
                    <a:pt x="1746" y="1"/>
                  </a:moveTo>
                  <a:cubicBezTo>
                    <a:pt x="1661" y="1"/>
                    <a:pt x="1574" y="19"/>
                    <a:pt x="1486" y="58"/>
                  </a:cubicBezTo>
                  <a:cubicBezTo>
                    <a:pt x="1161" y="197"/>
                    <a:pt x="952" y="464"/>
                    <a:pt x="790" y="754"/>
                  </a:cubicBezTo>
                  <a:cubicBezTo>
                    <a:pt x="581" y="1114"/>
                    <a:pt x="465" y="1532"/>
                    <a:pt x="349" y="1892"/>
                  </a:cubicBezTo>
                  <a:cubicBezTo>
                    <a:pt x="209" y="2345"/>
                    <a:pt x="0" y="2983"/>
                    <a:pt x="163" y="3459"/>
                  </a:cubicBezTo>
                  <a:cubicBezTo>
                    <a:pt x="279" y="3837"/>
                    <a:pt x="506" y="3984"/>
                    <a:pt x="754" y="3984"/>
                  </a:cubicBezTo>
                  <a:cubicBezTo>
                    <a:pt x="1101" y="3984"/>
                    <a:pt x="1489" y="3695"/>
                    <a:pt x="1672" y="3343"/>
                  </a:cubicBezTo>
                  <a:cubicBezTo>
                    <a:pt x="1974" y="2786"/>
                    <a:pt x="2148" y="2136"/>
                    <a:pt x="2287" y="1509"/>
                  </a:cubicBezTo>
                  <a:cubicBezTo>
                    <a:pt x="2380" y="1126"/>
                    <a:pt x="2519" y="627"/>
                    <a:pt x="2252" y="279"/>
                  </a:cubicBezTo>
                  <a:cubicBezTo>
                    <a:pt x="2123" y="100"/>
                    <a:pt x="1942" y="1"/>
                    <a:pt x="1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8"/>
            <p:cNvSpPr/>
            <p:nvPr/>
          </p:nvSpPr>
          <p:spPr>
            <a:xfrm>
              <a:off x="3538050" y="3867325"/>
              <a:ext cx="61800" cy="99475"/>
            </a:xfrm>
            <a:custGeom>
              <a:rect b="b" l="l" r="r" t="t"/>
              <a:pathLst>
                <a:path extrusionOk="0" h="3979" w="2472">
                  <a:moveTo>
                    <a:pt x="698" y="281"/>
                  </a:moveTo>
                  <a:cubicBezTo>
                    <a:pt x="841" y="281"/>
                    <a:pt x="998" y="352"/>
                    <a:pt x="1138" y="500"/>
                  </a:cubicBezTo>
                  <a:cubicBezTo>
                    <a:pt x="1312" y="686"/>
                    <a:pt x="1370" y="895"/>
                    <a:pt x="1451" y="1069"/>
                  </a:cubicBezTo>
                  <a:cubicBezTo>
                    <a:pt x="1544" y="1232"/>
                    <a:pt x="1614" y="1394"/>
                    <a:pt x="1683" y="1580"/>
                  </a:cubicBezTo>
                  <a:cubicBezTo>
                    <a:pt x="1613" y="1562"/>
                    <a:pt x="1535" y="1555"/>
                    <a:pt x="1457" y="1555"/>
                  </a:cubicBezTo>
                  <a:cubicBezTo>
                    <a:pt x="1332" y="1555"/>
                    <a:pt x="1208" y="1575"/>
                    <a:pt x="1115" y="1603"/>
                  </a:cubicBezTo>
                  <a:cubicBezTo>
                    <a:pt x="824" y="1696"/>
                    <a:pt x="650" y="1882"/>
                    <a:pt x="557" y="2137"/>
                  </a:cubicBezTo>
                  <a:cubicBezTo>
                    <a:pt x="406" y="1789"/>
                    <a:pt x="232" y="1301"/>
                    <a:pt x="244" y="849"/>
                  </a:cubicBezTo>
                  <a:cubicBezTo>
                    <a:pt x="258" y="479"/>
                    <a:pt x="459" y="281"/>
                    <a:pt x="698" y="281"/>
                  </a:cubicBezTo>
                  <a:close/>
                  <a:moveTo>
                    <a:pt x="1289" y="1766"/>
                  </a:moveTo>
                  <a:cubicBezTo>
                    <a:pt x="1405" y="1766"/>
                    <a:pt x="1521" y="1766"/>
                    <a:pt x="1637" y="1812"/>
                  </a:cubicBezTo>
                  <a:cubicBezTo>
                    <a:pt x="1718" y="1835"/>
                    <a:pt x="1742" y="1847"/>
                    <a:pt x="1788" y="1870"/>
                  </a:cubicBezTo>
                  <a:cubicBezTo>
                    <a:pt x="1892" y="2114"/>
                    <a:pt x="1962" y="2369"/>
                    <a:pt x="2032" y="2636"/>
                  </a:cubicBezTo>
                  <a:cubicBezTo>
                    <a:pt x="2067" y="2764"/>
                    <a:pt x="2125" y="2880"/>
                    <a:pt x="2125" y="3008"/>
                  </a:cubicBezTo>
                  <a:cubicBezTo>
                    <a:pt x="2131" y="3554"/>
                    <a:pt x="1930" y="3713"/>
                    <a:pt x="1712" y="3713"/>
                  </a:cubicBezTo>
                  <a:cubicBezTo>
                    <a:pt x="1526" y="3713"/>
                    <a:pt x="1327" y="3598"/>
                    <a:pt x="1231" y="3507"/>
                  </a:cubicBezTo>
                  <a:cubicBezTo>
                    <a:pt x="929" y="3182"/>
                    <a:pt x="755" y="2683"/>
                    <a:pt x="685" y="2486"/>
                  </a:cubicBezTo>
                  <a:cubicBezTo>
                    <a:pt x="673" y="2451"/>
                    <a:pt x="639" y="2369"/>
                    <a:pt x="592" y="2288"/>
                  </a:cubicBezTo>
                  <a:cubicBezTo>
                    <a:pt x="708" y="1998"/>
                    <a:pt x="975" y="1777"/>
                    <a:pt x="1289" y="1766"/>
                  </a:cubicBezTo>
                  <a:close/>
                  <a:moveTo>
                    <a:pt x="705" y="1"/>
                  </a:moveTo>
                  <a:cubicBezTo>
                    <a:pt x="480" y="1"/>
                    <a:pt x="292" y="100"/>
                    <a:pt x="174" y="326"/>
                  </a:cubicBezTo>
                  <a:cubicBezTo>
                    <a:pt x="12" y="651"/>
                    <a:pt x="0" y="965"/>
                    <a:pt x="58" y="1301"/>
                  </a:cubicBezTo>
                  <a:cubicBezTo>
                    <a:pt x="128" y="1708"/>
                    <a:pt x="302" y="2114"/>
                    <a:pt x="441" y="2474"/>
                  </a:cubicBezTo>
                  <a:cubicBezTo>
                    <a:pt x="592" y="2927"/>
                    <a:pt x="848" y="3554"/>
                    <a:pt x="1266" y="3821"/>
                  </a:cubicBezTo>
                  <a:cubicBezTo>
                    <a:pt x="1430" y="3931"/>
                    <a:pt x="1581" y="3979"/>
                    <a:pt x="1714" y="3979"/>
                  </a:cubicBezTo>
                  <a:cubicBezTo>
                    <a:pt x="2210" y="3979"/>
                    <a:pt x="2472" y="3320"/>
                    <a:pt x="2380" y="2799"/>
                  </a:cubicBezTo>
                  <a:cubicBezTo>
                    <a:pt x="2264" y="2172"/>
                    <a:pt x="2009" y="1545"/>
                    <a:pt x="1718" y="965"/>
                  </a:cubicBezTo>
                  <a:cubicBezTo>
                    <a:pt x="1544" y="616"/>
                    <a:pt x="1335" y="129"/>
                    <a:pt x="906" y="24"/>
                  </a:cubicBezTo>
                  <a:cubicBezTo>
                    <a:pt x="836" y="9"/>
                    <a:pt x="769" y="1"/>
                    <a:pt x="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8"/>
          <p:cNvGrpSpPr/>
          <p:nvPr/>
        </p:nvGrpSpPr>
        <p:grpSpPr>
          <a:xfrm>
            <a:off x="-348447" y="597284"/>
            <a:ext cx="794866" cy="917605"/>
            <a:chOff x="3381325" y="3449650"/>
            <a:chExt cx="199700" cy="230525"/>
          </a:xfrm>
        </p:grpSpPr>
        <p:sp>
          <p:nvSpPr>
            <p:cNvPr id="417" name="Google Shape;417;p8"/>
            <p:cNvSpPr/>
            <p:nvPr/>
          </p:nvSpPr>
          <p:spPr>
            <a:xfrm>
              <a:off x="3415575" y="3509525"/>
              <a:ext cx="22075" cy="20200"/>
            </a:xfrm>
            <a:custGeom>
              <a:rect b="b" l="l" r="r" t="t"/>
              <a:pathLst>
                <a:path extrusionOk="0" h="808" w="883">
                  <a:moveTo>
                    <a:pt x="433" y="192"/>
                  </a:moveTo>
                  <a:cubicBezTo>
                    <a:pt x="447" y="192"/>
                    <a:pt x="462" y="193"/>
                    <a:pt x="476" y="196"/>
                  </a:cubicBezTo>
                  <a:cubicBezTo>
                    <a:pt x="522" y="208"/>
                    <a:pt x="557" y="231"/>
                    <a:pt x="592" y="266"/>
                  </a:cubicBezTo>
                  <a:cubicBezTo>
                    <a:pt x="673" y="371"/>
                    <a:pt x="650" y="521"/>
                    <a:pt x="534" y="591"/>
                  </a:cubicBezTo>
                  <a:cubicBezTo>
                    <a:pt x="493" y="616"/>
                    <a:pt x="445" y="629"/>
                    <a:pt x="399" y="629"/>
                  </a:cubicBezTo>
                  <a:cubicBezTo>
                    <a:pt x="313" y="629"/>
                    <a:pt x="232" y="584"/>
                    <a:pt x="209" y="487"/>
                  </a:cubicBezTo>
                  <a:cubicBezTo>
                    <a:pt x="197" y="382"/>
                    <a:pt x="244" y="266"/>
                    <a:pt x="313" y="231"/>
                  </a:cubicBezTo>
                  <a:cubicBezTo>
                    <a:pt x="348" y="205"/>
                    <a:pt x="390" y="192"/>
                    <a:pt x="433" y="192"/>
                  </a:cubicBezTo>
                  <a:close/>
                  <a:moveTo>
                    <a:pt x="414" y="0"/>
                  </a:moveTo>
                  <a:cubicBezTo>
                    <a:pt x="251" y="0"/>
                    <a:pt x="82" y="106"/>
                    <a:pt x="23" y="254"/>
                  </a:cubicBezTo>
                  <a:cubicBezTo>
                    <a:pt x="12" y="289"/>
                    <a:pt x="12" y="312"/>
                    <a:pt x="12" y="336"/>
                  </a:cubicBezTo>
                  <a:cubicBezTo>
                    <a:pt x="0" y="405"/>
                    <a:pt x="0" y="475"/>
                    <a:pt x="23" y="545"/>
                  </a:cubicBezTo>
                  <a:cubicBezTo>
                    <a:pt x="74" y="713"/>
                    <a:pt x="234" y="808"/>
                    <a:pt x="397" y="808"/>
                  </a:cubicBezTo>
                  <a:cubicBezTo>
                    <a:pt x="460" y="808"/>
                    <a:pt x="523" y="794"/>
                    <a:pt x="581" y="765"/>
                  </a:cubicBezTo>
                  <a:cubicBezTo>
                    <a:pt x="778" y="661"/>
                    <a:pt x="882" y="429"/>
                    <a:pt x="766" y="231"/>
                  </a:cubicBezTo>
                  <a:cubicBezTo>
                    <a:pt x="720" y="115"/>
                    <a:pt x="639" y="22"/>
                    <a:pt x="499" y="11"/>
                  </a:cubicBezTo>
                  <a:cubicBezTo>
                    <a:pt x="471" y="4"/>
                    <a:pt x="443"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3429500" y="3538950"/>
              <a:ext cx="22375" cy="20150"/>
            </a:xfrm>
            <a:custGeom>
              <a:rect b="b" l="l" r="r" t="t"/>
              <a:pathLst>
                <a:path extrusionOk="0" h="806" w="895">
                  <a:moveTo>
                    <a:pt x="445" y="188"/>
                  </a:moveTo>
                  <a:cubicBezTo>
                    <a:pt x="459" y="188"/>
                    <a:pt x="473" y="189"/>
                    <a:pt x="488" y="192"/>
                  </a:cubicBezTo>
                  <a:cubicBezTo>
                    <a:pt x="523" y="215"/>
                    <a:pt x="569" y="227"/>
                    <a:pt x="604" y="273"/>
                  </a:cubicBezTo>
                  <a:cubicBezTo>
                    <a:pt x="685" y="378"/>
                    <a:pt x="662" y="517"/>
                    <a:pt x="546" y="587"/>
                  </a:cubicBezTo>
                  <a:cubicBezTo>
                    <a:pt x="505" y="615"/>
                    <a:pt x="458" y="629"/>
                    <a:pt x="411" y="629"/>
                  </a:cubicBezTo>
                  <a:cubicBezTo>
                    <a:pt x="325" y="629"/>
                    <a:pt x="243" y="580"/>
                    <a:pt x="221" y="482"/>
                  </a:cubicBezTo>
                  <a:cubicBezTo>
                    <a:pt x="209" y="389"/>
                    <a:pt x="256" y="273"/>
                    <a:pt x="325" y="227"/>
                  </a:cubicBezTo>
                  <a:cubicBezTo>
                    <a:pt x="360" y="201"/>
                    <a:pt x="402" y="188"/>
                    <a:pt x="445" y="188"/>
                  </a:cubicBezTo>
                  <a:close/>
                  <a:moveTo>
                    <a:pt x="443" y="0"/>
                  </a:moveTo>
                  <a:cubicBezTo>
                    <a:pt x="275" y="0"/>
                    <a:pt x="96" y="108"/>
                    <a:pt x="35" y="262"/>
                  </a:cubicBezTo>
                  <a:cubicBezTo>
                    <a:pt x="24" y="285"/>
                    <a:pt x="24" y="320"/>
                    <a:pt x="24" y="331"/>
                  </a:cubicBezTo>
                  <a:cubicBezTo>
                    <a:pt x="0" y="401"/>
                    <a:pt x="0" y="471"/>
                    <a:pt x="35" y="552"/>
                  </a:cubicBezTo>
                  <a:cubicBezTo>
                    <a:pt x="85" y="717"/>
                    <a:pt x="240" y="806"/>
                    <a:pt x="396" y="806"/>
                  </a:cubicBezTo>
                  <a:cubicBezTo>
                    <a:pt x="460" y="806"/>
                    <a:pt x="524" y="791"/>
                    <a:pt x="581" y="761"/>
                  </a:cubicBezTo>
                  <a:cubicBezTo>
                    <a:pt x="790" y="668"/>
                    <a:pt x="894" y="436"/>
                    <a:pt x="778" y="227"/>
                  </a:cubicBezTo>
                  <a:cubicBezTo>
                    <a:pt x="732" y="111"/>
                    <a:pt x="639" y="41"/>
                    <a:pt x="511" y="6"/>
                  </a:cubicBezTo>
                  <a:cubicBezTo>
                    <a:pt x="489" y="2"/>
                    <a:pt x="466" y="0"/>
                    <a:pt x="4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8"/>
            <p:cNvSpPr/>
            <p:nvPr/>
          </p:nvSpPr>
          <p:spPr>
            <a:xfrm>
              <a:off x="3445175" y="3566975"/>
              <a:ext cx="22075" cy="20100"/>
            </a:xfrm>
            <a:custGeom>
              <a:rect b="b" l="l" r="r" t="t"/>
              <a:pathLst>
                <a:path extrusionOk="0" h="804" w="883">
                  <a:moveTo>
                    <a:pt x="418" y="192"/>
                  </a:moveTo>
                  <a:cubicBezTo>
                    <a:pt x="433" y="192"/>
                    <a:pt x="449" y="194"/>
                    <a:pt x="465" y="197"/>
                  </a:cubicBezTo>
                  <a:cubicBezTo>
                    <a:pt x="511" y="209"/>
                    <a:pt x="557" y="220"/>
                    <a:pt x="581" y="267"/>
                  </a:cubicBezTo>
                  <a:cubicBezTo>
                    <a:pt x="685" y="371"/>
                    <a:pt x="639" y="510"/>
                    <a:pt x="523" y="592"/>
                  </a:cubicBezTo>
                  <a:cubicBezTo>
                    <a:pt x="484" y="615"/>
                    <a:pt x="439" y="627"/>
                    <a:pt x="395" y="627"/>
                  </a:cubicBezTo>
                  <a:cubicBezTo>
                    <a:pt x="307" y="627"/>
                    <a:pt x="225" y="580"/>
                    <a:pt x="209" y="487"/>
                  </a:cubicBezTo>
                  <a:cubicBezTo>
                    <a:pt x="186" y="383"/>
                    <a:pt x="232" y="267"/>
                    <a:pt x="302" y="220"/>
                  </a:cubicBezTo>
                  <a:cubicBezTo>
                    <a:pt x="336" y="203"/>
                    <a:pt x="376" y="192"/>
                    <a:pt x="418" y="192"/>
                  </a:cubicBezTo>
                  <a:close/>
                  <a:moveTo>
                    <a:pt x="426" y="1"/>
                  </a:moveTo>
                  <a:cubicBezTo>
                    <a:pt x="262" y="1"/>
                    <a:pt x="94" y="107"/>
                    <a:pt x="35" y="255"/>
                  </a:cubicBezTo>
                  <a:cubicBezTo>
                    <a:pt x="12" y="278"/>
                    <a:pt x="12" y="313"/>
                    <a:pt x="12" y="325"/>
                  </a:cubicBezTo>
                  <a:cubicBezTo>
                    <a:pt x="0" y="394"/>
                    <a:pt x="0" y="476"/>
                    <a:pt x="35" y="545"/>
                  </a:cubicBezTo>
                  <a:cubicBezTo>
                    <a:pt x="86" y="714"/>
                    <a:pt x="247" y="803"/>
                    <a:pt x="408" y="803"/>
                  </a:cubicBezTo>
                  <a:cubicBezTo>
                    <a:pt x="467" y="803"/>
                    <a:pt x="527" y="791"/>
                    <a:pt x="581" y="766"/>
                  </a:cubicBezTo>
                  <a:cubicBezTo>
                    <a:pt x="790" y="661"/>
                    <a:pt x="882" y="429"/>
                    <a:pt x="766" y="220"/>
                  </a:cubicBezTo>
                  <a:cubicBezTo>
                    <a:pt x="708" y="104"/>
                    <a:pt x="627" y="23"/>
                    <a:pt x="511" y="11"/>
                  </a:cubicBezTo>
                  <a:cubicBezTo>
                    <a:pt x="483" y="4"/>
                    <a:pt x="454" y="1"/>
                    <a:pt x="4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8"/>
            <p:cNvSpPr/>
            <p:nvPr/>
          </p:nvSpPr>
          <p:spPr>
            <a:xfrm>
              <a:off x="3459100" y="3596000"/>
              <a:ext cx="22075" cy="20100"/>
            </a:xfrm>
            <a:custGeom>
              <a:rect b="b" l="l" r="r" t="t"/>
              <a:pathLst>
                <a:path extrusionOk="0" h="804" w="883">
                  <a:moveTo>
                    <a:pt x="418" y="192"/>
                  </a:moveTo>
                  <a:cubicBezTo>
                    <a:pt x="434" y="192"/>
                    <a:pt x="449" y="194"/>
                    <a:pt x="465" y="197"/>
                  </a:cubicBezTo>
                  <a:cubicBezTo>
                    <a:pt x="500" y="209"/>
                    <a:pt x="546" y="220"/>
                    <a:pt x="581" y="267"/>
                  </a:cubicBezTo>
                  <a:cubicBezTo>
                    <a:pt x="674" y="371"/>
                    <a:pt x="639" y="510"/>
                    <a:pt x="523" y="592"/>
                  </a:cubicBezTo>
                  <a:cubicBezTo>
                    <a:pt x="484" y="615"/>
                    <a:pt x="439" y="626"/>
                    <a:pt x="395" y="626"/>
                  </a:cubicBezTo>
                  <a:cubicBezTo>
                    <a:pt x="306" y="626"/>
                    <a:pt x="221" y="580"/>
                    <a:pt x="198" y="487"/>
                  </a:cubicBezTo>
                  <a:cubicBezTo>
                    <a:pt x="186" y="383"/>
                    <a:pt x="233" y="267"/>
                    <a:pt x="302" y="220"/>
                  </a:cubicBezTo>
                  <a:cubicBezTo>
                    <a:pt x="336" y="203"/>
                    <a:pt x="376" y="192"/>
                    <a:pt x="418" y="192"/>
                  </a:cubicBezTo>
                  <a:close/>
                  <a:moveTo>
                    <a:pt x="414" y="1"/>
                  </a:moveTo>
                  <a:cubicBezTo>
                    <a:pt x="251" y="1"/>
                    <a:pt x="83" y="107"/>
                    <a:pt x="24" y="255"/>
                  </a:cubicBezTo>
                  <a:cubicBezTo>
                    <a:pt x="12" y="278"/>
                    <a:pt x="12" y="313"/>
                    <a:pt x="12" y="325"/>
                  </a:cubicBezTo>
                  <a:cubicBezTo>
                    <a:pt x="0" y="394"/>
                    <a:pt x="0" y="476"/>
                    <a:pt x="24" y="545"/>
                  </a:cubicBezTo>
                  <a:cubicBezTo>
                    <a:pt x="74" y="714"/>
                    <a:pt x="236" y="803"/>
                    <a:pt x="401" y="803"/>
                  </a:cubicBezTo>
                  <a:cubicBezTo>
                    <a:pt x="462" y="803"/>
                    <a:pt x="524" y="791"/>
                    <a:pt x="581" y="766"/>
                  </a:cubicBezTo>
                  <a:cubicBezTo>
                    <a:pt x="778" y="661"/>
                    <a:pt x="883" y="429"/>
                    <a:pt x="767" y="220"/>
                  </a:cubicBezTo>
                  <a:cubicBezTo>
                    <a:pt x="709" y="104"/>
                    <a:pt x="616" y="23"/>
                    <a:pt x="500" y="11"/>
                  </a:cubicBezTo>
                  <a:cubicBezTo>
                    <a:pt x="472" y="4"/>
                    <a:pt x="443" y="1"/>
                    <a:pt x="4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3474475" y="3625025"/>
              <a:ext cx="22375" cy="20100"/>
            </a:xfrm>
            <a:custGeom>
              <a:rect b="b" l="l" r="r" t="t"/>
              <a:pathLst>
                <a:path extrusionOk="0" h="804" w="895">
                  <a:moveTo>
                    <a:pt x="419" y="192"/>
                  </a:moveTo>
                  <a:cubicBezTo>
                    <a:pt x="434" y="192"/>
                    <a:pt x="450" y="194"/>
                    <a:pt x="465" y="197"/>
                  </a:cubicBezTo>
                  <a:cubicBezTo>
                    <a:pt x="512" y="208"/>
                    <a:pt x="558" y="220"/>
                    <a:pt x="581" y="267"/>
                  </a:cubicBezTo>
                  <a:cubicBezTo>
                    <a:pt x="686" y="371"/>
                    <a:pt x="662" y="522"/>
                    <a:pt x="523" y="592"/>
                  </a:cubicBezTo>
                  <a:cubicBezTo>
                    <a:pt x="484" y="615"/>
                    <a:pt x="439" y="626"/>
                    <a:pt x="395" y="626"/>
                  </a:cubicBezTo>
                  <a:cubicBezTo>
                    <a:pt x="308" y="626"/>
                    <a:pt x="225" y="580"/>
                    <a:pt x="210" y="487"/>
                  </a:cubicBezTo>
                  <a:cubicBezTo>
                    <a:pt x="198" y="383"/>
                    <a:pt x="233" y="267"/>
                    <a:pt x="314" y="220"/>
                  </a:cubicBezTo>
                  <a:cubicBezTo>
                    <a:pt x="340" y="203"/>
                    <a:pt x="378" y="192"/>
                    <a:pt x="419" y="192"/>
                  </a:cubicBezTo>
                  <a:close/>
                  <a:moveTo>
                    <a:pt x="426" y="1"/>
                  </a:moveTo>
                  <a:cubicBezTo>
                    <a:pt x="263" y="1"/>
                    <a:pt x="95" y="107"/>
                    <a:pt x="36" y="255"/>
                  </a:cubicBezTo>
                  <a:cubicBezTo>
                    <a:pt x="24" y="278"/>
                    <a:pt x="24" y="313"/>
                    <a:pt x="24" y="325"/>
                  </a:cubicBezTo>
                  <a:cubicBezTo>
                    <a:pt x="1" y="394"/>
                    <a:pt x="1" y="475"/>
                    <a:pt x="36" y="545"/>
                  </a:cubicBezTo>
                  <a:cubicBezTo>
                    <a:pt x="86" y="714"/>
                    <a:pt x="248" y="803"/>
                    <a:pt x="408" y="803"/>
                  </a:cubicBezTo>
                  <a:cubicBezTo>
                    <a:pt x="468" y="803"/>
                    <a:pt x="528" y="791"/>
                    <a:pt x="581" y="766"/>
                  </a:cubicBezTo>
                  <a:cubicBezTo>
                    <a:pt x="790" y="661"/>
                    <a:pt x="895" y="429"/>
                    <a:pt x="779" y="220"/>
                  </a:cubicBezTo>
                  <a:cubicBezTo>
                    <a:pt x="732" y="104"/>
                    <a:pt x="628" y="34"/>
                    <a:pt x="512" y="11"/>
                  </a:cubicBezTo>
                  <a:cubicBezTo>
                    <a:pt x="484" y="4"/>
                    <a:pt x="455" y="1"/>
                    <a:pt x="4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3469825" y="3481375"/>
              <a:ext cx="22100" cy="20075"/>
            </a:xfrm>
            <a:custGeom>
              <a:rect b="b" l="l" r="r" t="t"/>
              <a:pathLst>
                <a:path extrusionOk="0" h="803" w="884">
                  <a:moveTo>
                    <a:pt x="419" y="192"/>
                  </a:moveTo>
                  <a:cubicBezTo>
                    <a:pt x="434" y="192"/>
                    <a:pt x="450" y="193"/>
                    <a:pt x="465" y="196"/>
                  </a:cubicBezTo>
                  <a:cubicBezTo>
                    <a:pt x="512" y="208"/>
                    <a:pt x="558" y="220"/>
                    <a:pt x="581" y="266"/>
                  </a:cubicBezTo>
                  <a:cubicBezTo>
                    <a:pt x="686" y="370"/>
                    <a:pt x="639" y="510"/>
                    <a:pt x="523" y="591"/>
                  </a:cubicBezTo>
                  <a:cubicBezTo>
                    <a:pt x="485" y="614"/>
                    <a:pt x="440" y="626"/>
                    <a:pt x="396" y="626"/>
                  </a:cubicBezTo>
                  <a:cubicBezTo>
                    <a:pt x="308" y="626"/>
                    <a:pt x="225" y="579"/>
                    <a:pt x="210" y="487"/>
                  </a:cubicBezTo>
                  <a:cubicBezTo>
                    <a:pt x="187" y="382"/>
                    <a:pt x="233" y="266"/>
                    <a:pt x="303" y="220"/>
                  </a:cubicBezTo>
                  <a:cubicBezTo>
                    <a:pt x="337" y="203"/>
                    <a:pt x="377" y="192"/>
                    <a:pt x="419" y="192"/>
                  </a:cubicBezTo>
                  <a:close/>
                  <a:moveTo>
                    <a:pt x="426" y="0"/>
                  </a:moveTo>
                  <a:cubicBezTo>
                    <a:pt x="263" y="0"/>
                    <a:pt x="95" y="106"/>
                    <a:pt x="36" y="254"/>
                  </a:cubicBezTo>
                  <a:cubicBezTo>
                    <a:pt x="13" y="278"/>
                    <a:pt x="13" y="312"/>
                    <a:pt x="13" y="324"/>
                  </a:cubicBezTo>
                  <a:cubicBezTo>
                    <a:pt x="1" y="394"/>
                    <a:pt x="1" y="475"/>
                    <a:pt x="36" y="545"/>
                  </a:cubicBezTo>
                  <a:cubicBezTo>
                    <a:pt x="87" y="714"/>
                    <a:pt x="248" y="803"/>
                    <a:pt x="408" y="803"/>
                  </a:cubicBezTo>
                  <a:cubicBezTo>
                    <a:pt x="468" y="803"/>
                    <a:pt x="528" y="790"/>
                    <a:pt x="581" y="765"/>
                  </a:cubicBezTo>
                  <a:cubicBezTo>
                    <a:pt x="790" y="661"/>
                    <a:pt x="883" y="428"/>
                    <a:pt x="767" y="220"/>
                  </a:cubicBezTo>
                  <a:cubicBezTo>
                    <a:pt x="709" y="103"/>
                    <a:pt x="628" y="34"/>
                    <a:pt x="512" y="11"/>
                  </a:cubicBezTo>
                  <a:cubicBezTo>
                    <a:pt x="484" y="4"/>
                    <a:pt x="455" y="0"/>
                    <a:pt x="4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3483775" y="3510675"/>
              <a:ext cx="22075" cy="20225"/>
            </a:xfrm>
            <a:custGeom>
              <a:rect b="b" l="l" r="r" t="t"/>
              <a:pathLst>
                <a:path extrusionOk="0" h="809" w="883">
                  <a:moveTo>
                    <a:pt x="433" y="192"/>
                  </a:moveTo>
                  <a:cubicBezTo>
                    <a:pt x="447" y="192"/>
                    <a:pt x="462" y="194"/>
                    <a:pt x="476" y="197"/>
                  </a:cubicBezTo>
                  <a:cubicBezTo>
                    <a:pt x="523" y="208"/>
                    <a:pt x="557" y="232"/>
                    <a:pt x="592" y="266"/>
                  </a:cubicBezTo>
                  <a:cubicBezTo>
                    <a:pt x="674" y="371"/>
                    <a:pt x="650" y="534"/>
                    <a:pt x="534" y="592"/>
                  </a:cubicBezTo>
                  <a:cubicBezTo>
                    <a:pt x="493" y="616"/>
                    <a:pt x="445" y="629"/>
                    <a:pt x="399" y="629"/>
                  </a:cubicBezTo>
                  <a:cubicBezTo>
                    <a:pt x="313" y="629"/>
                    <a:pt x="232" y="585"/>
                    <a:pt x="209" y="487"/>
                  </a:cubicBezTo>
                  <a:cubicBezTo>
                    <a:pt x="198" y="383"/>
                    <a:pt x="244" y="266"/>
                    <a:pt x="314" y="232"/>
                  </a:cubicBezTo>
                  <a:cubicBezTo>
                    <a:pt x="348" y="206"/>
                    <a:pt x="390" y="192"/>
                    <a:pt x="433" y="192"/>
                  </a:cubicBezTo>
                  <a:close/>
                  <a:moveTo>
                    <a:pt x="414" y="1"/>
                  </a:moveTo>
                  <a:cubicBezTo>
                    <a:pt x="251" y="1"/>
                    <a:pt x="83" y="107"/>
                    <a:pt x="23" y="255"/>
                  </a:cubicBezTo>
                  <a:cubicBezTo>
                    <a:pt x="12" y="290"/>
                    <a:pt x="12" y="313"/>
                    <a:pt x="12" y="325"/>
                  </a:cubicBezTo>
                  <a:cubicBezTo>
                    <a:pt x="0" y="406"/>
                    <a:pt x="0" y="475"/>
                    <a:pt x="23" y="545"/>
                  </a:cubicBezTo>
                  <a:cubicBezTo>
                    <a:pt x="74" y="713"/>
                    <a:pt x="234" y="808"/>
                    <a:pt x="398" y="808"/>
                  </a:cubicBezTo>
                  <a:cubicBezTo>
                    <a:pt x="460" y="808"/>
                    <a:pt x="523" y="795"/>
                    <a:pt x="581" y="766"/>
                  </a:cubicBezTo>
                  <a:cubicBezTo>
                    <a:pt x="778" y="661"/>
                    <a:pt x="883" y="429"/>
                    <a:pt x="766" y="232"/>
                  </a:cubicBezTo>
                  <a:cubicBezTo>
                    <a:pt x="720" y="116"/>
                    <a:pt x="639" y="34"/>
                    <a:pt x="499" y="11"/>
                  </a:cubicBezTo>
                  <a:cubicBezTo>
                    <a:pt x="472" y="4"/>
                    <a:pt x="443" y="1"/>
                    <a:pt x="4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8"/>
            <p:cNvSpPr/>
            <p:nvPr/>
          </p:nvSpPr>
          <p:spPr>
            <a:xfrm>
              <a:off x="3499150" y="3538550"/>
              <a:ext cx="22375" cy="20200"/>
            </a:xfrm>
            <a:custGeom>
              <a:rect b="b" l="l" r="r" t="t"/>
              <a:pathLst>
                <a:path extrusionOk="0" h="808" w="895">
                  <a:moveTo>
                    <a:pt x="422" y="192"/>
                  </a:moveTo>
                  <a:cubicBezTo>
                    <a:pt x="436" y="192"/>
                    <a:pt x="450" y="193"/>
                    <a:pt x="465" y="196"/>
                  </a:cubicBezTo>
                  <a:cubicBezTo>
                    <a:pt x="511" y="208"/>
                    <a:pt x="558" y="231"/>
                    <a:pt x="581" y="266"/>
                  </a:cubicBezTo>
                  <a:cubicBezTo>
                    <a:pt x="685" y="370"/>
                    <a:pt x="662" y="521"/>
                    <a:pt x="523" y="591"/>
                  </a:cubicBezTo>
                  <a:cubicBezTo>
                    <a:pt x="482" y="616"/>
                    <a:pt x="434" y="629"/>
                    <a:pt x="388" y="629"/>
                  </a:cubicBezTo>
                  <a:cubicBezTo>
                    <a:pt x="303" y="629"/>
                    <a:pt x="225" y="584"/>
                    <a:pt x="209" y="487"/>
                  </a:cubicBezTo>
                  <a:cubicBezTo>
                    <a:pt x="198" y="382"/>
                    <a:pt x="233" y="266"/>
                    <a:pt x="314" y="231"/>
                  </a:cubicBezTo>
                  <a:cubicBezTo>
                    <a:pt x="340" y="205"/>
                    <a:pt x="379" y="192"/>
                    <a:pt x="422" y="192"/>
                  </a:cubicBezTo>
                  <a:close/>
                  <a:moveTo>
                    <a:pt x="426" y="0"/>
                  </a:moveTo>
                  <a:cubicBezTo>
                    <a:pt x="263" y="0"/>
                    <a:pt x="95" y="106"/>
                    <a:pt x="35" y="254"/>
                  </a:cubicBezTo>
                  <a:cubicBezTo>
                    <a:pt x="24" y="289"/>
                    <a:pt x="24" y="312"/>
                    <a:pt x="24" y="336"/>
                  </a:cubicBezTo>
                  <a:cubicBezTo>
                    <a:pt x="1" y="405"/>
                    <a:pt x="1" y="475"/>
                    <a:pt x="35" y="545"/>
                  </a:cubicBezTo>
                  <a:cubicBezTo>
                    <a:pt x="86" y="713"/>
                    <a:pt x="246" y="808"/>
                    <a:pt x="405" y="808"/>
                  </a:cubicBezTo>
                  <a:cubicBezTo>
                    <a:pt x="466" y="808"/>
                    <a:pt x="527" y="794"/>
                    <a:pt x="581" y="765"/>
                  </a:cubicBezTo>
                  <a:cubicBezTo>
                    <a:pt x="790" y="661"/>
                    <a:pt x="894" y="429"/>
                    <a:pt x="778" y="231"/>
                  </a:cubicBezTo>
                  <a:cubicBezTo>
                    <a:pt x="732" y="115"/>
                    <a:pt x="639" y="45"/>
                    <a:pt x="511" y="11"/>
                  </a:cubicBezTo>
                  <a:cubicBezTo>
                    <a:pt x="483" y="4"/>
                    <a:pt x="455" y="0"/>
                    <a:pt x="4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3513075" y="3567575"/>
              <a:ext cx="22100" cy="20200"/>
            </a:xfrm>
            <a:custGeom>
              <a:rect b="b" l="l" r="r" t="t"/>
              <a:pathLst>
                <a:path extrusionOk="0" h="808" w="884">
                  <a:moveTo>
                    <a:pt x="433" y="192"/>
                  </a:moveTo>
                  <a:cubicBezTo>
                    <a:pt x="448" y="192"/>
                    <a:pt x="462" y="193"/>
                    <a:pt x="477" y="196"/>
                  </a:cubicBezTo>
                  <a:cubicBezTo>
                    <a:pt x="523" y="208"/>
                    <a:pt x="570" y="231"/>
                    <a:pt x="593" y="266"/>
                  </a:cubicBezTo>
                  <a:cubicBezTo>
                    <a:pt x="686" y="370"/>
                    <a:pt x="651" y="521"/>
                    <a:pt x="535" y="591"/>
                  </a:cubicBezTo>
                  <a:cubicBezTo>
                    <a:pt x="494" y="615"/>
                    <a:pt x="446" y="628"/>
                    <a:pt x="400" y="628"/>
                  </a:cubicBezTo>
                  <a:cubicBezTo>
                    <a:pt x="315" y="628"/>
                    <a:pt x="236" y="584"/>
                    <a:pt x="221" y="486"/>
                  </a:cubicBezTo>
                  <a:cubicBezTo>
                    <a:pt x="198" y="382"/>
                    <a:pt x="245" y="266"/>
                    <a:pt x="314" y="231"/>
                  </a:cubicBezTo>
                  <a:cubicBezTo>
                    <a:pt x="349" y="205"/>
                    <a:pt x="390" y="192"/>
                    <a:pt x="433" y="192"/>
                  </a:cubicBezTo>
                  <a:close/>
                  <a:moveTo>
                    <a:pt x="422" y="0"/>
                  </a:moveTo>
                  <a:cubicBezTo>
                    <a:pt x="254" y="0"/>
                    <a:pt x="93" y="106"/>
                    <a:pt x="24" y="254"/>
                  </a:cubicBezTo>
                  <a:cubicBezTo>
                    <a:pt x="12" y="289"/>
                    <a:pt x="12" y="312"/>
                    <a:pt x="12" y="336"/>
                  </a:cubicBezTo>
                  <a:cubicBezTo>
                    <a:pt x="1" y="405"/>
                    <a:pt x="1" y="475"/>
                    <a:pt x="24" y="545"/>
                  </a:cubicBezTo>
                  <a:cubicBezTo>
                    <a:pt x="83" y="713"/>
                    <a:pt x="239" y="808"/>
                    <a:pt x="400" y="808"/>
                  </a:cubicBezTo>
                  <a:cubicBezTo>
                    <a:pt x="461" y="808"/>
                    <a:pt x="524" y="794"/>
                    <a:pt x="581" y="765"/>
                  </a:cubicBezTo>
                  <a:cubicBezTo>
                    <a:pt x="779" y="661"/>
                    <a:pt x="883" y="428"/>
                    <a:pt x="767" y="231"/>
                  </a:cubicBezTo>
                  <a:cubicBezTo>
                    <a:pt x="721" y="115"/>
                    <a:pt x="639" y="45"/>
                    <a:pt x="512" y="10"/>
                  </a:cubicBezTo>
                  <a:cubicBezTo>
                    <a:pt x="482" y="4"/>
                    <a:pt x="452" y="0"/>
                    <a:pt x="4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3528750" y="3596975"/>
              <a:ext cx="22075" cy="20175"/>
            </a:xfrm>
            <a:custGeom>
              <a:rect b="b" l="l" r="r" t="t"/>
              <a:pathLst>
                <a:path extrusionOk="0" h="807" w="883">
                  <a:moveTo>
                    <a:pt x="433" y="188"/>
                  </a:moveTo>
                  <a:cubicBezTo>
                    <a:pt x="448" y="188"/>
                    <a:pt x="462" y="190"/>
                    <a:pt x="477" y="193"/>
                  </a:cubicBezTo>
                  <a:cubicBezTo>
                    <a:pt x="523" y="216"/>
                    <a:pt x="558" y="228"/>
                    <a:pt x="593" y="274"/>
                  </a:cubicBezTo>
                  <a:cubicBezTo>
                    <a:pt x="674" y="379"/>
                    <a:pt x="651" y="518"/>
                    <a:pt x="535" y="587"/>
                  </a:cubicBezTo>
                  <a:cubicBezTo>
                    <a:pt x="494" y="616"/>
                    <a:pt x="446" y="630"/>
                    <a:pt x="400" y="630"/>
                  </a:cubicBezTo>
                  <a:cubicBezTo>
                    <a:pt x="314" y="630"/>
                    <a:pt x="232" y="581"/>
                    <a:pt x="210" y="483"/>
                  </a:cubicBezTo>
                  <a:cubicBezTo>
                    <a:pt x="198" y="390"/>
                    <a:pt x="244" y="274"/>
                    <a:pt x="314" y="228"/>
                  </a:cubicBezTo>
                  <a:cubicBezTo>
                    <a:pt x="349" y="201"/>
                    <a:pt x="390" y="188"/>
                    <a:pt x="433" y="188"/>
                  </a:cubicBezTo>
                  <a:close/>
                  <a:moveTo>
                    <a:pt x="432" y="1"/>
                  </a:moveTo>
                  <a:cubicBezTo>
                    <a:pt x="263" y="1"/>
                    <a:pt x="85" y="109"/>
                    <a:pt x="24" y="262"/>
                  </a:cubicBezTo>
                  <a:cubicBezTo>
                    <a:pt x="12" y="286"/>
                    <a:pt x="12" y="320"/>
                    <a:pt x="12" y="332"/>
                  </a:cubicBezTo>
                  <a:cubicBezTo>
                    <a:pt x="1" y="402"/>
                    <a:pt x="1" y="471"/>
                    <a:pt x="24" y="553"/>
                  </a:cubicBezTo>
                  <a:cubicBezTo>
                    <a:pt x="73" y="718"/>
                    <a:pt x="229" y="807"/>
                    <a:pt x="389" y="807"/>
                  </a:cubicBezTo>
                  <a:cubicBezTo>
                    <a:pt x="454" y="807"/>
                    <a:pt x="521" y="792"/>
                    <a:pt x="581" y="762"/>
                  </a:cubicBezTo>
                  <a:cubicBezTo>
                    <a:pt x="778" y="669"/>
                    <a:pt x="883" y="437"/>
                    <a:pt x="767" y="228"/>
                  </a:cubicBezTo>
                  <a:cubicBezTo>
                    <a:pt x="720" y="112"/>
                    <a:pt x="639" y="42"/>
                    <a:pt x="500" y="7"/>
                  </a:cubicBezTo>
                  <a:cubicBezTo>
                    <a:pt x="478" y="3"/>
                    <a:pt x="455" y="1"/>
                    <a:pt x="4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3447700" y="3490275"/>
              <a:ext cx="73350" cy="147650"/>
            </a:xfrm>
            <a:custGeom>
              <a:rect b="b" l="l" r="r" t="t"/>
              <a:pathLst>
                <a:path extrusionOk="0" h="5906" w="2934">
                  <a:moveTo>
                    <a:pt x="103" y="1"/>
                  </a:moveTo>
                  <a:cubicBezTo>
                    <a:pt x="52" y="1"/>
                    <a:pt x="0" y="37"/>
                    <a:pt x="15" y="96"/>
                  </a:cubicBezTo>
                  <a:cubicBezTo>
                    <a:pt x="352" y="1117"/>
                    <a:pt x="921" y="2023"/>
                    <a:pt x="1327" y="3010"/>
                  </a:cubicBezTo>
                  <a:cubicBezTo>
                    <a:pt x="1513" y="3462"/>
                    <a:pt x="1699" y="3927"/>
                    <a:pt x="1884" y="4368"/>
                  </a:cubicBezTo>
                  <a:cubicBezTo>
                    <a:pt x="2105" y="4855"/>
                    <a:pt x="2442" y="5320"/>
                    <a:pt x="2639" y="5831"/>
                  </a:cubicBezTo>
                  <a:cubicBezTo>
                    <a:pt x="2666" y="5884"/>
                    <a:pt x="2708" y="5906"/>
                    <a:pt x="2752" y="5906"/>
                  </a:cubicBezTo>
                  <a:cubicBezTo>
                    <a:pt x="2841" y="5906"/>
                    <a:pt x="2933" y="5812"/>
                    <a:pt x="2894" y="5703"/>
                  </a:cubicBezTo>
                  <a:cubicBezTo>
                    <a:pt x="2523" y="4797"/>
                    <a:pt x="2047" y="3845"/>
                    <a:pt x="1583" y="3010"/>
                  </a:cubicBezTo>
                  <a:cubicBezTo>
                    <a:pt x="1049" y="2058"/>
                    <a:pt x="770" y="978"/>
                    <a:pt x="178" y="38"/>
                  </a:cubicBezTo>
                  <a:cubicBezTo>
                    <a:pt x="161" y="12"/>
                    <a:pt x="132" y="1"/>
                    <a:pt x="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3381325" y="3449650"/>
              <a:ext cx="199700" cy="230525"/>
            </a:xfrm>
            <a:custGeom>
              <a:rect b="b" l="l" r="r" t="t"/>
              <a:pathLst>
                <a:path extrusionOk="0" h="9221" w="7988">
                  <a:moveTo>
                    <a:pt x="4528" y="386"/>
                  </a:moveTo>
                  <a:cubicBezTo>
                    <a:pt x="4853" y="1326"/>
                    <a:pt x="5294" y="2081"/>
                    <a:pt x="5689" y="3009"/>
                  </a:cubicBezTo>
                  <a:cubicBezTo>
                    <a:pt x="5874" y="3462"/>
                    <a:pt x="6316" y="4205"/>
                    <a:pt x="6513" y="4658"/>
                  </a:cubicBezTo>
                  <a:cubicBezTo>
                    <a:pt x="6734" y="5145"/>
                    <a:pt x="7407" y="6318"/>
                    <a:pt x="7593" y="6829"/>
                  </a:cubicBezTo>
                  <a:cubicBezTo>
                    <a:pt x="6734" y="7223"/>
                    <a:pt x="5782" y="7699"/>
                    <a:pt x="5259" y="7990"/>
                  </a:cubicBezTo>
                  <a:cubicBezTo>
                    <a:pt x="4690" y="8315"/>
                    <a:pt x="4110" y="8559"/>
                    <a:pt x="3529" y="8837"/>
                  </a:cubicBezTo>
                  <a:cubicBezTo>
                    <a:pt x="3146" y="7920"/>
                    <a:pt x="2264" y="6086"/>
                    <a:pt x="1800" y="5273"/>
                  </a:cubicBezTo>
                  <a:cubicBezTo>
                    <a:pt x="1266" y="4333"/>
                    <a:pt x="940" y="3346"/>
                    <a:pt x="360" y="2417"/>
                  </a:cubicBezTo>
                  <a:cubicBezTo>
                    <a:pt x="882" y="2173"/>
                    <a:pt x="1382" y="1930"/>
                    <a:pt x="1962" y="1674"/>
                  </a:cubicBezTo>
                  <a:cubicBezTo>
                    <a:pt x="2415" y="1489"/>
                    <a:pt x="3146" y="1059"/>
                    <a:pt x="3599" y="850"/>
                  </a:cubicBezTo>
                  <a:cubicBezTo>
                    <a:pt x="3820" y="746"/>
                    <a:pt x="4168" y="571"/>
                    <a:pt x="4528" y="386"/>
                  </a:cubicBezTo>
                  <a:close/>
                  <a:moveTo>
                    <a:pt x="4585" y="0"/>
                  </a:moveTo>
                  <a:cubicBezTo>
                    <a:pt x="4581" y="0"/>
                    <a:pt x="4578" y="1"/>
                    <a:pt x="4574" y="3"/>
                  </a:cubicBezTo>
                  <a:cubicBezTo>
                    <a:pt x="3692" y="420"/>
                    <a:pt x="2566" y="966"/>
                    <a:pt x="2009" y="1291"/>
                  </a:cubicBezTo>
                  <a:cubicBezTo>
                    <a:pt x="1683" y="1465"/>
                    <a:pt x="1370" y="1628"/>
                    <a:pt x="1045" y="1779"/>
                  </a:cubicBezTo>
                  <a:cubicBezTo>
                    <a:pt x="882" y="1860"/>
                    <a:pt x="708" y="1930"/>
                    <a:pt x="557" y="1999"/>
                  </a:cubicBezTo>
                  <a:cubicBezTo>
                    <a:pt x="465" y="2046"/>
                    <a:pt x="395" y="2069"/>
                    <a:pt x="302" y="2115"/>
                  </a:cubicBezTo>
                  <a:cubicBezTo>
                    <a:pt x="209" y="2162"/>
                    <a:pt x="0" y="2232"/>
                    <a:pt x="58" y="2371"/>
                  </a:cubicBezTo>
                  <a:cubicBezTo>
                    <a:pt x="314" y="3044"/>
                    <a:pt x="650" y="3636"/>
                    <a:pt x="975" y="4298"/>
                  </a:cubicBezTo>
                  <a:cubicBezTo>
                    <a:pt x="987" y="4333"/>
                    <a:pt x="1010" y="4379"/>
                    <a:pt x="1033" y="4426"/>
                  </a:cubicBezTo>
                  <a:cubicBezTo>
                    <a:pt x="1161" y="4681"/>
                    <a:pt x="1277" y="4960"/>
                    <a:pt x="1393" y="5215"/>
                  </a:cubicBezTo>
                  <a:cubicBezTo>
                    <a:pt x="1579" y="5668"/>
                    <a:pt x="2020" y="6411"/>
                    <a:pt x="2218" y="6864"/>
                  </a:cubicBezTo>
                  <a:cubicBezTo>
                    <a:pt x="2438" y="7351"/>
                    <a:pt x="3111" y="8524"/>
                    <a:pt x="3297" y="9034"/>
                  </a:cubicBezTo>
                  <a:cubicBezTo>
                    <a:pt x="3309" y="9081"/>
                    <a:pt x="3355" y="9197"/>
                    <a:pt x="3367" y="9220"/>
                  </a:cubicBezTo>
                  <a:cubicBezTo>
                    <a:pt x="3936" y="8965"/>
                    <a:pt x="4539" y="8663"/>
                    <a:pt x="5155" y="8396"/>
                  </a:cubicBezTo>
                  <a:cubicBezTo>
                    <a:pt x="5596" y="8210"/>
                    <a:pt x="6339" y="7769"/>
                    <a:pt x="6792" y="7572"/>
                  </a:cubicBezTo>
                  <a:cubicBezTo>
                    <a:pt x="7070" y="7456"/>
                    <a:pt x="7987" y="7026"/>
                    <a:pt x="7952" y="6945"/>
                  </a:cubicBezTo>
                  <a:cubicBezTo>
                    <a:pt x="7593" y="6051"/>
                    <a:pt x="6548" y="3903"/>
                    <a:pt x="6072" y="3056"/>
                  </a:cubicBezTo>
                  <a:cubicBezTo>
                    <a:pt x="5536" y="2121"/>
                    <a:pt x="4788" y="0"/>
                    <a:pt x="45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1"/>
        </a:solidFill>
      </p:bgPr>
    </p:bg>
    <p:spTree>
      <p:nvGrpSpPr>
        <p:cNvPr id="429" name="Shape 429"/>
        <p:cNvGrpSpPr/>
        <p:nvPr/>
      </p:nvGrpSpPr>
      <p:grpSpPr>
        <a:xfrm>
          <a:off x="0" y="0"/>
          <a:ext cx="0" cy="0"/>
          <a:chOff x="0" y="0"/>
          <a:chExt cx="0" cy="0"/>
        </a:xfrm>
      </p:grpSpPr>
      <p:sp>
        <p:nvSpPr>
          <p:cNvPr id="430" name="Google Shape;430;p9"/>
          <p:cNvSpPr txBox="1"/>
          <p:nvPr>
            <p:ph idx="1" type="subTitle"/>
          </p:nvPr>
        </p:nvSpPr>
        <p:spPr>
          <a:xfrm>
            <a:off x="1867375" y="2747724"/>
            <a:ext cx="2549400" cy="10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431" name="Google Shape;431;p9"/>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432" name="Google Shape;432;p9"/>
          <p:cNvSpPr txBox="1"/>
          <p:nvPr>
            <p:ph idx="2" type="subTitle"/>
          </p:nvPr>
        </p:nvSpPr>
        <p:spPr>
          <a:xfrm>
            <a:off x="2020987" y="2449901"/>
            <a:ext cx="22422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433" name="Google Shape;433;p9"/>
          <p:cNvSpPr txBox="1"/>
          <p:nvPr>
            <p:ph idx="3" type="subTitle"/>
          </p:nvPr>
        </p:nvSpPr>
        <p:spPr>
          <a:xfrm>
            <a:off x="4723770" y="2749161"/>
            <a:ext cx="2549400" cy="10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434" name="Google Shape;434;p9"/>
          <p:cNvSpPr txBox="1"/>
          <p:nvPr>
            <p:ph idx="4" type="subTitle"/>
          </p:nvPr>
        </p:nvSpPr>
        <p:spPr>
          <a:xfrm>
            <a:off x="4877364" y="2449901"/>
            <a:ext cx="22422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grpSp>
        <p:nvGrpSpPr>
          <p:cNvPr id="435" name="Google Shape;435;p9"/>
          <p:cNvGrpSpPr/>
          <p:nvPr/>
        </p:nvGrpSpPr>
        <p:grpSpPr>
          <a:xfrm flipH="1" rot="-3553717">
            <a:off x="7688754" y="3898355"/>
            <a:ext cx="1657053" cy="1186673"/>
            <a:chOff x="2656025" y="2684075"/>
            <a:chExt cx="464100" cy="332350"/>
          </a:xfrm>
        </p:grpSpPr>
        <p:sp>
          <p:nvSpPr>
            <p:cNvPr id="436" name="Google Shape;436;p9"/>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9"/>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9"/>
          <p:cNvGrpSpPr/>
          <p:nvPr/>
        </p:nvGrpSpPr>
        <p:grpSpPr>
          <a:xfrm flipH="1" rot="2084963">
            <a:off x="1022764" y="-103695"/>
            <a:ext cx="1670611" cy="1197127"/>
            <a:chOff x="692625" y="2569725"/>
            <a:chExt cx="463800" cy="332350"/>
          </a:xfrm>
        </p:grpSpPr>
        <p:sp>
          <p:nvSpPr>
            <p:cNvPr id="440" name="Google Shape;440;p9"/>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9"/>
          <p:cNvGrpSpPr/>
          <p:nvPr/>
        </p:nvGrpSpPr>
        <p:grpSpPr>
          <a:xfrm flipH="1" rot="1062273">
            <a:off x="-107477" y="229689"/>
            <a:ext cx="384784" cy="1297441"/>
            <a:chOff x="954700" y="3672025"/>
            <a:chExt cx="106825" cy="360200"/>
          </a:xfrm>
        </p:grpSpPr>
        <p:sp>
          <p:nvSpPr>
            <p:cNvPr id="443" name="Google Shape;443;p9"/>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9"/>
          <p:cNvGrpSpPr/>
          <p:nvPr/>
        </p:nvGrpSpPr>
        <p:grpSpPr>
          <a:xfrm flipH="1" rot="-1031363">
            <a:off x="-137267" y="1716289"/>
            <a:ext cx="781001" cy="756958"/>
            <a:chOff x="852825" y="3133350"/>
            <a:chExt cx="216825" cy="210150"/>
          </a:xfrm>
        </p:grpSpPr>
        <p:sp>
          <p:nvSpPr>
            <p:cNvPr id="453" name="Google Shape;453;p9"/>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9"/>
          <p:cNvGrpSpPr/>
          <p:nvPr/>
        </p:nvGrpSpPr>
        <p:grpSpPr>
          <a:xfrm flipH="1" rot="9086648">
            <a:off x="2361570" y="-673704"/>
            <a:ext cx="351283" cy="1120755"/>
            <a:chOff x="616875" y="3027700"/>
            <a:chExt cx="97525" cy="311150"/>
          </a:xfrm>
        </p:grpSpPr>
        <p:sp>
          <p:nvSpPr>
            <p:cNvPr id="456" name="Google Shape;456;p9"/>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9"/>
          <p:cNvGrpSpPr/>
          <p:nvPr/>
        </p:nvGrpSpPr>
        <p:grpSpPr>
          <a:xfrm flipH="1" rot="-1974894">
            <a:off x="1370005" y="872286"/>
            <a:ext cx="233139" cy="565604"/>
            <a:chOff x="1282375" y="3450000"/>
            <a:chExt cx="64725" cy="157025"/>
          </a:xfrm>
        </p:grpSpPr>
        <p:sp>
          <p:nvSpPr>
            <p:cNvPr id="462" name="Google Shape;462;p9"/>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9"/>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9"/>
          <p:cNvGrpSpPr/>
          <p:nvPr/>
        </p:nvGrpSpPr>
        <p:grpSpPr>
          <a:xfrm flipH="1" rot="-1302591">
            <a:off x="6086406" y="4653389"/>
            <a:ext cx="378569" cy="592888"/>
            <a:chOff x="683900" y="3612800"/>
            <a:chExt cx="105100" cy="164600"/>
          </a:xfrm>
        </p:grpSpPr>
        <p:sp>
          <p:nvSpPr>
            <p:cNvPr id="466" name="Google Shape;466;p9"/>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9"/>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 name="Google Shape;468;p9"/>
          <p:cNvGrpSpPr/>
          <p:nvPr/>
        </p:nvGrpSpPr>
        <p:grpSpPr>
          <a:xfrm flipH="1" rot="-1974894">
            <a:off x="8706980" y="2937336"/>
            <a:ext cx="233139" cy="565604"/>
            <a:chOff x="1282375" y="3450000"/>
            <a:chExt cx="64725" cy="157025"/>
          </a:xfrm>
        </p:grpSpPr>
        <p:sp>
          <p:nvSpPr>
            <p:cNvPr id="469" name="Google Shape;469;p9"/>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9"/>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9"/>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9"/>
          <p:cNvGrpSpPr/>
          <p:nvPr/>
        </p:nvGrpSpPr>
        <p:grpSpPr>
          <a:xfrm flipH="1" rot="762759">
            <a:off x="7516114" y="3314521"/>
            <a:ext cx="590931" cy="1096303"/>
            <a:chOff x="2369275" y="3344925"/>
            <a:chExt cx="160525" cy="297800"/>
          </a:xfrm>
        </p:grpSpPr>
        <p:sp>
          <p:nvSpPr>
            <p:cNvPr id="473" name="Google Shape;473;p9"/>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9"/>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9"/>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9"/>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9"/>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9"/>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9"/>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flipH="1" rot="-4092482">
            <a:off x="344761" y="-173701"/>
            <a:ext cx="773115" cy="298133"/>
            <a:chOff x="1154075" y="3734125"/>
            <a:chExt cx="201750" cy="77800"/>
          </a:xfrm>
        </p:grpSpPr>
        <p:sp>
          <p:nvSpPr>
            <p:cNvPr id="489" name="Google Shape;489;p9"/>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9"/>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9"/>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9"/>
          <p:cNvGrpSpPr/>
          <p:nvPr/>
        </p:nvGrpSpPr>
        <p:grpSpPr>
          <a:xfrm flipH="1" rot="-1415750">
            <a:off x="430215" y="501184"/>
            <a:ext cx="602211" cy="1005088"/>
            <a:chOff x="1980950" y="3649100"/>
            <a:chExt cx="146600" cy="244675"/>
          </a:xfrm>
        </p:grpSpPr>
        <p:sp>
          <p:nvSpPr>
            <p:cNvPr id="497" name="Google Shape;497;p9"/>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9"/>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9"/>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9"/>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9"/>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9"/>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9"/>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9"/>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9"/>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8" name="Google Shape;508;p9"/>
          <p:cNvSpPr/>
          <p:nvPr/>
        </p:nvSpPr>
        <p:spPr>
          <a:xfrm flipH="1" rot="-897778">
            <a:off x="825036" y="1701916"/>
            <a:ext cx="540259" cy="223794"/>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9" name="Google Shape;509;p9"/>
          <p:cNvGrpSpPr/>
          <p:nvPr/>
        </p:nvGrpSpPr>
        <p:grpSpPr>
          <a:xfrm flipH="1" rot="-1425117">
            <a:off x="6647985" y="4272006"/>
            <a:ext cx="870560" cy="1160758"/>
            <a:chOff x="2957300" y="3608175"/>
            <a:chExt cx="231325" cy="310850"/>
          </a:xfrm>
        </p:grpSpPr>
        <p:sp>
          <p:nvSpPr>
            <p:cNvPr id="510" name="Google Shape;510;p9"/>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9"/>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9"/>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9"/>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9"/>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9"/>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9"/>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9"/>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9"/>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AND_TWO_COLUMNS_2">
    <p:bg>
      <p:bgPr>
        <a:solidFill>
          <a:schemeClr val="accent1"/>
        </a:solidFill>
      </p:bgPr>
    </p:bg>
    <p:spTree>
      <p:nvGrpSpPr>
        <p:cNvPr id="519" name="Shape 519"/>
        <p:cNvGrpSpPr/>
        <p:nvPr/>
      </p:nvGrpSpPr>
      <p:grpSpPr>
        <a:xfrm>
          <a:off x="0" y="0"/>
          <a:ext cx="0" cy="0"/>
          <a:chOff x="0" y="0"/>
          <a:chExt cx="0" cy="0"/>
        </a:xfrm>
      </p:grpSpPr>
      <p:sp>
        <p:nvSpPr>
          <p:cNvPr id="520" name="Google Shape;520;p10"/>
          <p:cNvSpPr txBox="1"/>
          <p:nvPr>
            <p:ph idx="1" type="subTitle"/>
          </p:nvPr>
        </p:nvSpPr>
        <p:spPr>
          <a:xfrm>
            <a:off x="3297300" y="1957675"/>
            <a:ext cx="2549400" cy="10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521" name="Google Shape;521;p10"/>
          <p:cNvSpPr txBox="1"/>
          <p:nvPr>
            <p:ph type="ctrTitle"/>
          </p:nvPr>
        </p:nvSpPr>
        <p:spPr>
          <a:xfrm>
            <a:off x="2674350" y="723533"/>
            <a:ext cx="3795300" cy="102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Font typeface="Neucha"/>
              <a:buNone/>
              <a:defRPr b="1" sz="6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522" name="Google Shape;522;p10"/>
          <p:cNvSpPr txBox="1"/>
          <p:nvPr>
            <p:ph idx="2" type="subTitle"/>
          </p:nvPr>
        </p:nvSpPr>
        <p:spPr>
          <a:xfrm>
            <a:off x="2295450" y="1659850"/>
            <a:ext cx="45531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grpSp>
        <p:nvGrpSpPr>
          <p:cNvPr id="523" name="Google Shape;523;p10"/>
          <p:cNvGrpSpPr/>
          <p:nvPr/>
        </p:nvGrpSpPr>
        <p:grpSpPr>
          <a:xfrm flipH="1" rot="-3553717">
            <a:off x="7688754" y="3898355"/>
            <a:ext cx="1657053" cy="1186673"/>
            <a:chOff x="2656025" y="2684075"/>
            <a:chExt cx="464100" cy="332350"/>
          </a:xfrm>
        </p:grpSpPr>
        <p:sp>
          <p:nvSpPr>
            <p:cNvPr id="524" name="Google Shape;524;p10"/>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0"/>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0"/>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flipH="1" rot="-1425117">
            <a:off x="6752048" y="4272006"/>
            <a:ext cx="870560" cy="1160758"/>
            <a:chOff x="2957300" y="3608175"/>
            <a:chExt cx="231325" cy="310850"/>
          </a:xfrm>
        </p:grpSpPr>
        <p:sp>
          <p:nvSpPr>
            <p:cNvPr id="533" name="Google Shape;533;p10"/>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0"/>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0"/>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0"/>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0"/>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0"/>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6" name="Google Shape;546;p10"/>
          <p:cNvGrpSpPr/>
          <p:nvPr/>
        </p:nvGrpSpPr>
        <p:grpSpPr>
          <a:xfrm flipH="1" rot="2084963">
            <a:off x="1022764" y="-103695"/>
            <a:ext cx="1670611" cy="1197127"/>
            <a:chOff x="692625" y="2569725"/>
            <a:chExt cx="463800" cy="332350"/>
          </a:xfrm>
        </p:grpSpPr>
        <p:sp>
          <p:nvSpPr>
            <p:cNvPr id="547" name="Google Shape;547;p10"/>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0"/>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9" name="Google Shape;549;p10"/>
          <p:cNvGrpSpPr/>
          <p:nvPr/>
        </p:nvGrpSpPr>
        <p:grpSpPr>
          <a:xfrm flipH="1" rot="1062273">
            <a:off x="-107477" y="229689"/>
            <a:ext cx="384784" cy="1297441"/>
            <a:chOff x="954700" y="3672025"/>
            <a:chExt cx="106825" cy="360200"/>
          </a:xfrm>
        </p:grpSpPr>
        <p:sp>
          <p:nvSpPr>
            <p:cNvPr id="550" name="Google Shape;550;p10"/>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0"/>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0"/>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0"/>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0"/>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0"/>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0"/>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0"/>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0"/>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9" name="Google Shape;559;p10"/>
          <p:cNvGrpSpPr/>
          <p:nvPr/>
        </p:nvGrpSpPr>
        <p:grpSpPr>
          <a:xfrm flipH="1" rot="-1031363">
            <a:off x="-137267" y="1716289"/>
            <a:ext cx="781001" cy="756958"/>
            <a:chOff x="852825" y="3133350"/>
            <a:chExt cx="216825" cy="210150"/>
          </a:xfrm>
        </p:grpSpPr>
        <p:sp>
          <p:nvSpPr>
            <p:cNvPr id="560" name="Google Shape;560;p10"/>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0"/>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0"/>
          <p:cNvGrpSpPr/>
          <p:nvPr/>
        </p:nvGrpSpPr>
        <p:grpSpPr>
          <a:xfrm flipH="1" rot="9086648">
            <a:off x="2361570" y="-673704"/>
            <a:ext cx="351283" cy="1120755"/>
            <a:chOff x="616875" y="3027700"/>
            <a:chExt cx="97525" cy="311150"/>
          </a:xfrm>
        </p:grpSpPr>
        <p:sp>
          <p:nvSpPr>
            <p:cNvPr id="563" name="Google Shape;563;p10"/>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0"/>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0"/>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0"/>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0"/>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10"/>
          <p:cNvGrpSpPr/>
          <p:nvPr/>
        </p:nvGrpSpPr>
        <p:grpSpPr>
          <a:xfrm flipH="1" rot="-1974894">
            <a:off x="1370005" y="872286"/>
            <a:ext cx="233139" cy="565604"/>
            <a:chOff x="1282375" y="3450000"/>
            <a:chExt cx="64725" cy="157025"/>
          </a:xfrm>
        </p:grpSpPr>
        <p:sp>
          <p:nvSpPr>
            <p:cNvPr id="569" name="Google Shape;569;p10"/>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0"/>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0"/>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0"/>
          <p:cNvGrpSpPr/>
          <p:nvPr/>
        </p:nvGrpSpPr>
        <p:grpSpPr>
          <a:xfrm flipH="1" rot="-1302591">
            <a:off x="6190469" y="4653389"/>
            <a:ext cx="378569" cy="592888"/>
            <a:chOff x="683900" y="3612800"/>
            <a:chExt cx="105100" cy="164600"/>
          </a:xfrm>
        </p:grpSpPr>
        <p:sp>
          <p:nvSpPr>
            <p:cNvPr id="573" name="Google Shape;573;p10"/>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0"/>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 name="Google Shape;575;p10"/>
          <p:cNvGrpSpPr/>
          <p:nvPr/>
        </p:nvGrpSpPr>
        <p:grpSpPr>
          <a:xfrm flipH="1" rot="-1974894">
            <a:off x="8706980" y="2937336"/>
            <a:ext cx="233139" cy="565604"/>
            <a:chOff x="1282375" y="3450000"/>
            <a:chExt cx="64725" cy="157025"/>
          </a:xfrm>
        </p:grpSpPr>
        <p:sp>
          <p:nvSpPr>
            <p:cNvPr id="576" name="Google Shape;576;p10"/>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0"/>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0"/>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0"/>
          <p:cNvGrpSpPr/>
          <p:nvPr/>
        </p:nvGrpSpPr>
        <p:grpSpPr>
          <a:xfrm flipH="1" rot="291899">
            <a:off x="7579818" y="3216215"/>
            <a:ext cx="590935" cy="1096310"/>
            <a:chOff x="2369275" y="3344925"/>
            <a:chExt cx="160525" cy="297800"/>
          </a:xfrm>
        </p:grpSpPr>
        <p:sp>
          <p:nvSpPr>
            <p:cNvPr id="580" name="Google Shape;580;p10"/>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0"/>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0"/>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0"/>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0"/>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0"/>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0"/>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0"/>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0"/>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0"/>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0"/>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0"/>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0"/>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0"/>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0"/>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5" name="Google Shape;595;p10"/>
          <p:cNvGrpSpPr/>
          <p:nvPr/>
        </p:nvGrpSpPr>
        <p:grpSpPr>
          <a:xfrm flipH="1" rot="-4092482">
            <a:off x="344761" y="-173701"/>
            <a:ext cx="773115" cy="298133"/>
            <a:chOff x="1154075" y="3734125"/>
            <a:chExt cx="201750" cy="77800"/>
          </a:xfrm>
        </p:grpSpPr>
        <p:sp>
          <p:nvSpPr>
            <p:cNvPr id="596" name="Google Shape;596;p10"/>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0"/>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0"/>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0"/>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0"/>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0"/>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0"/>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0"/>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4" name="Google Shape;604;p10"/>
          <p:cNvGrpSpPr/>
          <p:nvPr/>
        </p:nvGrpSpPr>
        <p:grpSpPr>
          <a:xfrm flipH="1" rot="-1415750">
            <a:off x="430215" y="501184"/>
            <a:ext cx="602211" cy="1005088"/>
            <a:chOff x="1980950" y="3649100"/>
            <a:chExt cx="146600" cy="244675"/>
          </a:xfrm>
        </p:grpSpPr>
        <p:sp>
          <p:nvSpPr>
            <p:cNvPr id="605" name="Google Shape;605;p10"/>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0"/>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0"/>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0"/>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0"/>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0"/>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0"/>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0"/>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0"/>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0"/>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0"/>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0"/>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0"/>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10"/>
          <p:cNvGrpSpPr/>
          <p:nvPr/>
        </p:nvGrpSpPr>
        <p:grpSpPr>
          <a:xfrm flipH="1" rot="-897778">
            <a:off x="825036" y="1701916"/>
            <a:ext cx="540259" cy="223794"/>
            <a:chOff x="2333000" y="3750375"/>
            <a:chExt cx="157050" cy="65050"/>
          </a:xfrm>
        </p:grpSpPr>
        <p:sp>
          <p:nvSpPr>
            <p:cNvPr id="619" name="Google Shape;619;p10"/>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0"/>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0"/>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0"/>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0"/>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4" name="Google Shape;624;p10"/>
          <p:cNvSpPr txBox="1"/>
          <p:nvPr/>
        </p:nvSpPr>
        <p:spPr>
          <a:xfrm>
            <a:off x="2994450" y="3953875"/>
            <a:ext cx="3155100" cy="500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Roboto Condensed"/>
                <a:ea typeface="Roboto Condensed"/>
                <a:cs typeface="Roboto Condensed"/>
                <a:sym typeface="Roboto Condensed"/>
              </a:rPr>
              <a:t>CREDITS</a:t>
            </a:r>
            <a:r>
              <a:rPr lang="en" sz="1200">
                <a:solidFill>
                  <a:schemeClr val="dk1"/>
                </a:solidFill>
                <a:latin typeface="Roboto Condensed"/>
                <a:ea typeface="Roboto Condensed"/>
                <a:cs typeface="Roboto Condensed"/>
                <a:sym typeface="Roboto Condensed"/>
              </a:rPr>
              <a:t>: This presentation template was created by </a:t>
            </a:r>
            <a:r>
              <a:rPr b="1" lang="en" sz="1200">
                <a:solidFill>
                  <a:schemeClr val="dk1"/>
                </a:solidFill>
                <a:uFill>
                  <a:noFill/>
                </a:uFill>
                <a:latin typeface="Roboto Condensed"/>
                <a:ea typeface="Roboto Condensed"/>
                <a:cs typeface="Roboto Condensed"/>
                <a:sym typeface="Roboto Condensed"/>
                <a:hlinkClick r:id="rId2">
                  <a:extLst>
                    <a:ext uri="{A12FA001-AC4F-418D-AE19-62706E023703}">
                      <ahyp:hlinkClr val="tx"/>
                    </a:ext>
                  </a:extLst>
                </a:hlinkClick>
              </a:rPr>
              <a:t>Slidesgo</a:t>
            </a:r>
            <a:r>
              <a:rPr lang="en" sz="1200">
                <a:solidFill>
                  <a:schemeClr val="dk1"/>
                </a:solidFill>
                <a:latin typeface="Roboto Condensed"/>
                <a:ea typeface="Roboto Condensed"/>
                <a:cs typeface="Roboto Condensed"/>
                <a:sym typeface="Roboto Condensed"/>
              </a:rPr>
              <a:t>, including icons by </a:t>
            </a:r>
            <a:r>
              <a:rPr b="1" lang="en" sz="1200">
                <a:solidFill>
                  <a:schemeClr val="dk1"/>
                </a:solidFill>
                <a:uFill>
                  <a:noFill/>
                </a:uFill>
                <a:latin typeface="Roboto Condensed"/>
                <a:ea typeface="Roboto Condensed"/>
                <a:cs typeface="Roboto Condensed"/>
                <a:sym typeface="Roboto Condensed"/>
                <a:hlinkClick r:id="rId3">
                  <a:extLst>
                    <a:ext uri="{A12FA001-AC4F-418D-AE19-62706E023703}">
                      <ahyp:hlinkClr val="tx"/>
                    </a:ext>
                  </a:extLst>
                </a:hlinkClick>
              </a:rPr>
              <a:t>Flaticon</a:t>
            </a:r>
            <a:r>
              <a:rPr b="1" lang="en" sz="1200">
                <a:solidFill>
                  <a:schemeClr val="dk1"/>
                </a:solidFill>
                <a:latin typeface="Roboto Condensed"/>
                <a:ea typeface="Roboto Condensed"/>
                <a:cs typeface="Roboto Condensed"/>
                <a:sym typeface="Roboto Condensed"/>
              </a:rPr>
              <a:t> </a:t>
            </a:r>
            <a:r>
              <a:rPr lang="en" sz="1200">
                <a:solidFill>
                  <a:schemeClr val="dk1"/>
                </a:solidFill>
                <a:latin typeface="Roboto Condensed"/>
                <a:ea typeface="Roboto Condensed"/>
                <a:cs typeface="Roboto Condensed"/>
                <a:sym typeface="Roboto Condensed"/>
              </a:rPr>
              <a:t>and infographics &amp; images by </a:t>
            </a:r>
            <a:r>
              <a:rPr b="1" lang="en" sz="1200">
                <a:solidFill>
                  <a:schemeClr val="dk1"/>
                </a:solidFill>
                <a:uFill>
                  <a:noFill/>
                </a:uFill>
                <a:latin typeface="Roboto Condensed"/>
                <a:ea typeface="Roboto Condensed"/>
                <a:cs typeface="Roboto Condensed"/>
                <a:sym typeface="Roboto Condensed"/>
                <a:hlinkClick r:id="rId4">
                  <a:extLst>
                    <a:ext uri="{A12FA001-AC4F-418D-AE19-62706E023703}">
                      <ahyp:hlinkClr val="tx"/>
                    </a:ext>
                  </a:extLst>
                </a:hlinkClick>
              </a:rPr>
              <a:t>Freepik</a:t>
            </a:r>
            <a:endParaRPr b="1" sz="1200">
              <a:solidFill>
                <a:schemeClr val="dk1"/>
              </a:solidFill>
              <a:latin typeface="Roboto Condensed"/>
              <a:ea typeface="Roboto Condensed"/>
              <a:cs typeface="Roboto Condensed"/>
              <a:sym typeface="Roboto Condense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Condensed"/>
              <a:buChar char="●"/>
              <a:defRPr sz="1800">
                <a:solidFill>
                  <a:schemeClr val="dk1"/>
                </a:solidFill>
                <a:latin typeface="Roboto Condensed"/>
                <a:ea typeface="Roboto Condensed"/>
                <a:cs typeface="Roboto Condensed"/>
                <a:sym typeface="Roboto Condensed"/>
              </a:defRPr>
            </a:lvl1pPr>
            <a:lvl2pPr indent="-317500" lvl="1" marL="9144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2pPr>
            <a:lvl3pPr indent="-317500" lvl="2" marL="13716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3pPr>
            <a:lvl4pPr indent="-317500" lvl="3" marL="18288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4pPr>
            <a:lvl5pPr indent="-317500" lvl="4" marL="22860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5pPr>
            <a:lvl6pPr indent="-317500" lvl="5" marL="27432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6pPr>
            <a:lvl7pPr indent="-317500" lvl="6" marL="32004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7pPr>
            <a:lvl8pPr indent="-317500" lvl="7" marL="36576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8pPr>
            <a:lvl9pPr indent="-317500" lvl="8" marL="4114800">
              <a:lnSpc>
                <a:spcPct val="115000"/>
              </a:lnSpc>
              <a:spcBef>
                <a:spcPts val="1600"/>
              </a:spcBef>
              <a:spcAft>
                <a:spcPts val="160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hyperlink" Target="https://archive.ics.uci.edu/ml/datasets/Heart+Diseas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673" name="Shape 1673"/>
        <p:cNvGrpSpPr/>
        <p:nvPr/>
      </p:nvGrpSpPr>
      <p:grpSpPr>
        <a:xfrm>
          <a:off x="0" y="0"/>
          <a:ext cx="0" cy="0"/>
          <a:chOff x="0" y="0"/>
          <a:chExt cx="0" cy="0"/>
        </a:xfrm>
      </p:grpSpPr>
      <p:sp>
        <p:nvSpPr>
          <p:cNvPr id="1674" name="Google Shape;1674;p30"/>
          <p:cNvSpPr txBox="1"/>
          <p:nvPr>
            <p:ph type="ctrTitle"/>
          </p:nvPr>
        </p:nvSpPr>
        <p:spPr>
          <a:xfrm>
            <a:off x="1297275" y="2232950"/>
            <a:ext cx="6549300" cy="128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Heart Disease Diagnostic Analysis and Visualization</a:t>
            </a:r>
            <a:endParaRPr sz="5000"/>
          </a:p>
        </p:txBody>
      </p:sp>
      <p:grpSp>
        <p:nvGrpSpPr>
          <p:cNvPr id="1675" name="Google Shape;1675;p30"/>
          <p:cNvGrpSpPr/>
          <p:nvPr/>
        </p:nvGrpSpPr>
        <p:grpSpPr>
          <a:xfrm>
            <a:off x="3914089" y="1107877"/>
            <a:ext cx="1327215" cy="1147186"/>
            <a:chOff x="4447325" y="3140175"/>
            <a:chExt cx="249425" cy="215600"/>
          </a:xfrm>
        </p:grpSpPr>
        <p:sp>
          <p:nvSpPr>
            <p:cNvPr id="1676" name="Google Shape;1676;p30"/>
            <p:cNvSpPr/>
            <p:nvPr/>
          </p:nvSpPr>
          <p:spPr>
            <a:xfrm>
              <a:off x="4450525" y="3145250"/>
              <a:ext cx="213350" cy="123275"/>
            </a:xfrm>
            <a:custGeom>
              <a:rect b="b" l="l" r="r" t="t"/>
              <a:pathLst>
                <a:path extrusionOk="0" h="4931" w="8534">
                  <a:moveTo>
                    <a:pt x="6609" y="0"/>
                  </a:moveTo>
                  <a:cubicBezTo>
                    <a:pt x="5659" y="0"/>
                    <a:pt x="4863" y="1009"/>
                    <a:pt x="4702" y="1904"/>
                  </a:cubicBezTo>
                  <a:lnTo>
                    <a:pt x="4702" y="1881"/>
                  </a:lnTo>
                  <a:cubicBezTo>
                    <a:pt x="4330" y="941"/>
                    <a:pt x="3365" y="33"/>
                    <a:pt x="2365" y="33"/>
                  </a:cubicBezTo>
                  <a:cubicBezTo>
                    <a:pt x="1994" y="33"/>
                    <a:pt x="1618" y="158"/>
                    <a:pt x="1266" y="453"/>
                  </a:cubicBezTo>
                  <a:cubicBezTo>
                    <a:pt x="59" y="1452"/>
                    <a:pt x="1" y="3936"/>
                    <a:pt x="1231" y="4911"/>
                  </a:cubicBezTo>
                  <a:cubicBezTo>
                    <a:pt x="1248" y="4925"/>
                    <a:pt x="1266" y="4931"/>
                    <a:pt x="1284" y="4931"/>
                  </a:cubicBezTo>
                  <a:cubicBezTo>
                    <a:pt x="1344" y="4931"/>
                    <a:pt x="1403" y="4869"/>
                    <a:pt x="1394" y="4807"/>
                  </a:cubicBezTo>
                  <a:cubicBezTo>
                    <a:pt x="1231" y="4064"/>
                    <a:pt x="778" y="3495"/>
                    <a:pt x="790" y="2682"/>
                  </a:cubicBezTo>
                  <a:cubicBezTo>
                    <a:pt x="813" y="2171"/>
                    <a:pt x="941" y="1626"/>
                    <a:pt x="1196" y="1185"/>
                  </a:cubicBezTo>
                  <a:cubicBezTo>
                    <a:pt x="1491" y="698"/>
                    <a:pt x="1940" y="478"/>
                    <a:pt x="2416" y="478"/>
                  </a:cubicBezTo>
                  <a:cubicBezTo>
                    <a:pt x="2746" y="478"/>
                    <a:pt x="3089" y="584"/>
                    <a:pt x="3402" y="778"/>
                  </a:cubicBezTo>
                  <a:cubicBezTo>
                    <a:pt x="3890" y="1092"/>
                    <a:pt x="4145" y="1591"/>
                    <a:pt x="4563" y="1962"/>
                  </a:cubicBezTo>
                  <a:cubicBezTo>
                    <a:pt x="4575" y="1971"/>
                    <a:pt x="4592" y="1975"/>
                    <a:pt x="4609" y="1975"/>
                  </a:cubicBezTo>
                  <a:cubicBezTo>
                    <a:pt x="4640" y="1975"/>
                    <a:pt x="4672" y="1962"/>
                    <a:pt x="4679" y="1939"/>
                  </a:cubicBezTo>
                  <a:cubicBezTo>
                    <a:pt x="4679" y="1978"/>
                    <a:pt x="4722" y="2012"/>
                    <a:pt x="4763" y="2012"/>
                  </a:cubicBezTo>
                  <a:cubicBezTo>
                    <a:pt x="4783" y="2012"/>
                    <a:pt x="4803" y="2005"/>
                    <a:pt x="4818" y="1986"/>
                  </a:cubicBezTo>
                  <a:cubicBezTo>
                    <a:pt x="5326" y="1423"/>
                    <a:pt x="5665" y="421"/>
                    <a:pt x="6553" y="421"/>
                  </a:cubicBezTo>
                  <a:cubicBezTo>
                    <a:pt x="6600" y="421"/>
                    <a:pt x="6649" y="424"/>
                    <a:pt x="6699" y="430"/>
                  </a:cubicBezTo>
                  <a:cubicBezTo>
                    <a:pt x="7779" y="546"/>
                    <a:pt x="7779" y="1614"/>
                    <a:pt x="7999" y="2392"/>
                  </a:cubicBezTo>
                  <a:cubicBezTo>
                    <a:pt x="8010" y="2438"/>
                    <a:pt x="8040" y="2457"/>
                    <a:pt x="8074" y="2457"/>
                  </a:cubicBezTo>
                  <a:cubicBezTo>
                    <a:pt x="8117" y="2457"/>
                    <a:pt x="8166" y="2426"/>
                    <a:pt x="8185" y="2380"/>
                  </a:cubicBezTo>
                  <a:cubicBezTo>
                    <a:pt x="8533" y="1301"/>
                    <a:pt x="7825" y="24"/>
                    <a:pt x="6641" y="1"/>
                  </a:cubicBezTo>
                  <a:cubicBezTo>
                    <a:pt x="6630" y="0"/>
                    <a:pt x="6620" y="0"/>
                    <a:pt x="66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0"/>
            <p:cNvSpPr/>
            <p:nvPr/>
          </p:nvSpPr>
          <p:spPr>
            <a:xfrm>
              <a:off x="4447325" y="3140175"/>
              <a:ext cx="249425" cy="215600"/>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783" name="Shape 1783"/>
        <p:cNvGrpSpPr/>
        <p:nvPr/>
      </p:nvGrpSpPr>
      <p:grpSpPr>
        <a:xfrm>
          <a:off x="0" y="0"/>
          <a:ext cx="0" cy="0"/>
          <a:chOff x="0" y="0"/>
          <a:chExt cx="0" cy="0"/>
        </a:xfrm>
      </p:grpSpPr>
      <p:sp>
        <p:nvSpPr>
          <p:cNvPr id="1784" name="Google Shape;1784;p39"/>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Exporting</a:t>
            </a:r>
            <a:endParaRPr/>
          </a:p>
        </p:txBody>
      </p:sp>
      <p:sp>
        <p:nvSpPr>
          <p:cNvPr id="1785" name="Google Shape;1785;p39"/>
          <p:cNvSpPr txBox="1"/>
          <p:nvPr/>
        </p:nvSpPr>
        <p:spPr>
          <a:xfrm>
            <a:off x="1275825" y="1476750"/>
            <a:ext cx="6660300" cy="1426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lang="en" sz="1600">
                <a:solidFill>
                  <a:schemeClr val="dk1"/>
                </a:solidFill>
                <a:latin typeface="Neucha"/>
                <a:ea typeface="Neucha"/>
                <a:cs typeface="Neucha"/>
                <a:sym typeface="Neucha"/>
              </a:rPr>
              <a:t>Once the data has been cleaned in the data preprocessing stage, we will export the cleaned dataset into a new file with .csv format.</a:t>
            </a:r>
            <a:endParaRPr sz="1600">
              <a:solidFill>
                <a:schemeClr val="dk1"/>
              </a:solidFill>
              <a:latin typeface="Neucha"/>
              <a:ea typeface="Neucha"/>
              <a:cs typeface="Neucha"/>
              <a:sym typeface="Neucha"/>
            </a:endParaRPr>
          </a:p>
          <a:p>
            <a:pPr indent="0" lvl="0" marL="0" rtl="0" algn="l">
              <a:spcBef>
                <a:spcPts val="1000"/>
              </a:spcBef>
              <a:spcAft>
                <a:spcPts val="0"/>
              </a:spcAft>
              <a:buNone/>
            </a:pPr>
            <a:r>
              <a:t/>
            </a:r>
            <a:endParaRPr sz="1600">
              <a:solidFill>
                <a:schemeClr val="dk1"/>
              </a:solidFill>
              <a:latin typeface="Neucha"/>
              <a:ea typeface="Neucha"/>
              <a:cs typeface="Neucha"/>
              <a:sym typeface="Neucha"/>
            </a:endParaRPr>
          </a:p>
          <a:p>
            <a:pPr indent="0" lvl="0" marL="0" rtl="0" algn="l">
              <a:spcBef>
                <a:spcPts val="1000"/>
              </a:spcBef>
              <a:spcAft>
                <a:spcPts val="0"/>
              </a:spcAft>
              <a:buNone/>
            </a:pPr>
            <a:r>
              <a:rPr lang="en" sz="1600">
                <a:solidFill>
                  <a:schemeClr val="dk1"/>
                </a:solidFill>
                <a:latin typeface="Neucha"/>
                <a:ea typeface="Neucha"/>
                <a:cs typeface="Neucha"/>
                <a:sym typeface="Neucha"/>
              </a:rPr>
              <a:t>The new dataset file has name - ‘preprocessed_heart_disease_dataset.csv’</a:t>
            </a:r>
            <a:endParaRPr sz="1600">
              <a:solidFill>
                <a:schemeClr val="dk1"/>
              </a:solidFill>
              <a:latin typeface="Neucha"/>
              <a:ea typeface="Neucha"/>
              <a:cs typeface="Neucha"/>
              <a:sym typeface="Neuch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789" name="Shape 1789"/>
        <p:cNvGrpSpPr/>
        <p:nvPr/>
      </p:nvGrpSpPr>
      <p:grpSpPr>
        <a:xfrm>
          <a:off x="0" y="0"/>
          <a:ext cx="0" cy="0"/>
          <a:chOff x="0" y="0"/>
          <a:chExt cx="0" cy="0"/>
        </a:xfrm>
      </p:grpSpPr>
      <p:sp>
        <p:nvSpPr>
          <p:cNvPr id="1790" name="Google Shape;1790;p40"/>
          <p:cNvSpPr txBox="1"/>
          <p:nvPr>
            <p:ph type="ctrTitle"/>
          </p:nvPr>
        </p:nvSpPr>
        <p:spPr>
          <a:xfrm>
            <a:off x="785400" y="4228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 Loading and Modification</a:t>
            </a:r>
            <a:endParaRPr/>
          </a:p>
        </p:txBody>
      </p:sp>
      <p:sp>
        <p:nvSpPr>
          <p:cNvPr id="1791" name="Google Shape;1791;p40"/>
          <p:cNvSpPr txBox="1"/>
          <p:nvPr/>
        </p:nvSpPr>
        <p:spPr>
          <a:xfrm>
            <a:off x="1105050" y="1506875"/>
            <a:ext cx="6871500" cy="2893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solidFill>
                  <a:schemeClr val="dk1"/>
                </a:solidFill>
                <a:latin typeface="Neucha"/>
                <a:ea typeface="Neucha"/>
                <a:cs typeface="Neucha"/>
                <a:sym typeface="Neucha"/>
              </a:rPr>
              <a:t>The exported .csv dataset file – ‘preprocessed_heart_disease_dataset.csv’ will be imported into Tableau Public Desktop. Since this a .csv file, we will choose the ‘Microsoft Excel’ file option when prompted to import dataset into Tableau.</a:t>
            </a:r>
            <a:endParaRPr sz="1600">
              <a:solidFill>
                <a:schemeClr val="dk1"/>
              </a:solidFill>
              <a:latin typeface="Neucha"/>
              <a:ea typeface="Neucha"/>
              <a:cs typeface="Neucha"/>
              <a:sym typeface="Neucha"/>
            </a:endParaRPr>
          </a:p>
          <a:p>
            <a:pPr indent="0" lvl="0" marL="0" rtl="0" algn="just">
              <a:spcBef>
                <a:spcPts val="0"/>
              </a:spcBef>
              <a:spcAft>
                <a:spcPts val="0"/>
              </a:spcAft>
              <a:buNone/>
            </a:pPr>
            <a:r>
              <a:rPr lang="en" sz="1600">
                <a:solidFill>
                  <a:schemeClr val="dk1"/>
                </a:solidFill>
                <a:latin typeface="Neucha"/>
                <a:ea typeface="Neucha"/>
                <a:cs typeface="Neucha"/>
                <a:sym typeface="Neucha"/>
              </a:rPr>
              <a:t> </a:t>
            </a:r>
            <a:endParaRPr sz="1600">
              <a:solidFill>
                <a:schemeClr val="dk1"/>
              </a:solidFill>
              <a:latin typeface="Neucha"/>
              <a:ea typeface="Neucha"/>
              <a:cs typeface="Neucha"/>
              <a:sym typeface="Neucha"/>
            </a:endParaRPr>
          </a:p>
          <a:p>
            <a:pPr indent="0" lvl="0" marL="0" rtl="0" algn="just">
              <a:spcBef>
                <a:spcPts val="0"/>
              </a:spcBef>
              <a:spcAft>
                <a:spcPts val="0"/>
              </a:spcAft>
              <a:buNone/>
            </a:pPr>
            <a:r>
              <a:rPr lang="en" sz="1600">
                <a:solidFill>
                  <a:schemeClr val="dk1"/>
                </a:solidFill>
                <a:latin typeface="Neucha"/>
                <a:ea typeface="Neucha"/>
                <a:cs typeface="Neucha"/>
                <a:sym typeface="Neucha"/>
              </a:rPr>
              <a:t>Since the dataset contains many categorical columns which store the categories in the form of integers we will convert these numbers into meaningful phrases which will be understandable to the viewer and also easy to understand the terms used in the visualizations. </a:t>
            </a:r>
            <a:endParaRPr sz="1600">
              <a:solidFill>
                <a:schemeClr val="dk1"/>
              </a:solidFill>
              <a:latin typeface="Neucha"/>
              <a:ea typeface="Neucha"/>
              <a:cs typeface="Neucha"/>
              <a:sym typeface="Neucha"/>
            </a:endParaRPr>
          </a:p>
          <a:p>
            <a:pPr indent="0" lvl="0" marL="0" rtl="0" algn="just">
              <a:spcBef>
                <a:spcPts val="0"/>
              </a:spcBef>
              <a:spcAft>
                <a:spcPts val="0"/>
              </a:spcAft>
              <a:buNone/>
            </a:pPr>
            <a:r>
              <a:t/>
            </a:r>
            <a:endParaRPr sz="1600">
              <a:solidFill>
                <a:schemeClr val="dk1"/>
              </a:solidFill>
              <a:latin typeface="Neucha"/>
              <a:ea typeface="Neucha"/>
              <a:cs typeface="Neucha"/>
              <a:sym typeface="Neucha"/>
            </a:endParaRPr>
          </a:p>
          <a:p>
            <a:pPr indent="0" lvl="0" marL="0" rtl="0" algn="just">
              <a:spcBef>
                <a:spcPts val="0"/>
              </a:spcBef>
              <a:spcAft>
                <a:spcPts val="0"/>
              </a:spcAft>
              <a:buNone/>
            </a:pPr>
            <a:r>
              <a:rPr lang="en" sz="1600">
                <a:solidFill>
                  <a:schemeClr val="dk1"/>
                </a:solidFill>
                <a:latin typeface="Neucha"/>
                <a:ea typeface="Neucha"/>
                <a:cs typeface="Neucha"/>
                <a:sym typeface="Neucha"/>
              </a:rPr>
              <a:t>These phrases are called as ‘Aliases’ and will be provided to the values available in the categorical columns as part of data modification.</a:t>
            </a:r>
            <a:endParaRPr sz="1600">
              <a:solidFill>
                <a:schemeClr val="dk1"/>
              </a:solidFill>
              <a:latin typeface="Neucha"/>
              <a:ea typeface="Neucha"/>
              <a:cs typeface="Neucha"/>
              <a:sym typeface="Neuch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795" name="Shape 1795"/>
        <p:cNvGrpSpPr/>
        <p:nvPr/>
      </p:nvGrpSpPr>
      <p:grpSpPr>
        <a:xfrm>
          <a:off x="0" y="0"/>
          <a:ext cx="0" cy="0"/>
          <a:chOff x="0" y="0"/>
          <a:chExt cx="0" cy="0"/>
        </a:xfrm>
      </p:grpSpPr>
      <p:sp>
        <p:nvSpPr>
          <p:cNvPr id="1796" name="Google Shape;1796;p41"/>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Analysis</a:t>
            </a:r>
            <a:endParaRPr/>
          </a:p>
        </p:txBody>
      </p:sp>
      <p:sp>
        <p:nvSpPr>
          <p:cNvPr id="1797" name="Google Shape;1797;p41"/>
          <p:cNvSpPr txBox="1"/>
          <p:nvPr/>
        </p:nvSpPr>
        <p:spPr>
          <a:xfrm>
            <a:off x="1064875" y="1305975"/>
            <a:ext cx="69117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Neucha"/>
                <a:ea typeface="Neucha"/>
                <a:cs typeface="Neucha"/>
                <a:sym typeface="Neucha"/>
              </a:rPr>
              <a:t>Once the data has been loaded into the Tableau Desktop software, we perform the analysis for the various medical parameters provided in the dataset and study the relationship between them. </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Based on these patterns, we try to draw approximate inferences about the data provided on the basis of visualizations created.</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We have made use of different aspects of Tableau like different charts, labeling, aliases, filtering, and actions based on user choice. We have created separate worksheets for each type of visualization which contains the chart and a caption as well which contains the summary of analyses drawn.</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801" name="Shape 1801"/>
        <p:cNvGrpSpPr/>
        <p:nvPr/>
      </p:nvGrpSpPr>
      <p:grpSpPr>
        <a:xfrm>
          <a:off x="0" y="0"/>
          <a:ext cx="0" cy="0"/>
          <a:chOff x="0" y="0"/>
          <a:chExt cx="0" cy="0"/>
        </a:xfrm>
      </p:grpSpPr>
      <p:sp>
        <p:nvSpPr>
          <p:cNvPr id="1802" name="Google Shape;1802;p42"/>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Deployment</a:t>
            </a:r>
            <a:endParaRPr/>
          </a:p>
        </p:txBody>
      </p:sp>
      <p:sp>
        <p:nvSpPr>
          <p:cNvPr id="1803" name="Google Shape;1803;p42"/>
          <p:cNvSpPr txBox="1"/>
          <p:nvPr/>
        </p:nvSpPr>
        <p:spPr>
          <a:xfrm>
            <a:off x="1074900" y="1426525"/>
            <a:ext cx="69417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Neucha"/>
                <a:ea typeface="Neucha"/>
                <a:cs typeface="Neucha"/>
                <a:sym typeface="Neucha"/>
              </a:rPr>
              <a:t>All the different worksheets that have been created are compiled together into a Tableau workbook. Each worksheet is named based on the type of visualization performed in the chart. </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When we save all the worksheets on Tableau Desktop software, it connects to the Tableau Public Software via personal email id and credentials. All these sheets are uploaded onto the Tableau Public Software on personal profile and this viz. is visible to public. </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The link for the worksheets is at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https://public.tableau.com/views/HeartDiseaseDiagnosticAnalysis/AgeandChol?:language=en-US&amp;publish=yes&amp;:display_count=n&amp;:origin=viz_share_link</a:t>
            </a:r>
            <a:endParaRPr sz="1600">
              <a:solidFill>
                <a:schemeClr val="dk1"/>
              </a:solidFill>
              <a:latin typeface="Neucha"/>
              <a:ea typeface="Neucha"/>
              <a:cs typeface="Neucha"/>
              <a:sym typeface="Neuch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807" name="Shape 1807"/>
        <p:cNvGrpSpPr/>
        <p:nvPr/>
      </p:nvGrpSpPr>
      <p:grpSpPr>
        <a:xfrm>
          <a:off x="0" y="0"/>
          <a:ext cx="0" cy="0"/>
          <a:chOff x="0" y="0"/>
          <a:chExt cx="0" cy="0"/>
        </a:xfrm>
      </p:grpSpPr>
      <p:sp>
        <p:nvSpPr>
          <p:cNvPr id="1808" name="Google Shape;1808;p43"/>
          <p:cNvSpPr txBox="1"/>
          <p:nvPr>
            <p:ph idx="4294967295" type="title"/>
          </p:nvPr>
        </p:nvSpPr>
        <p:spPr>
          <a:xfrm>
            <a:off x="1477800" y="162629"/>
            <a:ext cx="6188400" cy="70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Visualizations</a:t>
            </a:r>
            <a:endParaRPr sz="4000"/>
          </a:p>
        </p:txBody>
      </p:sp>
      <p:pic>
        <p:nvPicPr>
          <p:cNvPr id="1809" name="Google Shape;1809;p43"/>
          <p:cNvPicPr preferRelativeResize="0"/>
          <p:nvPr/>
        </p:nvPicPr>
        <p:blipFill>
          <a:blip r:embed="rId3">
            <a:alphaModFix/>
          </a:blip>
          <a:stretch>
            <a:fillRect/>
          </a:stretch>
        </p:blipFill>
        <p:spPr>
          <a:xfrm>
            <a:off x="152400" y="867029"/>
            <a:ext cx="8839199" cy="3038066"/>
          </a:xfrm>
          <a:prstGeom prst="rect">
            <a:avLst/>
          </a:prstGeom>
          <a:noFill/>
          <a:ln>
            <a:noFill/>
          </a:ln>
        </p:spPr>
      </p:pic>
      <p:sp>
        <p:nvSpPr>
          <p:cNvPr id="1810" name="Google Shape;1810;p43"/>
          <p:cNvSpPr txBox="1"/>
          <p:nvPr/>
        </p:nvSpPr>
        <p:spPr>
          <a:xfrm>
            <a:off x="653825" y="3999300"/>
            <a:ext cx="7857000" cy="1416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600">
                <a:latin typeface="Neucha"/>
                <a:ea typeface="Neucha"/>
                <a:cs typeface="Neucha"/>
                <a:sym typeface="Neucha"/>
              </a:rPr>
              <a:t>Inference:</a:t>
            </a:r>
            <a:endParaRPr b="1" sz="1600">
              <a:latin typeface="Neucha"/>
              <a:ea typeface="Neucha"/>
              <a:cs typeface="Neucha"/>
              <a:sym typeface="Neucha"/>
            </a:endParaRPr>
          </a:p>
          <a:p>
            <a:pPr indent="0" lvl="0" marL="0" rtl="0" algn="l">
              <a:lnSpc>
                <a:spcPct val="100000"/>
              </a:lnSpc>
              <a:spcBef>
                <a:spcPts val="0"/>
              </a:spcBef>
              <a:spcAft>
                <a:spcPts val="0"/>
              </a:spcAft>
              <a:buNone/>
            </a:pPr>
            <a:r>
              <a:rPr lang="en" sz="1600">
                <a:latin typeface="Neucha"/>
                <a:ea typeface="Neucha"/>
                <a:cs typeface="Neucha"/>
                <a:sym typeface="Neucha"/>
              </a:rPr>
              <a:t> </a:t>
            </a:r>
            <a:endParaRPr sz="1600">
              <a:latin typeface="Neucha"/>
              <a:ea typeface="Neucha"/>
              <a:cs typeface="Neucha"/>
              <a:sym typeface="Neucha"/>
            </a:endParaRPr>
          </a:p>
          <a:p>
            <a:pPr indent="0" lvl="0" marL="0" rtl="0" algn="l">
              <a:lnSpc>
                <a:spcPct val="100000"/>
              </a:lnSpc>
              <a:spcBef>
                <a:spcPts val="0"/>
              </a:spcBef>
              <a:spcAft>
                <a:spcPts val="0"/>
              </a:spcAft>
              <a:buNone/>
            </a:pPr>
            <a:r>
              <a:rPr lang="en" sz="1600">
                <a:latin typeface="Neucha"/>
                <a:ea typeface="Neucha"/>
                <a:cs typeface="Neucha"/>
                <a:sym typeface="Neucha"/>
              </a:rPr>
              <a:t>1) The scatterplot of Age vs Chol shows us that there is no specific relationship between the Age and Chol. Low aged people also show moderate to high Chol levels and vice versa.</a:t>
            </a:r>
            <a:endParaRPr sz="1600">
              <a:latin typeface="Neucha"/>
              <a:ea typeface="Neucha"/>
              <a:cs typeface="Neucha"/>
              <a:sym typeface="Neucha"/>
            </a:endParaRPr>
          </a:p>
          <a:p>
            <a:pPr indent="0" lvl="0" marL="0" rtl="0" algn="l">
              <a:lnSpc>
                <a:spcPct val="100000"/>
              </a:lnSpc>
              <a:spcBef>
                <a:spcPts val="0"/>
              </a:spcBef>
              <a:spcAft>
                <a:spcPts val="0"/>
              </a:spcAft>
              <a:buNone/>
            </a:pPr>
            <a:r>
              <a:t/>
            </a:r>
            <a:endParaRPr sz="1600">
              <a:latin typeface="Neucha"/>
              <a:ea typeface="Neucha"/>
              <a:cs typeface="Neucha"/>
              <a:sym typeface="Neuch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4" name="Shape 1814"/>
        <p:cNvGrpSpPr/>
        <p:nvPr/>
      </p:nvGrpSpPr>
      <p:grpSpPr>
        <a:xfrm>
          <a:off x="0" y="0"/>
          <a:ext cx="0" cy="0"/>
          <a:chOff x="0" y="0"/>
          <a:chExt cx="0" cy="0"/>
        </a:xfrm>
      </p:grpSpPr>
      <p:pic>
        <p:nvPicPr>
          <p:cNvPr id="1815" name="Google Shape;1815;p44"/>
          <p:cNvPicPr preferRelativeResize="0"/>
          <p:nvPr/>
        </p:nvPicPr>
        <p:blipFill>
          <a:blip r:embed="rId3">
            <a:alphaModFix/>
          </a:blip>
          <a:stretch>
            <a:fillRect/>
          </a:stretch>
        </p:blipFill>
        <p:spPr>
          <a:xfrm>
            <a:off x="152400" y="142850"/>
            <a:ext cx="8839199" cy="2939838"/>
          </a:xfrm>
          <a:prstGeom prst="rect">
            <a:avLst/>
          </a:prstGeom>
          <a:noFill/>
          <a:ln>
            <a:noFill/>
          </a:ln>
        </p:spPr>
      </p:pic>
      <p:sp>
        <p:nvSpPr>
          <p:cNvPr id="1816" name="Google Shape;1816;p44"/>
          <p:cNvSpPr txBox="1"/>
          <p:nvPr/>
        </p:nvSpPr>
        <p:spPr>
          <a:xfrm>
            <a:off x="708325" y="3301875"/>
            <a:ext cx="7944000" cy="2031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500">
                <a:latin typeface="Neucha"/>
                <a:ea typeface="Neucha"/>
                <a:cs typeface="Neucha"/>
                <a:sym typeface="Neucha"/>
              </a:rPr>
              <a:t>Inferences:</a:t>
            </a:r>
            <a:endParaRPr b="1" sz="1500">
              <a:latin typeface="Neucha"/>
              <a:ea typeface="Neucha"/>
              <a:cs typeface="Neucha"/>
              <a:sym typeface="Neucha"/>
            </a:endParaRPr>
          </a:p>
          <a:p>
            <a:pPr indent="0" lvl="0" marL="0" rtl="0" algn="l">
              <a:lnSpc>
                <a:spcPct val="100000"/>
              </a:lnSpc>
              <a:spcBef>
                <a:spcPts val="0"/>
              </a:spcBef>
              <a:spcAft>
                <a:spcPts val="0"/>
              </a:spcAft>
              <a:buNone/>
            </a:pPr>
            <a:r>
              <a:rPr lang="en" sz="1500">
                <a:latin typeface="Neucha"/>
                <a:ea typeface="Neucha"/>
                <a:cs typeface="Neucha"/>
                <a:sym typeface="Neucha"/>
              </a:rPr>
              <a:t> </a:t>
            </a:r>
            <a:endParaRPr sz="1500">
              <a:latin typeface="Neucha"/>
              <a:ea typeface="Neucha"/>
              <a:cs typeface="Neucha"/>
              <a:sym typeface="Neucha"/>
            </a:endParaRPr>
          </a:p>
          <a:p>
            <a:pPr indent="0" lvl="0" marL="0" rtl="0" algn="l">
              <a:lnSpc>
                <a:spcPct val="100000"/>
              </a:lnSpc>
              <a:spcBef>
                <a:spcPts val="0"/>
              </a:spcBef>
              <a:spcAft>
                <a:spcPts val="0"/>
              </a:spcAft>
              <a:buNone/>
            </a:pPr>
            <a:r>
              <a:rPr lang="en" sz="1500">
                <a:highlight>
                  <a:srgbClr val="FFFFFF"/>
                </a:highlight>
                <a:latin typeface="Neucha"/>
                <a:ea typeface="Neucha"/>
                <a:cs typeface="Neucha"/>
                <a:sym typeface="Neucha"/>
              </a:rPr>
              <a:t>1) When comparing the individual Chest Pain type percentages for Males and Females, it is clear that Males are more prone to the Chest Pain symptoms.</a:t>
            </a:r>
            <a:endParaRPr sz="1500">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sz="1500">
              <a:latin typeface="Neucha"/>
              <a:ea typeface="Neucha"/>
              <a:cs typeface="Neucha"/>
              <a:sym typeface="Neucha"/>
            </a:endParaRPr>
          </a:p>
          <a:p>
            <a:pPr indent="0" lvl="0" marL="0" rtl="0" algn="l">
              <a:lnSpc>
                <a:spcPct val="100000"/>
              </a:lnSpc>
              <a:spcBef>
                <a:spcPts val="0"/>
              </a:spcBef>
              <a:spcAft>
                <a:spcPts val="0"/>
              </a:spcAft>
              <a:buNone/>
            </a:pPr>
            <a:r>
              <a:rPr lang="en" sz="1500">
                <a:highlight>
                  <a:srgbClr val="FFFFFF"/>
                </a:highlight>
                <a:latin typeface="Neucha"/>
                <a:ea typeface="Neucha"/>
                <a:cs typeface="Neucha"/>
                <a:sym typeface="Neucha"/>
              </a:rPr>
              <a:t>2) The Asymptomatic type of Chest Pain is the one which affects both Males and Females in the higher proportion. But in Males it surpasses the rate as compared to Females by more than double.</a:t>
            </a:r>
            <a:endParaRPr sz="1500">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sz="1500">
              <a:latin typeface="Neucha"/>
              <a:ea typeface="Neucha"/>
              <a:cs typeface="Neucha"/>
              <a:sym typeface="Neuch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0" name="Shape 1820"/>
        <p:cNvGrpSpPr/>
        <p:nvPr/>
      </p:nvGrpSpPr>
      <p:grpSpPr>
        <a:xfrm>
          <a:off x="0" y="0"/>
          <a:ext cx="0" cy="0"/>
          <a:chOff x="0" y="0"/>
          <a:chExt cx="0" cy="0"/>
        </a:xfrm>
      </p:grpSpPr>
      <p:pic>
        <p:nvPicPr>
          <p:cNvPr id="1821" name="Google Shape;1821;p45"/>
          <p:cNvPicPr preferRelativeResize="0"/>
          <p:nvPr/>
        </p:nvPicPr>
        <p:blipFill>
          <a:blip r:embed="rId3">
            <a:alphaModFix/>
          </a:blip>
          <a:stretch>
            <a:fillRect/>
          </a:stretch>
        </p:blipFill>
        <p:spPr>
          <a:xfrm>
            <a:off x="152400" y="191688"/>
            <a:ext cx="8839199" cy="2994774"/>
          </a:xfrm>
          <a:prstGeom prst="rect">
            <a:avLst/>
          </a:prstGeom>
          <a:noFill/>
          <a:ln>
            <a:noFill/>
          </a:ln>
        </p:spPr>
      </p:pic>
      <p:sp>
        <p:nvSpPr>
          <p:cNvPr id="1822" name="Google Shape;1822;p45"/>
          <p:cNvSpPr txBox="1"/>
          <p:nvPr/>
        </p:nvSpPr>
        <p:spPr>
          <a:xfrm>
            <a:off x="676200" y="3334575"/>
            <a:ext cx="7791600" cy="2031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500">
                <a:highlight>
                  <a:srgbClr val="FFFFFF"/>
                </a:highlight>
                <a:latin typeface="Neucha"/>
                <a:ea typeface="Neucha"/>
                <a:cs typeface="Neucha"/>
                <a:sym typeface="Neucha"/>
              </a:rPr>
              <a:t>Inferences:</a:t>
            </a:r>
            <a:endParaRPr b="1" sz="1500">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sz="1500">
              <a:latin typeface="Neucha"/>
              <a:ea typeface="Neucha"/>
              <a:cs typeface="Neucha"/>
              <a:sym typeface="Neucha"/>
            </a:endParaRPr>
          </a:p>
          <a:p>
            <a:pPr indent="0" lvl="0" marL="0" rtl="0" algn="l">
              <a:lnSpc>
                <a:spcPct val="100000"/>
              </a:lnSpc>
              <a:spcBef>
                <a:spcPts val="0"/>
              </a:spcBef>
              <a:spcAft>
                <a:spcPts val="0"/>
              </a:spcAft>
              <a:buNone/>
            </a:pPr>
            <a:r>
              <a:rPr lang="en" sz="1500">
                <a:highlight>
                  <a:srgbClr val="FFFFFF"/>
                </a:highlight>
                <a:latin typeface="Neucha"/>
                <a:ea typeface="Neucha"/>
                <a:cs typeface="Neucha"/>
                <a:sym typeface="Neucha"/>
              </a:rPr>
              <a:t>1) We observe that the Normal type of Thalassemia is common in both Male and Female and is approximately equal chances to contract the disorder.</a:t>
            </a:r>
            <a:endParaRPr sz="1500">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sz="1500">
              <a:latin typeface="Neucha"/>
              <a:ea typeface="Neucha"/>
              <a:cs typeface="Neucha"/>
              <a:sym typeface="Neucha"/>
            </a:endParaRPr>
          </a:p>
          <a:p>
            <a:pPr indent="0" lvl="0" marL="0" rtl="0" algn="l">
              <a:lnSpc>
                <a:spcPct val="100000"/>
              </a:lnSpc>
              <a:spcBef>
                <a:spcPts val="0"/>
              </a:spcBef>
              <a:spcAft>
                <a:spcPts val="0"/>
              </a:spcAft>
              <a:buNone/>
            </a:pPr>
            <a:r>
              <a:rPr lang="en" sz="1500">
                <a:highlight>
                  <a:srgbClr val="FFFFFF"/>
                </a:highlight>
                <a:latin typeface="Neucha"/>
                <a:ea typeface="Neucha"/>
                <a:cs typeface="Neucha"/>
                <a:sym typeface="Neucha"/>
              </a:rPr>
              <a:t>2) As opposed to the Normal type, the Fixed and Reversible types of Thalassemia are more likely to be found in the Male sex. The proportion of the Males having these disorders is much greater than the Females.</a:t>
            </a:r>
            <a:endParaRPr sz="1500">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sz="1500">
              <a:latin typeface="Neucha"/>
              <a:ea typeface="Neucha"/>
              <a:cs typeface="Neucha"/>
              <a:sym typeface="Neuch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6" name="Shape 1826"/>
        <p:cNvGrpSpPr/>
        <p:nvPr/>
      </p:nvGrpSpPr>
      <p:grpSpPr>
        <a:xfrm>
          <a:off x="0" y="0"/>
          <a:ext cx="0" cy="0"/>
          <a:chOff x="0" y="0"/>
          <a:chExt cx="0" cy="0"/>
        </a:xfrm>
      </p:grpSpPr>
      <p:pic>
        <p:nvPicPr>
          <p:cNvPr id="1827" name="Google Shape;1827;p46"/>
          <p:cNvPicPr preferRelativeResize="0"/>
          <p:nvPr/>
        </p:nvPicPr>
        <p:blipFill>
          <a:blip r:embed="rId3">
            <a:alphaModFix/>
          </a:blip>
          <a:stretch>
            <a:fillRect/>
          </a:stretch>
        </p:blipFill>
        <p:spPr>
          <a:xfrm>
            <a:off x="152400" y="185288"/>
            <a:ext cx="8839199" cy="2985773"/>
          </a:xfrm>
          <a:prstGeom prst="rect">
            <a:avLst/>
          </a:prstGeom>
          <a:noFill/>
          <a:ln>
            <a:noFill/>
          </a:ln>
        </p:spPr>
      </p:pic>
      <p:sp>
        <p:nvSpPr>
          <p:cNvPr id="1828" name="Google Shape;1828;p46"/>
          <p:cNvSpPr txBox="1"/>
          <p:nvPr/>
        </p:nvSpPr>
        <p:spPr>
          <a:xfrm>
            <a:off x="719225" y="3225575"/>
            <a:ext cx="7726200" cy="1569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500">
                <a:latin typeface="Neucha"/>
                <a:ea typeface="Neucha"/>
                <a:cs typeface="Neucha"/>
                <a:sym typeface="Neucha"/>
              </a:rPr>
              <a:t>Analysis:</a:t>
            </a:r>
            <a:endParaRPr b="1" sz="1500">
              <a:latin typeface="Neucha"/>
              <a:ea typeface="Neucha"/>
              <a:cs typeface="Neucha"/>
              <a:sym typeface="Neucha"/>
            </a:endParaRPr>
          </a:p>
          <a:p>
            <a:pPr indent="0" lvl="0" marL="0" rtl="0" algn="l">
              <a:lnSpc>
                <a:spcPct val="100000"/>
              </a:lnSpc>
              <a:spcBef>
                <a:spcPts val="0"/>
              </a:spcBef>
              <a:spcAft>
                <a:spcPts val="0"/>
              </a:spcAft>
              <a:buNone/>
            </a:pPr>
            <a:r>
              <a:rPr b="1" lang="en" sz="1500">
                <a:latin typeface="Neucha"/>
                <a:ea typeface="Neucha"/>
                <a:cs typeface="Neucha"/>
                <a:sym typeface="Neucha"/>
              </a:rPr>
              <a:t> </a:t>
            </a:r>
            <a:endParaRPr b="1" sz="1500">
              <a:latin typeface="Neucha"/>
              <a:ea typeface="Neucha"/>
              <a:cs typeface="Neucha"/>
              <a:sym typeface="Neucha"/>
            </a:endParaRPr>
          </a:p>
          <a:p>
            <a:pPr indent="0" lvl="0" marL="0" rtl="0" algn="l">
              <a:lnSpc>
                <a:spcPct val="100000"/>
              </a:lnSpc>
              <a:spcBef>
                <a:spcPts val="0"/>
              </a:spcBef>
              <a:spcAft>
                <a:spcPts val="0"/>
              </a:spcAft>
              <a:buNone/>
            </a:pPr>
            <a:r>
              <a:rPr lang="en" sz="1500">
                <a:latin typeface="Neucha"/>
                <a:ea typeface="Neucha"/>
                <a:cs typeface="Neucha"/>
                <a:sym typeface="Neucha"/>
              </a:rPr>
              <a:t>1) We can see a general negative correlation between the Age and Thalach parameters.</a:t>
            </a:r>
            <a:endParaRPr sz="1500">
              <a:latin typeface="Neucha"/>
              <a:ea typeface="Neucha"/>
              <a:cs typeface="Neucha"/>
              <a:sym typeface="Neucha"/>
            </a:endParaRPr>
          </a:p>
          <a:p>
            <a:pPr indent="0" lvl="0" marL="0" rtl="0" algn="l">
              <a:lnSpc>
                <a:spcPct val="100000"/>
              </a:lnSpc>
              <a:spcBef>
                <a:spcPts val="0"/>
              </a:spcBef>
              <a:spcAft>
                <a:spcPts val="0"/>
              </a:spcAft>
              <a:buNone/>
            </a:pPr>
            <a:r>
              <a:rPr lang="en" sz="1500">
                <a:latin typeface="Neucha"/>
                <a:ea typeface="Neucha"/>
                <a:cs typeface="Neucha"/>
                <a:sym typeface="Neucha"/>
              </a:rPr>
              <a:t> </a:t>
            </a:r>
            <a:endParaRPr sz="1500">
              <a:latin typeface="Neucha"/>
              <a:ea typeface="Neucha"/>
              <a:cs typeface="Neucha"/>
              <a:sym typeface="Neucha"/>
            </a:endParaRPr>
          </a:p>
          <a:p>
            <a:pPr indent="0" lvl="0" marL="0" rtl="0" algn="l">
              <a:lnSpc>
                <a:spcPct val="100000"/>
              </a:lnSpc>
              <a:spcBef>
                <a:spcPts val="0"/>
              </a:spcBef>
              <a:spcAft>
                <a:spcPts val="0"/>
              </a:spcAft>
              <a:buNone/>
            </a:pPr>
            <a:r>
              <a:rPr lang="en" sz="1500">
                <a:latin typeface="Neucha"/>
                <a:ea typeface="Neucha"/>
                <a:cs typeface="Neucha"/>
                <a:sym typeface="Neucha"/>
              </a:rPr>
              <a:t>2) If we highlight the Sex attribute, we will be able to see an approximate downward trend indicating that the as the age increases the thalach (maximum heartrate) starts decreasing.</a:t>
            </a:r>
            <a:endParaRPr sz="1500">
              <a:latin typeface="Neucha"/>
              <a:ea typeface="Neucha"/>
              <a:cs typeface="Neucha"/>
              <a:sym typeface="Neuch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2" name="Shape 1832"/>
        <p:cNvGrpSpPr/>
        <p:nvPr/>
      </p:nvGrpSpPr>
      <p:grpSpPr>
        <a:xfrm>
          <a:off x="0" y="0"/>
          <a:ext cx="0" cy="0"/>
          <a:chOff x="0" y="0"/>
          <a:chExt cx="0" cy="0"/>
        </a:xfrm>
      </p:grpSpPr>
      <p:pic>
        <p:nvPicPr>
          <p:cNvPr id="1833" name="Google Shape;1833;p47"/>
          <p:cNvPicPr preferRelativeResize="0"/>
          <p:nvPr/>
        </p:nvPicPr>
        <p:blipFill>
          <a:blip r:embed="rId3">
            <a:alphaModFix/>
          </a:blip>
          <a:stretch>
            <a:fillRect/>
          </a:stretch>
        </p:blipFill>
        <p:spPr>
          <a:xfrm>
            <a:off x="152400" y="183425"/>
            <a:ext cx="8839202" cy="2836950"/>
          </a:xfrm>
          <a:prstGeom prst="rect">
            <a:avLst/>
          </a:prstGeom>
          <a:noFill/>
          <a:ln>
            <a:noFill/>
          </a:ln>
        </p:spPr>
      </p:pic>
      <p:sp>
        <p:nvSpPr>
          <p:cNvPr id="1834" name="Google Shape;1834;p47"/>
          <p:cNvSpPr txBox="1"/>
          <p:nvPr/>
        </p:nvSpPr>
        <p:spPr>
          <a:xfrm>
            <a:off x="610250" y="3116600"/>
            <a:ext cx="7998600" cy="2216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200">
                <a:latin typeface="Neucha"/>
                <a:ea typeface="Neucha"/>
                <a:cs typeface="Neucha"/>
                <a:sym typeface="Neucha"/>
              </a:rPr>
              <a:t>Inferences:</a:t>
            </a:r>
            <a:endParaRPr b="1" sz="1200">
              <a:latin typeface="Neucha"/>
              <a:ea typeface="Neucha"/>
              <a:cs typeface="Neucha"/>
              <a:sym typeface="Neucha"/>
            </a:endParaRPr>
          </a:p>
          <a:p>
            <a:pPr indent="0" lvl="0" marL="0" rtl="0" algn="l">
              <a:lnSpc>
                <a:spcPct val="100000"/>
              </a:lnSpc>
              <a:spcBef>
                <a:spcPts val="0"/>
              </a:spcBef>
              <a:spcAft>
                <a:spcPts val="0"/>
              </a:spcAft>
              <a:buNone/>
            </a:pPr>
            <a:r>
              <a:t/>
            </a:r>
            <a:endParaRPr sz="1200">
              <a:latin typeface="Neucha"/>
              <a:ea typeface="Neucha"/>
              <a:cs typeface="Neucha"/>
              <a:sym typeface="Neucha"/>
            </a:endParaRPr>
          </a:p>
          <a:p>
            <a:pPr indent="0" lvl="0" marL="0" rtl="0" algn="l">
              <a:lnSpc>
                <a:spcPct val="100000"/>
              </a:lnSpc>
              <a:spcBef>
                <a:spcPts val="0"/>
              </a:spcBef>
              <a:spcAft>
                <a:spcPts val="0"/>
              </a:spcAft>
              <a:buNone/>
            </a:pPr>
            <a:r>
              <a:rPr lang="en" sz="1200">
                <a:highlight>
                  <a:srgbClr val="FFFFFF"/>
                </a:highlight>
                <a:latin typeface="Neucha"/>
                <a:ea typeface="Neucha"/>
                <a:cs typeface="Neucha"/>
                <a:sym typeface="Neucha"/>
              </a:rPr>
              <a:t>1) This plot shows us the variation and relationship between the Cholesterol levels, Fasting Blood Sugar and the Resting Blood Pressure.</a:t>
            </a:r>
            <a:endParaRPr sz="1200">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sz="1200">
              <a:latin typeface="Neucha"/>
              <a:ea typeface="Neucha"/>
              <a:cs typeface="Neucha"/>
              <a:sym typeface="Neucha"/>
            </a:endParaRPr>
          </a:p>
          <a:p>
            <a:pPr indent="0" lvl="0" marL="0" rtl="0" algn="l">
              <a:lnSpc>
                <a:spcPct val="100000"/>
              </a:lnSpc>
              <a:spcBef>
                <a:spcPts val="0"/>
              </a:spcBef>
              <a:spcAft>
                <a:spcPts val="0"/>
              </a:spcAft>
              <a:buNone/>
            </a:pPr>
            <a:r>
              <a:rPr lang="en" sz="1200">
                <a:highlight>
                  <a:srgbClr val="FFFFFF"/>
                </a:highlight>
                <a:latin typeface="Neucha"/>
                <a:ea typeface="Neucha"/>
                <a:cs typeface="Neucha"/>
                <a:sym typeface="Neucha"/>
              </a:rPr>
              <a:t>2) When the Fasting Blood Sugar of a person &gt; 120 mg/dl, then the Cholesterol level is slightly higher than when the Fasting Blood Sugar level &lt; 120 mg/dl. In this case the Blood pressure of the person is higher than the Blood Pressure of the person whose Blood Sugar Level &lt; 120 mg/dl.</a:t>
            </a:r>
            <a:endParaRPr sz="1200">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sz="1200">
              <a:latin typeface="Neucha"/>
              <a:ea typeface="Neucha"/>
              <a:cs typeface="Neucha"/>
              <a:sym typeface="Neucha"/>
            </a:endParaRPr>
          </a:p>
          <a:p>
            <a:pPr indent="0" lvl="0" marL="0" rtl="0" algn="l">
              <a:lnSpc>
                <a:spcPct val="100000"/>
              </a:lnSpc>
              <a:spcBef>
                <a:spcPts val="0"/>
              </a:spcBef>
              <a:spcAft>
                <a:spcPts val="0"/>
              </a:spcAft>
              <a:buNone/>
            </a:pPr>
            <a:r>
              <a:rPr lang="en" sz="1200">
                <a:highlight>
                  <a:srgbClr val="FFFFFF"/>
                </a:highlight>
                <a:latin typeface="Neucha"/>
                <a:ea typeface="Neucha"/>
                <a:cs typeface="Neucha"/>
                <a:sym typeface="Neucha"/>
              </a:rPr>
              <a:t>3) This indicates that when the person fasts, the blood sugar level is less as the body uses the existing body sugar and the blood pressure is also low due to low activity.</a:t>
            </a:r>
            <a:endParaRPr sz="1200">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sz="1200">
              <a:latin typeface="Neucha"/>
              <a:ea typeface="Neucha"/>
              <a:cs typeface="Neucha"/>
              <a:sym typeface="Neuch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8" name="Shape 1838"/>
        <p:cNvGrpSpPr/>
        <p:nvPr/>
      </p:nvGrpSpPr>
      <p:grpSpPr>
        <a:xfrm>
          <a:off x="0" y="0"/>
          <a:ext cx="0" cy="0"/>
          <a:chOff x="0" y="0"/>
          <a:chExt cx="0" cy="0"/>
        </a:xfrm>
      </p:grpSpPr>
      <p:pic>
        <p:nvPicPr>
          <p:cNvPr id="1839" name="Google Shape;1839;p48"/>
          <p:cNvPicPr preferRelativeResize="0"/>
          <p:nvPr/>
        </p:nvPicPr>
        <p:blipFill>
          <a:blip r:embed="rId3">
            <a:alphaModFix/>
          </a:blip>
          <a:stretch>
            <a:fillRect/>
          </a:stretch>
        </p:blipFill>
        <p:spPr>
          <a:xfrm>
            <a:off x="152400" y="179963"/>
            <a:ext cx="8839201" cy="2909270"/>
          </a:xfrm>
          <a:prstGeom prst="rect">
            <a:avLst/>
          </a:prstGeom>
          <a:noFill/>
          <a:ln>
            <a:noFill/>
          </a:ln>
        </p:spPr>
      </p:pic>
      <p:sp>
        <p:nvSpPr>
          <p:cNvPr id="1840" name="Google Shape;1840;p48"/>
          <p:cNvSpPr txBox="1"/>
          <p:nvPr/>
        </p:nvSpPr>
        <p:spPr>
          <a:xfrm>
            <a:off x="659850" y="2964025"/>
            <a:ext cx="7824300" cy="2124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a:highlight>
                  <a:srgbClr val="FFFFFF"/>
                </a:highlight>
                <a:latin typeface="Neucha"/>
                <a:ea typeface="Neucha"/>
                <a:cs typeface="Neucha"/>
                <a:sym typeface="Neucha"/>
              </a:rPr>
              <a:t>Inferences:</a:t>
            </a:r>
            <a:endParaRPr b="1">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rPr lang="en">
                <a:highlight>
                  <a:srgbClr val="FFFFFF"/>
                </a:highlight>
                <a:latin typeface="Neucha"/>
                <a:ea typeface="Neucha"/>
                <a:cs typeface="Neucha"/>
                <a:sym typeface="Neucha"/>
              </a:rPr>
              <a:t>1) A very small percentage of the total population ~2% shows the ST-T wave abnormality.</a:t>
            </a:r>
            <a:endParaRPr>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a:latin typeface="Neucha"/>
              <a:ea typeface="Neucha"/>
              <a:cs typeface="Neucha"/>
              <a:sym typeface="Neucha"/>
            </a:endParaRPr>
          </a:p>
          <a:p>
            <a:pPr indent="0" lvl="0" marL="0" rtl="0" algn="l">
              <a:lnSpc>
                <a:spcPct val="100000"/>
              </a:lnSpc>
              <a:spcBef>
                <a:spcPts val="0"/>
              </a:spcBef>
              <a:spcAft>
                <a:spcPts val="0"/>
              </a:spcAft>
              <a:buNone/>
            </a:pPr>
            <a:r>
              <a:rPr lang="en">
                <a:highlight>
                  <a:srgbClr val="FFFFFF"/>
                </a:highlight>
                <a:latin typeface="Neucha"/>
                <a:ea typeface="Neucha"/>
                <a:cs typeface="Neucha"/>
                <a:sym typeface="Neucha"/>
              </a:rPr>
              <a:t>2) The percentage of Females with Normal RestEcg is more as compared to percentage of Females with Left Ventricular Hypertrophy.</a:t>
            </a:r>
            <a:endParaRPr>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a:latin typeface="Neucha"/>
              <a:ea typeface="Neucha"/>
              <a:cs typeface="Neucha"/>
              <a:sym typeface="Neucha"/>
            </a:endParaRPr>
          </a:p>
          <a:p>
            <a:pPr indent="0" lvl="0" marL="0" rtl="0" algn="l">
              <a:lnSpc>
                <a:spcPct val="100000"/>
              </a:lnSpc>
              <a:spcBef>
                <a:spcPts val="0"/>
              </a:spcBef>
              <a:spcAft>
                <a:spcPts val="0"/>
              </a:spcAft>
              <a:buNone/>
            </a:pPr>
            <a:r>
              <a:rPr lang="en">
                <a:highlight>
                  <a:srgbClr val="FFFFFF"/>
                </a:highlight>
                <a:latin typeface="Neucha"/>
                <a:ea typeface="Neucha"/>
                <a:cs typeface="Neucha"/>
                <a:sym typeface="Neucha"/>
              </a:rPr>
              <a:t>3) The percentage of Males with Normal RestEcg is almost same as compared to percentage of Males with Left Ventricular Hypertrophy.</a:t>
            </a:r>
            <a:endParaRPr>
              <a:latin typeface="Neucha"/>
              <a:ea typeface="Neucha"/>
              <a:cs typeface="Neucha"/>
              <a:sym typeface="Neuch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681" name="Shape 1681"/>
        <p:cNvGrpSpPr/>
        <p:nvPr/>
      </p:nvGrpSpPr>
      <p:grpSpPr>
        <a:xfrm>
          <a:off x="0" y="0"/>
          <a:ext cx="0" cy="0"/>
          <a:chOff x="0" y="0"/>
          <a:chExt cx="0" cy="0"/>
        </a:xfrm>
      </p:grpSpPr>
      <p:sp>
        <p:nvSpPr>
          <p:cNvPr id="1682" name="Google Shape;1682;p31"/>
          <p:cNvSpPr txBox="1"/>
          <p:nvPr>
            <p:ph idx="2" type="ctrTitle"/>
          </p:nvPr>
        </p:nvSpPr>
        <p:spPr>
          <a:xfrm>
            <a:off x="2377500" y="262125"/>
            <a:ext cx="4389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Table of Contents</a:t>
            </a:r>
            <a:endParaRPr sz="4000"/>
          </a:p>
        </p:txBody>
      </p:sp>
      <p:grpSp>
        <p:nvGrpSpPr>
          <p:cNvPr id="1683" name="Google Shape;1683;p31"/>
          <p:cNvGrpSpPr/>
          <p:nvPr/>
        </p:nvGrpSpPr>
        <p:grpSpPr>
          <a:xfrm>
            <a:off x="6062445" y="3092192"/>
            <a:ext cx="689289" cy="603816"/>
            <a:chOff x="2768600" y="1372700"/>
            <a:chExt cx="794203" cy="627015"/>
          </a:xfrm>
        </p:grpSpPr>
        <p:sp>
          <p:nvSpPr>
            <p:cNvPr id="1684" name="Google Shape;1684;p31"/>
            <p:cNvSpPr/>
            <p:nvPr/>
          </p:nvSpPr>
          <p:spPr>
            <a:xfrm>
              <a:off x="2768600" y="1372700"/>
              <a:ext cx="794203" cy="62701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85" name="Google Shape;1685;p31"/>
            <p:cNvSpPr/>
            <p:nvPr/>
          </p:nvSpPr>
          <p:spPr>
            <a:xfrm>
              <a:off x="2798950" y="1395650"/>
              <a:ext cx="733500" cy="58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6" name="Google Shape;1686;p31"/>
          <p:cNvGrpSpPr/>
          <p:nvPr/>
        </p:nvGrpSpPr>
        <p:grpSpPr>
          <a:xfrm>
            <a:off x="3151375" y="3119694"/>
            <a:ext cx="689289" cy="603816"/>
            <a:chOff x="2768600" y="1372700"/>
            <a:chExt cx="794203" cy="627015"/>
          </a:xfrm>
        </p:grpSpPr>
        <p:sp>
          <p:nvSpPr>
            <p:cNvPr id="1687" name="Google Shape;1687;p31"/>
            <p:cNvSpPr/>
            <p:nvPr/>
          </p:nvSpPr>
          <p:spPr>
            <a:xfrm>
              <a:off x="2768600" y="1372700"/>
              <a:ext cx="794203" cy="62701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88" name="Google Shape;1688;p31"/>
            <p:cNvSpPr/>
            <p:nvPr/>
          </p:nvSpPr>
          <p:spPr>
            <a:xfrm>
              <a:off x="2798950" y="1395650"/>
              <a:ext cx="733500" cy="58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9" name="Google Shape;1689;p31"/>
          <p:cNvGrpSpPr/>
          <p:nvPr/>
        </p:nvGrpSpPr>
        <p:grpSpPr>
          <a:xfrm>
            <a:off x="4507205" y="1383189"/>
            <a:ext cx="689289" cy="603816"/>
            <a:chOff x="2768600" y="1372700"/>
            <a:chExt cx="794203" cy="627015"/>
          </a:xfrm>
        </p:grpSpPr>
        <p:sp>
          <p:nvSpPr>
            <p:cNvPr id="1690" name="Google Shape;1690;p31"/>
            <p:cNvSpPr/>
            <p:nvPr/>
          </p:nvSpPr>
          <p:spPr>
            <a:xfrm>
              <a:off x="2768600" y="1372700"/>
              <a:ext cx="794203" cy="62701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91" name="Google Shape;1691;p31"/>
            <p:cNvSpPr/>
            <p:nvPr/>
          </p:nvSpPr>
          <p:spPr>
            <a:xfrm>
              <a:off x="2798950" y="1395650"/>
              <a:ext cx="733500" cy="58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2" name="Google Shape;1692;p31"/>
          <p:cNvSpPr txBox="1"/>
          <p:nvPr>
            <p:ph idx="1" type="subTitle"/>
          </p:nvPr>
        </p:nvSpPr>
        <p:spPr>
          <a:xfrm>
            <a:off x="871980" y="2181727"/>
            <a:ext cx="2279400" cy="62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eucha"/>
                <a:ea typeface="Neucha"/>
                <a:cs typeface="Neucha"/>
                <a:sym typeface="Neucha"/>
              </a:rPr>
              <a:t>Slide 3</a:t>
            </a:r>
            <a:endParaRPr>
              <a:latin typeface="Neucha"/>
              <a:ea typeface="Neucha"/>
              <a:cs typeface="Neucha"/>
              <a:sym typeface="Neucha"/>
            </a:endParaRPr>
          </a:p>
        </p:txBody>
      </p:sp>
      <p:grpSp>
        <p:nvGrpSpPr>
          <p:cNvPr id="1693" name="Google Shape;1693;p31"/>
          <p:cNvGrpSpPr/>
          <p:nvPr/>
        </p:nvGrpSpPr>
        <p:grpSpPr>
          <a:xfrm>
            <a:off x="1667035" y="1332977"/>
            <a:ext cx="689289" cy="603816"/>
            <a:chOff x="2768600" y="1372700"/>
            <a:chExt cx="794203" cy="627015"/>
          </a:xfrm>
        </p:grpSpPr>
        <p:sp>
          <p:nvSpPr>
            <p:cNvPr id="1694" name="Google Shape;1694;p31"/>
            <p:cNvSpPr/>
            <p:nvPr/>
          </p:nvSpPr>
          <p:spPr>
            <a:xfrm>
              <a:off x="2768600" y="1372700"/>
              <a:ext cx="794203" cy="62701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95" name="Google Shape;1695;p31"/>
            <p:cNvSpPr/>
            <p:nvPr/>
          </p:nvSpPr>
          <p:spPr>
            <a:xfrm>
              <a:off x="2798950" y="1395650"/>
              <a:ext cx="733500" cy="58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6" name="Google Shape;1696;p31"/>
          <p:cNvSpPr txBox="1"/>
          <p:nvPr>
            <p:ph type="title"/>
          </p:nvPr>
        </p:nvSpPr>
        <p:spPr>
          <a:xfrm>
            <a:off x="1596968" y="1427025"/>
            <a:ext cx="829200" cy="4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697" name="Google Shape;1697;p31"/>
          <p:cNvSpPr txBox="1"/>
          <p:nvPr>
            <p:ph idx="3" type="subTitle"/>
          </p:nvPr>
        </p:nvSpPr>
        <p:spPr>
          <a:xfrm>
            <a:off x="946380" y="1922291"/>
            <a:ext cx="2130600" cy="44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latin typeface="Neucha"/>
                <a:ea typeface="Neucha"/>
                <a:cs typeface="Neucha"/>
                <a:sym typeface="Neucha"/>
              </a:rPr>
              <a:t>Problem Statement</a:t>
            </a:r>
            <a:endParaRPr sz="1700">
              <a:latin typeface="Neucha"/>
              <a:ea typeface="Neucha"/>
              <a:cs typeface="Neucha"/>
              <a:sym typeface="Neucha"/>
            </a:endParaRPr>
          </a:p>
        </p:txBody>
      </p:sp>
      <p:sp>
        <p:nvSpPr>
          <p:cNvPr id="1698" name="Google Shape;1698;p31"/>
          <p:cNvSpPr txBox="1"/>
          <p:nvPr>
            <p:ph idx="4" type="subTitle"/>
          </p:nvPr>
        </p:nvSpPr>
        <p:spPr>
          <a:xfrm>
            <a:off x="3712966" y="2241652"/>
            <a:ext cx="2279400" cy="62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eucha"/>
                <a:ea typeface="Neucha"/>
                <a:cs typeface="Neucha"/>
                <a:sym typeface="Neucha"/>
              </a:rPr>
              <a:t>Slide 4</a:t>
            </a:r>
            <a:endParaRPr>
              <a:latin typeface="Neucha"/>
              <a:ea typeface="Neucha"/>
              <a:cs typeface="Neucha"/>
              <a:sym typeface="Neucha"/>
            </a:endParaRPr>
          </a:p>
        </p:txBody>
      </p:sp>
      <p:sp>
        <p:nvSpPr>
          <p:cNvPr id="1699" name="Google Shape;1699;p31"/>
          <p:cNvSpPr txBox="1"/>
          <p:nvPr>
            <p:ph idx="5" type="title"/>
          </p:nvPr>
        </p:nvSpPr>
        <p:spPr>
          <a:xfrm>
            <a:off x="4437954" y="1486950"/>
            <a:ext cx="829200" cy="4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700" name="Google Shape;1700;p31"/>
          <p:cNvSpPr txBox="1"/>
          <p:nvPr>
            <p:ph idx="6" type="subTitle"/>
          </p:nvPr>
        </p:nvSpPr>
        <p:spPr>
          <a:xfrm>
            <a:off x="3786550" y="1982216"/>
            <a:ext cx="2130600" cy="44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latin typeface="Neucha"/>
                <a:ea typeface="Neucha"/>
                <a:cs typeface="Neucha"/>
                <a:sym typeface="Neucha"/>
              </a:rPr>
              <a:t>Objectives and Benefits</a:t>
            </a:r>
            <a:endParaRPr sz="1700">
              <a:latin typeface="Neucha"/>
              <a:ea typeface="Neucha"/>
              <a:cs typeface="Neucha"/>
              <a:sym typeface="Neucha"/>
            </a:endParaRPr>
          </a:p>
        </p:txBody>
      </p:sp>
      <p:sp>
        <p:nvSpPr>
          <p:cNvPr id="1701" name="Google Shape;1701;p31"/>
          <p:cNvSpPr txBox="1"/>
          <p:nvPr>
            <p:ph idx="7" type="subTitle"/>
          </p:nvPr>
        </p:nvSpPr>
        <p:spPr>
          <a:xfrm>
            <a:off x="2356320" y="3974552"/>
            <a:ext cx="2279400" cy="62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eucha"/>
                <a:ea typeface="Neucha"/>
                <a:cs typeface="Neucha"/>
                <a:sym typeface="Neucha"/>
              </a:rPr>
              <a:t>Slides 5-13</a:t>
            </a:r>
            <a:endParaRPr>
              <a:latin typeface="Neucha"/>
              <a:ea typeface="Neucha"/>
              <a:cs typeface="Neucha"/>
              <a:sym typeface="Neucha"/>
            </a:endParaRPr>
          </a:p>
        </p:txBody>
      </p:sp>
      <p:sp>
        <p:nvSpPr>
          <p:cNvPr id="1702" name="Google Shape;1702;p31"/>
          <p:cNvSpPr txBox="1"/>
          <p:nvPr>
            <p:ph idx="8" type="title"/>
          </p:nvPr>
        </p:nvSpPr>
        <p:spPr>
          <a:xfrm>
            <a:off x="3081308" y="3219850"/>
            <a:ext cx="829200" cy="4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703" name="Google Shape;1703;p31"/>
          <p:cNvSpPr txBox="1"/>
          <p:nvPr>
            <p:ph idx="9" type="subTitle"/>
          </p:nvPr>
        </p:nvSpPr>
        <p:spPr>
          <a:xfrm>
            <a:off x="2430720" y="3715125"/>
            <a:ext cx="2130600" cy="44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latin typeface="Neucha"/>
                <a:ea typeface="Neucha"/>
                <a:cs typeface="Neucha"/>
                <a:sym typeface="Neucha"/>
              </a:rPr>
              <a:t>Steps Followed</a:t>
            </a:r>
            <a:endParaRPr sz="1700">
              <a:latin typeface="Neucha"/>
              <a:ea typeface="Neucha"/>
              <a:cs typeface="Neucha"/>
              <a:sym typeface="Neucha"/>
            </a:endParaRPr>
          </a:p>
        </p:txBody>
      </p:sp>
      <p:sp>
        <p:nvSpPr>
          <p:cNvPr id="1704" name="Google Shape;1704;p31"/>
          <p:cNvSpPr txBox="1"/>
          <p:nvPr>
            <p:ph idx="13" type="subTitle"/>
          </p:nvPr>
        </p:nvSpPr>
        <p:spPr>
          <a:xfrm>
            <a:off x="5267390" y="3919625"/>
            <a:ext cx="2279400" cy="62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eucha"/>
                <a:ea typeface="Neucha"/>
                <a:cs typeface="Neucha"/>
                <a:sym typeface="Neucha"/>
              </a:rPr>
              <a:t>Slides 14-23</a:t>
            </a:r>
            <a:endParaRPr>
              <a:latin typeface="Neucha"/>
              <a:ea typeface="Neucha"/>
              <a:cs typeface="Neucha"/>
              <a:sym typeface="Neucha"/>
            </a:endParaRPr>
          </a:p>
        </p:txBody>
      </p:sp>
      <p:sp>
        <p:nvSpPr>
          <p:cNvPr id="1705" name="Google Shape;1705;p31"/>
          <p:cNvSpPr txBox="1"/>
          <p:nvPr>
            <p:ph idx="14" type="title"/>
          </p:nvPr>
        </p:nvSpPr>
        <p:spPr>
          <a:xfrm>
            <a:off x="5992378" y="3164923"/>
            <a:ext cx="829200" cy="4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706" name="Google Shape;1706;p31"/>
          <p:cNvSpPr txBox="1"/>
          <p:nvPr>
            <p:ph idx="15" type="subTitle"/>
          </p:nvPr>
        </p:nvSpPr>
        <p:spPr>
          <a:xfrm>
            <a:off x="5341790" y="3660189"/>
            <a:ext cx="2130600" cy="44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latin typeface="Neucha"/>
                <a:ea typeface="Neucha"/>
                <a:cs typeface="Neucha"/>
                <a:sym typeface="Neucha"/>
              </a:rPr>
              <a:t>Visualizations</a:t>
            </a:r>
            <a:endParaRPr sz="1700">
              <a:latin typeface="Neucha"/>
              <a:ea typeface="Neucha"/>
              <a:cs typeface="Neucha"/>
              <a:sym typeface="Neuch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4" name="Shape 1844"/>
        <p:cNvGrpSpPr/>
        <p:nvPr/>
      </p:nvGrpSpPr>
      <p:grpSpPr>
        <a:xfrm>
          <a:off x="0" y="0"/>
          <a:ext cx="0" cy="0"/>
          <a:chOff x="0" y="0"/>
          <a:chExt cx="0" cy="0"/>
        </a:xfrm>
      </p:grpSpPr>
      <p:pic>
        <p:nvPicPr>
          <p:cNvPr id="1845" name="Google Shape;1845;p49"/>
          <p:cNvPicPr preferRelativeResize="0"/>
          <p:nvPr/>
        </p:nvPicPr>
        <p:blipFill>
          <a:blip r:embed="rId3">
            <a:alphaModFix/>
          </a:blip>
          <a:stretch>
            <a:fillRect/>
          </a:stretch>
        </p:blipFill>
        <p:spPr>
          <a:xfrm>
            <a:off x="152400" y="163988"/>
            <a:ext cx="8839200" cy="2832233"/>
          </a:xfrm>
          <a:prstGeom prst="rect">
            <a:avLst/>
          </a:prstGeom>
          <a:noFill/>
          <a:ln>
            <a:noFill/>
          </a:ln>
        </p:spPr>
      </p:pic>
      <p:sp>
        <p:nvSpPr>
          <p:cNvPr id="1846" name="Google Shape;1846;p49"/>
          <p:cNvSpPr txBox="1"/>
          <p:nvPr/>
        </p:nvSpPr>
        <p:spPr>
          <a:xfrm>
            <a:off x="610800" y="3116075"/>
            <a:ext cx="7922400" cy="1785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300">
                <a:latin typeface="Neucha"/>
                <a:ea typeface="Neucha"/>
                <a:cs typeface="Neucha"/>
                <a:sym typeface="Neucha"/>
              </a:rPr>
              <a:t>Inferences:</a:t>
            </a:r>
            <a:endParaRPr sz="1300">
              <a:latin typeface="Neucha"/>
              <a:ea typeface="Neucha"/>
              <a:cs typeface="Neucha"/>
              <a:sym typeface="Neucha"/>
            </a:endParaRPr>
          </a:p>
          <a:p>
            <a:pPr indent="0" lvl="0" marL="0" rtl="0" algn="l">
              <a:lnSpc>
                <a:spcPct val="100000"/>
              </a:lnSpc>
              <a:spcBef>
                <a:spcPts val="0"/>
              </a:spcBef>
              <a:spcAft>
                <a:spcPts val="0"/>
              </a:spcAft>
              <a:buNone/>
            </a:pPr>
            <a:r>
              <a:t/>
            </a:r>
            <a:endParaRPr sz="1300">
              <a:latin typeface="Neucha"/>
              <a:ea typeface="Neucha"/>
              <a:cs typeface="Neucha"/>
              <a:sym typeface="Neucha"/>
            </a:endParaRPr>
          </a:p>
          <a:p>
            <a:pPr indent="0" lvl="0" marL="0" rtl="0" algn="l">
              <a:lnSpc>
                <a:spcPct val="100000"/>
              </a:lnSpc>
              <a:spcBef>
                <a:spcPts val="0"/>
              </a:spcBef>
              <a:spcAft>
                <a:spcPts val="0"/>
              </a:spcAft>
              <a:buNone/>
            </a:pPr>
            <a:r>
              <a:rPr lang="en" sz="1300">
                <a:highlight>
                  <a:srgbClr val="FFFFFF"/>
                </a:highlight>
                <a:latin typeface="Neucha"/>
                <a:ea typeface="Neucha"/>
                <a:cs typeface="Neucha"/>
                <a:sym typeface="Neucha"/>
              </a:rPr>
              <a:t>1) This is a graph showing the variation of the exercise induced angina against Chest Pain type and the count in each category.</a:t>
            </a:r>
            <a:endParaRPr sz="1300">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sz="1300">
              <a:latin typeface="Neucha"/>
              <a:ea typeface="Neucha"/>
              <a:cs typeface="Neucha"/>
              <a:sym typeface="Neucha"/>
            </a:endParaRPr>
          </a:p>
          <a:p>
            <a:pPr indent="0" lvl="0" marL="0" rtl="0" algn="l">
              <a:lnSpc>
                <a:spcPct val="100000"/>
              </a:lnSpc>
              <a:spcBef>
                <a:spcPts val="0"/>
              </a:spcBef>
              <a:spcAft>
                <a:spcPts val="0"/>
              </a:spcAft>
              <a:buNone/>
            </a:pPr>
            <a:r>
              <a:rPr lang="en" sz="1300">
                <a:highlight>
                  <a:srgbClr val="FFFFFF"/>
                </a:highlight>
                <a:latin typeface="Neucha"/>
                <a:ea typeface="Neucha"/>
                <a:cs typeface="Neucha"/>
                <a:sym typeface="Neucha"/>
              </a:rPr>
              <a:t>2) It can be clearly seen that the Asymptomatic angina type has shown increase in those people for whom the exang variable is Yes. Meaning that people who have performed exercise have a higher chance of experiencing the Asymptomatic angina type.</a:t>
            </a:r>
            <a:endParaRPr sz="1300">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sz="1300">
              <a:latin typeface="Neucha"/>
              <a:ea typeface="Neucha"/>
              <a:cs typeface="Neucha"/>
              <a:sym typeface="Neucha"/>
            </a:endParaRPr>
          </a:p>
          <a:p>
            <a:pPr indent="0" lvl="0" marL="0" rtl="0" algn="l">
              <a:lnSpc>
                <a:spcPct val="100000"/>
              </a:lnSpc>
              <a:spcBef>
                <a:spcPts val="0"/>
              </a:spcBef>
              <a:spcAft>
                <a:spcPts val="0"/>
              </a:spcAft>
              <a:buNone/>
            </a:pPr>
            <a:r>
              <a:rPr lang="en" sz="1300">
                <a:highlight>
                  <a:srgbClr val="FFFFFF"/>
                </a:highlight>
                <a:latin typeface="Neucha"/>
                <a:ea typeface="Neucha"/>
                <a:cs typeface="Neucha"/>
                <a:sym typeface="Neucha"/>
              </a:rPr>
              <a:t>3) The remaining Chest Pain types have shown a great downfall when the people have performed exercise.</a:t>
            </a:r>
            <a:endParaRPr sz="1300">
              <a:latin typeface="Neucha"/>
              <a:ea typeface="Neucha"/>
              <a:cs typeface="Neucha"/>
              <a:sym typeface="Neuch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0" name="Shape 1850"/>
        <p:cNvGrpSpPr/>
        <p:nvPr/>
      </p:nvGrpSpPr>
      <p:grpSpPr>
        <a:xfrm>
          <a:off x="0" y="0"/>
          <a:ext cx="0" cy="0"/>
          <a:chOff x="0" y="0"/>
          <a:chExt cx="0" cy="0"/>
        </a:xfrm>
      </p:grpSpPr>
      <p:pic>
        <p:nvPicPr>
          <p:cNvPr id="1851" name="Google Shape;1851;p50"/>
          <p:cNvPicPr preferRelativeResize="0"/>
          <p:nvPr/>
        </p:nvPicPr>
        <p:blipFill>
          <a:blip r:embed="rId3">
            <a:alphaModFix/>
          </a:blip>
          <a:stretch>
            <a:fillRect/>
          </a:stretch>
        </p:blipFill>
        <p:spPr>
          <a:xfrm>
            <a:off x="152400" y="176688"/>
            <a:ext cx="8839200" cy="2937618"/>
          </a:xfrm>
          <a:prstGeom prst="rect">
            <a:avLst/>
          </a:prstGeom>
          <a:noFill/>
          <a:ln>
            <a:noFill/>
          </a:ln>
        </p:spPr>
      </p:pic>
      <p:sp>
        <p:nvSpPr>
          <p:cNvPr id="1852" name="Google Shape;1852;p50"/>
          <p:cNvSpPr txBox="1"/>
          <p:nvPr/>
        </p:nvSpPr>
        <p:spPr>
          <a:xfrm>
            <a:off x="599350" y="3258300"/>
            <a:ext cx="7933200" cy="1908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a:latin typeface="Neucha"/>
                <a:ea typeface="Neucha"/>
                <a:cs typeface="Neucha"/>
                <a:sym typeface="Neucha"/>
              </a:rPr>
              <a:t>Inferences:</a:t>
            </a:r>
            <a:endParaRPr>
              <a:latin typeface="Neucha"/>
              <a:ea typeface="Neucha"/>
              <a:cs typeface="Neucha"/>
              <a:sym typeface="Neucha"/>
            </a:endParaRPr>
          </a:p>
          <a:p>
            <a:pPr indent="0" lvl="0" marL="0" rtl="0" algn="l">
              <a:lnSpc>
                <a:spcPct val="100000"/>
              </a:lnSpc>
              <a:spcBef>
                <a:spcPts val="0"/>
              </a:spcBef>
              <a:spcAft>
                <a:spcPts val="0"/>
              </a:spcAft>
              <a:buNone/>
            </a:pPr>
            <a:r>
              <a:t/>
            </a:r>
            <a:endParaRPr>
              <a:latin typeface="Neucha"/>
              <a:ea typeface="Neucha"/>
              <a:cs typeface="Neucha"/>
              <a:sym typeface="Neucha"/>
            </a:endParaRPr>
          </a:p>
          <a:p>
            <a:pPr indent="0" lvl="0" marL="0" rtl="0" algn="l">
              <a:lnSpc>
                <a:spcPct val="100000"/>
              </a:lnSpc>
              <a:spcBef>
                <a:spcPts val="0"/>
              </a:spcBef>
              <a:spcAft>
                <a:spcPts val="0"/>
              </a:spcAft>
              <a:buNone/>
            </a:pPr>
            <a:r>
              <a:rPr lang="en">
                <a:highlight>
                  <a:srgbClr val="FFFFFF"/>
                </a:highlight>
                <a:latin typeface="Neucha"/>
                <a:ea typeface="Neucha"/>
                <a:cs typeface="Neucha"/>
                <a:sym typeface="Neucha"/>
              </a:rPr>
              <a:t>1) This graph shows the variation of the Slope and RestEcg against Oldpeak value.</a:t>
            </a:r>
            <a:endParaRPr>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a:latin typeface="Neucha"/>
              <a:ea typeface="Neucha"/>
              <a:cs typeface="Neucha"/>
              <a:sym typeface="Neucha"/>
            </a:endParaRPr>
          </a:p>
          <a:p>
            <a:pPr indent="0" lvl="0" marL="0" rtl="0" algn="l">
              <a:lnSpc>
                <a:spcPct val="100000"/>
              </a:lnSpc>
              <a:spcBef>
                <a:spcPts val="0"/>
              </a:spcBef>
              <a:spcAft>
                <a:spcPts val="0"/>
              </a:spcAft>
              <a:buNone/>
            </a:pPr>
            <a:r>
              <a:rPr lang="en">
                <a:highlight>
                  <a:srgbClr val="FFFFFF"/>
                </a:highlight>
                <a:latin typeface="Neucha"/>
                <a:ea typeface="Neucha"/>
                <a:cs typeface="Neucha"/>
                <a:sym typeface="Neucha"/>
              </a:rPr>
              <a:t>2) We can infer that the people for whom the Slope is Upsloping, they experience the Normal or Left ventricular hypertrophy type of Restecg.</a:t>
            </a:r>
            <a:endParaRPr>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a:latin typeface="Neucha"/>
              <a:ea typeface="Neucha"/>
              <a:cs typeface="Neucha"/>
              <a:sym typeface="Neucha"/>
            </a:endParaRPr>
          </a:p>
          <a:p>
            <a:pPr indent="0" lvl="0" marL="0" rtl="0" algn="l">
              <a:lnSpc>
                <a:spcPct val="100000"/>
              </a:lnSpc>
              <a:spcBef>
                <a:spcPts val="0"/>
              </a:spcBef>
              <a:spcAft>
                <a:spcPts val="0"/>
              </a:spcAft>
              <a:buNone/>
            </a:pPr>
            <a:r>
              <a:rPr lang="en">
                <a:highlight>
                  <a:srgbClr val="FFFFFF"/>
                </a:highlight>
                <a:latin typeface="Neucha"/>
                <a:ea typeface="Neucha"/>
                <a:cs typeface="Neucha"/>
                <a:sym typeface="Neucha"/>
              </a:rPr>
              <a:t>3) But for people with Flat or Downsloping Slope, they experience all 3 different types of Restecg categories.</a:t>
            </a:r>
            <a:endParaRPr>
              <a:latin typeface="Neucha"/>
              <a:ea typeface="Neucha"/>
              <a:cs typeface="Neucha"/>
              <a:sym typeface="Neuch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6" name="Shape 1856"/>
        <p:cNvGrpSpPr/>
        <p:nvPr/>
      </p:nvGrpSpPr>
      <p:grpSpPr>
        <a:xfrm>
          <a:off x="0" y="0"/>
          <a:ext cx="0" cy="0"/>
          <a:chOff x="0" y="0"/>
          <a:chExt cx="0" cy="0"/>
        </a:xfrm>
      </p:grpSpPr>
      <p:pic>
        <p:nvPicPr>
          <p:cNvPr id="1857" name="Google Shape;1857;p51"/>
          <p:cNvPicPr preferRelativeResize="0"/>
          <p:nvPr/>
        </p:nvPicPr>
        <p:blipFill>
          <a:blip r:embed="rId3">
            <a:alphaModFix/>
          </a:blip>
          <a:stretch>
            <a:fillRect/>
          </a:stretch>
        </p:blipFill>
        <p:spPr>
          <a:xfrm>
            <a:off x="1295400" y="196000"/>
            <a:ext cx="6387149" cy="2980050"/>
          </a:xfrm>
          <a:prstGeom prst="rect">
            <a:avLst/>
          </a:prstGeom>
          <a:noFill/>
          <a:ln>
            <a:noFill/>
          </a:ln>
        </p:spPr>
      </p:pic>
      <p:sp>
        <p:nvSpPr>
          <p:cNvPr id="1858" name="Google Shape;1858;p51"/>
          <p:cNvSpPr txBox="1"/>
          <p:nvPr/>
        </p:nvSpPr>
        <p:spPr>
          <a:xfrm>
            <a:off x="697425" y="3127525"/>
            <a:ext cx="7791600" cy="1569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500">
                <a:latin typeface="Neucha"/>
                <a:ea typeface="Neucha"/>
                <a:cs typeface="Neucha"/>
                <a:sym typeface="Neucha"/>
              </a:rPr>
              <a:t>Inferences:</a:t>
            </a:r>
            <a:endParaRPr sz="1500">
              <a:latin typeface="Neucha"/>
              <a:ea typeface="Neucha"/>
              <a:cs typeface="Neucha"/>
              <a:sym typeface="Neucha"/>
            </a:endParaRPr>
          </a:p>
          <a:p>
            <a:pPr indent="0" lvl="0" marL="0" rtl="0" algn="l">
              <a:lnSpc>
                <a:spcPct val="100000"/>
              </a:lnSpc>
              <a:spcBef>
                <a:spcPts val="0"/>
              </a:spcBef>
              <a:spcAft>
                <a:spcPts val="0"/>
              </a:spcAft>
              <a:buNone/>
            </a:pPr>
            <a:r>
              <a:t/>
            </a:r>
            <a:endParaRPr sz="1500">
              <a:latin typeface="Neucha"/>
              <a:ea typeface="Neucha"/>
              <a:cs typeface="Neucha"/>
              <a:sym typeface="Neucha"/>
            </a:endParaRPr>
          </a:p>
          <a:p>
            <a:pPr indent="0" lvl="0" marL="0" rtl="0" algn="l">
              <a:lnSpc>
                <a:spcPct val="100000"/>
              </a:lnSpc>
              <a:spcBef>
                <a:spcPts val="0"/>
              </a:spcBef>
              <a:spcAft>
                <a:spcPts val="0"/>
              </a:spcAft>
              <a:buNone/>
            </a:pPr>
            <a:r>
              <a:rPr lang="en" sz="1500">
                <a:highlight>
                  <a:srgbClr val="FFFFFF"/>
                </a:highlight>
                <a:latin typeface="Neucha"/>
                <a:ea typeface="Neucha"/>
                <a:cs typeface="Neucha"/>
                <a:sym typeface="Neucha"/>
              </a:rPr>
              <a:t>1) The major contribution in the pie chart is by the 0 number of major vessels.</a:t>
            </a:r>
            <a:endParaRPr sz="1500">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rPr lang="en" sz="1500">
                <a:highlight>
                  <a:srgbClr val="FFFFFF"/>
                </a:highlight>
                <a:latin typeface="Neucha"/>
                <a:ea typeface="Neucha"/>
                <a:cs typeface="Neucha"/>
                <a:sym typeface="Neucha"/>
              </a:rPr>
              <a:t> </a:t>
            </a:r>
            <a:endParaRPr sz="1500">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rPr lang="en" sz="1500">
                <a:highlight>
                  <a:srgbClr val="FFFFFF"/>
                </a:highlight>
                <a:latin typeface="Neucha"/>
                <a:ea typeface="Neucha"/>
                <a:cs typeface="Neucha"/>
                <a:sym typeface="Neucha"/>
              </a:rPr>
              <a:t>2) There is a trend in the chart - as the number of major vessels increases, the percentage of population contributing to the same decreases. </a:t>
            </a:r>
            <a:endParaRPr sz="1500">
              <a:latin typeface="Neucha"/>
              <a:ea typeface="Neucha"/>
              <a:cs typeface="Neucha"/>
              <a:sym typeface="Neuch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2" name="Shape 1862"/>
        <p:cNvGrpSpPr/>
        <p:nvPr/>
      </p:nvGrpSpPr>
      <p:grpSpPr>
        <a:xfrm>
          <a:off x="0" y="0"/>
          <a:ext cx="0" cy="0"/>
          <a:chOff x="0" y="0"/>
          <a:chExt cx="0" cy="0"/>
        </a:xfrm>
      </p:grpSpPr>
      <p:pic>
        <p:nvPicPr>
          <p:cNvPr id="1863" name="Google Shape;1863;p52"/>
          <p:cNvPicPr preferRelativeResize="0"/>
          <p:nvPr/>
        </p:nvPicPr>
        <p:blipFill>
          <a:blip r:embed="rId3">
            <a:alphaModFix/>
          </a:blip>
          <a:stretch>
            <a:fillRect/>
          </a:stretch>
        </p:blipFill>
        <p:spPr>
          <a:xfrm>
            <a:off x="152400" y="177525"/>
            <a:ext cx="8839199" cy="2979505"/>
          </a:xfrm>
          <a:prstGeom prst="rect">
            <a:avLst/>
          </a:prstGeom>
          <a:noFill/>
          <a:ln>
            <a:noFill/>
          </a:ln>
        </p:spPr>
      </p:pic>
      <p:sp>
        <p:nvSpPr>
          <p:cNvPr id="1864" name="Google Shape;1864;p52"/>
          <p:cNvSpPr txBox="1"/>
          <p:nvPr/>
        </p:nvSpPr>
        <p:spPr>
          <a:xfrm>
            <a:off x="730650" y="3345450"/>
            <a:ext cx="7801800" cy="2031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500">
                <a:latin typeface="Neucha"/>
                <a:ea typeface="Neucha"/>
                <a:cs typeface="Neucha"/>
                <a:sym typeface="Neucha"/>
              </a:rPr>
              <a:t>Inferences:</a:t>
            </a:r>
            <a:endParaRPr sz="1500">
              <a:latin typeface="Neucha"/>
              <a:ea typeface="Neucha"/>
              <a:cs typeface="Neucha"/>
              <a:sym typeface="Neucha"/>
            </a:endParaRPr>
          </a:p>
          <a:p>
            <a:pPr indent="0" lvl="0" marL="0" rtl="0" algn="l">
              <a:lnSpc>
                <a:spcPct val="100000"/>
              </a:lnSpc>
              <a:spcBef>
                <a:spcPts val="0"/>
              </a:spcBef>
              <a:spcAft>
                <a:spcPts val="0"/>
              </a:spcAft>
              <a:buNone/>
            </a:pPr>
            <a:r>
              <a:t/>
            </a:r>
            <a:endParaRPr sz="1500">
              <a:latin typeface="Neucha"/>
              <a:ea typeface="Neucha"/>
              <a:cs typeface="Neucha"/>
              <a:sym typeface="Neucha"/>
            </a:endParaRPr>
          </a:p>
          <a:p>
            <a:pPr indent="0" lvl="0" marL="0" rtl="0" algn="l">
              <a:lnSpc>
                <a:spcPct val="100000"/>
              </a:lnSpc>
              <a:spcBef>
                <a:spcPts val="0"/>
              </a:spcBef>
              <a:spcAft>
                <a:spcPts val="0"/>
              </a:spcAft>
              <a:buNone/>
            </a:pPr>
            <a:r>
              <a:rPr lang="en" sz="1500">
                <a:highlight>
                  <a:srgbClr val="FFFFFF"/>
                </a:highlight>
                <a:latin typeface="Neucha"/>
                <a:ea typeface="Neucha"/>
                <a:cs typeface="Neucha"/>
                <a:sym typeface="Neucha"/>
              </a:rPr>
              <a:t>1) We can see that out of the total Female population, close to 24% have less than 50% diameter narrowing and hence less chances of angiographic disease and around 8% have more than 50% diameter narrowing.</a:t>
            </a:r>
            <a:endParaRPr sz="1500">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sz="1500">
              <a:latin typeface="Neucha"/>
              <a:ea typeface="Neucha"/>
              <a:cs typeface="Neucha"/>
              <a:sym typeface="Neucha"/>
            </a:endParaRPr>
          </a:p>
          <a:p>
            <a:pPr indent="0" lvl="0" marL="0" rtl="0" algn="l">
              <a:lnSpc>
                <a:spcPct val="100000"/>
              </a:lnSpc>
              <a:spcBef>
                <a:spcPts val="0"/>
              </a:spcBef>
              <a:spcAft>
                <a:spcPts val="0"/>
              </a:spcAft>
              <a:buNone/>
            </a:pPr>
            <a:r>
              <a:rPr lang="en" sz="1500">
                <a:highlight>
                  <a:srgbClr val="FFFFFF"/>
                </a:highlight>
                <a:latin typeface="Neucha"/>
                <a:ea typeface="Neucha"/>
                <a:cs typeface="Neucha"/>
                <a:sym typeface="Neucha"/>
              </a:rPr>
              <a:t>2) But in Males, this trend is reversed. The Males have higher chances of suffering the angiographic disease owing to around 38% of Male population having more than 50% diameter narrowing.</a:t>
            </a:r>
            <a:endParaRPr sz="1500">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sz="1500">
              <a:latin typeface="Neucha"/>
              <a:ea typeface="Neucha"/>
              <a:cs typeface="Neucha"/>
              <a:sym typeface="Neuch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868" name="Shape 1868"/>
        <p:cNvGrpSpPr/>
        <p:nvPr/>
      </p:nvGrpSpPr>
      <p:grpSpPr>
        <a:xfrm>
          <a:off x="0" y="0"/>
          <a:ext cx="0" cy="0"/>
          <a:chOff x="0" y="0"/>
          <a:chExt cx="0" cy="0"/>
        </a:xfrm>
      </p:grpSpPr>
      <p:sp>
        <p:nvSpPr>
          <p:cNvPr id="1869" name="Google Shape;1869;p53"/>
          <p:cNvSpPr txBox="1"/>
          <p:nvPr/>
        </p:nvSpPr>
        <p:spPr>
          <a:xfrm>
            <a:off x="2129725" y="1918775"/>
            <a:ext cx="50130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0">
                <a:latin typeface="Neucha"/>
                <a:ea typeface="Neucha"/>
                <a:cs typeface="Neucha"/>
                <a:sym typeface="Neucha"/>
              </a:rPr>
              <a:t>THANK YOU</a:t>
            </a:r>
            <a:endParaRPr sz="7000">
              <a:latin typeface="Neucha"/>
              <a:ea typeface="Neucha"/>
              <a:cs typeface="Neucha"/>
              <a:sym typeface="Neuch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710" name="Shape 1710"/>
        <p:cNvGrpSpPr/>
        <p:nvPr/>
      </p:nvGrpSpPr>
      <p:grpSpPr>
        <a:xfrm>
          <a:off x="0" y="0"/>
          <a:ext cx="0" cy="0"/>
          <a:chOff x="0" y="0"/>
          <a:chExt cx="0" cy="0"/>
        </a:xfrm>
      </p:grpSpPr>
      <p:sp>
        <p:nvSpPr>
          <p:cNvPr id="1711" name="Google Shape;1711;p32"/>
          <p:cNvSpPr txBox="1"/>
          <p:nvPr>
            <p:ph idx="1" type="subTitle"/>
          </p:nvPr>
        </p:nvSpPr>
        <p:spPr>
          <a:xfrm>
            <a:off x="719975" y="1244200"/>
            <a:ext cx="7704000" cy="3360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latin typeface="Neucha"/>
                <a:ea typeface="Neucha"/>
                <a:cs typeface="Neucha"/>
                <a:sym typeface="Neucha"/>
              </a:rPr>
              <a:t>As it is rightly said, ‘Health is Wealth’. We have realized this fact in the pandemic time after witnessing the brute effects of Covid-19 on people of all age groups. Apart from this, another major contributor to the death rate is heart related diseases.</a:t>
            </a:r>
            <a:endParaRPr sz="1500">
              <a:latin typeface="Neucha"/>
              <a:ea typeface="Neucha"/>
              <a:cs typeface="Neucha"/>
              <a:sym typeface="Neucha"/>
            </a:endParaRPr>
          </a:p>
          <a:p>
            <a:pPr indent="0" lvl="0" marL="0" rtl="0" algn="l">
              <a:lnSpc>
                <a:spcPct val="100000"/>
              </a:lnSpc>
              <a:spcBef>
                <a:spcPts val="0"/>
              </a:spcBef>
              <a:spcAft>
                <a:spcPts val="0"/>
              </a:spcAft>
              <a:buNone/>
            </a:pPr>
            <a:r>
              <a:t/>
            </a:r>
            <a:endParaRPr sz="1500">
              <a:latin typeface="Neucha"/>
              <a:ea typeface="Neucha"/>
              <a:cs typeface="Neucha"/>
              <a:sym typeface="Neucha"/>
            </a:endParaRPr>
          </a:p>
          <a:p>
            <a:pPr indent="0" lvl="0" marL="0" rtl="0" algn="l">
              <a:lnSpc>
                <a:spcPct val="100000"/>
              </a:lnSpc>
              <a:spcBef>
                <a:spcPts val="0"/>
              </a:spcBef>
              <a:spcAft>
                <a:spcPts val="0"/>
              </a:spcAft>
              <a:buNone/>
            </a:pPr>
            <a:r>
              <a:rPr lang="en" sz="1500">
                <a:latin typeface="Neucha"/>
                <a:ea typeface="Neucha"/>
                <a:cs typeface="Neucha"/>
                <a:sym typeface="Neucha"/>
              </a:rPr>
              <a:t>Located in the chest region of the body, the heart beats at around 80 times per minute. Even though it is just the size of an average human fist, it is the strongest muscle which continuously to pump blood to the body organs, even at rest.</a:t>
            </a:r>
            <a:endParaRPr sz="1500">
              <a:latin typeface="Neucha"/>
              <a:ea typeface="Neucha"/>
              <a:cs typeface="Neucha"/>
              <a:sym typeface="Neucha"/>
            </a:endParaRPr>
          </a:p>
          <a:p>
            <a:pPr indent="457200" lvl="0" marL="0" rtl="0" algn="l">
              <a:lnSpc>
                <a:spcPct val="100000"/>
              </a:lnSpc>
              <a:spcBef>
                <a:spcPts val="0"/>
              </a:spcBef>
              <a:spcAft>
                <a:spcPts val="0"/>
              </a:spcAft>
              <a:buNone/>
            </a:pPr>
            <a:r>
              <a:t/>
            </a:r>
            <a:endParaRPr sz="1500">
              <a:latin typeface="Neucha"/>
              <a:ea typeface="Neucha"/>
              <a:cs typeface="Neucha"/>
              <a:sym typeface="Neucha"/>
            </a:endParaRPr>
          </a:p>
          <a:p>
            <a:pPr indent="0" lvl="0" marL="0" rtl="0" algn="l">
              <a:lnSpc>
                <a:spcPct val="100000"/>
              </a:lnSpc>
              <a:spcBef>
                <a:spcPts val="0"/>
              </a:spcBef>
              <a:spcAft>
                <a:spcPts val="0"/>
              </a:spcAft>
              <a:buNone/>
            </a:pPr>
            <a:r>
              <a:rPr lang="en" sz="1500">
                <a:latin typeface="Neucha"/>
                <a:ea typeface="Neucha"/>
                <a:cs typeface="Neucha"/>
                <a:sym typeface="Neucha"/>
              </a:rPr>
              <a:t>Heart diseases have been known to take a major toll of people’s lives. As a layman, we may feel that the common factors for heart related diseases are cardiac arrest or blockages. But the dataset under analysis describes multiple different medical parameters associated with the heart and their typical values. We will be analyzing the relationships between them and study the implications of changes in those parameters. In this project, we will be incorporating most trending and powerful BI tool namely Tableau.</a:t>
            </a:r>
            <a:endParaRPr sz="1500">
              <a:latin typeface="Neucha"/>
              <a:ea typeface="Neucha"/>
              <a:cs typeface="Neucha"/>
              <a:sym typeface="Neucha"/>
            </a:endParaRPr>
          </a:p>
          <a:p>
            <a:pPr indent="0" lvl="0" marL="0" rtl="0" algn="just">
              <a:lnSpc>
                <a:spcPct val="100000"/>
              </a:lnSpc>
              <a:spcBef>
                <a:spcPts val="0"/>
              </a:spcBef>
              <a:spcAft>
                <a:spcPts val="0"/>
              </a:spcAft>
              <a:buNone/>
            </a:pPr>
            <a:r>
              <a:t/>
            </a:r>
            <a:endParaRPr sz="1500">
              <a:latin typeface="Neucha"/>
              <a:ea typeface="Neucha"/>
              <a:cs typeface="Neucha"/>
              <a:sym typeface="Neucha"/>
            </a:endParaRPr>
          </a:p>
        </p:txBody>
      </p:sp>
      <p:sp>
        <p:nvSpPr>
          <p:cNvPr id="1712" name="Google Shape;1712;p32"/>
          <p:cNvSpPr txBox="1"/>
          <p:nvPr>
            <p:ph type="ctrTitle"/>
          </p:nvPr>
        </p:nvSpPr>
        <p:spPr>
          <a:xfrm>
            <a:off x="720000" y="2922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716" name="Shape 1716"/>
        <p:cNvGrpSpPr/>
        <p:nvPr/>
      </p:nvGrpSpPr>
      <p:grpSpPr>
        <a:xfrm>
          <a:off x="0" y="0"/>
          <a:ext cx="0" cy="0"/>
          <a:chOff x="0" y="0"/>
          <a:chExt cx="0" cy="0"/>
        </a:xfrm>
      </p:grpSpPr>
      <p:sp>
        <p:nvSpPr>
          <p:cNvPr id="1717" name="Google Shape;1717;p33"/>
          <p:cNvSpPr txBox="1"/>
          <p:nvPr>
            <p:ph idx="1" type="subTitle"/>
          </p:nvPr>
        </p:nvSpPr>
        <p:spPr>
          <a:xfrm>
            <a:off x="431975" y="1414975"/>
            <a:ext cx="3998400" cy="3360300"/>
          </a:xfrm>
          <a:prstGeom prst="rect">
            <a:avLst/>
          </a:prstGeom>
        </p:spPr>
        <p:txBody>
          <a:bodyPr anchorCtr="0" anchor="t" bIns="91425" lIns="91425" spcFirstLastPara="1" rIns="91425" wrap="square" tIns="91425">
            <a:noAutofit/>
          </a:bodyPr>
          <a:lstStyle/>
          <a:p>
            <a:pPr indent="-281940" lvl="0" marL="342900" rtl="0" algn="l">
              <a:spcBef>
                <a:spcPts val="0"/>
              </a:spcBef>
              <a:spcAft>
                <a:spcPts val="0"/>
              </a:spcAft>
              <a:buClr>
                <a:schemeClr val="dk1"/>
              </a:buClr>
              <a:buSzPts val="1600"/>
              <a:buFont typeface="Neucha"/>
              <a:buChar char="►"/>
            </a:pPr>
            <a:r>
              <a:rPr lang="en" sz="1600">
                <a:latin typeface="Neucha"/>
                <a:ea typeface="Neucha"/>
                <a:cs typeface="Neucha"/>
                <a:sym typeface="Neucha"/>
              </a:rPr>
              <a:t>Objective:</a:t>
            </a:r>
            <a:endParaRPr sz="1600">
              <a:latin typeface="Neucha"/>
              <a:ea typeface="Neucha"/>
              <a:cs typeface="Neucha"/>
              <a:sym typeface="Neucha"/>
            </a:endParaRPr>
          </a:p>
          <a:p>
            <a:pPr indent="0" lvl="0" marL="342900" rtl="0" algn="l">
              <a:spcBef>
                <a:spcPts val="0"/>
              </a:spcBef>
              <a:spcAft>
                <a:spcPts val="0"/>
              </a:spcAft>
              <a:buNone/>
            </a:pPr>
            <a:r>
              <a:t/>
            </a:r>
            <a:endParaRPr sz="1600">
              <a:latin typeface="Neucha"/>
              <a:ea typeface="Neucha"/>
              <a:cs typeface="Neucha"/>
              <a:sym typeface="Neucha"/>
            </a:endParaRPr>
          </a:p>
          <a:p>
            <a:pPr indent="-342900" lvl="0" marL="342900" rtl="0" algn="l">
              <a:spcBef>
                <a:spcPts val="0"/>
              </a:spcBef>
              <a:spcAft>
                <a:spcPts val="0"/>
              </a:spcAft>
              <a:buClr>
                <a:schemeClr val="dk1"/>
              </a:buClr>
              <a:buSzPts val="1600"/>
              <a:buFont typeface="Neucha"/>
              <a:buChar char="•"/>
            </a:pPr>
            <a:r>
              <a:rPr lang="en" sz="1600">
                <a:latin typeface="Neucha"/>
                <a:ea typeface="Neucha"/>
                <a:cs typeface="Neucha"/>
                <a:sym typeface="Neucha"/>
              </a:rPr>
              <a:t>The dataset contains the records for the patients and their medical parameters details and the target variable whether they will suffer from heart disease or not.</a:t>
            </a:r>
            <a:endParaRPr sz="1600">
              <a:latin typeface="Neucha"/>
              <a:ea typeface="Neucha"/>
              <a:cs typeface="Neucha"/>
              <a:sym typeface="Neucha"/>
            </a:endParaRPr>
          </a:p>
          <a:p>
            <a:pPr indent="0" lvl="0" marL="342900" rtl="0" algn="l">
              <a:spcBef>
                <a:spcPts val="0"/>
              </a:spcBef>
              <a:spcAft>
                <a:spcPts val="0"/>
              </a:spcAft>
              <a:buNone/>
            </a:pPr>
            <a:r>
              <a:t/>
            </a:r>
            <a:endParaRPr sz="1600">
              <a:latin typeface="Neucha"/>
              <a:ea typeface="Neucha"/>
              <a:cs typeface="Neucha"/>
              <a:sym typeface="Neucha"/>
            </a:endParaRPr>
          </a:p>
          <a:p>
            <a:pPr indent="-342900" lvl="0" marL="342900" rtl="0" algn="l">
              <a:spcBef>
                <a:spcPts val="0"/>
              </a:spcBef>
              <a:spcAft>
                <a:spcPts val="0"/>
              </a:spcAft>
              <a:buClr>
                <a:schemeClr val="dk1"/>
              </a:buClr>
              <a:buSzPts val="1600"/>
              <a:buFont typeface="Neucha"/>
              <a:buChar char="•"/>
            </a:pPr>
            <a:r>
              <a:rPr lang="en" sz="1600">
                <a:latin typeface="Neucha"/>
                <a:ea typeface="Neucha"/>
                <a:cs typeface="Neucha"/>
                <a:sym typeface="Neucha"/>
              </a:rPr>
              <a:t>The aim of this project is to use the given data and perform ETL and data analysis to infer key metrics and patterns in the dataset. In addition to this, different visualizations are developed to depict meaningful relationships.</a:t>
            </a:r>
            <a:endParaRPr sz="1600">
              <a:latin typeface="Neucha"/>
              <a:ea typeface="Neucha"/>
              <a:cs typeface="Neucha"/>
              <a:sym typeface="Neucha"/>
            </a:endParaRPr>
          </a:p>
          <a:p>
            <a:pPr indent="0" lvl="0" marL="0" rtl="0" algn="l">
              <a:spcBef>
                <a:spcPts val="0"/>
              </a:spcBef>
              <a:spcAft>
                <a:spcPts val="0"/>
              </a:spcAft>
              <a:buNone/>
            </a:pPr>
            <a:r>
              <a:t/>
            </a:r>
            <a:endParaRPr sz="1600">
              <a:latin typeface="Neucha"/>
              <a:ea typeface="Neucha"/>
              <a:cs typeface="Neucha"/>
              <a:sym typeface="Neucha"/>
            </a:endParaRPr>
          </a:p>
        </p:txBody>
      </p:sp>
      <p:sp>
        <p:nvSpPr>
          <p:cNvPr id="1718" name="Google Shape;1718;p33"/>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 and Benefits</a:t>
            </a:r>
            <a:endParaRPr/>
          </a:p>
        </p:txBody>
      </p:sp>
      <p:sp>
        <p:nvSpPr>
          <p:cNvPr id="1719" name="Google Shape;1719;p33"/>
          <p:cNvSpPr txBox="1"/>
          <p:nvPr>
            <p:ph idx="1" type="subTitle"/>
          </p:nvPr>
        </p:nvSpPr>
        <p:spPr>
          <a:xfrm>
            <a:off x="4639575" y="1414975"/>
            <a:ext cx="3909600" cy="3360300"/>
          </a:xfrm>
          <a:prstGeom prst="rect">
            <a:avLst/>
          </a:prstGeom>
        </p:spPr>
        <p:txBody>
          <a:bodyPr anchorCtr="0" anchor="t" bIns="91425" lIns="91425" spcFirstLastPara="1" rIns="91425" wrap="square" tIns="91425">
            <a:noAutofit/>
          </a:bodyPr>
          <a:lstStyle/>
          <a:p>
            <a:pPr indent="-281940" lvl="0" marL="342900" rtl="0" algn="l">
              <a:spcBef>
                <a:spcPts val="0"/>
              </a:spcBef>
              <a:spcAft>
                <a:spcPts val="0"/>
              </a:spcAft>
              <a:buClr>
                <a:schemeClr val="dk1"/>
              </a:buClr>
              <a:buSzPts val="1600"/>
              <a:buFont typeface="Neucha"/>
              <a:buChar char="►"/>
            </a:pPr>
            <a:r>
              <a:rPr lang="en" sz="1600">
                <a:latin typeface="Neucha"/>
                <a:ea typeface="Neucha"/>
                <a:cs typeface="Neucha"/>
                <a:sym typeface="Neucha"/>
              </a:rPr>
              <a:t>Benefits:</a:t>
            </a:r>
            <a:endParaRPr sz="1600">
              <a:latin typeface="Neucha"/>
              <a:ea typeface="Neucha"/>
              <a:cs typeface="Neucha"/>
              <a:sym typeface="Neucha"/>
            </a:endParaRPr>
          </a:p>
          <a:p>
            <a:pPr indent="0" lvl="0" marL="342900" rtl="0" algn="l">
              <a:spcBef>
                <a:spcPts val="0"/>
              </a:spcBef>
              <a:spcAft>
                <a:spcPts val="0"/>
              </a:spcAft>
              <a:buNone/>
            </a:pPr>
            <a:r>
              <a:t/>
            </a:r>
            <a:endParaRPr sz="1600">
              <a:latin typeface="Neucha"/>
              <a:ea typeface="Neucha"/>
              <a:cs typeface="Neucha"/>
              <a:sym typeface="Neucha"/>
            </a:endParaRPr>
          </a:p>
          <a:p>
            <a:pPr indent="-342900" lvl="0" marL="342900" rtl="0" algn="l">
              <a:spcBef>
                <a:spcPts val="0"/>
              </a:spcBef>
              <a:spcAft>
                <a:spcPts val="0"/>
              </a:spcAft>
              <a:buClr>
                <a:schemeClr val="dk1"/>
              </a:buClr>
              <a:buSzPts val="1600"/>
              <a:buFont typeface="Neucha"/>
              <a:buChar char="•"/>
            </a:pPr>
            <a:r>
              <a:rPr lang="en" sz="1600">
                <a:latin typeface="Neucha"/>
                <a:ea typeface="Neucha"/>
                <a:cs typeface="Neucha"/>
                <a:sym typeface="Neucha"/>
              </a:rPr>
              <a:t>The data analysis will reveal some common and unique patterns in the dataset related to the medical parameters.</a:t>
            </a:r>
            <a:endParaRPr sz="1600">
              <a:latin typeface="Neucha"/>
              <a:ea typeface="Neucha"/>
              <a:cs typeface="Neucha"/>
              <a:sym typeface="Neucha"/>
            </a:endParaRPr>
          </a:p>
          <a:p>
            <a:pPr indent="0" lvl="0" marL="342900" rtl="0" algn="l">
              <a:spcBef>
                <a:spcPts val="0"/>
              </a:spcBef>
              <a:spcAft>
                <a:spcPts val="0"/>
              </a:spcAft>
              <a:buNone/>
            </a:pPr>
            <a:r>
              <a:t/>
            </a:r>
            <a:endParaRPr sz="1600">
              <a:latin typeface="Neucha"/>
              <a:ea typeface="Neucha"/>
              <a:cs typeface="Neucha"/>
              <a:sym typeface="Neucha"/>
            </a:endParaRPr>
          </a:p>
          <a:p>
            <a:pPr indent="0" lvl="0" marL="342900" rtl="0" algn="l">
              <a:spcBef>
                <a:spcPts val="0"/>
              </a:spcBef>
              <a:spcAft>
                <a:spcPts val="0"/>
              </a:spcAft>
              <a:buNone/>
            </a:pPr>
            <a:r>
              <a:t/>
            </a:r>
            <a:endParaRPr sz="1600">
              <a:latin typeface="Neucha"/>
              <a:ea typeface="Neucha"/>
              <a:cs typeface="Neucha"/>
              <a:sym typeface="Neucha"/>
            </a:endParaRPr>
          </a:p>
          <a:p>
            <a:pPr indent="-342900" lvl="0" marL="342900" rtl="0" algn="l">
              <a:spcBef>
                <a:spcPts val="0"/>
              </a:spcBef>
              <a:spcAft>
                <a:spcPts val="0"/>
              </a:spcAft>
              <a:buClr>
                <a:schemeClr val="dk1"/>
              </a:buClr>
              <a:buSzPts val="1600"/>
              <a:buFont typeface="Neucha"/>
              <a:buChar char="•"/>
            </a:pPr>
            <a:r>
              <a:rPr lang="en" sz="1600">
                <a:latin typeface="Neucha"/>
                <a:ea typeface="Neucha"/>
                <a:cs typeface="Neucha"/>
                <a:sym typeface="Neucha"/>
              </a:rPr>
              <a:t>Data visualizations will enhance the understanding of the effect of the high or low of these features on the chances of heart rate and give a better chance of prediction.</a:t>
            </a:r>
            <a:endParaRPr sz="1600">
              <a:latin typeface="Neucha"/>
              <a:ea typeface="Neucha"/>
              <a:cs typeface="Neucha"/>
              <a:sym typeface="Neucha"/>
            </a:endParaRPr>
          </a:p>
          <a:p>
            <a:pPr indent="0" lvl="0" marL="0" rtl="0" algn="l">
              <a:spcBef>
                <a:spcPts val="0"/>
              </a:spcBef>
              <a:spcAft>
                <a:spcPts val="0"/>
              </a:spcAft>
              <a:buNone/>
            </a:pPr>
            <a:r>
              <a:t/>
            </a:r>
            <a:endParaRPr sz="1600">
              <a:latin typeface="Neucha"/>
              <a:ea typeface="Neucha"/>
              <a:cs typeface="Neucha"/>
              <a:sym typeface="Neuch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723" name="Shape 1723"/>
        <p:cNvGrpSpPr/>
        <p:nvPr/>
      </p:nvGrpSpPr>
      <p:grpSpPr>
        <a:xfrm>
          <a:off x="0" y="0"/>
          <a:ext cx="0" cy="0"/>
          <a:chOff x="0" y="0"/>
          <a:chExt cx="0" cy="0"/>
        </a:xfrm>
      </p:grpSpPr>
      <p:sp>
        <p:nvSpPr>
          <p:cNvPr id="1724" name="Google Shape;1724;p34"/>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Steps Followed</a:t>
            </a:r>
            <a:endParaRPr/>
          </a:p>
        </p:txBody>
      </p:sp>
      <p:grpSp>
        <p:nvGrpSpPr>
          <p:cNvPr id="1725" name="Google Shape;1725;p34"/>
          <p:cNvGrpSpPr/>
          <p:nvPr/>
        </p:nvGrpSpPr>
        <p:grpSpPr>
          <a:xfrm>
            <a:off x="1687159" y="2610624"/>
            <a:ext cx="1404280" cy="746125"/>
            <a:chOff x="2842489" y="2496277"/>
            <a:chExt cx="1782307" cy="877071"/>
          </a:xfrm>
        </p:grpSpPr>
        <p:sp>
          <p:nvSpPr>
            <p:cNvPr id="1726" name="Google Shape;1726;p34"/>
            <p:cNvSpPr/>
            <p:nvPr/>
          </p:nvSpPr>
          <p:spPr>
            <a:xfrm>
              <a:off x="2882235" y="2952152"/>
              <a:ext cx="330352" cy="395812"/>
            </a:xfrm>
            <a:custGeom>
              <a:rect b="b" l="l" r="r" t="t"/>
              <a:pathLst>
                <a:path extrusionOk="0" h="19803" w="14429">
                  <a:moveTo>
                    <a:pt x="13487" y="0"/>
                  </a:moveTo>
                  <a:cubicBezTo>
                    <a:pt x="13189" y="0"/>
                    <a:pt x="12991" y="99"/>
                    <a:pt x="12793" y="298"/>
                  </a:cubicBezTo>
                  <a:lnTo>
                    <a:pt x="12793" y="347"/>
                  </a:lnTo>
                  <a:cubicBezTo>
                    <a:pt x="12148" y="1190"/>
                    <a:pt x="11504" y="1983"/>
                    <a:pt x="10859" y="2826"/>
                  </a:cubicBezTo>
                  <a:cubicBezTo>
                    <a:pt x="10264" y="3669"/>
                    <a:pt x="9669" y="4462"/>
                    <a:pt x="9124" y="5305"/>
                  </a:cubicBezTo>
                  <a:cubicBezTo>
                    <a:pt x="9173" y="5206"/>
                    <a:pt x="9223" y="5157"/>
                    <a:pt x="9272" y="5057"/>
                  </a:cubicBezTo>
                  <a:lnTo>
                    <a:pt x="9272" y="5057"/>
                  </a:lnTo>
                  <a:cubicBezTo>
                    <a:pt x="8231" y="6545"/>
                    <a:pt x="7239" y="8032"/>
                    <a:pt x="6248" y="9520"/>
                  </a:cubicBezTo>
                  <a:cubicBezTo>
                    <a:pt x="5801" y="10264"/>
                    <a:pt x="5405" y="10958"/>
                    <a:pt x="4958" y="11702"/>
                  </a:cubicBezTo>
                  <a:cubicBezTo>
                    <a:pt x="4760" y="12049"/>
                    <a:pt x="4512" y="12445"/>
                    <a:pt x="4314" y="12792"/>
                  </a:cubicBezTo>
                  <a:cubicBezTo>
                    <a:pt x="4066" y="13189"/>
                    <a:pt x="3818" y="13536"/>
                    <a:pt x="3620" y="13883"/>
                  </a:cubicBezTo>
                  <a:lnTo>
                    <a:pt x="3719" y="13685"/>
                  </a:lnTo>
                  <a:lnTo>
                    <a:pt x="3719" y="13685"/>
                  </a:lnTo>
                  <a:cubicBezTo>
                    <a:pt x="3173" y="14429"/>
                    <a:pt x="2628" y="15222"/>
                    <a:pt x="2033" y="15966"/>
                  </a:cubicBezTo>
                  <a:cubicBezTo>
                    <a:pt x="1785" y="16263"/>
                    <a:pt x="1537" y="16610"/>
                    <a:pt x="1240" y="16957"/>
                  </a:cubicBezTo>
                  <a:lnTo>
                    <a:pt x="843" y="17503"/>
                  </a:lnTo>
                  <a:cubicBezTo>
                    <a:pt x="694" y="17701"/>
                    <a:pt x="546" y="17899"/>
                    <a:pt x="347" y="18098"/>
                  </a:cubicBezTo>
                  <a:cubicBezTo>
                    <a:pt x="50" y="18445"/>
                    <a:pt x="0" y="18941"/>
                    <a:pt x="198" y="19337"/>
                  </a:cubicBezTo>
                  <a:cubicBezTo>
                    <a:pt x="347" y="19536"/>
                    <a:pt x="496" y="19684"/>
                    <a:pt x="744" y="19783"/>
                  </a:cubicBezTo>
                  <a:cubicBezTo>
                    <a:pt x="810" y="19797"/>
                    <a:pt x="877" y="19803"/>
                    <a:pt x="942" y="19803"/>
                  </a:cubicBezTo>
                  <a:cubicBezTo>
                    <a:pt x="1121" y="19803"/>
                    <a:pt x="1293" y="19757"/>
                    <a:pt x="1438" y="19684"/>
                  </a:cubicBezTo>
                  <a:cubicBezTo>
                    <a:pt x="1835" y="19288"/>
                    <a:pt x="2231" y="18841"/>
                    <a:pt x="2578" y="18346"/>
                  </a:cubicBezTo>
                  <a:cubicBezTo>
                    <a:pt x="2876" y="17949"/>
                    <a:pt x="3173" y="17602"/>
                    <a:pt x="3421" y="17255"/>
                  </a:cubicBezTo>
                  <a:cubicBezTo>
                    <a:pt x="4066" y="16461"/>
                    <a:pt x="4661" y="15619"/>
                    <a:pt x="5306" y="14776"/>
                  </a:cubicBezTo>
                  <a:cubicBezTo>
                    <a:pt x="5901" y="13883"/>
                    <a:pt x="6496" y="12891"/>
                    <a:pt x="7041" y="11999"/>
                  </a:cubicBezTo>
                  <a:cubicBezTo>
                    <a:pt x="7636" y="11057"/>
                    <a:pt x="8132" y="10313"/>
                    <a:pt x="8727" y="9470"/>
                  </a:cubicBezTo>
                  <a:lnTo>
                    <a:pt x="9669" y="8032"/>
                  </a:lnTo>
                  <a:cubicBezTo>
                    <a:pt x="10115" y="7388"/>
                    <a:pt x="10512" y="6842"/>
                    <a:pt x="10909" y="6247"/>
                  </a:cubicBezTo>
                  <a:cubicBezTo>
                    <a:pt x="11404" y="5504"/>
                    <a:pt x="11950" y="4859"/>
                    <a:pt x="12396" y="4115"/>
                  </a:cubicBezTo>
                  <a:cubicBezTo>
                    <a:pt x="12892" y="3421"/>
                    <a:pt x="13586" y="2578"/>
                    <a:pt x="14181" y="1835"/>
                  </a:cubicBezTo>
                  <a:cubicBezTo>
                    <a:pt x="14330" y="1636"/>
                    <a:pt x="14429" y="1339"/>
                    <a:pt x="14429" y="1091"/>
                  </a:cubicBezTo>
                  <a:cubicBezTo>
                    <a:pt x="14429" y="793"/>
                    <a:pt x="14330" y="496"/>
                    <a:pt x="14181" y="298"/>
                  </a:cubicBezTo>
                  <a:cubicBezTo>
                    <a:pt x="13983" y="99"/>
                    <a:pt x="13735" y="0"/>
                    <a:pt x="13487"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4"/>
            <p:cNvSpPr/>
            <p:nvPr/>
          </p:nvSpPr>
          <p:spPr>
            <a:xfrm>
              <a:off x="2842489" y="2515105"/>
              <a:ext cx="373509" cy="467787"/>
            </a:xfrm>
            <a:custGeom>
              <a:rect b="b" l="l" r="r" t="t"/>
              <a:pathLst>
                <a:path extrusionOk="0" h="23404" w="16314">
                  <a:moveTo>
                    <a:pt x="1092" y="0"/>
                  </a:moveTo>
                  <a:cubicBezTo>
                    <a:pt x="893" y="0"/>
                    <a:pt x="695" y="50"/>
                    <a:pt x="546" y="149"/>
                  </a:cubicBezTo>
                  <a:cubicBezTo>
                    <a:pt x="298" y="347"/>
                    <a:pt x="149" y="595"/>
                    <a:pt x="100" y="843"/>
                  </a:cubicBezTo>
                  <a:cubicBezTo>
                    <a:pt x="1" y="1140"/>
                    <a:pt x="50" y="1488"/>
                    <a:pt x="199" y="1735"/>
                  </a:cubicBezTo>
                  <a:cubicBezTo>
                    <a:pt x="298" y="1934"/>
                    <a:pt x="397" y="2132"/>
                    <a:pt x="546" y="2330"/>
                  </a:cubicBezTo>
                  <a:cubicBezTo>
                    <a:pt x="992" y="2925"/>
                    <a:pt x="1439" y="3669"/>
                    <a:pt x="1885" y="4314"/>
                  </a:cubicBezTo>
                  <a:cubicBezTo>
                    <a:pt x="2430" y="5157"/>
                    <a:pt x="3025" y="6000"/>
                    <a:pt x="3620" y="6842"/>
                  </a:cubicBezTo>
                  <a:cubicBezTo>
                    <a:pt x="4067" y="7437"/>
                    <a:pt x="4463" y="8082"/>
                    <a:pt x="4860" y="8677"/>
                  </a:cubicBezTo>
                  <a:cubicBezTo>
                    <a:pt x="5257" y="9322"/>
                    <a:pt x="5802" y="10115"/>
                    <a:pt x="6248" y="10809"/>
                  </a:cubicBezTo>
                  <a:cubicBezTo>
                    <a:pt x="6694" y="11503"/>
                    <a:pt x="7042" y="12098"/>
                    <a:pt x="7488" y="12693"/>
                  </a:cubicBezTo>
                  <a:cubicBezTo>
                    <a:pt x="7884" y="13338"/>
                    <a:pt x="8430" y="14082"/>
                    <a:pt x="8926" y="14776"/>
                  </a:cubicBezTo>
                  <a:cubicBezTo>
                    <a:pt x="9422" y="15470"/>
                    <a:pt x="9769" y="16065"/>
                    <a:pt x="10165" y="16709"/>
                  </a:cubicBezTo>
                  <a:cubicBezTo>
                    <a:pt x="10661" y="17503"/>
                    <a:pt x="11207" y="18296"/>
                    <a:pt x="11752" y="19089"/>
                  </a:cubicBezTo>
                  <a:cubicBezTo>
                    <a:pt x="12198" y="19784"/>
                    <a:pt x="12694" y="20379"/>
                    <a:pt x="13190" y="21023"/>
                  </a:cubicBezTo>
                  <a:cubicBezTo>
                    <a:pt x="13636" y="21618"/>
                    <a:pt x="14231" y="22362"/>
                    <a:pt x="14727" y="23056"/>
                  </a:cubicBezTo>
                  <a:cubicBezTo>
                    <a:pt x="14876" y="23254"/>
                    <a:pt x="15124" y="23403"/>
                    <a:pt x="15372" y="23403"/>
                  </a:cubicBezTo>
                  <a:cubicBezTo>
                    <a:pt x="15620" y="23403"/>
                    <a:pt x="15867" y="23254"/>
                    <a:pt x="16016" y="23056"/>
                  </a:cubicBezTo>
                  <a:cubicBezTo>
                    <a:pt x="16215" y="22858"/>
                    <a:pt x="16314" y="22610"/>
                    <a:pt x="16314" y="22312"/>
                  </a:cubicBezTo>
                  <a:lnTo>
                    <a:pt x="16264" y="22064"/>
                  </a:lnTo>
                  <a:cubicBezTo>
                    <a:pt x="16215" y="21866"/>
                    <a:pt x="16165" y="21717"/>
                    <a:pt x="16016" y="21569"/>
                  </a:cubicBezTo>
                  <a:cubicBezTo>
                    <a:pt x="15272" y="20478"/>
                    <a:pt x="14479" y="19436"/>
                    <a:pt x="13686" y="18346"/>
                  </a:cubicBezTo>
                  <a:cubicBezTo>
                    <a:pt x="12942" y="17255"/>
                    <a:pt x="12397" y="16362"/>
                    <a:pt x="11752" y="15321"/>
                  </a:cubicBezTo>
                  <a:cubicBezTo>
                    <a:pt x="11405" y="14776"/>
                    <a:pt x="11107" y="14230"/>
                    <a:pt x="10711" y="13734"/>
                  </a:cubicBezTo>
                  <a:cubicBezTo>
                    <a:pt x="10364" y="13189"/>
                    <a:pt x="10017" y="12693"/>
                    <a:pt x="9670" y="12148"/>
                  </a:cubicBezTo>
                  <a:cubicBezTo>
                    <a:pt x="8777" y="10908"/>
                    <a:pt x="7984" y="9570"/>
                    <a:pt x="7190" y="8280"/>
                  </a:cubicBezTo>
                  <a:lnTo>
                    <a:pt x="5901" y="6297"/>
                  </a:lnTo>
                  <a:cubicBezTo>
                    <a:pt x="5405" y="5553"/>
                    <a:pt x="4959" y="4859"/>
                    <a:pt x="4463" y="4165"/>
                  </a:cubicBezTo>
                  <a:cubicBezTo>
                    <a:pt x="3918" y="3372"/>
                    <a:pt x="3372" y="2578"/>
                    <a:pt x="2827" y="1735"/>
                  </a:cubicBezTo>
                  <a:lnTo>
                    <a:pt x="2827" y="1735"/>
                  </a:lnTo>
                  <a:lnTo>
                    <a:pt x="2529" y="1289"/>
                  </a:lnTo>
                  <a:cubicBezTo>
                    <a:pt x="2331" y="942"/>
                    <a:pt x="2083" y="645"/>
                    <a:pt x="1835" y="347"/>
                  </a:cubicBezTo>
                  <a:cubicBezTo>
                    <a:pt x="1687" y="198"/>
                    <a:pt x="1538" y="99"/>
                    <a:pt x="1339" y="50"/>
                  </a:cubicBezTo>
                  <a:cubicBezTo>
                    <a:pt x="1240" y="0"/>
                    <a:pt x="1191" y="0"/>
                    <a:pt x="109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4"/>
            <p:cNvSpPr/>
            <p:nvPr/>
          </p:nvSpPr>
          <p:spPr>
            <a:xfrm>
              <a:off x="2842489" y="2496277"/>
              <a:ext cx="1782307" cy="877071"/>
            </a:xfrm>
            <a:custGeom>
              <a:rect b="b" l="l" r="r" t="t"/>
              <a:pathLst>
                <a:path extrusionOk="0" h="43881" w="77847">
                  <a:moveTo>
                    <a:pt x="42643" y="0"/>
                  </a:moveTo>
                  <a:cubicBezTo>
                    <a:pt x="40957" y="0"/>
                    <a:pt x="39221" y="0"/>
                    <a:pt x="37535" y="50"/>
                  </a:cubicBezTo>
                  <a:lnTo>
                    <a:pt x="37486" y="50"/>
                  </a:lnTo>
                  <a:cubicBezTo>
                    <a:pt x="36544" y="50"/>
                    <a:pt x="35651" y="50"/>
                    <a:pt x="34660" y="99"/>
                  </a:cubicBezTo>
                  <a:cubicBezTo>
                    <a:pt x="33668" y="149"/>
                    <a:pt x="32726" y="149"/>
                    <a:pt x="31784" y="198"/>
                  </a:cubicBezTo>
                  <a:cubicBezTo>
                    <a:pt x="29850" y="198"/>
                    <a:pt x="27916" y="198"/>
                    <a:pt x="25982" y="248"/>
                  </a:cubicBezTo>
                  <a:cubicBezTo>
                    <a:pt x="24049" y="297"/>
                    <a:pt x="22165" y="347"/>
                    <a:pt x="20231" y="397"/>
                  </a:cubicBezTo>
                  <a:cubicBezTo>
                    <a:pt x="19239" y="397"/>
                    <a:pt x="18347" y="397"/>
                    <a:pt x="17355" y="446"/>
                  </a:cubicBezTo>
                  <a:cubicBezTo>
                    <a:pt x="16363" y="496"/>
                    <a:pt x="15520" y="496"/>
                    <a:pt x="14529" y="595"/>
                  </a:cubicBezTo>
                  <a:cubicBezTo>
                    <a:pt x="13587" y="645"/>
                    <a:pt x="12694" y="694"/>
                    <a:pt x="11752" y="793"/>
                  </a:cubicBezTo>
                  <a:cubicBezTo>
                    <a:pt x="10860" y="892"/>
                    <a:pt x="9917" y="1041"/>
                    <a:pt x="9025" y="1091"/>
                  </a:cubicBezTo>
                  <a:lnTo>
                    <a:pt x="7042" y="1091"/>
                  </a:lnTo>
                  <a:cubicBezTo>
                    <a:pt x="6397" y="1091"/>
                    <a:pt x="5703" y="1041"/>
                    <a:pt x="5009" y="1041"/>
                  </a:cubicBezTo>
                  <a:lnTo>
                    <a:pt x="3025" y="942"/>
                  </a:lnTo>
                  <a:cubicBezTo>
                    <a:pt x="2331" y="892"/>
                    <a:pt x="1587" y="843"/>
                    <a:pt x="893" y="744"/>
                  </a:cubicBezTo>
                  <a:cubicBezTo>
                    <a:pt x="645" y="744"/>
                    <a:pt x="397" y="843"/>
                    <a:pt x="249" y="1041"/>
                  </a:cubicBezTo>
                  <a:cubicBezTo>
                    <a:pt x="100" y="1240"/>
                    <a:pt x="1" y="1487"/>
                    <a:pt x="1" y="1785"/>
                  </a:cubicBezTo>
                  <a:cubicBezTo>
                    <a:pt x="1" y="2033"/>
                    <a:pt x="100" y="2281"/>
                    <a:pt x="249" y="2479"/>
                  </a:cubicBezTo>
                  <a:lnTo>
                    <a:pt x="447" y="2628"/>
                  </a:lnTo>
                  <a:cubicBezTo>
                    <a:pt x="546" y="2727"/>
                    <a:pt x="744" y="2777"/>
                    <a:pt x="893" y="2777"/>
                  </a:cubicBezTo>
                  <a:cubicBezTo>
                    <a:pt x="1786" y="2925"/>
                    <a:pt x="2728" y="2925"/>
                    <a:pt x="3670" y="2975"/>
                  </a:cubicBezTo>
                  <a:cubicBezTo>
                    <a:pt x="4562" y="3025"/>
                    <a:pt x="5455" y="3074"/>
                    <a:pt x="6397" y="3124"/>
                  </a:cubicBezTo>
                  <a:cubicBezTo>
                    <a:pt x="6843" y="3149"/>
                    <a:pt x="7277" y="3161"/>
                    <a:pt x="7711" y="3161"/>
                  </a:cubicBezTo>
                  <a:cubicBezTo>
                    <a:pt x="8145" y="3161"/>
                    <a:pt x="8579" y="3149"/>
                    <a:pt x="9025" y="3124"/>
                  </a:cubicBezTo>
                  <a:cubicBezTo>
                    <a:pt x="9868" y="3074"/>
                    <a:pt x="10760" y="2925"/>
                    <a:pt x="11653" y="2777"/>
                  </a:cubicBezTo>
                  <a:cubicBezTo>
                    <a:pt x="13438" y="2529"/>
                    <a:pt x="15272" y="2380"/>
                    <a:pt x="17107" y="2330"/>
                  </a:cubicBezTo>
                  <a:cubicBezTo>
                    <a:pt x="18099" y="2330"/>
                    <a:pt x="19090" y="2281"/>
                    <a:pt x="20132" y="2231"/>
                  </a:cubicBezTo>
                  <a:lnTo>
                    <a:pt x="22809" y="2132"/>
                  </a:lnTo>
                  <a:cubicBezTo>
                    <a:pt x="24743" y="2082"/>
                    <a:pt x="26726" y="2033"/>
                    <a:pt x="28660" y="1983"/>
                  </a:cubicBezTo>
                  <a:lnTo>
                    <a:pt x="31486" y="1983"/>
                  </a:lnTo>
                  <a:cubicBezTo>
                    <a:pt x="32379" y="1983"/>
                    <a:pt x="33470" y="1934"/>
                    <a:pt x="34461" y="1884"/>
                  </a:cubicBezTo>
                  <a:cubicBezTo>
                    <a:pt x="35106" y="1868"/>
                    <a:pt x="35750" y="1862"/>
                    <a:pt x="36393" y="1862"/>
                  </a:cubicBezTo>
                  <a:cubicBezTo>
                    <a:pt x="37679" y="1862"/>
                    <a:pt x="38957" y="1884"/>
                    <a:pt x="40213" y="1884"/>
                  </a:cubicBezTo>
                  <a:lnTo>
                    <a:pt x="45816" y="1884"/>
                  </a:lnTo>
                  <a:cubicBezTo>
                    <a:pt x="47513" y="1884"/>
                    <a:pt x="49210" y="1865"/>
                    <a:pt x="50906" y="1865"/>
                  </a:cubicBezTo>
                  <a:cubicBezTo>
                    <a:pt x="53028" y="1865"/>
                    <a:pt x="55149" y="1895"/>
                    <a:pt x="57270" y="2033"/>
                  </a:cubicBezTo>
                  <a:cubicBezTo>
                    <a:pt x="57914" y="2082"/>
                    <a:pt x="58509" y="2132"/>
                    <a:pt x="59154" y="2231"/>
                  </a:cubicBezTo>
                  <a:cubicBezTo>
                    <a:pt x="59203" y="2231"/>
                    <a:pt x="59253" y="2231"/>
                    <a:pt x="59352" y="2281"/>
                  </a:cubicBezTo>
                  <a:cubicBezTo>
                    <a:pt x="59451" y="2380"/>
                    <a:pt x="59600" y="2479"/>
                    <a:pt x="59749" y="2578"/>
                  </a:cubicBezTo>
                  <a:lnTo>
                    <a:pt x="60393" y="3124"/>
                  </a:lnTo>
                  <a:cubicBezTo>
                    <a:pt x="61088" y="3719"/>
                    <a:pt x="61732" y="4363"/>
                    <a:pt x="62426" y="4958"/>
                  </a:cubicBezTo>
                  <a:cubicBezTo>
                    <a:pt x="63071" y="5603"/>
                    <a:pt x="63864" y="6347"/>
                    <a:pt x="64509" y="7090"/>
                  </a:cubicBezTo>
                  <a:cubicBezTo>
                    <a:pt x="65203" y="7834"/>
                    <a:pt x="65848" y="8627"/>
                    <a:pt x="66492" y="9371"/>
                  </a:cubicBezTo>
                  <a:cubicBezTo>
                    <a:pt x="67137" y="10164"/>
                    <a:pt x="67881" y="10958"/>
                    <a:pt x="68575" y="11751"/>
                  </a:cubicBezTo>
                  <a:cubicBezTo>
                    <a:pt x="69269" y="12544"/>
                    <a:pt x="69914" y="13239"/>
                    <a:pt x="70509" y="13982"/>
                  </a:cubicBezTo>
                  <a:cubicBezTo>
                    <a:pt x="71153" y="14726"/>
                    <a:pt x="71798" y="15569"/>
                    <a:pt x="72393" y="16362"/>
                  </a:cubicBezTo>
                  <a:cubicBezTo>
                    <a:pt x="73533" y="17850"/>
                    <a:pt x="74574" y="19387"/>
                    <a:pt x="75715" y="20924"/>
                  </a:cubicBezTo>
                  <a:cubicBezTo>
                    <a:pt x="75070" y="21469"/>
                    <a:pt x="74426" y="22015"/>
                    <a:pt x="73781" y="22560"/>
                  </a:cubicBezTo>
                  <a:cubicBezTo>
                    <a:pt x="73434" y="22907"/>
                    <a:pt x="73087" y="23205"/>
                    <a:pt x="72740" y="23552"/>
                  </a:cubicBezTo>
                  <a:cubicBezTo>
                    <a:pt x="72393" y="23899"/>
                    <a:pt x="72095" y="24295"/>
                    <a:pt x="71748" y="24643"/>
                  </a:cubicBezTo>
                  <a:cubicBezTo>
                    <a:pt x="71004" y="25436"/>
                    <a:pt x="70310" y="26180"/>
                    <a:pt x="69616" y="26874"/>
                  </a:cubicBezTo>
                  <a:cubicBezTo>
                    <a:pt x="69269" y="27221"/>
                    <a:pt x="68971" y="27568"/>
                    <a:pt x="68624" y="27915"/>
                  </a:cubicBezTo>
                  <a:cubicBezTo>
                    <a:pt x="68277" y="28213"/>
                    <a:pt x="67980" y="28560"/>
                    <a:pt x="67633" y="28857"/>
                  </a:cubicBezTo>
                  <a:cubicBezTo>
                    <a:pt x="66195" y="30245"/>
                    <a:pt x="64757" y="31535"/>
                    <a:pt x="63319" y="32873"/>
                  </a:cubicBezTo>
                  <a:cubicBezTo>
                    <a:pt x="62625" y="33518"/>
                    <a:pt x="61931" y="34162"/>
                    <a:pt x="61236" y="34807"/>
                  </a:cubicBezTo>
                  <a:cubicBezTo>
                    <a:pt x="60542" y="35501"/>
                    <a:pt x="59798" y="36195"/>
                    <a:pt x="59104" y="36840"/>
                  </a:cubicBezTo>
                  <a:cubicBezTo>
                    <a:pt x="58509" y="37385"/>
                    <a:pt x="57964" y="37881"/>
                    <a:pt x="57369" y="38377"/>
                  </a:cubicBezTo>
                  <a:cubicBezTo>
                    <a:pt x="56823" y="38922"/>
                    <a:pt x="56427" y="39319"/>
                    <a:pt x="55931" y="39765"/>
                  </a:cubicBezTo>
                  <a:lnTo>
                    <a:pt x="56129" y="39666"/>
                  </a:lnTo>
                  <a:lnTo>
                    <a:pt x="56129" y="39666"/>
                  </a:lnTo>
                  <a:cubicBezTo>
                    <a:pt x="55931" y="39815"/>
                    <a:pt x="55782" y="40013"/>
                    <a:pt x="55584" y="40162"/>
                  </a:cubicBezTo>
                  <a:lnTo>
                    <a:pt x="54691" y="40212"/>
                  </a:lnTo>
                  <a:cubicBezTo>
                    <a:pt x="54196" y="40311"/>
                    <a:pt x="53700" y="40360"/>
                    <a:pt x="53253" y="40410"/>
                  </a:cubicBezTo>
                  <a:cubicBezTo>
                    <a:pt x="52411" y="40559"/>
                    <a:pt x="51518" y="40707"/>
                    <a:pt x="50675" y="40856"/>
                  </a:cubicBezTo>
                  <a:cubicBezTo>
                    <a:pt x="48841" y="41104"/>
                    <a:pt x="46956" y="41253"/>
                    <a:pt x="45122" y="41352"/>
                  </a:cubicBezTo>
                  <a:cubicBezTo>
                    <a:pt x="43238" y="41501"/>
                    <a:pt x="41254" y="41501"/>
                    <a:pt x="39320" y="41501"/>
                  </a:cubicBezTo>
                  <a:cubicBezTo>
                    <a:pt x="36775" y="41501"/>
                    <a:pt x="34208" y="41479"/>
                    <a:pt x="31633" y="41479"/>
                  </a:cubicBezTo>
                  <a:cubicBezTo>
                    <a:pt x="30346" y="41479"/>
                    <a:pt x="29057" y="41484"/>
                    <a:pt x="27768" y="41501"/>
                  </a:cubicBezTo>
                  <a:cubicBezTo>
                    <a:pt x="26825" y="41501"/>
                    <a:pt x="25933" y="41550"/>
                    <a:pt x="24941" y="41550"/>
                  </a:cubicBezTo>
                  <a:cubicBezTo>
                    <a:pt x="23999" y="41600"/>
                    <a:pt x="23057" y="41600"/>
                    <a:pt x="22065" y="41600"/>
                  </a:cubicBezTo>
                  <a:cubicBezTo>
                    <a:pt x="20181" y="41600"/>
                    <a:pt x="18297" y="41600"/>
                    <a:pt x="16413" y="41649"/>
                  </a:cubicBezTo>
                  <a:lnTo>
                    <a:pt x="10661" y="41649"/>
                  </a:lnTo>
                  <a:cubicBezTo>
                    <a:pt x="9769" y="41649"/>
                    <a:pt x="8827" y="41600"/>
                    <a:pt x="7884" y="41600"/>
                  </a:cubicBezTo>
                  <a:cubicBezTo>
                    <a:pt x="6992" y="41550"/>
                    <a:pt x="6149" y="41600"/>
                    <a:pt x="5257" y="41501"/>
                  </a:cubicBezTo>
                  <a:cubicBezTo>
                    <a:pt x="4810" y="41501"/>
                    <a:pt x="4364" y="41451"/>
                    <a:pt x="3918" y="41402"/>
                  </a:cubicBezTo>
                  <a:lnTo>
                    <a:pt x="2877" y="41302"/>
                  </a:lnTo>
                  <a:lnTo>
                    <a:pt x="2728" y="41302"/>
                  </a:lnTo>
                  <a:cubicBezTo>
                    <a:pt x="2657" y="41282"/>
                    <a:pt x="2586" y="41272"/>
                    <a:pt x="2516" y="41272"/>
                  </a:cubicBezTo>
                  <a:cubicBezTo>
                    <a:pt x="2245" y="41272"/>
                    <a:pt x="1993" y="41423"/>
                    <a:pt x="1835" y="41699"/>
                  </a:cubicBezTo>
                  <a:cubicBezTo>
                    <a:pt x="1736" y="41897"/>
                    <a:pt x="1736" y="42145"/>
                    <a:pt x="1786" y="42344"/>
                  </a:cubicBezTo>
                  <a:cubicBezTo>
                    <a:pt x="1835" y="42591"/>
                    <a:pt x="1934" y="42740"/>
                    <a:pt x="2133" y="42889"/>
                  </a:cubicBezTo>
                  <a:cubicBezTo>
                    <a:pt x="2282" y="42988"/>
                    <a:pt x="2480" y="43038"/>
                    <a:pt x="2678" y="43087"/>
                  </a:cubicBezTo>
                  <a:lnTo>
                    <a:pt x="3571" y="43236"/>
                  </a:lnTo>
                  <a:lnTo>
                    <a:pt x="3372" y="43236"/>
                  </a:lnTo>
                  <a:cubicBezTo>
                    <a:pt x="4265" y="43385"/>
                    <a:pt x="5207" y="43484"/>
                    <a:pt x="6149" y="43534"/>
                  </a:cubicBezTo>
                  <a:cubicBezTo>
                    <a:pt x="6992" y="43534"/>
                    <a:pt x="7884" y="43583"/>
                    <a:pt x="8727" y="43633"/>
                  </a:cubicBezTo>
                  <a:lnTo>
                    <a:pt x="10116" y="43732"/>
                  </a:lnTo>
                  <a:lnTo>
                    <a:pt x="11554" y="43732"/>
                  </a:lnTo>
                  <a:cubicBezTo>
                    <a:pt x="12496" y="43732"/>
                    <a:pt x="13487" y="43781"/>
                    <a:pt x="14430" y="43831"/>
                  </a:cubicBezTo>
                  <a:cubicBezTo>
                    <a:pt x="16363" y="43881"/>
                    <a:pt x="18247" y="43881"/>
                    <a:pt x="20181" y="43881"/>
                  </a:cubicBezTo>
                  <a:lnTo>
                    <a:pt x="37436" y="43881"/>
                  </a:lnTo>
                  <a:cubicBezTo>
                    <a:pt x="39370" y="43881"/>
                    <a:pt x="41254" y="43881"/>
                    <a:pt x="43188" y="43781"/>
                  </a:cubicBezTo>
                  <a:cubicBezTo>
                    <a:pt x="45072" y="43732"/>
                    <a:pt x="46907" y="43583"/>
                    <a:pt x="48692" y="43335"/>
                  </a:cubicBezTo>
                  <a:cubicBezTo>
                    <a:pt x="50130" y="43186"/>
                    <a:pt x="51518" y="42939"/>
                    <a:pt x="52956" y="42691"/>
                  </a:cubicBezTo>
                  <a:cubicBezTo>
                    <a:pt x="53551" y="42591"/>
                    <a:pt x="54146" y="42492"/>
                    <a:pt x="54741" y="42393"/>
                  </a:cubicBezTo>
                  <a:cubicBezTo>
                    <a:pt x="55038" y="42344"/>
                    <a:pt x="55336" y="42294"/>
                    <a:pt x="55584" y="42244"/>
                  </a:cubicBezTo>
                  <a:cubicBezTo>
                    <a:pt x="55782" y="42195"/>
                    <a:pt x="55981" y="42145"/>
                    <a:pt x="56129" y="42046"/>
                  </a:cubicBezTo>
                  <a:cubicBezTo>
                    <a:pt x="56278" y="41947"/>
                    <a:pt x="56427" y="41798"/>
                    <a:pt x="56576" y="41649"/>
                  </a:cubicBezTo>
                  <a:cubicBezTo>
                    <a:pt x="56873" y="41402"/>
                    <a:pt x="57220" y="41154"/>
                    <a:pt x="57468" y="40856"/>
                  </a:cubicBezTo>
                  <a:lnTo>
                    <a:pt x="58460" y="39964"/>
                  </a:lnTo>
                  <a:cubicBezTo>
                    <a:pt x="59154" y="39319"/>
                    <a:pt x="59898" y="38625"/>
                    <a:pt x="60641" y="37980"/>
                  </a:cubicBezTo>
                  <a:cubicBezTo>
                    <a:pt x="61385" y="37286"/>
                    <a:pt x="62079" y="36592"/>
                    <a:pt x="62823" y="35947"/>
                  </a:cubicBezTo>
                  <a:lnTo>
                    <a:pt x="64856" y="33964"/>
                  </a:lnTo>
                  <a:cubicBezTo>
                    <a:pt x="66294" y="32625"/>
                    <a:pt x="67781" y="31386"/>
                    <a:pt x="69170" y="29997"/>
                  </a:cubicBezTo>
                  <a:cubicBezTo>
                    <a:pt x="69517" y="29700"/>
                    <a:pt x="69864" y="29353"/>
                    <a:pt x="70161" y="29006"/>
                  </a:cubicBezTo>
                  <a:cubicBezTo>
                    <a:pt x="70509" y="28708"/>
                    <a:pt x="70856" y="28361"/>
                    <a:pt x="71203" y="28014"/>
                  </a:cubicBezTo>
                  <a:cubicBezTo>
                    <a:pt x="71946" y="27320"/>
                    <a:pt x="72641" y="26576"/>
                    <a:pt x="73384" y="25833"/>
                  </a:cubicBezTo>
                  <a:cubicBezTo>
                    <a:pt x="73979" y="25188"/>
                    <a:pt x="74624" y="24593"/>
                    <a:pt x="75219" y="24048"/>
                  </a:cubicBezTo>
                  <a:lnTo>
                    <a:pt x="76359" y="23106"/>
                  </a:lnTo>
                  <a:lnTo>
                    <a:pt x="76905" y="22659"/>
                  </a:lnTo>
                  <a:cubicBezTo>
                    <a:pt x="77252" y="22312"/>
                    <a:pt x="77847" y="21965"/>
                    <a:pt x="77797" y="21321"/>
                  </a:cubicBezTo>
                  <a:cubicBezTo>
                    <a:pt x="77797" y="21023"/>
                    <a:pt x="77748" y="20775"/>
                    <a:pt x="77599" y="20527"/>
                  </a:cubicBezTo>
                  <a:cubicBezTo>
                    <a:pt x="77500" y="20378"/>
                    <a:pt x="77401" y="20230"/>
                    <a:pt x="77301" y="20081"/>
                  </a:cubicBezTo>
                  <a:lnTo>
                    <a:pt x="76855" y="19536"/>
                  </a:lnTo>
                  <a:cubicBezTo>
                    <a:pt x="76607" y="19139"/>
                    <a:pt x="76310" y="18742"/>
                    <a:pt x="76012" y="18346"/>
                  </a:cubicBezTo>
                  <a:cubicBezTo>
                    <a:pt x="74921" y="16759"/>
                    <a:pt x="73781" y="15172"/>
                    <a:pt x="72591" y="13635"/>
                  </a:cubicBezTo>
                  <a:cubicBezTo>
                    <a:pt x="71946" y="12743"/>
                    <a:pt x="71302" y="11949"/>
                    <a:pt x="70608" y="11156"/>
                  </a:cubicBezTo>
                  <a:cubicBezTo>
                    <a:pt x="69914" y="10412"/>
                    <a:pt x="69219" y="9669"/>
                    <a:pt x="68575" y="8925"/>
                  </a:cubicBezTo>
                  <a:cubicBezTo>
                    <a:pt x="67881" y="8132"/>
                    <a:pt x="67236" y="7338"/>
                    <a:pt x="66591" y="6594"/>
                  </a:cubicBezTo>
                  <a:cubicBezTo>
                    <a:pt x="65897" y="5801"/>
                    <a:pt x="65154" y="5008"/>
                    <a:pt x="64410" y="4264"/>
                  </a:cubicBezTo>
                  <a:cubicBezTo>
                    <a:pt x="63666" y="3520"/>
                    <a:pt x="63021" y="2975"/>
                    <a:pt x="62327" y="2281"/>
                  </a:cubicBezTo>
                  <a:cubicBezTo>
                    <a:pt x="61931" y="1934"/>
                    <a:pt x="61534" y="1587"/>
                    <a:pt x="61088" y="1240"/>
                  </a:cubicBezTo>
                  <a:cubicBezTo>
                    <a:pt x="60741" y="942"/>
                    <a:pt x="60344" y="744"/>
                    <a:pt x="59947" y="545"/>
                  </a:cubicBezTo>
                  <a:cubicBezTo>
                    <a:pt x="59798" y="496"/>
                    <a:pt x="59699" y="446"/>
                    <a:pt x="59600" y="446"/>
                  </a:cubicBezTo>
                  <a:cubicBezTo>
                    <a:pt x="59303" y="397"/>
                    <a:pt x="59055" y="347"/>
                    <a:pt x="58807" y="347"/>
                  </a:cubicBezTo>
                  <a:cubicBezTo>
                    <a:pt x="58410" y="297"/>
                    <a:pt x="57964" y="248"/>
                    <a:pt x="57518" y="248"/>
                  </a:cubicBezTo>
                  <a:cubicBezTo>
                    <a:pt x="56576" y="198"/>
                    <a:pt x="55633" y="149"/>
                    <a:pt x="54691" y="99"/>
                  </a:cubicBezTo>
                  <a:cubicBezTo>
                    <a:pt x="52758" y="50"/>
                    <a:pt x="50824" y="50"/>
                    <a:pt x="4884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9" name="Google Shape;1729;p34"/>
          <p:cNvSpPr/>
          <p:nvPr/>
        </p:nvSpPr>
        <p:spPr>
          <a:xfrm>
            <a:off x="4413701" y="2618863"/>
            <a:ext cx="1436941" cy="741666"/>
          </a:xfrm>
          <a:custGeom>
            <a:rect b="b" l="l" r="r" t="t"/>
            <a:pathLst>
              <a:path extrusionOk="0" h="43621" w="81367">
                <a:moveTo>
                  <a:pt x="61383" y="1912"/>
                </a:moveTo>
                <a:cubicBezTo>
                  <a:pt x="61467" y="1912"/>
                  <a:pt x="61550" y="1917"/>
                  <a:pt x="61632" y="1934"/>
                </a:cubicBezTo>
                <a:cubicBezTo>
                  <a:pt x="62029" y="2132"/>
                  <a:pt x="62426" y="2430"/>
                  <a:pt x="62773" y="2727"/>
                </a:cubicBezTo>
                <a:cubicBezTo>
                  <a:pt x="63417" y="3322"/>
                  <a:pt x="64062" y="3967"/>
                  <a:pt x="64707" y="4562"/>
                </a:cubicBezTo>
                <a:cubicBezTo>
                  <a:pt x="65351" y="5206"/>
                  <a:pt x="66145" y="6000"/>
                  <a:pt x="66839" y="6694"/>
                </a:cubicBezTo>
                <a:cubicBezTo>
                  <a:pt x="67533" y="7388"/>
                  <a:pt x="68128" y="8132"/>
                  <a:pt x="68772" y="8826"/>
                </a:cubicBezTo>
                <a:cubicBezTo>
                  <a:pt x="69417" y="9570"/>
                  <a:pt x="70111" y="10214"/>
                  <a:pt x="70756" y="10908"/>
                </a:cubicBezTo>
                <a:cubicBezTo>
                  <a:pt x="71400" y="11603"/>
                  <a:pt x="72144" y="12396"/>
                  <a:pt x="72789" y="13140"/>
                </a:cubicBezTo>
                <a:cubicBezTo>
                  <a:pt x="73433" y="13883"/>
                  <a:pt x="74127" y="14627"/>
                  <a:pt x="74722" y="15321"/>
                </a:cubicBezTo>
                <a:cubicBezTo>
                  <a:pt x="75367" y="16065"/>
                  <a:pt x="75962" y="16660"/>
                  <a:pt x="76607" y="17354"/>
                </a:cubicBezTo>
                <a:cubicBezTo>
                  <a:pt x="77202" y="17999"/>
                  <a:pt x="77896" y="18693"/>
                  <a:pt x="78590" y="19337"/>
                </a:cubicBezTo>
                <a:cubicBezTo>
                  <a:pt x="78838" y="19585"/>
                  <a:pt x="79086" y="19833"/>
                  <a:pt x="79334" y="20032"/>
                </a:cubicBezTo>
                <a:lnTo>
                  <a:pt x="79433" y="20180"/>
                </a:lnTo>
                <a:cubicBezTo>
                  <a:pt x="78987" y="20726"/>
                  <a:pt x="78540" y="21321"/>
                  <a:pt x="78094" y="21916"/>
                </a:cubicBezTo>
                <a:cubicBezTo>
                  <a:pt x="77549" y="22709"/>
                  <a:pt x="76954" y="23502"/>
                  <a:pt x="76408" y="24345"/>
                </a:cubicBezTo>
                <a:cubicBezTo>
                  <a:pt x="75367" y="26031"/>
                  <a:pt x="74326" y="27717"/>
                  <a:pt x="73235" y="29353"/>
                </a:cubicBezTo>
                <a:cubicBezTo>
                  <a:pt x="72640" y="30295"/>
                  <a:pt x="71995" y="31237"/>
                  <a:pt x="71400" y="32130"/>
                </a:cubicBezTo>
                <a:cubicBezTo>
                  <a:pt x="70855" y="32923"/>
                  <a:pt x="70310" y="33716"/>
                  <a:pt x="69715" y="34460"/>
                </a:cubicBezTo>
                <a:cubicBezTo>
                  <a:pt x="69169" y="35204"/>
                  <a:pt x="68574" y="35997"/>
                  <a:pt x="67979" y="36691"/>
                </a:cubicBezTo>
                <a:cubicBezTo>
                  <a:pt x="67434" y="37435"/>
                  <a:pt x="66839" y="38179"/>
                  <a:pt x="66244" y="38923"/>
                </a:cubicBezTo>
                <a:cubicBezTo>
                  <a:pt x="65996" y="39270"/>
                  <a:pt x="65748" y="39617"/>
                  <a:pt x="65500" y="39914"/>
                </a:cubicBezTo>
                <a:cubicBezTo>
                  <a:pt x="65252" y="40261"/>
                  <a:pt x="65103" y="40460"/>
                  <a:pt x="64905" y="40708"/>
                </a:cubicBezTo>
                <a:lnTo>
                  <a:pt x="64855" y="40757"/>
                </a:lnTo>
                <a:cubicBezTo>
                  <a:pt x="64558" y="40856"/>
                  <a:pt x="64260" y="40955"/>
                  <a:pt x="63963" y="41005"/>
                </a:cubicBezTo>
                <a:cubicBezTo>
                  <a:pt x="63616" y="41104"/>
                  <a:pt x="63219" y="41154"/>
                  <a:pt x="62872" y="41203"/>
                </a:cubicBezTo>
                <a:cubicBezTo>
                  <a:pt x="61137" y="41451"/>
                  <a:pt x="59352" y="41550"/>
                  <a:pt x="57567" y="41550"/>
                </a:cubicBezTo>
                <a:cubicBezTo>
                  <a:pt x="55782" y="41550"/>
                  <a:pt x="53997" y="41402"/>
                  <a:pt x="52212" y="41253"/>
                </a:cubicBezTo>
                <a:cubicBezTo>
                  <a:pt x="50427" y="41104"/>
                  <a:pt x="48493" y="40906"/>
                  <a:pt x="46609" y="40757"/>
                </a:cubicBezTo>
                <a:lnTo>
                  <a:pt x="43981" y="40608"/>
                </a:lnTo>
                <a:cubicBezTo>
                  <a:pt x="43088" y="40559"/>
                  <a:pt x="42196" y="40460"/>
                  <a:pt x="41303" y="40410"/>
                </a:cubicBezTo>
                <a:cubicBezTo>
                  <a:pt x="38682" y="40233"/>
                  <a:pt x="36061" y="40208"/>
                  <a:pt x="33459" y="40208"/>
                </a:cubicBezTo>
                <a:cubicBezTo>
                  <a:pt x="32418" y="40208"/>
                  <a:pt x="31379" y="40212"/>
                  <a:pt x="30345" y="40212"/>
                </a:cubicBezTo>
                <a:cubicBezTo>
                  <a:pt x="28560" y="40212"/>
                  <a:pt x="26775" y="40311"/>
                  <a:pt x="24990" y="40311"/>
                </a:cubicBezTo>
                <a:cubicBezTo>
                  <a:pt x="23205" y="40311"/>
                  <a:pt x="21321" y="40261"/>
                  <a:pt x="19536" y="40212"/>
                </a:cubicBezTo>
                <a:lnTo>
                  <a:pt x="11454" y="40212"/>
                </a:lnTo>
                <a:cubicBezTo>
                  <a:pt x="10611" y="40212"/>
                  <a:pt x="9619" y="40261"/>
                  <a:pt x="8727" y="40360"/>
                </a:cubicBezTo>
                <a:cubicBezTo>
                  <a:pt x="7586" y="40410"/>
                  <a:pt x="6396" y="40509"/>
                  <a:pt x="5256" y="40559"/>
                </a:cubicBezTo>
                <a:cubicBezTo>
                  <a:pt x="4661" y="40559"/>
                  <a:pt x="4116" y="40559"/>
                  <a:pt x="3520" y="40608"/>
                </a:cubicBezTo>
                <a:lnTo>
                  <a:pt x="3223" y="40608"/>
                </a:lnTo>
                <a:cubicBezTo>
                  <a:pt x="4016" y="39865"/>
                  <a:pt x="4760" y="39121"/>
                  <a:pt x="5504" y="38328"/>
                </a:cubicBezTo>
                <a:cubicBezTo>
                  <a:pt x="5851" y="37931"/>
                  <a:pt x="6198" y="37584"/>
                  <a:pt x="6545" y="37187"/>
                </a:cubicBezTo>
                <a:cubicBezTo>
                  <a:pt x="6892" y="36840"/>
                  <a:pt x="7190" y="36592"/>
                  <a:pt x="7487" y="36245"/>
                </a:cubicBezTo>
                <a:cubicBezTo>
                  <a:pt x="8132" y="35551"/>
                  <a:pt x="8776" y="34857"/>
                  <a:pt x="9471" y="34212"/>
                </a:cubicBezTo>
                <a:cubicBezTo>
                  <a:pt x="10115" y="33518"/>
                  <a:pt x="10809" y="32873"/>
                  <a:pt x="11503" y="32229"/>
                </a:cubicBezTo>
                <a:cubicBezTo>
                  <a:pt x="12198" y="31584"/>
                  <a:pt x="12842" y="30890"/>
                  <a:pt x="13487" y="30246"/>
                </a:cubicBezTo>
                <a:cubicBezTo>
                  <a:pt x="14181" y="29551"/>
                  <a:pt x="14875" y="28907"/>
                  <a:pt x="15520" y="28213"/>
                </a:cubicBezTo>
                <a:cubicBezTo>
                  <a:pt x="16214" y="27568"/>
                  <a:pt x="16908" y="26824"/>
                  <a:pt x="17553" y="26130"/>
                </a:cubicBezTo>
                <a:cubicBezTo>
                  <a:pt x="18247" y="25337"/>
                  <a:pt x="18991" y="24593"/>
                  <a:pt x="19784" y="23849"/>
                </a:cubicBezTo>
                <a:lnTo>
                  <a:pt x="20428" y="23304"/>
                </a:lnTo>
                <a:cubicBezTo>
                  <a:pt x="20528" y="23205"/>
                  <a:pt x="20676" y="23106"/>
                  <a:pt x="20825" y="22957"/>
                </a:cubicBezTo>
                <a:cubicBezTo>
                  <a:pt x="20924" y="22808"/>
                  <a:pt x="21023" y="22659"/>
                  <a:pt x="21073" y="22461"/>
                </a:cubicBezTo>
                <a:lnTo>
                  <a:pt x="21073" y="22362"/>
                </a:lnTo>
                <a:cubicBezTo>
                  <a:pt x="21123" y="22213"/>
                  <a:pt x="21123" y="22015"/>
                  <a:pt x="21073" y="21866"/>
                </a:cubicBezTo>
                <a:cubicBezTo>
                  <a:pt x="20974" y="21469"/>
                  <a:pt x="20825" y="21073"/>
                  <a:pt x="20627" y="20775"/>
                </a:cubicBezTo>
                <a:cubicBezTo>
                  <a:pt x="20379" y="20329"/>
                  <a:pt x="20131" y="19932"/>
                  <a:pt x="19833" y="19536"/>
                </a:cubicBezTo>
                <a:cubicBezTo>
                  <a:pt x="19288" y="18643"/>
                  <a:pt x="18693" y="17850"/>
                  <a:pt x="18048" y="17057"/>
                </a:cubicBezTo>
                <a:cubicBezTo>
                  <a:pt x="17453" y="16214"/>
                  <a:pt x="16809" y="15420"/>
                  <a:pt x="16214" y="14627"/>
                </a:cubicBezTo>
                <a:cubicBezTo>
                  <a:pt x="15569" y="13883"/>
                  <a:pt x="15024" y="13090"/>
                  <a:pt x="14429" y="12297"/>
                </a:cubicBezTo>
                <a:cubicBezTo>
                  <a:pt x="13834" y="11503"/>
                  <a:pt x="13288" y="10760"/>
                  <a:pt x="12693" y="10065"/>
                </a:cubicBezTo>
                <a:cubicBezTo>
                  <a:pt x="12049" y="9322"/>
                  <a:pt x="11454" y="8578"/>
                  <a:pt x="10809" y="7785"/>
                </a:cubicBezTo>
                <a:cubicBezTo>
                  <a:pt x="10214" y="7041"/>
                  <a:pt x="9570" y="6248"/>
                  <a:pt x="8975" y="5504"/>
                </a:cubicBezTo>
                <a:cubicBezTo>
                  <a:pt x="8330" y="4760"/>
                  <a:pt x="7785" y="4116"/>
                  <a:pt x="7190" y="3421"/>
                </a:cubicBezTo>
                <a:lnTo>
                  <a:pt x="6743" y="2876"/>
                </a:lnTo>
                <a:lnTo>
                  <a:pt x="7735" y="2826"/>
                </a:lnTo>
                <a:cubicBezTo>
                  <a:pt x="8677" y="2826"/>
                  <a:pt x="9619" y="2777"/>
                  <a:pt x="10561" y="2777"/>
                </a:cubicBezTo>
                <a:lnTo>
                  <a:pt x="13189" y="2777"/>
                </a:lnTo>
                <a:cubicBezTo>
                  <a:pt x="14082" y="2777"/>
                  <a:pt x="15073" y="2876"/>
                  <a:pt x="15966" y="2926"/>
                </a:cubicBezTo>
                <a:cubicBezTo>
                  <a:pt x="19734" y="3223"/>
                  <a:pt x="23503" y="3372"/>
                  <a:pt x="27221" y="3421"/>
                </a:cubicBezTo>
                <a:cubicBezTo>
                  <a:pt x="29106" y="3471"/>
                  <a:pt x="30940" y="3471"/>
                  <a:pt x="32775" y="3471"/>
                </a:cubicBezTo>
                <a:cubicBezTo>
                  <a:pt x="34609" y="3521"/>
                  <a:pt x="36494" y="3521"/>
                  <a:pt x="38279" y="3521"/>
                </a:cubicBezTo>
                <a:lnTo>
                  <a:pt x="41006" y="3521"/>
                </a:lnTo>
                <a:cubicBezTo>
                  <a:pt x="41849" y="3521"/>
                  <a:pt x="42741" y="3471"/>
                  <a:pt x="43634" y="3372"/>
                </a:cubicBezTo>
                <a:cubicBezTo>
                  <a:pt x="44526" y="3273"/>
                  <a:pt x="45419" y="3223"/>
                  <a:pt x="46311" y="3074"/>
                </a:cubicBezTo>
                <a:cubicBezTo>
                  <a:pt x="47204" y="2975"/>
                  <a:pt x="48195" y="2826"/>
                  <a:pt x="49187" y="2727"/>
                </a:cubicBezTo>
                <a:cubicBezTo>
                  <a:pt x="50129" y="2628"/>
                  <a:pt x="50972" y="2578"/>
                  <a:pt x="51864" y="2479"/>
                </a:cubicBezTo>
                <a:lnTo>
                  <a:pt x="54492" y="2281"/>
                </a:lnTo>
                <a:cubicBezTo>
                  <a:pt x="56277" y="2132"/>
                  <a:pt x="58013" y="2033"/>
                  <a:pt x="59798" y="1934"/>
                </a:cubicBezTo>
                <a:lnTo>
                  <a:pt x="60839" y="1934"/>
                </a:lnTo>
                <a:cubicBezTo>
                  <a:pt x="61037" y="1934"/>
                  <a:pt x="61214" y="1912"/>
                  <a:pt x="61383" y="1912"/>
                </a:cubicBezTo>
                <a:close/>
                <a:moveTo>
                  <a:pt x="60790" y="0"/>
                </a:moveTo>
                <a:lnTo>
                  <a:pt x="59451" y="99"/>
                </a:lnTo>
                <a:cubicBezTo>
                  <a:pt x="57715" y="149"/>
                  <a:pt x="55930" y="248"/>
                  <a:pt x="54145" y="397"/>
                </a:cubicBezTo>
                <a:lnTo>
                  <a:pt x="51567" y="645"/>
                </a:lnTo>
                <a:cubicBezTo>
                  <a:pt x="50625" y="694"/>
                  <a:pt x="49683" y="793"/>
                  <a:pt x="48790" y="893"/>
                </a:cubicBezTo>
                <a:cubicBezTo>
                  <a:pt x="47898" y="992"/>
                  <a:pt x="47005" y="1141"/>
                  <a:pt x="46113" y="1240"/>
                </a:cubicBezTo>
                <a:cubicBezTo>
                  <a:pt x="45220" y="1339"/>
                  <a:pt x="44328" y="1438"/>
                  <a:pt x="43386" y="1537"/>
                </a:cubicBezTo>
                <a:cubicBezTo>
                  <a:pt x="42493" y="1587"/>
                  <a:pt x="41551" y="1636"/>
                  <a:pt x="40609" y="1686"/>
                </a:cubicBezTo>
                <a:lnTo>
                  <a:pt x="37882" y="1686"/>
                </a:lnTo>
                <a:cubicBezTo>
                  <a:pt x="35998" y="1686"/>
                  <a:pt x="34163" y="1686"/>
                  <a:pt x="32279" y="1636"/>
                </a:cubicBezTo>
                <a:cubicBezTo>
                  <a:pt x="30444" y="1587"/>
                  <a:pt x="28560" y="1587"/>
                  <a:pt x="26726" y="1537"/>
                </a:cubicBezTo>
                <a:cubicBezTo>
                  <a:pt x="24941" y="1488"/>
                  <a:pt x="23156" y="1438"/>
                  <a:pt x="21371" y="1388"/>
                </a:cubicBezTo>
                <a:cubicBezTo>
                  <a:pt x="19586" y="1289"/>
                  <a:pt x="17652" y="1190"/>
                  <a:pt x="15768" y="1041"/>
                </a:cubicBezTo>
                <a:cubicBezTo>
                  <a:pt x="14875" y="992"/>
                  <a:pt x="13933" y="893"/>
                  <a:pt x="13041" y="893"/>
                </a:cubicBezTo>
                <a:cubicBezTo>
                  <a:pt x="12727" y="876"/>
                  <a:pt x="12412" y="871"/>
                  <a:pt x="12100" y="871"/>
                </a:cubicBezTo>
                <a:cubicBezTo>
                  <a:pt x="11476" y="871"/>
                  <a:pt x="10859" y="893"/>
                  <a:pt x="10264" y="893"/>
                </a:cubicBezTo>
                <a:cubicBezTo>
                  <a:pt x="9371" y="893"/>
                  <a:pt x="8380" y="893"/>
                  <a:pt x="7487" y="992"/>
                </a:cubicBezTo>
                <a:cubicBezTo>
                  <a:pt x="7041" y="992"/>
                  <a:pt x="6545" y="1041"/>
                  <a:pt x="6099" y="1041"/>
                </a:cubicBezTo>
                <a:lnTo>
                  <a:pt x="5107" y="1041"/>
                </a:lnTo>
                <a:cubicBezTo>
                  <a:pt x="4958" y="1041"/>
                  <a:pt x="4810" y="1041"/>
                  <a:pt x="4711" y="1091"/>
                </a:cubicBezTo>
                <a:cubicBezTo>
                  <a:pt x="4463" y="1190"/>
                  <a:pt x="4314" y="1339"/>
                  <a:pt x="4215" y="1537"/>
                </a:cubicBezTo>
                <a:cubicBezTo>
                  <a:pt x="4116" y="1686"/>
                  <a:pt x="4066" y="1884"/>
                  <a:pt x="4066" y="2083"/>
                </a:cubicBezTo>
                <a:cubicBezTo>
                  <a:pt x="4066" y="2231"/>
                  <a:pt x="4116" y="2430"/>
                  <a:pt x="4215" y="2578"/>
                </a:cubicBezTo>
                <a:cubicBezTo>
                  <a:pt x="4264" y="2727"/>
                  <a:pt x="4363" y="2876"/>
                  <a:pt x="4512" y="2975"/>
                </a:cubicBezTo>
                <a:cubicBezTo>
                  <a:pt x="4611" y="3173"/>
                  <a:pt x="4760" y="3322"/>
                  <a:pt x="4859" y="3471"/>
                </a:cubicBezTo>
                <a:lnTo>
                  <a:pt x="5702" y="4512"/>
                </a:lnTo>
                <a:lnTo>
                  <a:pt x="7586" y="6743"/>
                </a:lnTo>
                <a:cubicBezTo>
                  <a:pt x="8181" y="7438"/>
                  <a:pt x="8776" y="8181"/>
                  <a:pt x="9322" y="8925"/>
                </a:cubicBezTo>
                <a:cubicBezTo>
                  <a:pt x="9917" y="9669"/>
                  <a:pt x="10561" y="10413"/>
                  <a:pt x="11206" y="11156"/>
                </a:cubicBezTo>
                <a:cubicBezTo>
                  <a:pt x="11801" y="11900"/>
                  <a:pt x="12446" y="12743"/>
                  <a:pt x="13041" y="13536"/>
                </a:cubicBezTo>
                <a:cubicBezTo>
                  <a:pt x="13636" y="14379"/>
                  <a:pt x="14181" y="15172"/>
                  <a:pt x="14776" y="15966"/>
                </a:cubicBezTo>
                <a:cubicBezTo>
                  <a:pt x="15966" y="17453"/>
                  <a:pt x="17156" y="18990"/>
                  <a:pt x="18296" y="20577"/>
                </a:cubicBezTo>
                <a:lnTo>
                  <a:pt x="18594" y="20974"/>
                </a:lnTo>
                <a:lnTo>
                  <a:pt x="19040" y="21668"/>
                </a:lnTo>
                <a:lnTo>
                  <a:pt x="19288" y="22064"/>
                </a:lnTo>
                <a:cubicBezTo>
                  <a:pt x="18941" y="22362"/>
                  <a:pt x="18594" y="22659"/>
                  <a:pt x="18247" y="22957"/>
                </a:cubicBezTo>
                <a:cubicBezTo>
                  <a:pt x="17900" y="23254"/>
                  <a:pt x="17553" y="23651"/>
                  <a:pt x="17206" y="23998"/>
                </a:cubicBezTo>
                <a:cubicBezTo>
                  <a:pt x="16858" y="24345"/>
                  <a:pt x="16561" y="24643"/>
                  <a:pt x="16263" y="24990"/>
                </a:cubicBezTo>
                <a:cubicBezTo>
                  <a:pt x="15916" y="25337"/>
                  <a:pt x="15569" y="25734"/>
                  <a:pt x="15222" y="26081"/>
                </a:cubicBezTo>
                <a:cubicBezTo>
                  <a:pt x="14578" y="26824"/>
                  <a:pt x="13883" y="27469"/>
                  <a:pt x="13189" y="28163"/>
                </a:cubicBezTo>
                <a:cubicBezTo>
                  <a:pt x="12495" y="28808"/>
                  <a:pt x="11900" y="29502"/>
                  <a:pt x="11256" y="30146"/>
                </a:cubicBezTo>
                <a:cubicBezTo>
                  <a:pt x="9917" y="31535"/>
                  <a:pt x="8528" y="32824"/>
                  <a:pt x="7239" y="34212"/>
                </a:cubicBezTo>
                <a:cubicBezTo>
                  <a:pt x="6595" y="34906"/>
                  <a:pt x="5950" y="35600"/>
                  <a:pt x="5306" y="36295"/>
                </a:cubicBezTo>
                <a:cubicBezTo>
                  <a:pt x="4611" y="36989"/>
                  <a:pt x="4016" y="37633"/>
                  <a:pt x="3322" y="38328"/>
                </a:cubicBezTo>
                <a:cubicBezTo>
                  <a:pt x="2678" y="38972"/>
                  <a:pt x="1884" y="39716"/>
                  <a:pt x="1140" y="40410"/>
                </a:cubicBezTo>
                <a:lnTo>
                  <a:pt x="397" y="41005"/>
                </a:lnTo>
                <a:cubicBezTo>
                  <a:pt x="248" y="41154"/>
                  <a:pt x="99" y="41303"/>
                  <a:pt x="50" y="41550"/>
                </a:cubicBezTo>
                <a:cubicBezTo>
                  <a:pt x="0" y="41749"/>
                  <a:pt x="50" y="41997"/>
                  <a:pt x="149" y="42195"/>
                </a:cubicBezTo>
                <a:cubicBezTo>
                  <a:pt x="248" y="42393"/>
                  <a:pt x="397" y="42542"/>
                  <a:pt x="595" y="42592"/>
                </a:cubicBezTo>
                <a:cubicBezTo>
                  <a:pt x="694" y="42641"/>
                  <a:pt x="793" y="42641"/>
                  <a:pt x="893" y="42641"/>
                </a:cubicBezTo>
                <a:cubicBezTo>
                  <a:pt x="980" y="42656"/>
                  <a:pt x="1067" y="42662"/>
                  <a:pt x="1154" y="42662"/>
                </a:cubicBezTo>
                <a:cubicBezTo>
                  <a:pt x="1364" y="42662"/>
                  <a:pt x="1575" y="42627"/>
                  <a:pt x="1785" y="42592"/>
                </a:cubicBezTo>
                <a:cubicBezTo>
                  <a:pt x="2083" y="42592"/>
                  <a:pt x="2380" y="42542"/>
                  <a:pt x="2678" y="42492"/>
                </a:cubicBezTo>
                <a:cubicBezTo>
                  <a:pt x="3421" y="42393"/>
                  <a:pt x="4116" y="42344"/>
                  <a:pt x="4859" y="42344"/>
                </a:cubicBezTo>
                <a:cubicBezTo>
                  <a:pt x="5653" y="42344"/>
                  <a:pt x="6496" y="42344"/>
                  <a:pt x="7289" y="42294"/>
                </a:cubicBezTo>
                <a:lnTo>
                  <a:pt x="9867" y="42195"/>
                </a:lnTo>
                <a:cubicBezTo>
                  <a:pt x="10760" y="42145"/>
                  <a:pt x="11603" y="42145"/>
                  <a:pt x="12495" y="42145"/>
                </a:cubicBezTo>
                <a:lnTo>
                  <a:pt x="17999" y="42145"/>
                </a:lnTo>
                <a:cubicBezTo>
                  <a:pt x="19833" y="42145"/>
                  <a:pt x="21618" y="42195"/>
                  <a:pt x="23453" y="42195"/>
                </a:cubicBezTo>
                <a:lnTo>
                  <a:pt x="34163" y="42195"/>
                </a:lnTo>
                <a:cubicBezTo>
                  <a:pt x="35998" y="42195"/>
                  <a:pt x="37832" y="42245"/>
                  <a:pt x="39617" y="42344"/>
                </a:cubicBezTo>
                <a:cubicBezTo>
                  <a:pt x="41452" y="42393"/>
                  <a:pt x="43287" y="42592"/>
                  <a:pt x="45072" y="42691"/>
                </a:cubicBezTo>
                <a:cubicBezTo>
                  <a:pt x="46906" y="42840"/>
                  <a:pt x="48691" y="42988"/>
                  <a:pt x="50526" y="43137"/>
                </a:cubicBezTo>
                <a:cubicBezTo>
                  <a:pt x="52311" y="43335"/>
                  <a:pt x="54096" y="43484"/>
                  <a:pt x="55930" y="43583"/>
                </a:cubicBezTo>
                <a:cubicBezTo>
                  <a:pt x="56377" y="43608"/>
                  <a:pt x="56823" y="43620"/>
                  <a:pt x="57275" y="43620"/>
                </a:cubicBezTo>
                <a:cubicBezTo>
                  <a:pt x="57728" y="43620"/>
                  <a:pt x="58186" y="43608"/>
                  <a:pt x="58657" y="43583"/>
                </a:cubicBezTo>
                <a:cubicBezTo>
                  <a:pt x="59550" y="43534"/>
                  <a:pt x="60393" y="43534"/>
                  <a:pt x="61285" y="43435"/>
                </a:cubicBezTo>
                <a:cubicBezTo>
                  <a:pt x="62277" y="43385"/>
                  <a:pt x="63269" y="43236"/>
                  <a:pt x="64211" y="43038"/>
                </a:cubicBezTo>
                <a:cubicBezTo>
                  <a:pt x="64707" y="42939"/>
                  <a:pt x="65202" y="42740"/>
                  <a:pt x="65649" y="42542"/>
                </a:cubicBezTo>
                <a:cubicBezTo>
                  <a:pt x="66045" y="42294"/>
                  <a:pt x="66343" y="41947"/>
                  <a:pt x="66541" y="41550"/>
                </a:cubicBezTo>
                <a:cubicBezTo>
                  <a:pt x="67682" y="40162"/>
                  <a:pt x="68822" y="38724"/>
                  <a:pt x="69913" y="37286"/>
                </a:cubicBezTo>
                <a:cubicBezTo>
                  <a:pt x="71103" y="35749"/>
                  <a:pt x="72243" y="34113"/>
                  <a:pt x="73384" y="32477"/>
                </a:cubicBezTo>
                <a:cubicBezTo>
                  <a:pt x="73830" y="31783"/>
                  <a:pt x="74276" y="31088"/>
                  <a:pt x="74722" y="30444"/>
                </a:cubicBezTo>
                <a:cubicBezTo>
                  <a:pt x="75169" y="29750"/>
                  <a:pt x="75665" y="28956"/>
                  <a:pt x="76160" y="28163"/>
                </a:cubicBezTo>
                <a:cubicBezTo>
                  <a:pt x="77003" y="26775"/>
                  <a:pt x="77896" y="25386"/>
                  <a:pt x="78788" y="23998"/>
                </a:cubicBezTo>
                <a:cubicBezTo>
                  <a:pt x="79334" y="23254"/>
                  <a:pt x="79879" y="22511"/>
                  <a:pt x="80425" y="21767"/>
                </a:cubicBezTo>
                <a:cubicBezTo>
                  <a:pt x="80573" y="21519"/>
                  <a:pt x="80772" y="21271"/>
                  <a:pt x="80920" y="21023"/>
                </a:cubicBezTo>
                <a:lnTo>
                  <a:pt x="81069" y="20825"/>
                </a:lnTo>
                <a:lnTo>
                  <a:pt x="81218" y="20577"/>
                </a:lnTo>
                <a:cubicBezTo>
                  <a:pt x="81317" y="20428"/>
                  <a:pt x="81367" y="20180"/>
                  <a:pt x="81367" y="19982"/>
                </a:cubicBezTo>
                <a:cubicBezTo>
                  <a:pt x="81367" y="19684"/>
                  <a:pt x="81268" y="19437"/>
                  <a:pt x="81069" y="19189"/>
                </a:cubicBezTo>
                <a:lnTo>
                  <a:pt x="80871" y="19040"/>
                </a:lnTo>
                <a:cubicBezTo>
                  <a:pt x="80722" y="18891"/>
                  <a:pt x="80573" y="18742"/>
                  <a:pt x="80425" y="18594"/>
                </a:cubicBezTo>
                <a:cubicBezTo>
                  <a:pt x="79780" y="17949"/>
                  <a:pt x="79086" y="17305"/>
                  <a:pt x="78441" y="16660"/>
                </a:cubicBezTo>
                <a:cubicBezTo>
                  <a:pt x="77846" y="15966"/>
                  <a:pt x="77202" y="15321"/>
                  <a:pt x="76607" y="14627"/>
                </a:cubicBezTo>
                <a:cubicBezTo>
                  <a:pt x="75268" y="13189"/>
                  <a:pt x="73979" y="11702"/>
                  <a:pt x="72690" y="10313"/>
                </a:cubicBezTo>
                <a:cubicBezTo>
                  <a:pt x="72045" y="9619"/>
                  <a:pt x="71400" y="8975"/>
                  <a:pt x="70756" y="8330"/>
                </a:cubicBezTo>
                <a:cubicBezTo>
                  <a:pt x="70111" y="7636"/>
                  <a:pt x="69367" y="6793"/>
                  <a:pt x="68673" y="6049"/>
                </a:cubicBezTo>
                <a:cubicBezTo>
                  <a:pt x="67979" y="5256"/>
                  <a:pt x="67335" y="4661"/>
                  <a:pt x="66690" y="4016"/>
                </a:cubicBezTo>
                <a:cubicBezTo>
                  <a:pt x="65996" y="3322"/>
                  <a:pt x="65302" y="2628"/>
                  <a:pt x="64607" y="1934"/>
                </a:cubicBezTo>
                <a:cubicBezTo>
                  <a:pt x="64211" y="1587"/>
                  <a:pt x="63814" y="1190"/>
                  <a:pt x="63368" y="843"/>
                </a:cubicBezTo>
                <a:cubicBezTo>
                  <a:pt x="63219" y="744"/>
                  <a:pt x="63021" y="595"/>
                  <a:pt x="62872" y="446"/>
                </a:cubicBezTo>
                <a:cubicBezTo>
                  <a:pt x="62575" y="298"/>
                  <a:pt x="62327" y="149"/>
                  <a:pt x="62029" y="50"/>
                </a:cubicBezTo>
                <a:cubicBezTo>
                  <a:pt x="61880" y="0"/>
                  <a:pt x="61732" y="0"/>
                  <a:pt x="6163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4"/>
          <p:cNvSpPr txBox="1"/>
          <p:nvPr/>
        </p:nvSpPr>
        <p:spPr>
          <a:xfrm>
            <a:off x="504849" y="2766635"/>
            <a:ext cx="927600" cy="44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Neucha"/>
                <a:ea typeface="Neucha"/>
                <a:cs typeface="Neucha"/>
                <a:sym typeface="Neucha"/>
              </a:rPr>
              <a:t>01</a:t>
            </a:r>
            <a:endParaRPr b="1" sz="3000">
              <a:solidFill>
                <a:schemeClr val="dk1"/>
              </a:solidFill>
              <a:latin typeface="Neucha"/>
              <a:ea typeface="Neucha"/>
              <a:cs typeface="Neucha"/>
              <a:sym typeface="Neucha"/>
            </a:endParaRPr>
          </a:p>
        </p:txBody>
      </p:sp>
      <p:sp>
        <p:nvSpPr>
          <p:cNvPr id="1731" name="Google Shape;1731;p34"/>
          <p:cNvSpPr txBox="1"/>
          <p:nvPr/>
        </p:nvSpPr>
        <p:spPr>
          <a:xfrm>
            <a:off x="1981471" y="2766647"/>
            <a:ext cx="927600" cy="44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Neucha"/>
                <a:ea typeface="Neucha"/>
                <a:cs typeface="Neucha"/>
                <a:sym typeface="Neucha"/>
              </a:rPr>
              <a:t>02</a:t>
            </a:r>
            <a:endParaRPr b="1" sz="3000">
              <a:solidFill>
                <a:schemeClr val="dk1"/>
              </a:solidFill>
              <a:latin typeface="Neucha"/>
              <a:ea typeface="Neucha"/>
              <a:cs typeface="Neucha"/>
              <a:sym typeface="Neucha"/>
            </a:endParaRPr>
          </a:p>
        </p:txBody>
      </p:sp>
      <p:grpSp>
        <p:nvGrpSpPr>
          <p:cNvPr id="1732" name="Google Shape;1732;p34"/>
          <p:cNvGrpSpPr/>
          <p:nvPr/>
        </p:nvGrpSpPr>
        <p:grpSpPr>
          <a:xfrm>
            <a:off x="2976737" y="2623349"/>
            <a:ext cx="1436962" cy="732641"/>
            <a:chOff x="4351201" y="2504192"/>
            <a:chExt cx="1903765" cy="861221"/>
          </a:xfrm>
        </p:grpSpPr>
        <p:sp>
          <p:nvSpPr>
            <p:cNvPr id="1733" name="Google Shape;1733;p34"/>
            <p:cNvSpPr/>
            <p:nvPr/>
          </p:nvSpPr>
          <p:spPr>
            <a:xfrm>
              <a:off x="4353467" y="2504192"/>
              <a:ext cx="1901498" cy="854725"/>
            </a:xfrm>
            <a:custGeom>
              <a:rect b="b" l="l" r="r" t="t"/>
              <a:pathLst>
                <a:path extrusionOk="0" h="42763" w="83053">
                  <a:moveTo>
                    <a:pt x="61187" y="1"/>
                  </a:moveTo>
                  <a:lnTo>
                    <a:pt x="59947" y="50"/>
                  </a:lnTo>
                  <a:cubicBezTo>
                    <a:pt x="59005" y="100"/>
                    <a:pt x="58063" y="112"/>
                    <a:pt x="57121" y="112"/>
                  </a:cubicBezTo>
                  <a:cubicBezTo>
                    <a:pt x="56179" y="112"/>
                    <a:pt x="55236" y="100"/>
                    <a:pt x="54294" y="100"/>
                  </a:cubicBezTo>
                  <a:lnTo>
                    <a:pt x="48890" y="100"/>
                  </a:lnTo>
                  <a:cubicBezTo>
                    <a:pt x="45072" y="100"/>
                    <a:pt x="41254" y="100"/>
                    <a:pt x="37486" y="149"/>
                  </a:cubicBezTo>
                  <a:cubicBezTo>
                    <a:pt x="35552" y="199"/>
                    <a:pt x="33668" y="249"/>
                    <a:pt x="31783" y="298"/>
                  </a:cubicBezTo>
                  <a:cubicBezTo>
                    <a:pt x="30792" y="298"/>
                    <a:pt x="29800" y="298"/>
                    <a:pt x="28808" y="348"/>
                  </a:cubicBezTo>
                  <a:cubicBezTo>
                    <a:pt x="27866" y="397"/>
                    <a:pt x="27023" y="447"/>
                    <a:pt x="26131" y="496"/>
                  </a:cubicBezTo>
                  <a:cubicBezTo>
                    <a:pt x="24197" y="596"/>
                    <a:pt x="22313" y="695"/>
                    <a:pt x="20429" y="794"/>
                  </a:cubicBezTo>
                  <a:cubicBezTo>
                    <a:pt x="19487" y="844"/>
                    <a:pt x="18545" y="844"/>
                    <a:pt x="17553" y="893"/>
                  </a:cubicBezTo>
                  <a:cubicBezTo>
                    <a:pt x="16611" y="943"/>
                    <a:pt x="15718" y="992"/>
                    <a:pt x="14776" y="1042"/>
                  </a:cubicBezTo>
                  <a:cubicBezTo>
                    <a:pt x="13586" y="1091"/>
                    <a:pt x="12446" y="1141"/>
                    <a:pt x="11256" y="1191"/>
                  </a:cubicBezTo>
                  <a:cubicBezTo>
                    <a:pt x="10763" y="1211"/>
                    <a:pt x="10279" y="1223"/>
                    <a:pt x="9796" y="1223"/>
                  </a:cubicBezTo>
                  <a:cubicBezTo>
                    <a:pt x="9113" y="1223"/>
                    <a:pt x="8433" y="1199"/>
                    <a:pt x="7735" y="1141"/>
                  </a:cubicBezTo>
                  <a:lnTo>
                    <a:pt x="7636" y="1141"/>
                  </a:lnTo>
                  <a:cubicBezTo>
                    <a:pt x="7488" y="1091"/>
                    <a:pt x="7339" y="1042"/>
                    <a:pt x="7140" y="1042"/>
                  </a:cubicBezTo>
                  <a:cubicBezTo>
                    <a:pt x="6843" y="1042"/>
                    <a:pt x="6545" y="1240"/>
                    <a:pt x="6397" y="1538"/>
                  </a:cubicBezTo>
                  <a:cubicBezTo>
                    <a:pt x="6248" y="1885"/>
                    <a:pt x="6248" y="2281"/>
                    <a:pt x="6446" y="2629"/>
                  </a:cubicBezTo>
                  <a:cubicBezTo>
                    <a:pt x="6645" y="2926"/>
                    <a:pt x="6893" y="3224"/>
                    <a:pt x="7091" y="3521"/>
                  </a:cubicBezTo>
                  <a:cubicBezTo>
                    <a:pt x="7587" y="4265"/>
                    <a:pt x="8033" y="4959"/>
                    <a:pt x="8479" y="5703"/>
                  </a:cubicBezTo>
                  <a:cubicBezTo>
                    <a:pt x="8975" y="6546"/>
                    <a:pt x="9471" y="7339"/>
                    <a:pt x="9967" y="8132"/>
                  </a:cubicBezTo>
                  <a:cubicBezTo>
                    <a:pt x="10463" y="8975"/>
                    <a:pt x="11058" y="9868"/>
                    <a:pt x="11553" y="10711"/>
                  </a:cubicBezTo>
                  <a:cubicBezTo>
                    <a:pt x="12099" y="11603"/>
                    <a:pt x="12595" y="12347"/>
                    <a:pt x="13140" y="13140"/>
                  </a:cubicBezTo>
                  <a:cubicBezTo>
                    <a:pt x="13834" y="14132"/>
                    <a:pt x="14479" y="15123"/>
                    <a:pt x="15173" y="16115"/>
                  </a:cubicBezTo>
                  <a:cubicBezTo>
                    <a:pt x="15867" y="17057"/>
                    <a:pt x="16462" y="17850"/>
                    <a:pt x="17057" y="18743"/>
                  </a:cubicBezTo>
                  <a:cubicBezTo>
                    <a:pt x="17553" y="19437"/>
                    <a:pt x="17999" y="20131"/>
                    <a:pt x="18396" y="20875"/>
                  </a:cubicBezTo>
                  <a:cubicBezTo>
                    <a:pt x="18644" y="21272"/>
                    <a:pt x="18842" y="21619"/>
                    <a:pt x="19041" y="22015"/>
                  </a:cubicBezTo>
                  <a:cubicBezTo>
                    <a:pt x="19140" y="22214"/>
                    <a:pt x="19288" y="22462"/>
                    <a:pt x="19388" y="22660"/>
                  </a:cubicBezTo>
                  <a:lnTo>
                    <a:pt x="18941" y="23106"/>
                  </a:lnTo>
                  <a:cubicBezTo>
                    <a:pt x="18644" y="23453"/>
                    <a:pt x="18297" y="23751"/>
                    <a:pt x="17999" y="24098"/>
                  </a:cubicBezTo>
                  <a:cubicBezTo>
                    <a:pt x="17702" y="24445"/>
                    <a:pt x="17355" y="24842"/>
                    <a:pt x="17008" y="25189"/>
                  </a:cubicBezTo>
                  <a:lnTo>
                    <a:pt x="16016" y="26180"/>
                  </a:lnTo>
                  <a:cubicBezTo>
                    <a:pt x="15322" y="26874"/>
                    <a:pt x="14628" y="27569"/>
                    <a:pt x="13933" y="28213"/>
                  </a:cubicBezTo>
                  <a:cubicBezTo>
                    <a:pt x="13239" y="28907"/>
                    <a:pt x="12495" y="29552"/>
                    <a:pt x="11801" y="30246"/>
                  </a:cubicBezTo>
                  <a:cubicBezTo>
                    <a:pt x="11107" y="30940"/>
                    <a:pt x="10463" y="31585"/>
                    <a:pt x="9768" y="32279"/>
                  </a:cubicBezTo>
                  <a:cubicBezTo>
                    <a:pt x="9074" y="32973"/>
                    <a:pt x="8330" y="33717"/>
                    <a:pt x="7636" y="34411"/>
                  </a:cubicBezTo>
                  <a:cubicBezTo>
                    <a:pt x="6942" y="35155"/>
                    <a:pt x="6248" y="35799"/>
                    <a:pt x="5554" y="36444"/>
                  </a:cubicBezTo>
                  <a:cubicBezTo>
                    <a:pt x="4860" y="37088"/>
                    <a:pt x="4116" y="37783"/>
                    <a:pt x="3422" y="38477"/>
                  </a:cubicBezTo>
                  <a:cubicBezTo>
                    <a:pt x="2728" y="39171"/>
                    <a:pt x="2083" y="39865"/>
                    <a:pt x="1389" y="40460"/>
                  </a:cubicBezTo>
                  <a:cubicBezTo>
                    <a:pt x="1091" y="40708"/>
                    <a:pt x="794" y="40956"/>
                    <a:pt x="496" y="41204"/>
                  </a:cubicBezTo>
                  <a:cubicBezTo>
                    <a:pt x="149" y="41452"/>
                    <a:pt x="0" y="41948"/>
                    <a:pt x="248" y="42344"/>
                  </a:cubicBezTo>
                  <a:cubicBezTo>
                    <a:pt x="348" y="42609"/>
                    <a:pt x="601" y="42763"/>
                    <a:pt x="862" y="42763"/>
                  </a:cubicBezTo>
                  <a:cubicBezTo>
                    <a:pt x="992" y="42763"/>
                    <a:pt x="1124" y="42724"/>
                    <a:pt x="1240" y="42642"/>
                  </a:cubicBezTo>
                  <a:cubicBezTo>
                    <a:pt x="1686" y="42295"/>
                    <a:pt x="2133" y="41948"/>
                    <a:pt x="2529" y="41600"/>
                  </a:cubicBezTo>
                  <a:cubicBezTo>
                    <a:pt x="2926" y="41253"/>
                    <a:pt x="3273" y="40857"/>
                    <a:pt x="3620" y="40510"/>
                  </a:cubicBezTo>
                  <a:cubicBezTo>
                    <a:pt x="4314" y="39816"/>
                    <a:pt x="5008" y="39171"/>
                    <a:pt x="5703" y="38477"/>
                  </a:cubicBezTo>
                  <a:cubicBezTo>
                    <a:pt x="6397" y="37832"/>
                    <a:pt x="7140" y="37188"/>
                    <a:pt x="7785" y="36493"/>
                  </a:cubicBezTo>
                  <a:lnTo>
                    <a:pt x="9967" y="34361"/>
                  </a:lnTo>
                  <a:lnTo>
                    <a:pt x="12000" y="32279"/>
                  </a:lnTo>
                  <a:cubicBezTo>
                    <a:pt x="12694" y="31585"/>
                    <a:pt x="13388" y="30940"/>
                    <a:pt x="14082" y="30296"/>
                  </a:cubicBezTo>
                  <a:cubicBezTo>
                    <a:pt x="15470" y="28957"/>
                    <a:pt x="16908" y="27618"/>
                    <a:pt x="18297" y="26279"/>
                  </a:cubicBezTo>
                  <a:cubicBezTo>
                    <a:pt x="19189" y="25437"/>
                    <a:pt x="19933" y="24494"/>
                    <a:pt x="20826" y="23701"/>
                  </a:cubicBezTo>
                  <a:cubicBezTo>
                    <a:pt x="21123" y="23453"/>
                    <a:pt x="21321" y="23106"/>
                    <a:pt x="21321" y="22710"/>
                  </a:cubicBezTo>
                  <a:cubicBezTo>
                    <a:pt x="21272" y="22412"/>
                    <a:pt x="21173" y="22115"/>
                    <a:pt x="21024" y="21817"/>
                  </a:cubicBezTo>
                  <a:cubicBezTo>
                    <a:pt x="20875" y="21470"/>
                    <a:pt x="20677" y="21172"/>
                    <a:pt x="20528" y="20825"/>
                  </a:cubicBezTo>
                  <a:cubicBezTo>
                    <a:pt x="20181" y="20131"/>
                    <a:pt x="19834" y="19437"/>
                    <a:pt x="19437" y="18792"/>
                  </a:cubicBezTo>
                  <a:cubicBezTo>
                    <a:pt x="18594" y="17404"/>
                    <a:pt x="17702" y="16065"/>
                    <a:pt x="16760" y="14776"/>
                  </a:cubicBezTo>
                  <a:cubicBezTo>
                    <a:pt x="16264" y="13983"/>
                    <a:pt x="15718" y="13190"/>
                    <a:pt x="15173" y="12396"/>
                  </a:cubicBezTo>
                  <a:cubicBezTo>
                    <a:pt x="14677" y="11653"/>
                    <a:pt x="14082" y="10760"/>
                    <a:pt x="13537" y="9917"/>
                  </a:cubicBezTo>
                  <a:cubicBezTo>
                    <a:pt x="13041" y="9074"/>
                    <a:pt x="12495" y="8281"/>
                    <a:pt x="11950" y="7438"/>
                  </a:cubicBezTo>
                  <a:cubicBezTo>
                    <a:pt x="11752" y="7041"/>
                    <a:pt x="11504" y="6645"/>
                    <a:pt x="11256" y="6248"/>
                  </a:cubicBezTo>
                  <a:cubicBezTo>
                    <a:pt x="10958" y="5851"/>
                    <a:pt x="10661" y="5405"/>
                    <a:pt x="10413" y="4959"/>
                  </a:cubicBezTo>
                  <a:cubicBezTo>
                    <a:pt x="10016" y="4364"/>
                    <a:pt x="9570" y="3719"/>
                    <a:pt x="9173" y="3174"/>
                  </a:cubicBezTo>
                  <a:lnTo>
                    <a:pt x="9917" y="3174"/>
                  </a:lnTo>
                  <a:cubicBezTo>
                    <a:pt x="10859" y="3174"/>
                    <a:pt x="11801" y="3124"/>
                    <a:pt x="12743" y="3075"/>
                  </a:cubicBezTo>
                  <a:cubicBezTo>
                    <a:pt x="14628" y="2976"/>
                    <a:pt x="16512" y="2827"/>
                    <a:pt x="18396" y="2777"/>
                  </a:cubicBezTo>
                  <a:cubicBezTo>
                    <a:pt x="20280" y="2678"/>
                    <a:pt x="22214" y="2579"/>
                    <a:pt x="24148" y="2529"/>
                  </a:cubicBezTo>
                  <a:cubicBezTo>
                    <a:pt x="26081" y="2430"/>
                    <a:pt x="27866" y="2331"/>
                    <a:pt x="29701" y="2281"/>
                  </a:cubicBezTo>
                  <a:cubicBezTo>
                    <a:pt x="31585" y="2232"/>
                    <a:pt x="33568" y="2232"/>
                    <a:pt x="35453" y="2182"/>
                  </a:cubicBezTo>
                  <a:cubicBezTo>
                    <a:pt x="37386" y="2133"/>
                    <a:pt x="39171" y="2083"/>
                    <a:pt x="41056" y="2083"/>
                  </a:cubicBezTo>
                  <a:lnTo>
                    <a:pt x="57468" y="2083"/>
                  </a:lnTo>
                  <a:cubicBezTo>
                    <a:pt x="58261" y="2083"/>
                    <a:pt x="59005" y="2083"/>
                    <a:pt x="59798" y="2034"/>
                  </a:cubicBezTo>
                  <a:lnTo>
                    <a:pt x="60939" y="1984"/>
                  </a:lnTo>
                  <a:lnTo>
                    <a:pt x="61682" y="1984"/>
                  </a:lnTo>
                  <a:cubicBezTo>
                    <a:pt x="61980" y="2182"/>
                    <a:pt x="62277" y="2430"/>
                    <a:pt x="62575" y="2629"/>
                  </a:cubicBezTo>
                  <a:cubicBezTo>
                    <a:pt x="62872" y="2827"/>
                    <a:pt x="63219" y="3124"/>
                    <a:pt x="63567" y="3372"/>
                  </a:cubicBezTo>
                  <a:cubicBezTo>
                    <a:pt x="64261" y="3918"/>
                    <a:pt x="64905" y="4414"/>
                    <a:pt x="65599" y="5009"/>
                  </a:cubicBezTo>
                  <a:cubicBezTo>
                    <a:pt x="66988" y="6248"/>
                    <a:pt x="68376" y="7587"/>
                    <a:pt x="69715" y="8975"/>
                  </a:cubicBezTo>
                  <a:cubicBezTo>
                    <a:pt x="70459" y="9719"/>
                    <a:pt x="71153" y="10413"/>
                    <a:pt x="71847" y="11107"/>
                  </a:cubicBezTo>
                  <a:cubicBezTo>
                    <a:pt x="72591" y="11801"/>
                    <a:pt x="73285" y="12495"/>
                    <a:pt x="73979" y="13239"/>
                  </a:cubicBezTo>
                  <a:cubicBezTo>
                    <a:pt x="74624" y="13933"/>
                    <a:pt x="75268" y="14578"/>
                    <a:pt x="75913" y="15272"/>
                  </a:cubicBezTo>
                  <a:cubicBezTo>
                    <a:pt x="76607" y="15966"/>
                    <a:pt x="77152" y="16512"/>
                    <a:pt x="77797" y="17156"/>
                  </a:cubicBezTo>
                  <a:cubicBezTo>
                    <a:pt x="78392" y="17751"/>
                    <a:pt x="79037" y="18396"/>
                    <a:pt x="79632" y="19040"/>
                  </a:cubicBezTo>
                  <a:cubicBezTo>
                    <a:pt x="79929" y="19338"/>
                    <a:pt x="80227" y="19635"/>
                    <a:pt x="80524" y="19883"/>
                  </a:cubicBezTo>
                  <a:lnTo>
                    <a:pt x="80871" y="20230"/>
                  </a:lnTo>
                  <a:cubicBezTo>
                    <a:pt x="80722" y="20429"/>
                    <a:pt x="80524" y="20577"/>
                    <a:pt x="80375" y="20776"/>
                  </a:cubicBezTo>
                  <a:cubicBezTo>
                    <a:pt x="80078" y="21123"/>
                    <a:pt x="79780" y="21520"/>
                    <a:pt x="79483" y="21916"/>
                  </a:cubicBezTo>
                  <a:lnTo>
                    <a:pt x="77648" y="24296"/>
                  </a:lnTo>
                  <a:cubicBezTo>
                    <a:pt x="77053" y="25089"/>
                    <a:pt x="76458" y="25883"/>
                    <a:pt x="75814" y="26627"/>
                  </a:cubicBezTo>
                  <a:cubicBezTo>
                    <a:pt x="75169" y="27370"/>
                    <a:pt x="74574" y="28164"/>
                    <a:pt x="73929" y="28907"/>
                  </a:cubicBezTo>
                  <a:cubicBezTo>
                    <a:pt x="73235" y="29701"/>
                    <a:pt x="72591" y="30395"/>
                    <a:pt x="71946" y="31139"/>
                  </a:cubicBezTo>
                  <a:cubicBezTo>
                    <a:pt x="71252" y="31833"/>
                    <a:pt x="70657" y="32576"/>
                    <a:pt x="69963" y="33320"/>
                  </a:cubicBezTo>
                  <a:cubicBezTo>
                    <a:pt x="69318" y="34014"/>
                    <a:pt x="68624" y="34758"/>
                    <a:pt x="67979" y="35502"/>
                  </a:cubicBezTo>
                  <a:cubicBezTo>
                    <a:pt x="67285" y="36246"/>
                    <a:pt x="66740" y="36940"/>
                    <a:pt x="66095" y="37683"/>
                  </a:cubicBezTo>
                  <a:cubicBezTo>
                    <a:pt x="65699" y="38179"/>
                    <a:pt x="65252" y="38626"/>
                    <a:pt x="64856" y="39171"/>
                  </a:cubicBezTo>
                  <a:cubicBezTo>
                    <a:pt x="64459" y="39667"/>
                    <a:pt x="64162" y="40014"/>
                    <a:pt x="63864" y="40460"/>
                  </a:cubicBezTo>
                  <a:lnTo>
                    <a:pt x="63715" y="40658"/>
                  </a:lnTo>
                  <a:cubicBezTo>
                    <a:pt x="63616" y="40857"/>
                    <a:pt x="63616" y="41006"/>
                    <a:pt x="63616" y="41204"/>
                  </a:cubicBezTo>
                  <a:cubicBezTo>
                    <a:pt x="63616" y="41452"/>
                    <a:pt x="63715" y="41749"/>
                    <a:pt x="63864" y="41948"/>
                  </a:cubicBezTo>
                  <a:cubicBezTo>
                    <a:pt x="64038" y="42146"/>
                    <a:pt x="64285" y="42245"/>
                    <a:pt x="64533" y="42245"/>
                  </a:cubicBezTo>
                  <a:cubicBezTo>
                    <a:pt x="64781" y="42245"/>
                    <a:pt x="65029" y="42146"/>
                    <a:pt x="65203" y="41948"/>
                  </a:cubicBezTo>
                  <a:cubicBezTo>
                    <a:pt x="65451" y="41650"/>
                    <a:pt x="65649" y="41303"/>
                    <a:pt x="65897" y="41055"/>
                  </a:cubicBezTo>
                  <a:cubicBezTo>
                    <a:pt x="66145" y="40758"/>
                    <a:pt x="66492" y="40361"/>
                    <a:pt x="66789" y="40014"/>
                  </a:cubicBezTo>
                  <a:cubicBezTo>
                    <a:pt x="67384" y="39270"/>
                    <a:pt x="68029" y="38526"/>
                    <a:pt x="68674" y="37783"/>
                  </a:cubicBezTo>
                  <a:cubicBezTo>
                    <a:pt x="69318" y="37039"/>
                    <a:pt x="70012" y="36345"/>
                    <a:pt x="70657" y="35601"/>
                  </a:cubicBezTo>
                  <a:cubicBezTo>
                    <a:pt x="71302" y="34857"/>
                    <a:pt x="71946" y="34163"/>
                    <a:pt x="72591" y="33419"/>
                  </a:cubicBezTo>
                  <a:cubicBezTo>
                    <a:pt x="73235" y="32676"/>
                    <a:pt x="73929" y="31932"/>
                    <a:pt x="74624" y="31188"/>
                  </a:cubicBezTo>
                  <a:cubicBezTo>
                    <a:pt x="75318" y="30444"/>
                    <a:pt x="75863" y="29701"/>
                    <a:pt x="76508" y="28907"/>
                  </a:cubicBezTo>
                  <a:cubicBezTo>
                    <a:pt x="77103" y="28164"/>
                    <a:pt x="77747" y="27420"/>
                    <a:pt x="78342" y="26676"/>
                  </a:cubicBezTo>
                  <a:cubicBezTo>
                    <a:pt x="78987" y="25883"/>
                    <a:pt x="79582" y="25089"/>
                    <a:pt x="80177" y="24247"/>
                  </a:cubicBezTo>
                  <a:cubicBezTo>
                    <a:pt x="80475" y="23850"/>
                    <a:pt x="80722" y="23453"/>
                    <a:pt x="81070" y="23007"/>
                  </a:cubicBezTo>
                  <a:cubicBezTo>
                    <a:pt x="81367" y="22610"/>
                    <a:pt x="81665" y="22263"/>
                    <a:pt x="81962" y="21916"/>
                  </a:cubicBezTo>
                  <a:cubicBezTo>
                    <a:pt x="82111" y="21718"/>
                    <a:pt x="82260" y="21569"/>
                    <a:pt x="82408" y="21371"/>
                  </a:cubicBezTo>
                  <a:cubicBezTo>
                    <a:pt x="82557" y="21222"/>
                    <a:pt x="82607" y="21073"/>
                    <a:pt x="82755" y="20925"/>
                  </a:cubicBezTo>
                  <a:cubicBezTo>
                    <a:pt x="82954" y="20627"/>
                    <a:pt x="83053" y="20181"/>
                    <a:pt x="82954" y="19834"/>
                  </a:cubicBezTo>
                  <a:cubicBezTo>
                    <a:pt x="82904" y="19586"/>
                    <a:pt x="82755" y="19338"/>
                    <a:pt x="82557" y="19140"/>
                  </a:cubicBezTo>
                  <a:lnTo>
                    <a:pt x="82408" y="18941"/>
                  </a:lnTo>
                  <a:cubicBezTo>
                    <a:pt x="82210" y="18792"/>
                    <a:pt x="82061" y="18644"/>
                    <a:pt x="81912" y="18445"/>
                  </a:cubicBezTo>
                  <a:cubicBezTo>
                    <a:pt x="81218" y="17801"/>
                    <a:pt x="80574" y="17156"/>
                    <a:pt x="79929" y="16512"/>
                  </a:cubicBezTo>
                  <a:cubicBezTo>
                    <a:pt x="79285" y="15818"/>
                    <a:pt x="78541" y="15074"/>
                    <a:pt x="77847" y="14380"/>
                  </a:cubicBezTo>
                  <a:cubicBezTo>
                    <a:pt x="77152" y="13685"/>
                    <a:pt x="76458" y="12991"/>
                    <a:pt x="75764" y="12248"/>
                  </a:cubicBezTo>
                  <a:cubicBezTo>
                    <a:pt x="75070" y="11553"/>
                    <a:pt x="74326" y="10760"/>
                    <a:pt x="73582" y="10066"/>
                  </a:cubicBezTo>
                  <a:cubicBezTo>
                    <a:pt x="72839" y="9322"/>
                    <a:pt x="72144" y="8628"/>
                    <a:pt x="71450" y="7934"/>
                  </a:cubicBezTo>
                  <a:cubicBezTo>
                    <a:pt x="70756" y="7190"/>
                    <a:pt x="70062" y="6496"/>
                    <a:pt x="69368" y="5802"/>
                  </a:cubicBezTo>
                  <a:cubicBezTo>
                    <a:pt x="67930" y="4414"/>
                    <a:pt x="66393" y="3075"/>
                    <a:pt x="64856" y="1835"/>
                  </a:cubicBezTo>
                  <a:cubicBezTo>
                    <a:pt x="64459" y="1538"/>
                    <a:pt x="64062" y="1240"/>
                    <a:pt x="63666" y="943"/>
                  </a:cubicBezTo>
                  <a:lnTo>
                    <a:pt x="63120" y="546"/>
                  </a:lnTo>
                  <a:cubicBezTo>
                    <a:pt x="62872" y="397"/>
                    <a:pt x="62624" y="199"/>
                    <a:pt x="62327" y="100"/>
                  </a:cubicBezTo>
                  <a:cubicBezTo>
                    <a:pt x="62178" y="1"/>
                    <a:pt x="61980" y="1"/>
                    <a:pt x="61831" y="1"/>
                  </a:cubicBezTo>
                  <a:cubicBezTo>
                    <a:pt x="61633" y="1"/>
                    <a:pt x="61434" y="1"/>
                    <a:pt x="61286" y="50"/>
                  </a:cubicBezTo>
                  <a:lnTo>
                    <a:pt x="61187" y="1"/>
                  </a:ln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4"/>
            <p:cNvSpPr/>
            <p:nvPr/>
          </p:nvSpPr>
          <p:spPr>
            <a:xfrm>
              <a:off x="4351201" y="3290081"/>
              <a:ext cx="1490556" cy="75333"/>
            </a:xfrm>
            <a:custGeom>
              <a:rect b="b" l="l" r="r" t="t"/>
              <a:pathLst>
                <a:path extrusionOk="0" h="3769" w="65104">
                  <a:moveTo>
                    <a:pt x="37535" y="1"/>
                  </a:moveTo>
                  <a:cubicBezTo>
                    <a:pt x="36692" y="1"/>
                    <a:pt x="35849" y="50"/>
                    <a:pt x="35006" y="50"/>
                  </a:cubicBezTo>
                  <a:cubicBezTo>
                    <a:pt x="33221" y="50"/>
                    <a:pt x="31436" y="199"/>
                    <a:pt x="29651" y="298"/>
                  </a:cubicBezTo>
                  <a:cubicBezTo>
                    <a:pt x="27866" y="348"/>
                    <a:pt x="26180" y="497"/>
                    <a:pt x="24445" y="596"/>
                  </a:cubicBezTo>
                  <a:cubicBezTo>
                    <a:pt x="22710" y="695"/>
                    <a:pt x="20974" y="794"/>
                    <a:pt x="19239" y="844"/>
                  </a:cubicBezTo>
                  <a:cubicBezTo>
                    <a:pt x="18346" y="893"/>
                    <a:pt x="17503" y="943"/>
                    <a:pt x="16611" y="992"/>
                  </a:cubicBezTo>
                  <a:cubicBezTo>
                    <a:pt x="15718" y="1042"/>
                    <a:pt x="14925" y="1092"/>
                    <a:pt x="14082" y="1141"/>
                  </a:cubicBezTo>
                  <a:cubicBezTo>
                    <a:pt x="13239" y="1240"/>
                    <a:pt x="12297" y="1290"/>
                    <a:pt x="11454" y="1339"/>
                  </a:cubicBezTo>
                  <a:cubicBezTo>
                    <a:pt x="10562" y="1389"/>
                    <a:pt x="9768" y="1439"/>
                    <a:pt x="8876" y="1488"/>
                  </a:cubicBezTo>
                  <a:cubicBezTo>
                    <a:pt x="8033" y="1538"/>
                    <a:pt x="7140" y="1587"/>
                    <a:pt x="6248" y="1687"/>
                  </a:cubicBezTo>
                  <a:cubicBezTo>
                    <a:pt x="5355" y="1736"/>
                    <a:pt x="4562" y="1786"/>
                    <a:pt x="3669" y="1786"/>
                  </a:cubicBezTo>
                  <a:cubicBezTo>
                    <a:pt x="2727" y="1835"/>
                    <a:pt x="1736" y="1934"/>
                    <a:pt x="744" y="2034"/>
                  </a:cubicBezTo>
                  <a:cubicBezTo>
                    <a:pt x="546" y="2034"/>
                    <a:pt x="347" y="2133"/>
                    <a:pt x="199" y="2281"/>
                  </a:cubicBezTo>
                  <a:cubicBezTo>
                    <a:pt x="50" y="2430"/>
                    <a:pt x="0" y="2678"/>
                    <a:pt x="0" y="2876"/>
                  </a:cubicBezTo>
                  <a:cubicBezTo>
                    <a:pt x="0" y="3124"/>
                    <a:pt x="50" y="3323"/>
                    <a:pt x="199" y="3521"/>
                  </a:cubicBezTo>
                  <a:cubicBezTo>
                    <a:pt x="347" y="3670"/>
                    <a:pt x="546" y="3769"/>
                    <a:pt x="744" y="3769"/>
                  </a:cubicBezTo>
                  <a:cubicBezTo>
                    <a:pt x="1637" y="3670"/>
                    <a:pt x="2479" y="3620"/>
                    <a:pt x="3322" y="3571"/>
                  </a:cubicBezTo>
                  <a:cubicBezTo>
                    <a:pt x="4215" y="3521"/>
                    <a:pt x="5008" y="3521"/>
                    <a:pt x="5802" y="3471"/>
                  </a:cubicBezTo>
                  <a:cubicBezTo>
                    <a:pt x="6644" y="3422"/>
                    <a:pt x="7537" y="3372"/>
                    <a:pt x="8380" y="3323"/>
                  </a:cubicBezTo>
                  <a:cubicBezTo>
                    <a:pt x="9272" y="3323"/>
                    <a:pt x="10165" y="3224"/>
                    <a:pt x="11057" y="3224"/>
                  </a:cubicBezTo>
                  <a:cubicBezTo>
                    <a:pt x="12793" y="3124"/>
                    <a:pt x="14528" y="2976"/>
                    <a:pt x="16214" y="2926"/>
                  </a:cubicBezTo>
                  <a:cubicBezTo>
                    <a:pt x="17107" y="2876"/>
                    <a:pt x="17949" y="2827"/>
                    <a:pt x="18842" y="2777"/>
                  </a:cubicBezTo>
                  <a:cubicBezTo>
                    <a:pt x="19685" y="2777"/>
                    <a:pt x="20577" y="2728"/>
                    <a:pt x="21470" y="2678"/>
                  </a:cubicBezTo>
                  <a:cubicBezTo>
                    <a:pt x="23205" y="2579"/>
                    <a:pt x="24891" y="2529"/>
                    <a:pt x="26627" y="2430"/>
                  </a:cubicBezTo>
                  <a:cubicBezTo>
                    <a:pt x="28362" y="2331"/>
                    <a:pt x="30197" y="2232"/>
                    <a:pt x="31932" y="2182"/>
                  </a:cubicBezTo>
                  <a:cubicBezTo>
                    <a:pt x="32825" y="2133"/>
                    <a:pt x="33667" y="2083"/>
                    <a:pt x="34560" y="2083"/>
                  </a:cubicBezTo>
                  <a:cubicBezTo>
                    <a:pt x="35452" y="2034"/>
                    <a:pt x="36246" y="2034"/>
                    <a:pt x="37138" y="2034"/>
                  </a:cubicBezTo>
                  <a:cubicBezTo>
                    <a:pt x="38295" y="2034"/>
                    <a:pt x="39452" y="2012"/>
                    <a:pt x="40609" y="2012"/>
                  </a:cubicBezTo>
                  <a:cubicBezTo>
                    <a:pt x="41188" y="2012"/>
                    <a:pt x="41766" y="2017"/>
                    <a:pt x="42345" y="2034"/>
                  </a:cubicBezTo>
                  <a:cubicBezTo>
                    <a:pt x="44080" y="2083"/>
                    <a:pt x="45915" y="2182"/>
                    <a:pt x="47700" y="2232"/>
                  </a:cubicBezTo>
                  <a:cubicBezTo>
                    <a:pt x="48543" y="2232"/>
                    <a:pt x="49385" y="2281"/>
                    <a:pt x="50179" y="2281"/>
                  </a:cubicBezTo>
                  <a:cubicBezTo>
                    <a:pt x="50972" y="2281"/>
                    <a:pt x="51914" y="2281"/>
                    <a:pt x="52807" y="2331"/>
                  </a:cubicBezTo>
                  <a:cubicBezTo>
                    <a:pt x="54443" y="2331"/>
                    <a:pt x="56129" y="2381"/>
                    <a:pt x="57765" y="2480"/>
                  </a:cubicBezTo>
                  <a:cubicBezTo>
                    <a:pt x="58608" y="2529"/>
                    <a:pt x="59451" y="2529"/>
                    <a:pt x="60244" y="2529"/>
                  </a:cubicBezTo>
                  <a:cubicBezTo>
                    <a:pt x="61087" y="2579"/>
                    <a:pt x="61781" y="2579"/>
                    <a:pt x="62575" y="2678"/>
                  </a:cubicBezTo>
                  <a:lnTo>
                    <a:pt x="63368" y="2777"/>
                  </a:lnTo>
                  <a:lnTo>
                    <a:pt x="63715" y="2777"/>
                  </a:lnTo>
                  <a:cubicBezTo>
                    <a:pt x="63864" y="2827"/>
                    <a:pt x="64013" y="2827"/>
                    <a:pt x="64161" y="2827"/>
                  </a:cubicBezTo>
                  <a:cubicBezTo>
                    <a:pt x="64608" y="2827"/>
                    <a:pt x="64955" y="2529"/>
                    <a:pt x="65004" y="2133"/>
                  </a:cubicBezTo>
                  <a:cubicBezTo>
                    <a:pt x="65103" y="1835"/>
                    <a:pt x="65054" y="1587"/>
                    <a:pt x="64955" y="1339"/>
                  </a:cubicBezTo>
                  <a:cubicBezTo>
                    <a:pt x="64806" y="1141"/>
                    <a:pt x="64657" y="943"/>
                    <a:pt x="64409" y="893"/>
                  </a:cubicBezTo>
                  <a:cubicBezTo>
                    <a:pt x="64161" y="844"/>
                    <a:pt x="63913" y="844"/>
                    <a:pt x="63666" y="794"/>
                  </a:cubicBezTo>
                  <a:cubicBezTo>
                    <a:pt x="63418" y="794"/>
                    <a:pt x="63170" y="794"/>
                    <a:pt x="62971" y="744"/>
                  </a:cubicBezTo>
                  <a:cubicBezTo>
                    <a:pt x="62575" y="695"/>
                    <a:pt x="62178" y="645"/>
                    <a:pt x="61781" y="596"/>
                  </a:cubicBezTo>
                  <a:lnTo>
                    <a:pt x="60641" y="546"/>
                  </a:lnTo>
                  <a:cubicBezTo>
                    <a:pt x="59798" y="546"/>
                    <a:pt x="58955" y="497"/>
                    <a:pt x="58162" y="497"/>
                  </a:cubicBezTo>
                  <a:cubicBezTo>
                    <a:pt x="57319" y="447"/>
                    <a:pt x="56526" y="447"/>
                    <a:pt x="55732" y="397"/>
                  </a:cubicBezTo>
                  <a:cubicBezTo>
                    <a:pt x="54046" y="348"/>
                    <a:pt x="52311" y="348"/>
                    <a:pt x="50625" y="348"/>
                  </a:cubicBezTo>
                  <a:cubicBezTo>
                    <a:pt x="48939" y="348"/>
                    <a:pt x="47204" y="298"/>
                    <a:pt x="45468" y="199"/>
                  </a:cubicBezTo>
                  <a:cubicBezTo>
                    <a:pt x="43783" y="149"/>
                    <a:pt x="41948" y="50"/>
                    <a:pt x="40163" y="50"/>
                  </a:cubicBezTo>
                  <a:lnTo>
                    <a:pt x="37485" y="50"/>
                  </a:lnTo>
                  <a:lnTo>
                    <a:pt x="37535" y="1"/>
                  </a:ln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5" name="Google Shape;1735;p34"/>
          <p:cNvGrpSpPr/>
          <p:nvPr/>
        </p:nvGrpSpPr>
        <p:grpSpPr>
          <a:xfrm>
            <a:off x="250143" y="2607703"/>
            <a:ext cx="1437016" cy="763961"/>
            <a:chOff x="1317911" y="2500235"/>
            <a:chExt cx="1689216" cy="898038"/>
          </a:xfrm>
        </p:grpSpPr>
        <p:sp>
          <p:nvSpPr>
            <p:cNvPr id="1736" name="Google Shape;1736;p34"/>
            <p:cNvSpPr/>
            <p:nvPr/>
          </p:nvSpPr>
          <p:spPr>
            <a:xfrm>
              <a:off x="1325855" y="2506171"/>
              <a:ext cx="355330" cy="408664"/>
            </a:xfrm>
            <a:custGeom>
              <a:rect b="b" l="l" r="r" t="t"/>
              <a:pathLst>
                <a:path extrusionOk="0" h="20446" w="15520">
                  <a:moveTo>
                    <a:pt x="992" y="1"/>
                  </a:moveTo>
                  <a:cubicBezTo>
                    <a:pt x="843" y="1"/>
                    <a:pt x="645" y="50"/>
                    <a:pt x="546" y="150"/>
                  </a:cubicBezTo>
                  <a:cubicBezTo>
                    <a:pt x="99" y="447"/>
                    <a:pt x="0" y="992"/>
                    <a:pt x="248" y="1439"/>
                  </a:cubicBezTo>
                  <a:cubicBezTo>
                    <a:pt x="793" y="2430"/>
                    <a:pt x="1339" y="3372"/>
                    <a:pt x="1934" y="4364"/>
                  </a:cubicBezTo>
                  <a:cubicBezTo>
                    <a:pt x="2430" y="5207"/>
                    <a:pt x="2876" y="6099"/>
                    <a:pt x="3421" y="6893"/>
                  </a:cubicBezTo>
                  <a:cubicBezTo>
                    <a:pt x="3967" y="7736"/>
                    <a:pt x="4661" y="8678"/>
                    <a:pt x="5256" y="9521"/>
                  </a:cubicBezTo>
                  <a:cubicBezTo>
                    <a:pt x="5901" y="10413"/>
                    <a:pt x="6496" y="11256"/>
                    <a:pt x="7140" y="12099"/>
                  </a:cubicBezTo>
                  <a:cubicBezTo>
                    <a:pt x="7686" y="12843"/>
                    <a:pt x="8231" y="13537"/>
                    <a:pt x="8727" y="14231"/>
                  </a:cubicBezTo>
                  <a:cubicBezTo>
                    <a:pt x="9223" y="14975"/>
                    <a:pt x="9768" y="15619"/>
                    <a:pt x="10313" y="16264"/>
                  </a:cubicBezTo>
                  <a:cubicBezTo>
                    <a:pt x="10859" y="16859"/>
                    <a:pt x="11404" y="17603"/>
                    <a:pt x="11999" y="18247"/>
                  </a:cubicBezTo>
                  <a:lnTo>
                    <a:pt x="12892" y="19239"/>
                  </a:lnTo>
                  <a:lnTo>
                    <a:pt x="13288" y="19636"/>
                  </a:lnTo>
                  <a:cubicBezTo>
                    <a:pt x="13536" y="19983"/>
                    <a:pt x="13883" y="20280"/>
                    <a:pt x="14330" y="20429"/>
                  </a:cubicBezTo>
                  <a:cubicBezTo>
                    <a:pt x="14387" y="20440"/>
                    <a:pt x="14445" y="20446"/>
                    <a:pt x="14503" y="20446"/>
                  </a:cubicBezTo>
                  <a:cubicBezTo>
                    <a:pt x="14946" y="20446"/>
                    <a:pt x="15382" y="20124"/>
                    <a:pt x="15470" y="19685"/>
                  </a:cubicBezTo>
                  <a:cubicBezTo>
                    <a:pt x="15520" y="19388"/>
                    <a:pt x="15520" y="19090"/>
                    <a:pt x="15371" y="18842"/>
                  </a:cubicBezTo>
                  <a:lnTo>
                    <a:pt x="15222" y="18644"/>
                  </a:lnTo>
                  <a:cubicBezTo>
                    <a:pt x="15123" y="18545"/>
                    <a:pt x="15024" y="18446"/>
                    <a:pt x="14925" y="18396"/>
                  </a:cubicBezTo>
                  <a:cubicBezTo>
                    <a:pt x="14578" y="18049"/>
                    <a:pt x="14280" y="17702"/>
                    <a:pt x="13933" y="17355"/>
                  </a:cubicBezTo>
                  <a:cubicBezTo>
                    <a:pt x="13586" y="17008"/>
                    <a:pt x="13288" y="16611"/>
                    <a:pt x="12941" y="16264"/>
                  </a:cubicBezTo>
                  <a:cubicBezTo>
                    <a:pt x="12247" y="15471"/>
                    <a:pt x="11603" y="14677"/>
                    <a:pt x="10958" y="13884"/>
                  </a:cubicBezTo>
                  <a:cubicBezTo>
                    <a:pt x="10313" y="13091"/>
                    <a:pt x="9718" y="12248"/>
                    <a:pt x="9074" y="11405"/>
                  </a:cubicBezTo>
                  <a:cubicBezTo>
                    <a:pt x="8826" y="11058"/>
                    <a:pt x="8479" y="10661"/>
                    <a:pt x="8231" y="10314"/>
                  </a:cubicBezTo>
                  <a:cubicBezTo>
                    <a:pt x="7983" y="9917"/>
                    <a:pt x="7586" y="9422"/>
                    <a:pt x="7239" y="9025"/>
                  </a:cubicBezTo>
                  <a:cubicBezTo>
                    <a:pt x="6446" y="7884"/>
                    <a:pt x="5553" y="6843"/>
                    <a:pt x="4711" y="5703"/>
                  </a:cubicBezTo>
                  <a:cubicBezTo>
                    <a:pt x="4215" y="4910"/>
                    <a:pt x="3818" y="4067"/>
                    <a:pt x="3322" y="3224"/>
                  </a:cubicBezTo>
                  <a:cubicBezTo>
                    <a:pt x="2777" y="2331"/>
                    <a:pt x="2231" y="1389"/>
                    <a:pt x="1686" y="497"/>
                  </a:cubicBezTo>
                  <a:cubicBezTo>
                    <a:pt x="1587" y="298"/>
                    <a:pt x="1438" y="150"/>
                    <a:pt x="1190" y="50"/>
                  </a:cubicBezTo>
                  <a:cubicBezTo>
                    <a:pt x="1141" y="50"/>
                    <a:pt x="1041" y="1"/>
                    <a:pt x="992"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4"/>
            <p:cNvSpPr/>
            <p:nvPr/>
          </p:nvSpPr>
          <p:spPr>
            <a:xfrm>
              <a:off x="1317911" y="2882775"/>
              <a:ext cx="1182916" cy="515498"/>
            </a:xfrm>
            <a:custGeom>
              <a:rect b="b" l="l" r="r" t="t"/>
              <a:pathLst>
                <a:path extrusionOk="0" h="25791" w="51667">
                  <a:moveTo>
                    <a:pt x="14776" y="0"/>
                  </a:moveTo>
                  <a:cubicBezTo>
                    <a:pt x="14478" y="0"/>
                    <a:pt x="14181" y="199"/>
                    <a:pt x="14032" y="496"/>
                  </a:cubicBezTo>
                  <a:cubicBezTo>
                    <a:pt x="13536" y="1438"/>
                    <a:pt x="12991" y="2380"/>
                    <a:pt x="12445" y="3322"/>
                  </a:cubicBezTo>
                  <a:cubicBezTo>
                    <a:pt x="11900" y="4264"/>
                    <a:pt x="11404" y="5058"/>
                    <a:pt x="10908" y="5901"/>
                  </a:cubicBezTo>
                  <a:cubicBezTo>
                    <a:pt x="10413" y="6743"/>
                    <a:pt x="9818" y="7636"/>
                    <a:pt x="9322" y="8479"/>
                  </a:cubicBezTo>
                  <a:cubicBezTo>
                    <a:pt x="8776" y="9371"/>
                    <a:pt x="8231" y="10214"/>
                    <a:pt x="7636" y="11107"/>
                  </a:cubicBezTo>
                  <a:cubicBezTo>
                    <a:pt x="6793" y="12445"/>
                    <a:pt x="5900" y="13784"/>
                    <a:pt x="4958" y="15123"/>
                  </a:cubicBezTo>
                  <a:cubicBezTo>
                    <a:pt x="4661" y="15619"/>
                    <a:pt x="4363" y="16065"/>
                    <a:pt x="4016" y="16511"/>
                  </a:cubicBezTo>
                  <a:cubicBezTo>
                    <a:pt x="3719" y="16957"/>
                    <a:pt x="3471" y="17354"/>
                    <a:pt x="3173" y="17751"/>
                  </a:cubicBezTo>
                  <a:cubicBezTo>
                    <a:pt x="2628" y="18544"/>
                    <a:pt x="2083" y="19288"/>
                    <a:pt x="1488" y="20032"/>
                  </a:cubicBezTo>
                  <a:cubicBezTo>
                    <a:pt x="1140" y="20428"/>
                    <a:pt x="843" y="20875"/>
                    <a:pt x="496" y="21321"/>
                  </a:cubicBezTo>
                  <a:lnTo>
                    <a:pt x="347" y="21618"/>
                  </a:lnTo>
                  <a:lnTo>
                    <a:pt x="248" y="21717"/>
                  </a:lnTo>
                  <a:cubicBezTo>
                    <a:pt x="248" y="21767"/>
                    <a:pt x="198" y="21817"/>
                    <a:pt x="198" y="21866"/>
                  </a:cubicBezTo>
                  <a:lnTo>
                    <a:pt x="50" y="22213"/>
                  </a:lnTo>
                  <a:cubicBezTo>
                    <a:pt x="0" y="22362"/>
                    <a:pt x="0" y="22511"/>
                    <a:pt x="0" y="22709"/>
                  </a:cubicBezTo>
                  <a:lnTo>
                    <a:pt x="0" y="22957"/>
                  </a:lnTo>
                  <a:cubicBezTo>
                    <a:pt x="50" y="23106"/>
                    <a:pt x="99" y="23205"/>
                    <a:pt x="149" y="23304"/>
                  </a:cubicBezTo>
                  <a:cubicBezTo>
                    <a:pt x="248" y="23502"/>
                    <a:pt x="397" y="23651"/>
                    <a:pt x="545" y="23750"/>
                  </a:cubicBezTo>
                  <a:cubicBezTo>
                    <a:pt x="694" y="23849"/>
                    <a:pt x="893" y="23949"/>
                    <a:pt x="1041" y="23998"/>
                  </a:cubicBezTo>
                  <a:cubicBezTo>
                    <a:pt x="1587" y="24048"/>
                    <a:pt x="2083" y="24097"/>
                    <a:pt x="2628" y="24097"/>
                  </a:cubicBezTo>
                  <a:lnTo>
                    <a:pt x="3967" y="24097"/>
                  </a:lnTo>
                  <a:cubicBezTo>
                    <a:pt x="4413" y="24097"/>
                    <a:pt x="4909" y="24147"/>
                    <a:pt x="5355" y="24147"/>
                  </a:cubicBezTo>
                  <a:cubicBezTo>
                    <a:pt x="5851" y="24197"/>
                    <a:pt x="6347" y="24197"/>
                    <a:pt x="6843" y="24246"/>
                  </a:cubicBezTo>
                  <a:cubicBezTo>
                    <a:pt x="7735" y="24296"/>
                    <a:pt x="8677" y="24345"/>
                    <a:pt x="9570" y="24444"/>
                  </a:cubicBezTo>
                  <a:cubicBezTo>
                    <a:pt x="10561" y="24593"/>
                    <a:pt x="11553" y="24742"/>
                    <a:pt x="12545" y="24841"/>
                  </a:cubicBezTo>
                  <a:cubicBezTo>
                    <a:pt x="13536" y="24990"/>
                    <a:pt x="14330" y="25039"/>
                    <a:pt x="15272" y="25139"/>
                  </a:cubicBezTo>
                  <a:cubicBezTo>
                    <a:pt x="16164" y="25238"/>
                    <a:pt x="17205" y="25387"/>
                    <a:pt x="18197" y="25486"/>
                  </a:cubicBezTo>
                  <a:cubicBezTo>
                    <a:pt x="20032" y="25684"/>
                    <a:pt x="21966" y="25684"/>
                    <a:pt x="23850" y="25734"/>
                  </a:cubicBezTo>
                  <a:cubicBezTo>
                    <a:pt x="24966" y="25762"/>
                    <a:pt x="26033" y="25791"/>
                    <a:pt x="27098" y="25791"/>
                  </a:cubicBezTo>
                  <a:cubicBezTo>
                    <a:pt x="27878" y="25791"/>
                    <a:pt x="28656" y="25776"/>
                    <a:pt x="29453" y="25734"/>
                  </a:cubicBezTo>
                  <a:cubicBezTo>
                    <a:pt x="30246" y="25684"/>
                    <a:pt x="31039" y="25585"/>
                    <a:pt x="31833" y="25486"/>
                  </a:cubicBezTo>
                  <a:cubicBezTo>
                    <a:pt x="32626" y="25436"/>
                    <a:pt x="33618" y="25238"/>
                    <a:pt x="34461" y="25089"/>
                  </a:cubicBezTo>
                  <a:cubicBezTo>
                    <a:pt x="35353" y="24940"/>
                    <a:pt x="36246" y="24891"/>
                    <a:pt x="37188" y="24792"/>
                  </a:cubicBezTo>
                  <a:cubicBezTo>
                    <a:pt x="38080" y="24742"/>
                    <a:pt x="39072" y="24742"/>
                    <a:pt x="40014" y="24742"/>
                  </a:cubicBezTo>
                  <a:lnTo>
                    <a:pt x="42840" y="24692"/>
                  </a:lnTo>
                  <a:cubicBezTo>
                    <a:pt x="43832" y="24692"/>
                    <a:pt x="44774" y="24544"/>
                    <a:pt x="45716" y="24494"/>
                  </a:cubicBezTo>
                  <a:lnTo>
                    <a:pt x="48394" y="24296"/>
                  </a:lnTo>
                  <a:lnTo>
                    <a:pt x="49633" y="24197"/>
                  </a:lnTo>
                  <a:cubicBezTo>
                    <a:pt x="50079" y="24197"/>
                    <a:pt x="50575" y="24147"/>
                    <a:pt x="51021" y="24048"/>
                  </a:cubicBezTo>
                  <a:cubicBezTo>
                    <a:pt x="51418" y="23899"/>
                    <a:pt x="51666" y="23502"/>
                    <a:pt x="51666" y="23106"/>
                  </a:cubicBezTo>
                  <a:cubicBezTo>
                    <a:pt x="51666" y="22858"/>
                    <a:pt x="51567" y="22610"/>
                    <a:pt x="51369" y="22412"/>
                  </a:cubicBezTo>
                  <a:cubicBezTo>
                    <a:pt x="51220" y="22213"/>
                    <a:pt x="51021" y="22114"/>
                    <a:pt x="50774" y="22114"/>
                  </a:cubicBezTo>
                  <a:cubicBezTo>
                    <a:pt x="49881" y="22213"/>
                    <a:pt x="49038" y="22263"/>
                    <a:pt x="48146" y="22312"/>
                  </a:cubicBezTo>
                  <a:cubicBezTo>
                    <a:pt x="47253" y="22362"/>
                    <a:pt x="46261" y="22461"/>
                    <a:pt x="45369" y="22560"/>
                  </a:cubicBezTo>
                  <a:cubicBezTo>
                    <a:pt x="44427" y="22610"/>
                    <a:pt x="43485" y="22709"/>
                    <a:pt x="42592" y="22709"/>
                  </a:cubicBezTo>
                  <a:lnTo>
                    <a:pt x="39667" y="22808"/>
                  </a:lnTo>
                  <a:cubicBezTo>
                    <a:pt x="38526" y="22858"/>
                    <a:pt x="37386" y="22907"/>
                    <a:pt x="36196" y="23007"/>
                  </a:cubicBezTo>
                  <a:cubicBezTo>
                    <a:pt x="35056" y="23106"/>
                    <a:pt x="33766" y="23304"/>
                    <a:pt x="32576" y="23552"/>
                  </a:cubicBezTo>
                  <a:cubicBezTo>
                    <a:pt x="30742" y="23800"/>
                    <a:pt x="28957" y="23899"/>
                    <a:pt x="27122" y="23949"/>
                  </a:cubicBezTo>
                  <a:cubicBezTo>
                    <a:pt x="26180" y="23949"/>
                    <a:pt x="25238" y="23949"/>
                    <a:pt x="24296" y="23899"/>
                  </a:cubicBezTo>
                  <a:cubicBezTo>
                    <a:pt x="23354" y="23849"/>
                    <a:pt x="22461" y="23849"/>
                    <a:pt x="21569" y="23800"/>
                  </a:cubicBezTo>
                  <a:cubicBezTo>
                    <a:pt x="20528" y="23750"/>
                    <a:pt x="19536" y="23701"/>
                    <a:pt x="18544" y="23602"/>
                  </a:cubicBezTo>
                  <a:cubicBezTo>
                    <a:pt x="17553" y="23552"/>
                    <a:pt x="16660" y="23403"/>
                    <a:pt x="15768" y="23304"/>
                  </a:cubicBezTo>
                  <a:cubicBezTo>
                    <a:pt x="14875" y="23205"/>
                    <a:pt x="13933" y="23106"/>
                    <a:pt x="12991" y="22957"/>
                  </a:cubicBezTo>
                  <a:cubicBezTo>
                    <a:pt x="12049" y="22858"/>
                    <a:pt x="11107" y="22709"/>
                    <a:pt x="10214" y="22560"/>
                  </a:cubicBezTo>
                  <a:cubicBezTo>
                    <a:pt x="9421" y="22461"/>
                    <a:pt x="8677" y="22362"/>
                    <a:pt x="7933" y="22312"/>
                  </a:cubicBezTo>
                  <a:cubicBezTo>
                    <a:pt x="7140" y="22213"/>
                    <a:pt x="6495" y="22213"/>
                    <a:pt x="5801" y="22164"/>
                  </a:cubicBezTo>
                  <a:cubicBezTo>
                    <a:pt x="5107" y="22065"/>
                    <a:pt x="4363" y="22015"/>
                    <a:pt x="3570" y="22015"/>
                  </a:cubicBezTo>
                  <a:lnTo>
                    <a:pt x="2380" y="22015"/>
                  </a:lnTo>
                  <a:cubicBezTo>
                    <a:pt x="2876" y="21370"/>
                    <a:pt x="3421" y="20726"/>
                    <a:pt x="3917" y="20032"/>
                  </a:cubicBezTo>
                  <a:cubicBezTo>
                    <a:pt x="4512" y="19189"/>
                    <a:pt x="5058" y="18296"/>
                    <a:pt x="5653" y="17404"/>
                  </a:cubicBezTo>
                  <a:cubicBezTo>
                    <a:pt x="6248" y="16561"/>
                    <a:pt x="6793" y="15768"/>
                    <a:pt x="7338" y="14925"/>
                  </a:cubicBezTo>
                  <a:cubicBezTo>
                    <a:pt x="7933" y="14131"/>
                    <a:pt x="8429" y="13288"/>
                    <a:pt x="8975" y="12445"/>
                  </a:cubicBezTo>
                  <a:cubicBezTo>
                    <a:pt x="9520" y="11603"/>
                    <a:pt x="10065" y="10760"/>
                    <a:pt x="10561" y="9917"/>
                  </a:cubicBezTo>
                  <a:cubicBezTo>
                    <a:pt x="11107" y="9074"/>
                    <a:pt x="11702" y="8181"/>
                    <a:pt x="12247" y="7289"/>
                  </a:cubicBezTo>
                  <a:cubicBezTo>
                    <a:pt x="12743" y="6396"/>
                    <a:pt x="13239" y="5553"/>
                    <a:pt x="13735" y="4661"/>
                  </a:cubicBezTo>
                  <a:cubicBezTo>
                    <a:pt x="14230" y="3818"/>
                    <a:pt x="14776" y="2926"/>
                    <a:pt x="15272" y="1984"/>
                  </a:cubicBezTo>
                  <a:cubicBezTo>
                    <a:pt x="15371" y="1835"/>
                    <a:pt x="15470" y="1686"/>
                    <a:pt x="15569" y="1488"/>
                  </a:cubicBezTo>
                  <a:cubicBezTo>
                    <a:pt x="15768" y="1041"/>
                    <a:pt x="15668" y="446"/>
                    <a:pt x="15222" y="149"/>
                  </a:cubicBezTo>
                  <a:cubicBezTo>
                    <a:pt x="15123" y="50"/>
                    <a:pt x="14974" y="0"/>
                    <a:pt x="14776"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4"/>
            <p:cNvSpPr/>
            <p:nvPr/>
          </p:nvSpPr>
          <p:spPr>
            <a:xfrm>
              <a:off x="1323566" y="2500235"/>
              <a:ext cx="1361154" cy="98139"/>
            </a:xfrm>
            <a:custGeom>
              <a:rect b="b" l="l" r="r" t="t"/>
              <a:pathLst>
                <a:path extrusionOk="0" h="4910" w="59452">
                  <a:moveTo>
                    <a:pt x="943" y="0"/>
                  </a:moveTo>
                  <a:cubicBezTo>
                    <a:pt x="794" y="0"/>
                    <a:pt x="646" y="50"/>
                    <a:pt x="497" y="149"/>
                  </a:cubicBezTo>
                  <a:cubicBezTo>
                    <a:pt x="298" y="298"/>
                    <a:pt x="150" y="496"/>
                    <a:pt x="100" y="744"/>
                  </a:cubicBezTo>
                  <a:cubicBezTo>
                    <a:pt x="1" y="992"/>
                    <a:pt x="51" y="1289"/>
                    <a:pt x="150" y="1537"/>
                  </a:cubicBezTo>
                  <a:cubicBezTo>
                    <a:pt x="298" y="1736"/>
                    <a:pt x="447" y="1884"/>
                    <a:pt x="695" y="1984"/>
                  </a:cubicBezTo>
                  <a:cubicBezTo>
                    <a:pt x="1687" y="2132"/>
                    <a:pt x="2728" y="2232"/>
                    <a:pt x="3720" y="2281"/>
                  </a:cubicBezTo>
                  <a:lnTo>
                    <a:pt x="6496" y="2281"/>
                  </a:lnTo>
                  <a:cubicBezTo>
                    <a:pt x="8331" y="2281"/>
                    <a:pt x="10166" y="2380"/>
                    <a:pt x="12000" y="2479"/>
                  </a:cubicBezTo>
                  <a:cubicBezTo>
                    <a:pt x="13835" y="2628"/>
                    <a:pt x="15719" y="2876"/>
                    <a:pt x="17553" y="2975"/>
                  </a:cubicBezTo>
                  <a:cubicBezTo>
                    <a:pt x="19438" y="3074"/>
                    <a:pt x="21371" y="3174"/>
                    <a:pt x="23256" y="3322"/>
                  </a:cubicBezTo>
                  <a:cubicBezTo>
                    <a:pt x="25189" y="3422"/>
                    <a:pt x="27123" y="3620"/>
                    <a:pt x="29007" y="3719"/>
                  </a:cubicBezTo>
                  <a:cubicBezTo>
                    <a:pt x="30941" y="3868"/>
                    <a:pt x="32726" y="4066"/>
                    <a:pt x="34610" y="4264"/>
                  </a:cubicBezTo>
                  <a:cubicBezTo>
                    <a:pt x="36445" y="4413"/>
                    <a:pt x="38329" y="4562"/>
                    <a:pt x="40213" y="4661"/>
                  </a:cubicBezTo>
                  <a:cubicBezTo>
                    <a:pt x="42097" y="4810"/>
                    <a:pt x="43932" y="4859"/>
                    <a:pt x="45767" y="4909"/>
                  </a:cubicBezTo>
                  <a:cubicBezTo>
                    <a:pt x="47651" y="4909"/>
                    <a:pt x="49485" y="4909"/>
                    <a:pt x="51369" y="4810"/>
                  </a:cubicBezTo>
                  <a:cubicBezTo>
                    <a:pt x="52312" y="4760"/>
                    <a:pt x="53204" y="4661"/>
                    <a:pt x="54146" y="4612"/>
                  </a:cubicBezTo>
                  <a:lnTo>
                    <a:pt x="56873" y="4413"/>
                  </a:lnTo>
                  <a:cubicBezTo>
                    <a:pt x="57468" y="4364"/>
                    <a:pt x="58014" y="4364"/>
                    <a:pt x="58609" y="4314"/>
                  </a:cubicBezTo>
                  <a:cubicBezTo>
                    <a:pt x="59055" y="4314"/>
                    <a:pt x="59452" y="3868"/>
                    <a:pt x="59402" y="3422"/>
                  </a:cubicBezTo>
                  <a:cubicBezTo>
                    <a:pt x="59452" y="2926"/>
                    <a:pt x="59105" y="2479"/>
                    <a:pt x="58658" y="2430"/>
                  </a:cubicBezTo>
                  <a:cubicBezTo>
                    <a:pt x="57766" y="2430"/>
                    <a:pt x="56873" y="2529"/>
                    <a:pt x="55981" y="2579"/>
                  </a:cubicBezTo>
                  <a:cubicBezTo>
                    <a:pt x="55088" y="2628"/>
                    <a:pt x="54196" y="2628"/>
                    <a:pt x="53303" y="2678"/>
                  </a:cubicBezTo>
                  <a:cubicBezTo>
                    <a:pt x="52411" y="2777"/>
                    <a:pt x="51419" y="2827"/>
                    <a:pt x="50527" y="2876"/>
                  </a:cubicBezTo>
                  <a:lnTo>
                    <a:pt x="47700" y="2876"/>
                  </a:lnTo>
                  <a:cubicBezTo>
                    <a:pt x="45816" y="2876"/>
                    <a:pt x="43882" y="2827"/>
                    <a:pt x="41949" y="2727"/>
                  </a:cubicBezTo>
                  <a:cubicBezTo>
                    <a:pt x="40064" y="2628"/>
                    <a:pt x="38180" y="2479"/>
                    <a:pt x="36346" y="2331"/>
                  </a:cubicBezTo>
                  <a:cubicBezTo>
                    <a:pt x="34461" y="2182"/>
                    <a:pt x="32627" y="1934"/>
                    <a:pt x="30693" y="1785"/>
                  </a:cubicBezTo>
                  <a:cubicBezTo>
                    <a:pt x="28809" y="1637"/>
                    <a:pt x="27074" y="1537"/>
                    <a:pt x="25289" y="1389"/>
                  </a:cubicBezTo>
                  <a:cubicBezTo>
                    <a:pt x="23454" y="1240"/>
                    <a:pt x="21570" y="1091"/>
                    <a:pt x="19686" y="992"/>
                  </a:cubicBezTo>
                  <a:cubicBezTo>
                    <a:pt x="18744" y="942"/>
                    <a:pt x="17801" y="893"/>
                    <a:pt x="16859" y="843"/>
                  </a:cubicBezTo>
                  <a:cubicBezTo>
                    <a:pt x="15868" y="744"/>
                    <a:pt x="14876" y="645"/>
                    <a:pt x="13884" y="595"/>
                  </a:cubicBezTo>
                  <a:cubicBezTo>
                    <a:pt x="12050" y="397"/>
                    <a:pt x="10166" y="298"/>
                    <a:pt x="8331" y="199"/>
                  </a:cubicBezTo>
                  <a:lnTo>
                    <a:pt x="5802" y="199"/>
                  </a:lnTo>
                  <a:cubicBezTo>
                    <a:pt x="5141" y="199"/>
                    <a:pt x="4458" y="221"/>
                    <a:pt x="3782" y="221"/>
                  </a:cubicBezTo>
                  <a:cubicBezTo>
                    <a:pt x="3444" y="221"/>
                    <a:pt x="3108" y="215"/>
                    <a:pt x="2778" y="199"/>
                  </a:cubicBezTo>
                  <a:cubicBezTo>
                    <a:pt x="2232" y="149"/>
                    <a:pt x="1736" y="99"/>
                    <a:pt x="1241" y="50"/>
                  </a:cubicBezTo>
                  <a:lnTo>
                    <a:pt x="943" y="0"/>
                  </a:ln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4"/>
            <p:cNvSpPr/>
            <p:nvPr/>
          </p:nvSpPr>
          <p:spPr>
            <a:xfrm>
              <a:off x="2446314" y="2550783"/>
              <a:ext cx="560813" cy="817609"/>
            </a:xfrm>
            <a:custGeom>
              <a:rect b="b" l="l" r="r" t="t"/>
              <a:pathLst>
                <a:path extrusionOk="0" h="40906" w="24495">
                  <a:moveTo>
                    <a:pt x="1140" y="38675"/>
                  </a:moveTo>
                  <a:lnTo>
                    <a:pt x="1190" y="38724"/>
                  </a:lnTo>
                  <a:lnTo>
                    <a:pt x="942" y="38724"/>
                  </a:lnTo>
                  <a:lnTo>
                    <a:pt x="1140" y="38675"/>
                  </a:lnTo>
                  <a:close/>
                  <a:moveTo>
                    <a:pt x="9619" y="0"/>
                  </a:moveTo>
                  <a:cubicBezTo>
                    <a:pt x="9421" y="0"/>
                    <a:pt x="9272" y="50"/>
                    <a:pt x="9123" y="149"/>
                  </a:cubicBezTo>
                  <a:lnTo>
                    <a:pt x="9074" y="198"/>
                  </a:lnTo>
                  <a:cubicBezTo>
                    <a:pt x="8876" y="347"/>
                    <a:pt x="8727" y="545"/>
                    <a:pt x="8677" y="793"/>
                  </a:cubicBezTo>
                  <a:cubicBezTo>
                    <a:pt x="8578" y="1091"/>
                    <a:pt x="8628" y="1388"/>
                    <a:pt x="8776" y="1636"/>
                  </a:cubicBezTo>
                  <a:cubicBezTo>
                    <a:pt x="9421" y="2678"/>
                    <a:pt x="10016" y="3719"/>
                    <a:pt x="10661" y="4710"/>
                  </a:cubicBezTo>
                  <a:cubicBezTo>
                    <a:pt x="11355" y="5752"/>
                    <a:pt x="11950" y="6743"/>
                    <a:pt x="12693" y="7685"/>
                  </a:cubicBezTo>
                  <a:cubicBezTo>
                    <a:pt x="13437" y="8627"/>
                    <a:pt x="14181" y="9569"/>
                    <a:pt x="14925" y="10512"/>
                  </a:cubicBezTo>
                  <a:cubicBezTo>
                    <a:pt x="15668" y="11454"/>
                    <a:pt x="16363" y="12396"/>
                    <a:pt x="17106" y="13338"/>
                  </a:cubicBezTo>
                  <a:cubicBezTo>
                    <a:pt x="17999" y="14429"/>
                    <a:pt x="18991" y="15519"/>
                    <a:pt x="19833" y="16660"/>
                  </a:cubicBezTo>
                  <a:cubicBezTo>
                    <a:pt x="20230" y="17255"/>
                    <a:pt x="20676" y="17800"/>
                    <a:pt x="21123" y="18346"/>
                  </a:cubicBezTo>
                  <a:cubicBezTo>
                    <a:pt x="21321" y="18643"/>
                    <a:pt x="21519" y="18891"/>
                    <a:pt x="21767" y="19139"/>
                  </a:cubicBezTo>
                  <a:cubicBezTo>
                    <a:pt x="21966" y="19436"/>
                    <a:pt x="22114" y="19585"/>
                    <a:pt x="22313" y="19784"/>
                  </a:cubicBezTo>
                  <a:cubicBezTo>
                    <a:pt x="22263" y="20081"/>
                    <a:pt x="22164" y="20428"/>
                    <a:pt x="22015" y="20726"/>
                  </a:cubicBezTo>
                  <a:cubicBezTo>
                    <a:pt x="21767" y="21370"/>
                    <a:pt x="21470" y="22015"/>
                    <a:pt x="21172" y="22659"/>
                  </a:cubicBezTo>
                  <a:cubicBezTo>
                    <a:pt x="20825" y="23304"/>
                    <a:pt x="20428" y="23899"/>
                    <a:pt x="20032" y="24494"/>
                  </a:cubicBezTo>
                  <a:cubicBezTo>
                    <a:pt x="18693" y="26378"/>
                    <a:pt x="17305" y="28213"/>
                    <a:pt x="15966" y="29998"/>
                  </a:cubicBezTo>
                  <a:cubicBezTo>
                    <a:pt x="15272" y="30940"/>
                    <a:pt x="14578" y="31882"/>
                    <a:pt x="13933" y="32774"/>
                  </a:cubicBezTo>
                  <a:cubicBezTo>
                    <a:pt x="13288" y="33766"/>
                    <a:pt x="12594" y="34658"/>
                    <a:pt x="11851" y="35501"/>
                  </a:cubicBezTo>
                  <a:cubicBezTo>
                    <a:pt x="11305" y="36146"/>
                    <a:pt x="10760" y="36741"/>
                    <a:pt x="10165" y="37237"/>
                  </a:cubicBezTo>
                  <a:cubicBezTo>
                    <a:pt x="9966" y="37435"/>
                    <a:pt x="9718" y="37584"/>
                    <a:pt x="9471" y="37732"/>
                  </a:cubicBezTo>
                  <a:cubicBezTo>
                    <a:pt x="9371" y="37782"/>
                    <a:pt x="9223" y="37832"/>
                    <a:pt x="9074" y="37832"/>
                  </a:cubicBezTo>
                  <a:cubicBezTo>
                    <a:pt x="8826" y="37832"/>
                    <a:pt x="8578" y="37832"/>
                    <a:pt x="8330" y="37881"/>
                  </a:cubicBezTo>
                  <a:cubicBezTo>
                    <a:pt x="7983" y="37881"/>
                    <a:pt x="7586" y="37931"/>
                    <a:pt x="7239" y="37980"/>
                  </a:cubicBezTo>
                  <a:cubicBezTo>
                    <a:pt x="6495" y="38080"/>
                    <a:pt x="5752" y="38129"/>
                    <a:pt x="5058" y="38228"/>
                  </a:cubicBezTo>
                  <a:cubicBezTo>
                    <a:pt x="4314" y="38278"/>
                    <a:pt x="3669" y="38327"/>
                    <a:pt x="3025" y="38427"/>
                  </a:cubicBezTo>
                  <a:lnTo>
                    <a:pt x="1983" y="38526"/>
                  </a:lnTo>
                  <a:lnTo>
                    <a:pt x="1289" y="38625"/>
                  </a:lnTo>
                  <a:lnTo>
                    <a:pt x="1091" y="38625"/>
                  </a:lnTo>
                  <a:cubicBezTo>
                    <a:pt x="793" y="38625"/>
                    <a:pt x="545" y="38724"/>
                    <a:pt x="397" y="38922"/>
                  </a:cubicBezTo>
                  <a:cubicBezTo>
                    <a:pt x="0" y="39369"/>
                    <a:pt x="0" y="40063"/>
                    <a:pt x="397" y="40509"/>
                  </a:cubicBezTo>
                  <a:cubicBezTo>
                    <a:pt x="496" y="40608"/>
                    <a:pt x="595" y="40707"/>
                    <a:pt x="694" y="40757"/>
                  </a:cubicBezTo>
                  <a:lnTo>
                    <a:pt x="942" y="40856"/>
                  </a:lnTo>
                  <a:lnTo>
                    <a:pt x="1240" y="40906"/>
                  </a:lnTo>
                  <a:lnTo>
                    <a:pt x="1488" y="40906"/>
                  </a:lnTo>
                  <a:lnTo>
                    <a:pt x="2033" y="40856"/>
                  </a:lnTo>
                  <a:lnTo>
                    <a:pt x="3322" y="40757"/>
                  </a:lnTo>
                  <a:cubicBezTo>
                    <a:pt x="4314" y="40658"/>
                    <a:pt x="5256" y="40608"/>
                    <a:pt x="6198" y="40509"/>
                  </a:cubicBezTo>
                  <a:lnTo>
                    <a:pt x="7636" y="40360"/>
                  </a:lnTo>
                  <a:cubicBezTo>
                    <a:pt x="8082" y="40311"/>
                    <a:pt x="8528" y="40311"/>
                    <a:pt x="8975" y="40261"/>
                  </a:cubicBezTo>
                  <a:cubicBezTo>
                    <a:pt x="9322" y="40261"/>
                    <a:pt x="9669" y="40162"/>
                    <a:pt x="9966" y="40013"/>
                  </a:cubicBezTo>
                  <a:cubicBezTo>
                    <a:pt x="10313" y="39864"/>
                    <a:pt x="10661" y="39716"/>
                    <a:pt x="10958" y="39468"/>
                  </a:cubicBezTo>
                  <a:cubicBezTo>
                    <a:pt x="11751" y="38774"/>
                    <a:pt x="12495" y="38030"/>
                    <a:pt x="13239" y="37237"/>
                  </a:cubicBezTo>
                  <a:cubicBezTo>
                    <a:pt x="13983" y="36394"/>
                    <a:pt x="14677" y="35452"/>
                    <a:pt x="15321" y="34510"/>
                  </a:cubicBezTo>
                  <a:cubicBezTo>
                    <a:pt x="16660" y="32625"/>
                    <a:pt x="18098" y="30791"/>
                    <a:pt x="19486" y="28956"/>
                  </a:cubicBezTo>
                  <a:cubicBezTo>
                    <a:pt x="20181" y="28014"/>
                    <a:pt x="20875" y="27072"/>
                    <a:pt x="21519" y="26130"/>
                  </a:cubicBezTo>
                  <a:cubicBezTo>
                    <a:pt x="21866" y="25684"/>
                    <a:pt x="22213" y="25188"/>
                    <a:pt x="22511" y="24692"/>
                  </a:cubicBezTo>
                  <a:cubicBezTo>
                    <a:pt x="22858" y="24147"/>
                    <a:pt x="23106" y="23651"/>
                    <a:pt x="23354" y="23155"/>
                  </a:cubicBezTo>
                  <a:cubicBezTo>
                    <a:pt x="23651" y="22560"/>
                    <a:pt x="23899" y="21916"/>
                    <a:pt x="24098" y="21271"/>
                  </a:cubicBezTo>
                  <a:cubicBezTo>
                    <a:pt x="24197" y="21023"/>
                    <a:pt x="24296" y="20775"/>
                    <a:pt x="24346" y="20527"/>
                  </a:cubicBezTo>
                  <a:cubicBezTo>
                    <a:pt x="24395" y="20329"/>
                    <a:pt x="24445" y="20131"/>
                    <a:pt x="24445" y="19883"/>
                  </a:cubicBezTo>
                  <a:cubicBezTo>
                    <a:pt x="24494" y="19684"/>
                    <a:pt x="24494" y="19486"/>
                    <a:pt x="24445" y="19288"/>
                  </a:cubicBezTo>
                  <a:cubicBezTo>
                    <a:pt x="24395" y="19089"/>
                    <a:pt x="24296" y="18841"/>
                    <a:pt x="24197" y="18643"/>
                  </a:cubicBezTo>
                  <a:lnTo>
                    <a:pt x="23949" y="18296"/>
                  </a:lnTo>
                  <a:lnTo>
                    <a:pt x="23850" y="18098"/>
                  </a:lnTo>
                  <a:cubicBezTo>
                    <a:pt x="23106" y="17304"/>
                    <a:pt x="22412" y="16461"/>
                    <a:pt x="21767" y="15619"/>
                  </a:cubicBezTo>
                  <a:cubicBezTo>
                    <a:pt x="21123" y="14776"/>
                    <a:pt x="20379" y="13834"/>
                    <a:pt x="19635" y="12991"/>
                  </a:cubicBezTo>
                  <a:cubicBezTo>
                    <a:pt x="18891" y="12148"/>
                    <a:pt x="18148" y="11206"/>
                    <a:pt x="17404" y="10264"/>
                  </a:cubicBezTo>
                  <a:cubicBezTo>
                    <a:pt x="15966" y="8429"/>
                    <a:pt x="14429" y="6644"/>
                    <a:pt x="13090" y="4710"/>
                  </a:cubicBezTo>
                  <a:cubicBezTo>
                    <a:pt x="12693" y="4066"/>
                    <a:pt x="12247" y="3471"/>
                    <a:pt x="11851" y="2826"/>
                  </a:cubicBezTo>
                  <a:cubicBezTo>
                    <a:pt x="11355" y="2083"/>
                    <a:pt x="10908" y="1289"/>
                    <a:pt x="10413" y="545"/>
                  </a:cubicBezTo>
                  <a:cubicBezTo>
                    <a:pt x="10313" y="298"/>
                    <a:pt x="10115" y="149"/>
                    <a:pt x="9867" y="50"/>
                  </a:cubicBezTo>
                  <a:cubicBezTo>
                    <a:pt x="9768" y="0"/>
                    <a:pt x="9669" y="0"/>
                    <a:pt x="9619"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0" name="Google Shape;1740;p34"/>
          <p:cNvSpPr txBox="1"/>
          <p:nvPr/>
        </p:nvSpPr>
        <p:spPr>
          <a:xfrm>
            <a:off x="3288780" y="2782310"/>
            <a:ext cx="927600" cy="44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Neucha"/>
                <a:ea typeface="Neucha"/>
                <a:cs typeface="Neucha"/>
                <a:sym typeface="Neucha"/>
              </a:rPr>
              <a:t>03</a:t>
            </a:r>
            <a:endParaRPr b="1" sz="3000">
              <a:solidFill>
                <a:schemeClr val="dk1"/>
              </a:solidFill>
              <a:latin typeface="Neucha"/>
              <a:ea typeface="Neucha"/>
              <a:cs typeface="Neucha"/>
              <a:sym typeface="Neucha"/>
            </a:endParaRPr>
          </a:p>
        </p:txBody>
      </p:sp>
      <p:sp>
        <p:nvSpPr>
          <p:cNvPr id="1741" name="Google Shape;1741;p34"/>
          <p:cNvSpPr txBox="1"/>
          <p:nvPr/>
        </p:nvSpPr>
        <p:spPr>
          <a:xfrm>
            <a:off x="4749502" y="2766660"/>
            <a:ext cx="927600" cy="44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Neucha"/>
                <a:ea typeface="Neucha"/>
                <a:cs typeface="Neucha"/>
                <a:sym typeface="Neucha"/>
              </a:rPr>
              <a:t>04</a:t>
            </a:r>
            <a:endParaRPr b="1" sz="3000">
              <a:solidFill>
                <a:schemeClr val="dk1"/>
              </a:solidFill>
              <a:latin typeface="Neucha"/>
              <a:ea typeface="Neucha"/>
              <a:cs typeface="Neucha"/>
              <a:sym typeface="Neucha"/>
            </a:endParaRPr>
          </a:p>
        </p:txBody>
      </p:sp>
      <p:grpSp>
        <p:nvGrpSpPr>
          <p:cNvPr id="1742" name="Google Shape;1742;p34"/>
          <p:cNvGrpSpPr/>
          <p:nvPr/>
        </p:nvGrpSpPr>
        <p:grpSpPr>
          <a:xfrm>
            <a:off x="5793968" y="2623374"/>
            <a:ext cx="1619533" cy="732641"/>
            <a:chOff x="4351201" y="2504192"/>
            <a:chExt cx="1903765" cy="861221"/>
          </a:xfrm>
        </p:grpSpPr>
        <p:sp>
          <p:nvSpPr>
            <p:cNvPr id="1743" name="Google Shape;1743;p34"/>
            <p:cNvSpPr/>
            <p:nvPr/>
          </p:nvSpPr>
          <p:spPr>
            <a:xfrm>
              <a:off x="4353467" y="2504192"/>
              <a:ext cx="1901498" cy="854725"/>
            </a:xfrm>
            <a:custGeom>
              <a:rect b="b" l="l" r="r" t="t"/>
              <a:pathLst>
                <a:path extrusionOk="0" h="42763" w="83053">
                  <a:moveTo>
                    <a:pt x="61187" y="1"/>
                  </a:moveTo>
                  <a:lnTo>
                    <a:pt x="59947" y="50"/>
                  </a:lnTo>
                  <a:cubicBezTo>
                    <a:pt x="59005" y="100"/>
                    <a:pt x="58063" y="112"/>
                    <a:pt x="57121" y="112"/>
                  </a:cubicBezTo>
                  <a:cubicBezTo>
                    <a:pt x="56179" y="112"/>
                    <a:pt x="55236" y="100"/>
                    <a:pt x="54294" y="100"/>
                  </a:cubicBezTo>
                  <a:lnTo>
                    <a:pt x="48890" y="100"/>
                  </a:lnTo>
                  <a:cubicBezTo>
                    <a:pt x="45072" y="100"/>
                    <a:pt x="41254" y="100"/>
                    <a:pt x="37486" y="149"/>
                  </a:cubicBezTo>
                  <a:cubicBezTo>
                    <a:pt x="35552" y="199"/>
                    <a:pt x="33668" y="249"/>
                    <a:pt x="31783" y="298"/>
                  </a:cubicBezTo>
                  <a:cubicBezTo>
                    <a:pt x="30792" y="298"/>
                    <a:pt x="29800" y="298"/>
                    <a:pt x="28808" y="348"/>
                  </a:cubicBezTo>
                  <a:cubicBezTo>
                    <a:pt x="27866" y="397"/>
                    <a:pt x="27023" y="447"/>
                    <a:pt x="26131" y="496"/>
                  </a:cubicBezTo>
                  <a:cubicBezTo>
                    <a:pt x="24197" y="596"/>
                    <a:pt x="22313" y="695"/>
                    <a:pt x="20429" y="794"/>
                  </a:cubicBezTo>
                  <a:cubicBezTo>
                    <a:pt x="19487" y="844"/>
                    <a:pt x="18545" y="844"/>
                    <a:pt x="17553" y="893"/>
                  </a:cubicBezTo>
                  <a:cubicBezTo>
                    <a:pt x="16611" y="943"/>
                    <a:pt x="15718" y="992"/>
                    <a:pt x="14776" y="1042"/>
                  </a:cubicBezTo>
                  <a:cubicBezTo>
                    <a:pt x="13586" y="1091"/>
                    <a:pt x="12446" y="1141"/>
                    <a:pt x="11256" y="1191"/>
                  </a:cubicBezTo>
                  <a:cubicBezTo>
                    <a:pt x="10763" y="1211"/>
                    <a:pt x="10279" y="1223"/>
                    <a:pt x="9796" y="1223"/>
                  </a:cubicBezTo>
                  <a:cubicBezTo>
                    <a:pt x="9113" y="1223"/>
                    <a:pt x="8433" y="1199"/>
                    <a:pt x="7735" y="1141"/>
                  </a:cubicBezTo>
                  <a:lnTo>
                    <a:pt x="7636" y="1141"/>
                  </a:lnTo>
                  <a:cubicBezTo>
                    <a:pt x="7488" y="1091"/>
                    <a:pt x="7339" y="1042"/>
                    <a:pt x="7140" y="1042"/>
                  </a:cubicBezTo>
                  <a:cubicBezTo>
                    <a:pt x="6843" y="1042"/>
                    <a:pt x="6545" y="1240"/>
                    <a:pt x="6397" y="1538"/>
                  </a:cubicBezTo>
                  <a:cubicBezTo>
                    <a:pt x="6248" y="1885"/>
                    <a:pt x="6248" y="2281"/>
                    <a:pt x="6446" y="2629"/>
                  </a:cubicBezTo>
                  <a:cubicBezTo>
                    <a:pt x="6645" y="2926"/>
                    <a:pt x="6893" y="3224"/>
                    <a:pt x="7091" y="3521"/>
                  </a:cubicBezTo>
                  <a:cubicBezTo>
                    <a:pt x="7587" y="4265"/>
                    <a:pt x="8033" y="4959"/>
                    <a:pt x="8479" y="5703"/>
                  </a:cubicBezTo>
                  <a:cubicBezTo>
                    <a:pt x="8975" y="6546"/>
                    <a:pt x="9471" y="7339"/>
                    <a:pt x="9967" y="8132"/>
                  </a:cubicBezTo>
                  <a:cubicBezTo>
                    <a:pt x="10463" y="8975"/>
                    <a:pt x="11058" y="9868"/>
                    <a:pt x="11553" y="10711"/>
                  </a:cubicBezTo>
                  <a:cubicBezTo>
                    <a:pt x="12099" y="11603"/>
                    <a:pt x="12595" y="12347"/>
                    <a:pt x="13140" y="13140"/>
                  </a:cubicBezTo>
                  <a:cubicBezTo>
                    <a:pt x="13834" y="14132"/>
                    <a:pt x="14479" y="15123"/>
                    <a:pt x="15173" y="16115"/>
                  </a:cubicBezTo>
                  <a:cubicBezTo>
                    <a:pt x="15867" y="17057"/>
                    <a:pt x="16462" y="17850"/>
                    <a:pt x="17057" y="18743"/>
                  </a:cubicBezTo>
                  <a:cubicBezTo>
                    <a:pt x="17553" y="19437"/>
                    <a:pt x="17999" y="20131"/>
                    <a:pt x="18396" y="20875"/>
                  </a:cubicBezTo>
                  <a:cubicBezTo>
                    <a:pt x="18644" y="21272"/>
                    <a:pt x="18842" y="21619"/>
                    <a:pt x="19041" y="22015"/>
                  </a:cubicBezTo>
                  <a:cubicBezTo>
                    <a:pt x="19140" y="22214"/>
                    <a:pt x="19288" y="22462"/>
                    <a:pt x="19388" y="22660"/>
                  </a:cubicBezTo>
                  <a:lnTo>
                    <a:pt x="18941" y="23106"/>
                  </a:lnTo>
                  <a:cubicBezTo>
                    <a:pt x="18644" y="23453"/>
                    <a:pt x="18297" y="23751"/>
                    <a:pt x="17999" y="24098"/>
                  </a:cubicBezTo>
                  <a:cubicBezTo>
                    <a:pt x="17702" y="24445"/>
                    <a:pt x="17355" y="24842"/>
                    <a:pt x="17008" y="25189"/>
                  </a:cubicBezTo>
                  <a:lnTo>
                    <a:pt x="16016" y="26180"/>
                  </a:lnTo>
                  <a:cubicBezTo>
                    <a:pt x="15322" y="26874"/>
                    <a:pt x="14628" y="27569"/>
                    <a:pt x="13933" y="28213"/>
                  </a:cubicBezTo>
                  <a:cubicBezTo>
                    <a:pt x="13239" y="28907"/>
                    <a:pt x="12495" y="29552"/>
                    <a:pt x="11801" y="30246"/>
                  </a:cubicBezTo>
                  <a:cubicBezTo>
                    <a:pt x="11107" y="30940"/>
                    <a:pt x="10463" y="31585"/>
                    <a:pt x="9768" y="32279"/>
                  </a:cubicBezTo>
                  <a:cubicBezTo>
                    <a:pt x="9074" y="32973"/>
                    <a:pt x="8330" y="33717"/>
                    <a:pt x="7636" y="34411"/>
                  </a:cubicBezTo>
                  <a:cubicBezTo>
                    <a:pt x="6942" y="35155"/>
                    <a:pt x="6248" y="35799"/>
                    <a:pt x="5554" y="36444"/>
                  </a:cubicBezTo>
                  <a:cubicBezTo>
                    <a:pt x="4860" y="37088"/>
                    <a:pt x="4116" y="37783"/>
                    <a:pt x="3422" y="38477"/>
                  </a:cubicBezTo>
                  <a:cubicBezTo>
                    <a:pt x="2728" y="39171"/>
                    <a:pt x="2083" y="39865"/>
                    <a:pt x="1389" y="40460"/>
                  </a:cubicBezTo>
                  <a:cubicBezTo>
                    <a:pt x="1091" y="40708"/>
                    <a:pt x="794" y="40956"/>
                    <a:pt x="496" y="41204"/>
                  </a:cubicBezTo>
                  <a:cubicBezTo>
                    <a:pt x="149" y="41452"/>
                    <a:pt x="0" y="41948"/>
                    <a:pt x="248" y="42344"/>
                  </a:cubicBezTo>
                  <a:cubicBezTo>
                    <a:pt x="348" y="42609"/>
                    <a:pt x="601" y="42763"/>
                    <a:pt x="862" y="42763"/>
                  </a:cubicBezTo>
                  <a:cubicBezTo>
                    <a:pt x="992" y="42763"/>
                    <a:pt x="1124" y="42724"/>
                    <a:pt x="1240" y="42642"/>
                  </a:cubicBezTo>
                  <a:cubicBezTo>
                    <a:pt x="1686" y="42295"/>
                    <a:pt x="2133" y="41948"/>
                    <a:pt x="2529" y="41600"/>
                  </a:cubicBezTo>
                  <a:cubicBezTo>
                    <a:pt x="2926" y="41253"/>
                    <a:pt x="3273" y="40857"/>
                    <a:pt x="3620" y="40510"/>
                  </a:cubicBezTo>
                  <a:cubicBezTo>
                    <a:pt x="4314" y="39816"/>
                    <a:pt x="5008" y="39171"/>
                    <a:pt x="5703" y="38477"/>
                  </a:cubicBezTo>
                  <a:cubicBezTo>
                    <a:pt x="6397" y="37832"/>
                    <a:pt x="7140" y="37188"/>
                    <a:pt x="7785" y="36493"/>
                  </a:cubicBezTo>
                  <a:lnTo>
                    <a:pt x="9967" y="34361"/>
                  </a:lnTo>
                  <a:lnTo>
                    <a:pt x="12000" y="32279"/>
                  </a:lnTo>
                  <a:cubicBezTo>
                    <a:pt x="12694" y="31585"/>
                    <a:pt x="13388" y="30940"/>
                    <a:pt x="14082" y="30296"/>
                  </a:cubicBezTo>
                  <a:cubicBezTo>
                    <a:pt x="15470" y="28957"/>
                    <a:pt x="16908" y="27618"/>
                    <a:pt x="18297" y="26279"/>
                  </a:cubicBezTo>
                  <a:cubicBezTo>
                    <a:pt x="19189" y="25437"/>
                    <a:pt x="19933" y="24494"/>
                    <a:pt x="20826" y="23701"/>
                  </a:cubicBezTo>
                  <a:cubicBezTo>
                    <a:pt x="21123" y="23453"/>
                    <a:pt x="21321" y="23106"/>
                    <a:pt x="21321" y="22710"/>
                  </a:cubicBezTo>
                  <a:cubicBezTo>
                    <a:pt x="21272" y="22412"/>
                    <a:pt x="21173" y="22115"/>
                    <a:pt x="21024" y="21817"/>
                  </a:cubicBezTo>
                  <a:cubicBezTo>
                    <a:pt x="20875" y="21470"/>
                    <a:pt x="20677" y="21172"/>
                    <a:pt x="20528" y="20825"/>
                  </a:cubicBezTo>
                  <a:cubicBezTo>
                    <a:pt x="20181" y="20131"/>
                    <a:pt x="19834" y="19437"/>
                    <a:pt x="19437" y="18792"/>
                  </a:cubicBezTo>
                  <a:cubicBezTo>
                    <a:pt x="18594" y="17404"/>
                    <a:pt x="17702" y="16065"/>
                    <a:pt x="16760" y="14776"/>
                  </a:cubicBezTo>
                  <a:cubicBezTo>
                    <a:pt x="16264" y="13983"/>
                    <a:pt x="15718" y="13190"/>
                    <a:pt x="15173" y="12396"/>
                  </a:cubicBezTo>
                  <a:cubicBezTo>
                    <a:pt x="14677" y="11653"/>
                    <a:pt x="14082" y="10760"/>
                    <a:pt x="13537" y="9917"/>
                  </a:cubicBezTo>
                  <a:cubicBezTo>
                    <a:pt x="13041" y="9074"/>
                    <a:pt x="12495" y="8281"/>
                    <a:pt x="11950" y="7438"/>
                  </a:cubicBezTo>
                  <a:cubicBezTo>
                    <a:pt x="11752" y="7041"/>
                    <a:pt x="11504" y="6645"/>
                    <a:pt x="11256" y="6248"/>
                  </a:cubicBezTo>
                  <a:cubicBezTo>
                    <a:pt x="10958" y="5851"/>
                    <a:pt x="10661" y="5405"/>
                    <a:pt x="10413" y="4959"/>
                  </a:cubicBezTo>
                  <a:cubicBezTo>
                    <a:pt x="10016" y="4364"/>
                    <a:pt x="9570" y="3719"/>
                    <a:pt x="9173" y="3174"/>
                  </a:cubicBezTo>
                  <a:lnTo>
                    <a:pt x="9917" y="3174"/>
                  </a:lnTo>
                  <a:cubicBezTo>
                    <a:pt x="10859" y="3174"/>
                    <a:pt x="11801" y="3124"/>
                    <a:pt x="12743" y="3075"/>
                  </a:cubicBezTo>
                  <a:cubicBezTo>
                    <a:pt x="14628" y="2976"/>
                    <a:pt x="16512" y="2827"/>
                    <a:pt x="18396" y="2777"/>
                  </a:cubicBezTo>
                  <a:cubicBezTo>
                    <a:pt x="20280" y="2678"/>
                    <a:pt x="22214" y="2579"/>
                    <a:pt x="24148" y="2529"/>
                  </a:cubicBezTo>
                  <a:cubicBezTo>
                    <a:pt x="26081" y="2430"/>
                    <a:pt x="27866" y="2331"/>
                    <a:pt x="29701" y="2281"/>
                  </a:cubicBezTo>
                  <a:cubicBezTo>
                    <a:pt x="31585" y="2232"/>
                    <a:pt x="33568" y="2232"/>
                    <a:pt x="35453" y="2182"/>
                  </a:cubicBezTo>
                  <a:cubicBezTo>
                    <a:pt x="37386" y="2133"/>
                    <a:pt x="39171" y="2083"/>
                    <a:pt x="41056" y="2083"/>
                  </a:cubicBezTo>
                  <a:lnTo>
                    <a:pt x="57468" y="2083"/>
                  </a:lnTo>
                  <a:cubicBezTo>
                    <a:pt x="58261" y="2083"/>
                    <a:pt x="59005" y="2083"/>
                    <a:pt x="59798" y="2034"/>
                  </a:cubicBezTo>
                  <a:lnTo>
                    <a:pt x="60939" y="1984"/>
                  </a:lnTo>
                  <a:lnTo>
                    <a:pt x="61682" y="1984"/>
                  </a:lnTo>
                  <a:cubicBezTo>
                    <a:pt x="61980" y="2182"/>
                    <a:pt x="62277" y="2430"/>
                    <a:pt x="62575" y="2629"/>
                  </a:cubicBezTo>
                  <a:cubicBezTo>
                    <a:pt x="62872" y="2827"/>
                    <a:pt x="63219" y="3124"/>
                    <a:pt x="63567" y="3372"/>
                  </a:cubicBezTo>
                  <a:cubicBezTo>
                    <a:pt x="64261" y="3918"/>
                    <a:pt x="64905" y="4414"/>
                    <a:pt x="65599" y="5009"/>
                  </a:cubicBezTo>
                  <a:cubicBezTo>
                    <a:pt x="66988" y="6248"/>
                    <a:pt x="68376" y="7587"/>
                    <a:pt x="69715" y="8975"/>
                  </a:cubicBezTo>
                  <a:cubicBezTo>
                    <a:pt x="70459" y="9719"/>
                    <a:pt x="71153" y="10413"/>
                    <a:pt x="71847" y="11107"/>
                  </a:cubicBezTo>
                  <a:cubicBezTo>
                    <a:pt x="72591" y="11801"/>
                    <a:pt x="73285" y="12495"/>
                    <a:pt x="73979" y="13239"/>
                  </a:cubicBezTo>
                  <a:cubicBezTo>
                    <a:pt x="74624" y="13933"/>
                    <a:pt x="75268" y="14578"/>
                    <a:pt x="75913" y="15272"/>
                  </a:cubicBezTo>
                  <a:cubicBezTo>
                    <a:pt x="76607" y="15966"/>
                    <a:pt x="77152" y="16512"/>
                    <a:pt x="77797" y="17156"/>
                  </a:cubicBezTo>
                  <a:cubicBezTo>
                    <a:pt x="78392" y="17751"/>
                    <a:pt x="79037" y="18396"/>
                    <a:pt x="79632" y="19040"/>
                  </a:cubicBezTo>
                  <a:cubicBezTo>
                    <a:pt x="79929" y="19338"/>
                    <a:pt x="80227" y="19635"/>
                    <a:pt x="80524" y="19883"/>
                  </a:cubicBezTo>
                  <a:lnTo>
                    <a:pt x="80871" y="20230"/>
                  </a:lnTo>
                  <a:cubicBezTo>
                    <a:pt x="80722" y="20429"/>
                    <a:pt x="80524" y="20577"/>
                    <a:pt x="80375" y="20776"/>
                  </a:cubicBezTo>
                  <a:cubicBezTo>
                    <a:pt x="80078" y="21123"/>
                    <a:pt x="79780" y="21520"/>
                    <a:pt x="79483" y="21916"/>
                  </a:cubicBezTo>
                  <a:lnTo>
                    <a:pt x="77648" y="24296"/>
                  </a:lnTo>
                  <a:cubicBezTo>
                    <a:pt x="77053" y="25089"/>
                    <a:pt x="76458" y="25883"/>
                    <a:pt x="75814" y="26627"/>
                  </a:cubicBezTo>
                  <a:cubicBezTo>
                    <a:pt x="75169" y="27370"/>
                    <a:pt x="74574" y="28164"/>
                    <a:pt x="73929" y="28907"/>
                  </a:cubicBezTo>
                  <a:cubicBezTo>
                    <a:pt x="73235" y="29701"/>
                    <a:pt x="72591" y="30395"/>
                    <a:pt x="71946" y="31139"/>
                  </a:cubicBezTo>
                  <a:cubicBezTo>
                    <a:pt x="71252" y="31833"/>
                    <a:pt x="70657" y="32576"/>
                    <a:pt x="69963" y="33320"/>
                  </a:cubicBezTo>
                  <a:cubicBezTo>
                    <a:pt x="69318" y="34014"/>
                    <a:pt x="68624" y="34758"/>
                    <a:pt x="67979" y="35502"/>
                  </a:cubicBezTo>
                  <a:cubicBezTo>
                    <a:pt x="67285" y="36246"/>
                    <a:pt x="66740" y="36940"/>
                    <a:pt x="66095" y="37683"/>
                  </a:cubicBezTo>
                  <a:cubicBezTo>
                    <a:pt x="65699" y="38179"/>
                    <a:pt x="65252" y="38626"/>
                    <a:pt x="64856" y="39171"/>
                  </a:cubicBezTo>
                  <a:cubicBezTo>
                    <a:pt x="64459" y="39667"/>
                    <a:pt x="64162" y="40014"/>
                    <a:pt x="63864" y="40460"/>
                  </a:cubicBezTo>
                  <a:lnTo>
                    <a:pt x="63715" y="40658"/>
                  </a:lnTo>
                  <a:cubicBezTo>
                    <a:pt x="63616" y="40857"/>
                    <a:pt x="63616" y="41006"/>
                    <a:pt x="63616" y="41204"/>
                  </a:cubicBezTo>
                  <a:cubicBezTo>
                    <a:pt x="63616" y="41452"/>
                    <a:pt x="63715" y="41749"/>
                    <a:pt x="63864" y="41948"/>
                  </a:cubicBezTo>
                  <a:cubicBezTo>
                    <a:pt x="64038" y="42146"/>
                    <a:pt x="64285" y="42245"/>
                    <a:pt x="64533" y="42245"/>
                  </a:cubicBezTo>
                  <a:cubicBezTo>
                    <a:pt x="64781" y="42245"/>
                    <a:pt x="65029" y="42146"/>
                    <a:pt x="65203" y="41948"/>
                  </a:cubicBezTo>
                  <a:cubicBezTo>
                    <a:pt x="65451" y="41650"/>
                    <a:pt x="65649" y="41303"/>
                    <a:pt x="65897" y="41055"/>
                  </a:cubicBezTo>
                  <a:cubicBezTo>
                    <a:pt x="66145" y="40758"/>
                    <a:pt x="66492" y="40361"/>
                    <a:pt x="66789" y="40014"/>
                  </a:cubicBezTo>
                  <a:cubicBezTo>
                    <a:pt x="67384" y="39270"/>
                    <a:pt x="68029" y="38526"/>
                    <a:pt x="68674" y="37783"/>
                  </a:cubicBezTo>
                  <a:cubicBezTo>
                    <a:pt x="69318" y="37039"/>
                    <a:pt x="70012" y="36345"/>
                    <a:pt x="70657" y="35601"/>
                  </a:cubicBezTo>
                  <a:cubicBezTo>
                    <a:pt x="71302" y="34857"/>
                    <a:pt x="71946" y="34163"/>
                    <a:pt x="72591" y="33419"/>
                  </a:cubicBezTo>
                  <a:cubicBezTo>
                    <a:pt x="73235" y="32676"/>
                    <a:pt x="73929" y="31932"/>
                    <a:pt x="74624" y="31188"/>
                  </a:cubicBezTo>
                  <a:cubicBezTo>
                    <a:pt x="75318" y="30444"/>
                    <a:pt x="75863" y="29701"/>
                    <a:pt x="76508" y="28907"/>
                  </a:cubicBezTo>
                  <a:cubicBezTo>
                    <a:pt x="77103" y="28164"/>
                    <a:pt x="77747" y="27420"/>
                    <a:pt x="78342" y="26676"/>
                  </a:cubicBezTo>
                  <a:cubicBezTo>
                    <a:pt x="78987" y="25883"/>
                    <a:pt x="79582" y="25089"/>
                    <a:pt x="80177" y="24247"/>
                  </a:cubicBezTo>
                  <a:cubicBezTo>
                    <a:pt x="80475" y="23850"/>
                    <a:pt x="80722" y="23453"/>
                    <a:pt x="81070" y="23007"/>
                  </a:cubicBezTo>
                  <a:cubicBezTo>
                    <a:pt x="81367" y="22610"/>
                    <a:pt x="81665" y="22263"/>
                    <a:pt x="81962" y="21916"/>
                  </a:cubicBezTo>
                  <a:cubicBezTo>
                    <a:pt x="82111" y="21718"/>
                    <a:pt x="82260" y="21569"/>
                    <a:pt x="82408" y="21371"/>
                  </a:cubicBezTo>
                  <a:cubicBezTo>
                    <a:pt x="82557" y="21222"/>
                    <a:pt x="82607" y="21073"/>
                    <a:pt x="82755" y="20925"/>
                  </a:cubicBezTo>
                  <a:cubicBezTo>
                    <a:pt x="82954" y="20627"/>
                    <a:pt x="83053" y="20181"/>
                    <a:pt x="82954" y="19834"/>
                  </a:cubicBezTo>
                  <a:cubicBezTo>
                    <a:pt x="82904" y="19586"/>
                    <a:pt x="82755" y="19338"/>
                    <a:pt x="82557" y="19140"/>
                  </a:cubicBezTo>
                  <a:lnTo>
                    <a:pt x="82408" y="18941"/>
                  </a:lnTo>
                  <a:cubicBezTo>
                    <a:pt x="82210" y="18792"/>
                    <a:pt x="82061" y="18644"/>
                    <a:pt x="81912" y="18445"/>
                  </a:cubicBezTo>
                  <a:cubicBezTo>
                    <a:pt x="81218" y="17801"/>
                    <a:pt x="80574" y="17156"/>
                    <a:pt x="79929" y="16512"/>
                  </a:cubicBezTo>
                  <a:cubicBezTo>
                    <a:pt x="79285" y="15818"/>
                    <a:pt x="78541" y="15074"/>
                    <a:pt x="77847" y="14380"/>
                  </a:cubicBezTo>
                  <a:cubicBezTo>
                    <a:pt x="77152" y="13685"/>
                    <a:pt x="76458" y="12991"/>
                    <a:pt x="75764" y="12248"/>
                  </a:cubicBezTo>
                  <a:cubicBezTo>
                    <a:pt x="75070" y="11553"/>
                    <a:pt x="74326" y="10760"/>
                    <a:pt x="73582" y="10066"/>
                  </a:cubicBezTo>
                  <a:cubicBezTo>
                    <a:pt x="72839" y="9322"/>
                    <a:pt x="72144" y="8628"/>
                    <a:pt x="71450" y="7934"/>
                  </a:cubicBezTo>
                  <a:cubicBezTo>
                    <a:pt x="70756" y="7190"/>
                    <a:pt x="70062" y="6496"/>
                    <a:pt x="69368" y="5802"/>
                  </a:cubicBezTo>
                  <a:cubicBezTo>
                    <a:pt x="67930" y="4414"/>
                    <a:pt x="66393" y="3075"/>
                    <a:pt x="64856" y="1835"/>
                  </a:cubicBezTo>
                  <a:cubicBezTo>
                    <a:pt x="64459" y="1538"/>
                    <a:pt x="64062" y="1240"/>
                    <a:pt x="63666" y="943"/>
                  </a:cubicBezTo>
                  <a:lnTo>
                    <a:pt x="63120" y="546"/>
                  </a:lnTo>
                  <a:cubicBezTo>
                    <a:pt x="62872" y="397"/>
                    <a:pt x="62624" y="199"/>
                    <a:pt x="62327" y="100"/>
                  </a:cubicBezTo>
                  <a:cubicBezTo>
                    <a:pt x="62178" y="1"/>
                    <a:pt x="61980" y="1"/>
                    <a:pt x="61831" y="1"/>
                  </a:cubicBezTo>
                  <a:cubicBezTo>
                    <a:pt x="61633" y="1"/>
                    <a:pt x="61434" y="1"/>
                    <a:pt x="61286" y="50"/>
                  </a:cubicBezTo>
                  <a:lnTo>
                    <a:pt x="61187" y="1"/>
                  </a:ln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4"/>
            <p:cNvSpPr/>
            <p:nvPr/>
          </p:nvSpPr>
          <p:spPr>
            <a:xfrm>
              <a:off x="4351201" y="3290081"/>
              <a:ext cx="1490556" cy="75333"/>
            </a:xfrm>
            <a:custGeom>
              <a:rect b="b" l="l" r="r" t="t"/>
              <a:pathLst>
                <a:path extrusionOk="0" h="3769" w="65104">
                  <a:moveTo>
                    <a:pt x="37535" y="1"/>
                  </a:moveTo>
                  <a:cubicBezTo>
                    <a:pt x="36692" y="1"/>
                    <a:pt x="35849" y="50"/>
                    <a:pt x="35006" y="50"/>
                  </a:cubicBezTo>
                  <a:cubicBezTo>
                    <a:pt x="33221" y="50"/>
                    <a:pt x="31436" y="199"/>
                    <a:pt x="29651" y="298"/>
                  </a:cubicBezTo>
                  <a:cubicBezTo>
                    <a:pt x="27866" y="348"/>
                    <a:pt x="26180" y="497"/>
                    <a:pt x="24445" y="596"/>
                  </a:cubicBezTo>
                  <a:cubicBezTo>
                    <a:pt x="22710" y="695"/>
                    <a:pt x="20974" y="794"/>
                    <a:pt x="19239" y="844"/>
                  </a:cubicBezTo>
                  <a:cubicBezTo>
                    <a:pt x="18346" y="893"/>
                    <a:pt x="17503" y="943"/>
                    <a:pt x="16611" y="992"/>
                  </a:cubicBezTo>
                  <a:cubicBezTo>
                    <a:pt x="15718" y="1042"/>
                    <a:pt x="14925" y="1092"/>
                    <a:pt x="14082" y="1141"/>
                  </a:cubicBezTo>
                  <a:cubicBezTo>
                    <a:pt x="13239" y="1240"/>
                    <a:pt x="12297" y="1290"/>
                    <a:pt x="11454" y="1339"/>
                  </a:cubicBezTo>
                  <a:cubicBezTo>
                    <a:pt x="10562" y="1389"/>
                    <a:pt x="9768" y="1439"/>
                    <a:pt x="8876" y="1488"/>
                  </a:cubicBezTo>
                  <a:cubicBezTo>
                    <a:pt x="8033" y="1538"/>
                    <a:pt x="7140" y="1587"/>
                    <a:pt x="6248" y="1687"/>
                  </a:cubicBezTo>
                  <a:cubicBezTo>
                    <a:pt x="5355" y="1736"/>
                    <a:pt x="4562" y="1786"/>
                    <a:pt x="3669" y="1786"/>
                  </a:cubicBezTo>
                  <a:cubicBezTo>
                    <a:pt x="2727" y="1835"/>
                    <a:pt x="1736" y="1934"/>
                    <a:pt x="744" y="2034"/>
                  </a:cubicBezTo>
                  <a:cubicBezTo>
                    <a:pt x="546" y="2034"/>
                    <a:pt x="347" y="2133"/>
                    <a:pt x="199" y="2281"/>
                  </a:cubicBezTo>
                  <a:cubicBezTo>
                    <a:pt x="50" y="2430"/>
                    <a:pt x="0" y="2678"/>
                    <a:pt x="0" y="2876"/>
                  </a:cubicBezTo>
                  <a:cubicBezTo>
                    <a:pt x="0" y="3124"/>
                    <a:pt x="50" y="3323"/>
                    <a:pt x="199" y="3521"/>
                  </a:cubicBezTo>
                  <a:cubicBezTo>
                    <a:pt x="347" y="3670"/>
                    <a:pt x="546" y="3769"/>
                    <a:pt x="744" y="3769"/>
                  </a:cubicBezTo>
                  <a:cubicBezTo>
                    <a:pt x="1637" y="3670"/>
                    <a:pt x="2479" y="3620"/>
                    <a:pt x="3322" y="3571"/>
                  </a:cubicBezTo>
                  <a:cubicBezTo>
                    <a:pt x="4215" y="3521"/>
                    <a:pt x="5008" y="3521"/>
                    <a:pt x="5802" y="3471"/>
                  </a:cubicBezTo>
                  <a:cubicBezTo>
                    <a:pt x="6644" y="3422"/>
                    <a:pt x="7537" y="3372"/>
                    <a:pt x="8380" y="3323"/>
                  </a:cubicBezTo>
                  <a:cubicBezTo>
                    <a:pt x="9272" y="3323"/>
                    <a:pt x="10165" y="3224"/>
                    <a:pt x="11057" y="3224"/>
                  </a:cubicBezTo>
                  <a:cubicBezTo>
                    <a:pt x="12793" y="3124"/>
                    <a:pt x="14528" y="2976"/>
                    <a:pt x="16214" y="2926"/>
                  </a:cubicBezTo>
                  <a:cubicBezTo>
                    <a:pt x="17107" y="2876"/>
                    <a:pt x="17949" y="2827"/>
                    <a:pt x="18842" y="2777"/>
                  </a:cubicBezTo>
                  <a:cubicBezTo>
                    <a:pt x="19685" y="2777"/>
                    <a:pt x="20577" y="2728"/>
                    <a:pt x="21470" y="2678"/>
                  </a:cubicBezTo>
                  <a:cubicBezTo>
                    <a:pt x="23205" y="2579"/>
                    <a:pt x="24891" y="2529"/>
                    <a:pt x="26627" y="2430"/>
                  </a:cubicBezTo>
                  <a:cubicBezTo>
                    <a:pt x="28362" y="2331"/>
                    <a:pt x="30197" y="2232"/>
                    <a:pt x="31932" y="2182"/>
                  </a:cubicBezTo>
                  <a:cubicBezTo>
                    <a:pt x="32825" y="2133"/>
                    <a:pt x="33667" y="2083"/>
                    <a:pt x="34560" y="2083"/>
                  </a:cubicBezTo>
                  <a:cubicBezTo>
                    <a:pt x="35452" y="2034"/>
                    <a:pt x="36246" y="2034"/>
                    <a:pt x="37138" y="2034"/>
                  </a:cubicBezTo>
                  <a:cubicBezTo>
                    <a:pt x="38295" y="2034"/>
                    <a:pt x="39452" y="2012"/>
                    <a:pt x="40609" y="2012"/>
                  </a:cubicBezTo>
                  <a:cubicBezTo>
                    <a:pt x="41188" y="2012"/>
                    <a:pt x="41766" y="2017"/>
                    <a:pt x="42345" y="2034"/>
                  </a:cubicBezTo>
                  <a:cubicBezTo>
                    <a:pt x="44080" y="2083"/>
                    <a:pt x="45915" y="2182"/>
                    <a:pt x="47700" y="2232"/>
                  </a:cubicBezTo>
                  <a:cubicBezTo>
                    <a:pt x="48543" y="2232"/>
                    <a:pt x="49385" y="2281"/>
                    <a:pt x="50179" y="2281"/>
                  </a:cubicBezTo>
                  <a:cubicBezTo>
                    <a:pt x="50972" y="2281"/>
                    <a:pt x="51914" y="2281"/>
                    <a:pt x="52807" y="2331"/>
                  </a:cubicBezTo>
                  <a:cubicBezTo>
                    <a:pt x="54443" y="2331"/>
                    <a:pt x="56129" y="2381"/>
                    <a:pt x="57765" y="2480"/>
                  </a:cubicBezTo>
                  <a:cubicBezTo>
                    <a:pt x="58608" y="2529"/>
                    <a:pt x="59451" y="2529"/>
                    <a:pt x="60244" y="2529"/>
                  </a:cubicBezTo>
                  <a:cubicBezTo>
                    <a:pt x="61087" y="2579"/>
                    <a:pt x="61781" y="2579"/>
                    <a:pt x="62575" y="2678"/>
                  </a:cubicBezTo>
                  <a:lnTo>
                    <a:pt x="63368" y="2777"/>
                  </a:lnTo>
                  <a:lnTo>
                    <a:pt x="63715" y="2777"/>
                  </a:lnTo>
                  <a:cubicBezTo>
                    <a:pt x="63864" y="2827"/>
                    <a:pt x="64013" y="2827"/>
                    <a:pt x="64161" y="2827"/>
                  </a:cubicBezTo>
                  <a:cubicBezTo>
                    <a:pt x="64608" y="2827"/>
                    <a:pt x="64955" y="2529"/>
                    <a:pt x="65004" y="2133"/>
                  </a:cubicBezTo>
                  <a:cubicBezTo>
                    <a:pt x="65103" y="1835"/>
                    <a:pt x="65054" y="1587"/>
                    <a:pt x="64955" y="1339"/>
                  </a:cubicBezTo>
                  <a:cubicBezTo>
                    <a:pt x="64806" y="1141"/>
                    <a:pt x="64657" y="943"/>
                    <a:pt x="64409" y="893"/>
                  </a:cubicBezTo>
                  <a:cubicBezTo>
                    <a:pt x="64161" y="844"/>
                    <a:pt x="63913" y="844"/>
                    <a:pt x="63666" y="794"/>
                  </a:cubicBezTo>
                  <a:cubicBezTo>
                    <a:pt x="63418" y="794"/>
                    <a:pt x="63170" y="794"/>
                    <a:pt x="62971" y="744"/>
                  </a:cubicBezTo>
                  <a:cubicBezTo>
                    <a:pt x="62575" y="695"/>
                    <a:pt x="62178" y="645"/>
                    <a:pt x="61781" y="596"/>
                  </a:cubicBezTo>
                  <a:lnTo>
                    <a:pt x="60641" y="546"/>
                  </a:lnTo>
                  <a:cubicBezTo>
                    <a:pt x="59798" y="546"/>
                    <a:pt x="58955" y="497"/>
                    <a:pt x="58162" y="497"/>
                  </a:cubicBezTo>
                  <a:cubicBezTo>
                    <a:pt x="57319" y="447"/>
                    <a:pt x="56526" y="447"/>
                    <a:pt x="55732" y="397"/>
                  </a:cubicBezTo>
                  <a:cubicBezTo>
                    <a:pt x="54046" y="348"/>
                    <a:pt x="52311" y="348"/>
                    <a:pt x="50625" y="348"/>
                  </a:cubicBezTo>
                  <a:cubicBezTo>
                    <a:pt x="48939" y="348"/>
                    <a:pt x="47204" y="298"/>
                    <a:pt x="45468" y="199"/>
                  </a:cubicBezTo>
                  <a:cubicBezTo>
                    <a:pt x="43783" y="149"/>
                    <a:pt x="41948" y="50"/>
                    <a:pt x="40163" y="50"/>
                  </a:cubicBezTo>
                  <a:lnTo>
                    <a:pt x="37485" y="50"/>
                  </a:lnTo>
                  <a:lnTo>
                    <a:pt x="37535" y="1"/>
                  </a:ln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5" name="Google Shape;1745;p34"/>
          <p:cNvGrpSpPr/>
          <p:nvPr/>
        </p:nvGrpSpPr>
        <p:grpSpPr>
          <a:xfrm>
            <a:off x="7355268" y="2639032"/>
            <a:ext cx="1619533" cy="732641"/>
            <a:chOff x="4351201" y="2504192"/>
            <a:chExt cx="1903765" cy="861221"/>
          </a:xfrm>
        </p:grpSpPr>
        <p:sp>
          <p:nvSpPr>
            <p:cNvPr id="1746" name="Google Shape;1746;p34"/>
            <p:cNvSpPr/>
            <p:nvPr/>
          </p:nvSpPr>
          <p:spPr>
            <a:xfrm>
              <a:off x="4353467" y="2504192"/>
              <a:ext cx="1901498" cy="854725"/>
            </a:xfrm>
            <a:custGeom>
              <a:rect b="b" l="l" r="r" t="t"/>
              <a:pathLst>
                <a:path extrusionOk="0" h="42763" w="83053">
                  <a:moveTo>
                    <a:pt x="61187" y="1"/>
                  </a:moveTo>
                  <a:lnTo>
                    <a:pt x="59947" y="50"/>
                  </a:lnTo>
                  <a:cubicBezTo>
                    <a:pt x="59005" y="100"/>
                    <a:pt x="58063" y="112"/>
                    <a:pt x="57121" y="112"/>
                  </a:cubicBezTo>
                  <a:cubicBezTo>
                    <a:pt x="56179" y="112"/>
                    <a:pt x="55236" y="100"/>
                    <a:pt x="54294" y="100"/>
                  </a:cubicBezTo>
                  <a:lnTo>
                    <a:pt x="48890" y="100"/>
                  </a:lnTo>
                  <a:cubicBezTo>
                    <a:pt x="45072" y="100"/>
                    <a:pt x="41254" y="100"/>
                    <a:pt x="37486" y="149"/>
                  </a:cubicBezTo>
                  <a:cubicBezTo>
                    <a:pt x="35552" y="199"/>
                    <a:pt x="33668" y="249"/>
                    <a:pt x="31783" y="298"/>
                  </a:cubicBezTo>
                  <a:cubicBezTo>
                    <a:pt x="30792" y="298"/>
                    <a:pt x="29800" y="298"/>
                    <a:pt x="28808" y="348"/>
                  </a:cubicBezTo>
                  <a:cubicBezTo>
                    <a:pt x="27866" y="397"/>
                    <a:pt x="27023" y="447"/>
                    <a:pt x="26131" y="496"/>
                  </a:cubicBezTo>
                  <a:cubicBezTo>
                    <a:pt x="24197" y="596"/>
                    <a:pt x="22313" y="695"/>
                    <a:pt x="20429" y="794"/>
                  </a:cubicBezTo>
                  <a:cubicBezTo>
                    <a:pt x="19487" y="844"/>
                    <a:pt x="18545" y="844"/>
                    <a:pt x="17553" y="893"/>
                  </a:cubicBezTo>
                  <a:cubicBezTo>
                    <a:pt x="16611" y="943"/>
                    <a:pt x="15718" y="992"/>
                    <a:pt x="14776" y="1042"/>
                  </a:cubicBezTo>
                  <a:cubicBezTo>
                    <a:pt x="13586" y="1091"/>
                    <a:pt x="12446" y="1141"/>
                    <a:pt x="11256" y="1191"/>
                  </a:cubicBezTo>
                  <a:cubicBezTo>
                    <a:pt x="10763" y="1211"/>
                    <a:pt x="10279" y="1223"/>
                    <a:pt x="9796" y="1223"/>
                  </a:cubicBezTo>
                  <a:cubicBezTo>
                    <a:pt x="9113" y="1223"/>
                    <a:pt x="8433" y="1199"/>
                    <a:pt x="7735" y="1141"/>
                  </a:cubicBezTo>
                  <a:lnTo>
                    <a:pt x="7636" y="1141"/>
                  </a:lnTo>
                  <a:cubicBezTo>
                    <a:pt x="7488" y="1091"/>
                    <a:pt x="7339" y="1042"/>
                    <a:pt x="7140" y="1042"/>
                  </a:cubicBezTo>
                  <a:cubicBezTo>
                    <a:pt x="6843" y="1042"/>
                    <a:pt x="6545" y="1240"/>
                    <a:pt x="6397" y="1538"/>
                  </a:cubicBezTo>
                  <a:cubicBezTo>
                    <a:pt x="6248" y="1885"/>
                    <a:pt x="6248" y="2281"/>
                    <a:pt x="6446" y="2629"/>
                  </a:cubicBezTo>
                  <a:cubicBezTo>
                    <a:pt x="6645" y="2926"/>
                    <a:pt x="6893" y="3224"/>
                    <a:pt x="7091" y="3521"/>
                  </a:cubicBezTo>
                  <a:cubicBezTo>
                    <a:pt x="7587" y="4265"/>
                    <a:pt x="8033" y="4959"/>
                    <a:pt x="8479" y="5703"/>
                  </a:cubicBezTo>
                  <a:cubicBezTo>
                    <a:pt x="8975" y="6546"/>
                    <a:pt x="9471" y="7339"/>
                    <a:pt x="9967" y="8132"/>
                  </a:cubicBezTo>
                  <a:cubicBezTo>
                    <a:pt x="10463" y="8975"/>
                    <a:pt x="11058" y="9868"/>
                    <a:pt x="11553" y="10711"/>
                  </a:cubicBezTo>
                  <a:cubicBezTo>
                    <a:pt x="12099" y="11603"/>
                    <a:pt x="12595" y="12347"/>
                    <a:pt x="13140" y="13140"/>
                  </a:cubicBezTo>
                  <a:cubicBezTo>
                    <a:pt x="13834" y="14132"/>
                    <a:pt x="14479" y="15123"/>
                    <a:pt x="15173" y="16115"/>
                  </a:cubicBezTo>
                  <a:cubicBezTo>
                    <a:pt x="15867" y="17057"/>
                    <a:pt x="16462" y="17850"/>
                    <a:pt x="17057" y="18743"/>
                  </a:cubicBezTo>
                  <a:cubicBezTo>
                    <a:pt x="17553" y="19437"/>
                    <a:pt x="17999" y="20131"/>
                    <a:pt x="18396" y="20875"/>
                  </a:cubicBezTo>
                  <a:cubicBezTo>
                    <a:pt x="18644" y="21272"/>
                    <a:pt x="18842" y="21619"/>
                    <a:pt x="19041" y="22015"/>
                  </a:cubicBezTo>
                  <a:cubicBezTo>
                    <a:pt x="19140" y="22214"/>
                    <a:pt x="19288" y="22462"/>
                    <a:pt x="19388" y="22660"/>
                  </a:cubicBezTo>
                  <a:lnTo>
                    <a:pt x="18941" y="23106"/>
                  </a:lnTo>
                  <a:cubicBezTo>
                    <a:pt x="18644" y="23453"/>
                    <a:pt x="18297" y="23751"/>
                    <a:pt x="17999" y="24098"/>
                  </a:cubicBezTo>
                  <a:cubicBezTo>
                    <a:pt x="17702" y="24445"/>
                    <a:pt x="17355" y="24842"/>
                    <a:pt x="17008" y="25189"/>
                  </a:cubicBezTo>
                  <a:lnTo>
                    <a:pt x="16016" y="26180"/>
                  </a:lnTo>
                  <a:cubicBezTo>
                    <a:pt x="15322" y="26874"/>
                    <a:pt x="14628" y="27569"/>
                    <a:pt x="13933" y="28213"/>
                  </a:cubicBezTo>
                  <a:cubicBezTo>
                    <a:pt x="13239" y="28907"/>
                    <a:pt x="12495" y="29552"/>
                    <a:pt x="11801" y="30246"/>
                  </a:cubicBezTo>
                  <a:cubicBezTo>
                    <a:pt x="11107" y="30940"/>
                    <a:pt x="10463" y="31585"/>
                    <a:pt x="9768" y="32279"/>
                  </a:cubicBezTo>
                  <a:cubicBezTo>
                    <a:pt x="9074" y="32973"/>
                    <a:pt x="8330" y="33717"/>
                    <a:pt x="7636" y="34411"/>
                  </a:cubicBezTo>
                  <a:cubicBezTo>
                    <a:pt x="6942" y="35155"/>
                    <a:pt x="6248" y="35799"/>
                    <a:pt x="5554" y="36444"/>
                  </a:cubicBezTo>
                  <a:cubicBezTo>
                    <a:pt x="4860" y="37088"/>
                    <a:pt x="4116" y="37783"/>
                    <a:pt x="3422" y="38477"/>
                  </a:cubicBezTo>
                  <a:cubicBezTo>
                    <a:pt x="2728" y="39171"/>
                    <a:pt x="2083" y="39865"/>
                    <a:pt x="1389" y="40460"/>
                  </a:cubicBezTo>
                  <a:cubicBezTo>
                    <a:pt x="1091" y="40708"/>
                    <a:pt x="794" y="40956"/>
                    <a:pt x="496" y="41204"/>
                  </a:cubicBezTo>
                  <a:cubicBezTo>
                    <a:pt x="149" y="41452"/>
                    <a:pt x="0" y="41948"/>
                    <a:pt x="248" y="42344"/>
                  </a:cubicBezTo>
                  <a:cubicBezTo>
                    <a:pt x="348" y="42609"/>
                    <a:pt x="601" y="42763"/>
                    <a:pt x="862" y="42763"/>
                  </a:cubicBezTo>
                  <a:cubicBezTo>
                    <a:pt x="992" y="42763"/>
                    <a:pt x="1124" y="42724"/>
                    <a:pt x="1240" y="42642"/>
                  </a:cubicBezTo>
                  <a:cubicBezTo>
                    <a:pt x="1686" y="42295"/>
                    <a:pt x="2133" y="41948"/>
                    <a:pt x="2529" y="41600"/>
                  </a:cubicBezTo>
                  <a:cubicBezTo>
                    <a:pt x="2926" y="41253"/>
                    <a:pt x="3273" y="40857"/>
                    <a:pt x="3620" y="40510"/>
                  </a:cubicBezTo>
                  <a:cubicBezTo>
                    <a:pt x="4314" y="39816"/>
                    <a:pt x="5008" y="39171"/>
                    <a:pt x="5703" y="38477"/>
                  </a:cubicBezTo>
                  <a:cubicBezTo>
                    <a:pt x="6397" y="37832"/>
                    <a:pt x="7140" y="37188"/>
                    <a:pt x="7785" y="36493"/>
                  </a:cubicBezTo>
                  <a:lnTo>
                    <a:pt x="9967" y="34361"/>
                  </a:lnTo>
                  <a:lnTo>
                    <a:pt x="12000" y="32279"/>
                  </a:lnTo>
                  <a:cubicBezTo>
                    <a:pt x="12694" y="31585"/>
                    <a:pt x="13388" y="30940"/>
                    <a:pt x="14082" y="30296"/>
                  </a:cubicBezTo>
                  <a:cubicBezTo>
                    <a:pt x="15470" y="28957"/>
                    <a:pt x="16908" y="27618"/>
                    <a:pt x="18297" y="26279"/>
                  </a:cubicBezTo>
                  <a:cubicBezTo>
                    <a:pt x="19189" y="25437"/>
                    <a:pt x="19933" y="24494"/>
                    <a:pt x="20826" y="23701"/>
                  </a:cubicBezTo>
                  <a:cubicBezTo>
                    <a:pt x="21123" y="23453"/>
                    <a:pt x="21321" y="23106"/>
                    <a:pt x="21321" y="22710"/>
                  </a:cubicBezTo>
                  <a:cubicBezTo>
                    <a:pt x="21272" y="22412"/>
                    <a:pt x="21173" y="22115"/>
                    <a:pt x="21024" y="21817"/>
                  </a:cubicBezTo>
                  <a:cubicBezTo>
                    <a:pt x="20875" y="21470"/>
                    <a:pt x="20677" y="21172"/>
                    <a:pt x="20528" y="20825"/>
                  </a:cubicBezTo>
                  <a:cubicBezTo>
                    <a:pt x="20181" y="20131"/>
                    <a:pt x="19834" y="19437"/>
                    <a:pt x="19437" y="18792"/>
                  </a:cubicBezTo>
                  <a:cubicBezTo>
                    <a:pt x="18594" y="17404"/>
                    <a:pt x="17702" y="16065"/>
                    <a:pt x="16760" y="14776"/>
                  </a:cubicBezTo>
                  <a:cubicBezTo>
                    <a:pt x="16264" y="13983"/>
                    <a:pt x="15718" y="13190"/>
                    <a:pt x="15173" y="12396"/>
                  </a:cubicBezTo>
                  <a:cubicBezTo>
                    <a:pt x="14677" y="11653"/>
                    <a:pt x="14082" y="10760"/>
                    <a:pt x="13537" y="9917"/>
                  </a:cubicBezTo>
                  <a:cubicBezTo>
                    <a:pt x="13041" y="9074"/>
                    <a:pt x="12495" y="8281"/>
                    <a:pt x="11950" y="7438"/>
                  </a:cubicBezTo>
                  <a:cubicBezTo>
                    <a:pt x="11752" y="7041"/>
                    <a:pt x="11504" y="6645"/>
                    <a:pt x="11256" y="6248"/>
                  </a:cubicBezTo>
                  <a:cubicBezTo>
                    <a:pt x="10958" y="5851"/>
                    <a:pt x="10661" y="5405"/>
                    <a:pt x="10413" y="4959"/>
                  </a:cubicBezTo>
                  <a:cubicBezTo>
                    <a:pt x="10016" y="4364"/>
                    <a:pt x="9570" y="3719"/>
                    <a:pt x="9173" y="3174"/>
                  </a:cubicBezTo>
                  <a:lnTo>
                    <a:pt x="9917" y="3174"/>
                  </a:lnTo>
                  <a:cubicBezTo>
                    <a:pt x="10859" y="3174"/>
                    <a:pt x="11801" y="3124"/>
                    <a:pt x="12743" y="3075"/>
                  </a:cubicBezTo>
                  <a:cubicBezTo>
                    <a:pt x="14628" y="2976"/>
                    <a:pt x="16512" y="2827"/>
                    <a:pt x="18396" y="2777"/>
                  </a:cubicBezTo>
                  <a:cubicBezTo>
                    <a:pt x="20280" y="2678"/>
                    <a:pt x="22214" y="2579"/>
                    <a:pt x="24148" y="2529"/>
                  </a:cubicBezTo>
                  <a:cubicBezTo>
                    <a:pt x="26081" y="2430"/>
                    <a:pt x="27866" y="2331"/>
                    <a:pt x="29701" y="2281"/>
                  </a:cubicBezTo>
                  <a:cubicBezTo>
                    <a:pt x="31585" y="2232"/>
                    <a:pt x="33568" y="2232"/>
                    <a:pt x="35453" y="2182"/>
                  </a:cubicBezTo>
                  <a:cubicBezTo>
                    <a:pt x="37386" y="2133"/>
                    <a:pt x="39171" y="2083"/>
                    <a:pt x="41056" y="2083"/>
                  </a:cubicBezTo>
                  <a:lnTo>
                    <a:pt x="57468" y="2083"/>
                  </a:lnTo>
                  <a:cubicBezTo>
                    <a:pt x="58261" y="2083"/>
                    <a:pt x="59005" y="2083"/>
                    <a:pt x="59798" y="2034"/>
                  </a:cubicBezTo>
                  <a:lnTo>
                    <a:pt x="60939" y="1984"/>
                  </a:lnTo>
                  <a:lnTo>
                    <a:pt x="61682" y="1984"/>
                  </a:lnTo>
                  <a:cubicBezTo>
                    <a:pt x="61980" y="2182"/>
                    <a:pt x="62277" y="2430"/>
                    <a:pt x="62575" y="2629"/>
                  </a:cubicBezTo>
                  <a:cubicBezTo>
                    <a:pt x="62872" y="2827"/>
                    <a:pt x="63219" y="3124"/>
                    <a:pt x="63567" y="3372"/>
                  </a:cubicBezTo>
                  <a:cubicBezTo>
                    <a:pt x="64261" y="3918"/>
                    <a:pt x="64905" y="4414"/>
                    <a:pt x="65599" y="5009"/>
                  </a:cubicBezTo>
                  <a:cubicBezTo>
                    <a:pt x="66988" y="6248"/>
                    <a:pt x="68376" y="7587"/>
                    <a:pt x="69715" y="8975"/>
                  </a:cubicBezTo>
                  <a:cubicBezTo>
                    <a:pt x="70459" y="9719"/>
                    <a:pt x="71153" y="10413"/>
                    <a:pt x="71847" y="11107"/>
                  </a:cubicBezTo>
                  <a:cubicBezTo>
                    <a:pt x="72591" y="11801"/>
                    <a:pt x="73285" y="12495"/>
                    <a:pt x="73979" y="13239"/>
                  </a:cubicBezTo>
                  <a:cubicBezTo>
                    <a:pt x="74624" y="13933"/>
                    <a:pt x="75268" y="14578"/>
                    <a:pt x="75913" y="15272"/>
                  </a:cubicBezTo>
                  <a:cubicBezTo>
                    <a:pt x="76607" y="15966"/>
                    <a:pt x="77152" y="16512"/>
                    <a:pt x="77797" y="17156"/>
                  </a:cubicBezTo>
                  <a:cubicBezTo>
                    <a:pt x="78392" y="17751"/>
                    <a:pt x="79037" y="18396"/>
                    <a:pt x="79632" y="19040"/>
                  </a:cubicBezTo>
                  <a:cubicBezTo>
                    <a:pt x="79929" y="19338"/>
                    <a:pt x="80227" y="19635"/>
                    <a:pt x="80524" y="19883"/>
                  </a:cubicBezTo>
                  <a:lnTo>
                    <a:pt x="80871" y="20230"/>
                  </a:lnTo>
                  <a:cubicBezTo>
                    <a:pt x="80722" y="20429"/>
                    <a:pt x="80524" y="20577"/>
                    <a:pt x="80375" y="20776"/>
                  </a:cubicBezTo>
                  <a:cubicBezTo>
                    <a:pt x="80078" y="21123"/>
                    <a:pt x="79780" y="21520"/>
                    <a:pt x="79483" y="21916"/>
                  </a:cubicBezTo>
                  <a:lnTo>
                    <a:pt x="77648" y="24296"/>
                  </a:lnTo>
                  <a:cubicBezTo>
                    <a:pt x="77053" y="25089"/>
                    <a:pt x="76458" y="25883"/>
                    <a:pt x="75814" y="26627"/>
                  </a:cubicBezTo>
                  <a:cubicBezTo>
                    <a:pt x="75169" y="27370"/>
                    <a:pt x="74574" y="28164"/>
                    <a:pt x="73929" y="28907"/>
                  </a:cubicBezTo>
                  <a:cubicBezTo>
                    <a:pt x="73235" y="29701"/>
                    <a:pt x="72591" y="30395"/>
                    <a:pt x="71946" y="31139"/>
                  </a:cubicBezTo>
                  <a:cubicBezTo>
                    <a:pt x="71252" y="31833"/>
                    <a:pt x="70657" y="32576"/>
                    <a:pt x="69963" y="33320"/>
                  </a:cubicBezTo>
                  <a:cubicBezTo>
                    <a:pt x="69318" y="34014"/>
                    <a:pt x="68624" y="34758"/>
                    <a:pt x="67979" y="35502"/>
                  </a:cubicBezTo>
                  <a:cubicBezTo>
                    <a:pt x="67285" y="36246"/>
                    <a:pt x="66740" y="36940"/>
                    <a:pt x="66095" y="37683"/>
                  </a:cubicBezTo>
                  <a:cubicBezTo>
                    <a:pt x="65699" y="38179"/>
                    <a:pt x="65252" y="38626"/>
                    <a:pt x="64856" y="39171"/>
                  </a:cubicBezTo>
                  <a:cubicBezTo>
                    <a:pt x="64459" y="39667"/>
                    <a:pt x="64162" y="40014"/>
                    <a:pt x="63864" y="40460"/>
                  </a:cubicBezTo>
                  <a:lnTo>
                    <a:pt x="63715" y="40658"/>
                  </a:lnTo>
                  <a:cubicBezTo>
                    <a:pt x="63616" y="40857"/>
                    <a:pt x="63616" y="41006"/>
                    <a:pt x="63616" y="41204"/>
                  </a:cubicBezTo>
                  <a:cubicBezTo>
                    <a:pt x="63616" y="41452"/>
                    <a:pt x="63715" y="41749"/>
                    <a:pt x="63864" y="41948"/>
                  </a:cubicBezTo>
                  <a:cubicBezTo>
                    <a:pt x="64038" y="42146"/>
                    <a:pt x="64285" y="42245"/>
                    <a:pt x="64533" y="42245"/>
                  </a:cubicBezTo>
                  <a:cubicBezTo>
                    <a:pt x="64781" y="42245"/>
                    <a:pt x="65029" y="42146"/>
                    <a:pt x="65203" y="41948"/>
                  </a:cubicBezTo>
                  <a:cubicBezTo>
                    <a:pt x="65451" y="41650"/>
                    <a:pt x="65649" y="41303"/>
                    <a:pt x="65897" y="41055"/>
                  </a:cubicBezTo>
                  <a:cubicBezTo>
                    <a:pt x="66145" y="40758"/>
                    <a:pt x="66492" y="40361"/>
                    <a:pt x="66789" y="40014"/>
                  </a:cubicBezTo>
                  <a:cubicBezTo>
                    <a:pt x="67384" y="39270"/>
                    <a:pt x="68029" y="38526"/>
                    <a:pt x="68674" y="37783"/>
                  </a:cubicBezTo>
                  <a:cubicBezTo>
                    <a:pt x="69318" y="37039"/>
                    <a:pt x="70012" y="36345"/>
                    <a:pt x="70657" y="35601"/>
                  </a:cubicBezTo>
                  <a:cubicBezTo>
                    <a:pt x="71302" y="34857"/>
                    <a:pt x="71946" y="34163"/>
                    <a:pt x="72591" y="33419"/>
                  </a:cubicBezTo>
                  <a:cubicBezTo>
                    <a:pt x="73235" y="32676"/>
                    <a:pt x="73929" y="31932"/>
                    <a:pt x="74624" y="31188"/>
                  </a:cubicBezTo>
                  <a:cubicBezTo>
                    <a:pt x="75318" y="30444"/>
                    <a:pt x="75863" y="29701"/>
                    <a:pt x="76508" y="28907"/>
                  </a:cubicBezTo>
                  <a:cubicBezTo>
                    <a:pt x="77103" y="28164"/>
                    <a:pt x="77747" y="27420"/>
                    <a:pt x="78342" y="26676"/>
                  </a:cubicBezTo>
                  <a:cubicBezTo>
                    <a:pt x="78987" y="25883"/>
                    <a:pt x="79582" y="25089"/>
                    <a:pt x="80177" y="24247"/>
                  </a:cubicBezTo>
                  <a:cubicBezTo>
                    <a:pt x="80475" y="23850"/>
                    <a:pt x="80722" y="23453"/>
                    <a:pt x="81070" y="23007"/>
                  </a:cubicBezTo>
                  <a:cubicBezTo>
                    <a:pt x="81367" y="22610"/>
                    <a:pt x="81665" y="22263"/>
                    <a:pt x="81962" y="21916"/>
                  </a:cubicBezTo>
                  <a:cubicBezTo>
                    <a:pt x="82111" y="21718"/>
                    <a:pt x="82260" y="21569"/>
                    <a:pt x="82408" y="21371"/>
                  </a:cubicBezTo>
                  <a:cubicBezTo>
                    <a:pt x="82557" y="21222"/>
                    <a:pt x="82607" y="21073"/>
                    <a:pt x="82755" y="20925"/>
                  </a:cubicBezTo>
                  <a:cubicBezTo>
                    <a:pt x="82954" y="20627"/>
                    <a:pt x="83053" y="20181"/>
                    <a:pt x="82954" y="19834"/>
                  </a:cubicBezTo>
                  <a:cubicBezTo>
                    <a:pt x="82904" y="19586"/>
                    <a:pt x="82755" y="19338"/>
                    <a:pt x="82557" y="19140"/>
                  </a:cubicBezTo>
                  <a:lnTo>
                    <a:pt x="82408" y="18941"/>
                  </a:lnTo>
                  <a:cubicBezTo>
                    <a:pt x="82210" y="18792"/>
                    <a:pt x="82061" y="18644"/>
                    <a:pt x="81912" y="18445"/>
                  </a:cubicBezTo>
                  <a:cubicBezTo>
                    <a:pt x="81218" y="17801"/>
                    <a:pt x="80574" y="17156"/>
                    <a:pt x="79929" y="16512"/>
                  </a:cubicBezTo>
                  <a:cubicBezTo>
                    <a:pt x="79285" y="15818"/>
                    <a:pt x="78541" y="15074"/>
                    <a:pt x="77847" y="14380"/>
                  </a:cubicBezTo>
                  <a:cubicBezTo>
                    <a:pt x="77152" y="13685"/>
                    <a:pt x="76458" y="12991"/>
                    <a:pt x="75764" y="12248"/>
                  </a:cubicBezTo>
                  <a:cubicBezTo>
                    <a:pt x="75070" y="11553"/>
                    <a:pt x="74326" y="10760"/>
                    <a:pt x="73582" y="10066"/>
                  </a:cubicBezTo>
                  <a:cubicBezTo>
                    <a:pt x="72839" y="9322"/>
                    <a:pt x="72144" y="8628"/>
                    <a:pt x="71450" y="7934"/>
                  </a:cubicBezTo>
                  <a:cubicBezTo>
                    <a:pt x="70756" y="7190"/>
                    <a:pt x="70062" y="6496"/>
                    <a:pt x="69368" y="5802"/>
                  </a:cubicBezTo>
                  <a:cubicBezTo>
                    <a:pt x="67930" y="4414"/>
                    <a:pt x="66393" y="3075"/>
                    <a:pt x="64856" y="1835"/>
                  </a:cubicBezTo>
                  <a:cubicBezTo>
                    <a:pt x="64459" y="1538"/>
                    <a:pt x="64062" y="1240"/>
                    <a:pt x="63666" y="943"/>
                  </a:cubicBezTo>
                  <a:lnTo>
                    <a:pt x="63120" y="546"/>
                  </a:lnTo>
                  <a:cubicBezTo>
                    <a:pt x="62872" y="397"/>
                    <a:pt x="62624" y="199"/>
                    <a:pt x="62327" y="100"/>
                  </a:cubicBezTo>
                  <a:cubicBezTo>
                    <a:pt x="62178" y="1"/>
                    <a:pt x="61980" y="1"/>
                    <a:pt x="61831" y="1"/>
                  </a:cubicBezTo>
                  <a:cubicBezTo>
                    <a:pt x="61633" y="1"/>
                    <a:pt x="61434" y="1"/>
                    <a:pt x="61286" y="50"/>
                  </a:cubicBezTo>
                  <a:lnTo>
                    <a:pt x="61187" y="1"/>
                  </a:ln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4"/>
            <p:cNvSpPr/>
            <p:nvPr/>
          </p:nvSpPr>
          <p:spPr>
            <a:xfrm>
              <a:off x="4351201" y="3290081"/>
              <a:ext cx="1490556" cy="75333"/>
            </a:xfrm>
            <a:custGeom>
              <a:rect b="b" l="l" r="r" t="t"/>
              <a:pathLst>
                <a:path extrusionOk="0" h="3769" w="65104">
                  <a:moveTo>
                    <a:pt x="37535" y="1"/>
                  </a:moveTo>
                  <a:cubicBezTo>
                    <a:pt x="36692" y="1"/>
                    <a:pt x="35849" y="50"/>
                    <a:pt x="35006" y="50"/>
                  </a:cubicBezTo>
                  <a:cubicBezTo>
                    <a:pt x="33221" y="50"/>
                    <a:pt x="31436" y="199"/>
                    <a:pt x="29651" y="298"/>
                  </a:cubicBezTo>
                  <a:cubicBezTo>
                    <a:pt x="27866" y="348"/>
                    <a:pt x="26180" y="497"/>
                    <a:pt x="24445" y="596"/>
                  </a:cubicBezTo>
                  <a:cubicBezTo>
                    <a:pt x="22710" y="695"/>
                    <a:pt x="20974" y="794"/>
                    <a:pt x="19239" y="844"/>
                  </a:cubicBezTo>
                  <a:cubicBezTo>
                    <a:pt x="18346" y="893"/>
                    <a:pt x="17503" y="943"/>
                    <a:pt x="16611" y="992"/>
                  </a:cubicBezTo>
                  <a:cubicBezTo>
                    <a:pt x="15718" y="1042"/>
                    <a:pt x="14925" y="1092"/>
                    <a:pt x="14082" y="1141"/>
                  </a:cubicBezTo>
                  <a:cubicBezTo>
                    <a:pt x="13239" y="1240"/>
                    <a:pt x="12297" y="1290"/>
                    <a:pt x="11454" y="1339"/>
                  </a:cubicBezTo>
                  <a:cubicBezTo>
                    <a:pt x="10562" y="1389"/>
                    <a:pt x="9768" y="1439"/>
                    <a:pt x="8876" y="1488"/>
                  </a:cubicBezTo>
                  <a:cubicBezTo>
                    <a:pt x="8033" y="1538"/>
                    <a:pt x="7140" y="1587"/>
                    <a:pt x="6248" y="1687"/>
                  </a:cubicBezTo>
                  <a:cubicBezTo>
                    <a:pt x="5355" y="1736"/>
                    <a:pt x="4562" y="1786"/>
                    <a:pt x="3669" y="1786"/>
                  </a:cubicBezTo>
                  <a:cubicBezTo>
                    <a:pt x="2727" y="1835"/>
                    <a:pt x="1736" y="1934"/>
                    <a:pt x="744" y="2034"/>
                  </a:cubicBezTo>
                  <a:cubicBezTo>
                    <a:pt x="546" y="2034"/>
                    <a:pt x="347" y="2133"/>
                    <a:pt x="199" y="2281"/>
                  </a:cubicBezTo>
                  <a:cubicBezTo>
                    <a:pt x="50" y="2430"/>
                    <a:pt x="0" y="2678"/>
                    <a:pt x="0" y="2876"/>
                  </a:cubicBezTo>
                  <a:cubicBezTo>
                    <a:pt x="0" y="3124"/>
                    <a:pt x="50" y="3323"/>
                    <a:pt x="199" y="3521"/>
                  </a:cubicBezTo>
                  <a:cubicBezTo>
                    <a:pt x="347" y="3670"/>
                    <a:pt x="546" y="3769"/>
                    <a:pt x="744" y="3769"/>
                  </a:cubicBezTo>
                  <a:cubicBezTo>
                    <a:pt x="1637" y="3670"/>
                    <a:pt x="2479" y="3620"/>
                    <a:pt x="3322" y="3571"/>
                  </a:cubicBezTo>
                  <a:cubicBezTo>
                    <a:pt x="4215" y="3521"/>
                    <a:pt x="5008" y="3521"/>
                    <a:pt x="5802" y="3471"/>
                  </a:cubicBezTo>
                  <a:cubicBezTo>
                    <a:pt x="6644" y="3422"/>
                    <a:pt x="7537" y="3372"/>
                    <a:pt x="8380" y="3323"/>
                  </a:cubicBezTo>
                  <a:cubicBezTo>
                    <a:pt x="9272" y="3323"/>
                    <a:pt x="10165" y="3224"/>
                    <a:pt x="11057" y="3224"/>
                  </a:cubicBezTo>
                  <a:cubicBezTo>
                    <a:pt x="12793" y="3124"/>
                    <a:pt x="14528" y="2976"/>
                    <a:pt x="16214" y="2926"/>
                  </a:cubicBezTo>
                  <a:cubicBezTo>
                    <a:pt x="17107" y="2876"/>
                    <a:pt x="17949" y="2827"/>
                    <a:pt x="18842" y="2777"/>
                  </a:cubicBezTo>
                  <a:cubicBezTo>
                    <a:pt x="19685" y="2777"/>
                    <a:pt x="20577" y="2728"/>
                    <a:pt x="21470" y="2678"/>
                  </a:cubicBezTo>
                  <a:cubicBezTo>
                    <a:pt x="23205" y="2579"/>
                    <a:pt x="24891" y="2529"/>
                    <a:pt x="26627" y="2430"/>
                  </a:cubicBezTo>
                  <a:cubicBezTo>
                    <a:pt x="28362" y="2331"/>
                    <a:pt x="30197" y="2232"/>
                    <a:pt x="31932" y="2182"/>
                  </a:cubicBezTo>
                  <a:cubicBezTo>
                    <a:pt x="32825" y="2133"/>
                    <a:pt x="33667" y="2083"/>
                    <a:pt x="34560" y="2083"/>
                  </a:cubicBezTo>
                  <a:cubicBezTo>
                    <a:pt x="35452" y="2034"/>
                    <a:pt x="36246" y="2034"/>
                    <a:pt x="37138" y="2034"/>
                  </a:cubicBezTo>
                  <a:cubicBezTo>
                    <a:pt x="38295" y="2034"/>
                    <a:pt x="39452" y="2012"/>
                    <a:pt x="40609" y="2012"/>
                  </a:cubicBezTo>
                  <a:cubicBezTo>
                    <a:pt x="41188" y="2012"/>
                    <a:pt x="41766" y="2017"/>
                    <a:pt x="42345" y="2034"/>
                  </a:cubicBezTo>
                  <a:cubicBezTo>
                    <a:pt x="44080" y="2083"/>
                    <a:pt x="45915" y="2182"/>
                    <a:pt x="47700" y="2232"/>
                  </a:cubicBezTo>
                  <a:cubicBezTo>
                    <a:pt x="48543" y="2232"/>
                    <a:pt x="49385" y="2281"/>
                    <a:pt x="50179" y="2281"/>
                  </a:cubicBezTo>
                  <a:cubicBezTo>
                    <a:pt x="50972" y="2281"/>
                    <a:pt x="51914" y="2281"/>
                    <a:pt x="52807" y="2331"/>
                  </a:cubicBezTo>
                  <a:cubicBezTo>
                    <a:pt x="54443" y="2331"/>
                    <a:pt x="56129" y="2381"/>
                    <a:pt x="57765" y="2480"/>
                  </a:cubicBezTo>
                  <a:cubicBezTo>
                    <a:pt x="58608" y="2529"/>
                    <a:pt x="59451" y="2529"/>
                    <a:pt x="60244" y="2529"/>
                  </a:cubicBezTo>
                  <a:cubicBezTo>
                    <a:pt x="61087" y="2579"/>
                    <a:pt x="61781" y="2579"/>
                    <a:pt x="62575" y="2678"/>
                  </a:cubicBezTo>
                  <a:lnTo>
                    <a:pt x="63368" y="2777"/>
                  </a:lnTo>
                  <a:lnTo>
                    <a:pt x="63715" y="2777"/>
                  </a:lnTo>
                  <a:cubicBezTo>
                    <a:pt x="63864" y="2827"/>
                    <a:pt x="64013" y="2827"/>
                    <a:pt x="64161" y="2827"/>
                  </a:cubicBezTo>
                  <a:cubicBezTo>
                    <a:pt x="64608" y="2827"/>
                    <a:pt x="64955" y="2529"/>
                    <a:pt x="65004" y="2133"/>
                  </a:cubicBezTo>
                  <a:cubicBezTo>
                    <a:pt x="65103" y="1835"/>
                    <a:pt x="65054" y="1587"/>
                    <a:pt x="64955" y="1339"/>
                  </a:cubicBezTo>
                  <a:cubicBezTo>
                    <a:pt x="64806" y="1141"/>
                    <a:pt x="64657" y="943"/>
                    <a:pt x="64409" y="893"/>
                  </a:cubicBezTo>
                  <a:cubicBezTo>
                    <a:pt x="64161" y="844"/>
                    <a:pt x="63913" y="844"/>
                    <a:pt x="63666" y="794"/>
                  </a:cubicBezTo>
                  <a:cubicBezTo>
                    <a:pt x="63418" y="794"/>
                    <a:pt x="63170" y="794"/>
                    <a:pt x="62971" y="744"/>
                  </a:cubicBezTo>
                  <a:cubicBezTo>
                    <a:pt x="62575" y="695"/>
                    <a:pt x="62178" y="645"/>
                    <a:pt x="61781" y="596"/>
                  </a:cubicBezTo>
                  <a:lnTo>
                    <a:pt x="60641" y="546"/>
                  </a:lnTo>
                  <a:cubicBezTo>
                    <a:pt x="59798" y="546"/>
                    <a:pt x="58955" y="497"/>
                    <a:pt x="58162" y="497"/>
                  </a:cubicBezTo>
                  <a:cubicBezTo>
                    <a:pt x="57319" y="447"/>
                    <a:pt x="56526" y="447"/>
                    <a:pt x="55732" y="397"/>
                  </a:cubicBezTo>
                  <a:cubicBezTo>
                    <a:pt x="54046" y="348"/>
                    <a:pt x="52311" y="348"/>
                    <a:pt x="50625" y="348"/>
                  </a:cubicBezTo>
                  <a:cubicBezTo>
                    <a:pt x="48939" y="348"/>
                    <a:pt x="47204" y="298"/>
                    <a:pt x="45468" y="199"/>
                  </a:cubicBezTo>
                  <a:cubicBezTo>
                    <a:pt x="43783" y="149"/>
                    <a:pt x="41948" y="50"/>
                    <a:pt x="40163" y="50"/>
                  </a:cubicBezTo>
                  <a:lnTo>
                    <a:pt x="37485" y="50"/>
                  </a:lnTo>
                  <a:lnTo>
                    <a:pt x="37535" y="1"/>
                  </a:ln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8" name="Google Shape;1748;p34"/>
          <p:cNvSpPr txBox="1"/>
          <p:nvPr/>
        </p:nvSpPr>
        <p:spPr>
          <a:xfrm>
            <a:off x="6207852" y="2766660"/>
            <a:ext cx="927600" cy="44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Neucha"/>
                <a:ea typeface="Neucha"/>
                <a:cs typeface="Neucha"/>
                <a:sym typeface="Neucha"/>
              </a:rPr>
              <a:t>05</a:t>
            </a:r>
            <a:endParaRPr b="1" sz="3000">
              <a:solidFill>
                <a:schemeClr val="dk1"/>
              </a:solidFill>
              <a:latin typeface="Neucha"/>
              <a:ea typeface="Neucha"/>
              <a:cs typeface="Neucha"/>
              <a:sym typeface="Neucha"/>
            </a:endParaRPr>
          </a:p>
        </p:txBody>
      </p:sp>
      <p:sp>
        <p:nvSpPr>
          <p:cNvPr id="1749" name="Google Shape;1749;p34"/>
          <p:cNvSpPr txBox="1"/>
          <p:nvPr/>
        </p:nvSpPr>
        <p:spPr>
          <a:xfrm>
            <a:off x="7746602" y="2782310"/>
            <a:ext cx="927600" cy="44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Neucha"/>
                <a:ea typeface="Neucha"/>
                <a:cs typeface="Neucha"/>
                <a:sym typeface="Neucha"/>
              </a:rPr>
              <a:t>06</a:t>
            </a:r>
            <a:endParaRPr b="1" sz="3000">
              <a:solidFill>
                <a:schemeClr val="dk1"/>
              </a:solidFill>
              <a:latin typeface="Neucha"/>
              <a:ea typeface="Neucha"/>
              <a:cs typeface="Neucha"/>
              <a:sym typeface="Neucha"/>
            </a:endParaRPr>
          </a:p>
        </p:txBody>
      </p:sp>
      <p:sp>
        <p:nvSpPr>
          <p:cNvPr id="1750" name="Google Shape;1750;p34"/>
          <p:cNvSpPr txBox="1"/>
          <p:nvPr/>
        </p:nvSpPr>
        <p:spPr>
          <a:xfrm>
            <a:off x="250150" y="1687700"/>
            <a:ext cx="12156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Neucha"/>
                <a:ea typeface="Neucha"/>
                <a:cs typeface="Neucha"/>
                <a:sym typeface="Neucha"/>
              </a:rPr>
              <a:t>Data Extraction</a:t>
            </a:r>
            <a:endParaRPr b="1" sz="2000">
              <a:latin typeface="Neucha"/>
              <a:ea typeface="Neucha"/>
              <a:cs typeface="Neucha"/>
              <a:sym typeface="Neucha"/>
            </a:endParaRPr>
          </a:p>
        </p:txBody>
      </p:sp>
      <p:sp>
        <p:nvSpPr>
          <p:cNvPr id="1751" name="Google Shape;1751;p34"/>
          <p:cNvSpPr txBox="1"/>
          <p:nvPr/>
        </p:nvSpPr>
        <p:spPr>
          <a:xfrm>
            <a:off x="1687150" y="3638325"/>
            <a:ext cx="1404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Neucha"/>
                <a:ea typeface="Neucha"/>
                <a:cs typeface="Neucha"/>
                <a:sym typeface="Neucha"/>
              </a:rPr>
              <a:t>Data Preprocessing</a:t>
            </a:r>
            <a:endParaRPr b="1" sz="1800">
              <a:latin typeface="Neucha"/>
              <a:ea typeface="Neucha"/>
              <a:cs typeface="Neucha"/>
              <a:sym typeface="Neucha"/>
            </a:endParaRPr>
          </a:p>
        </p:txBody>
      </p:sp>
      <p:sp>
        <p:nvSpPr>
          <p:cNvPr id="1752" name="Google Shape;1752;p34"/>
          <p:cNvSpPr txBox="1"/>
          <p:nvPr/>
        </p:nvSpPr>
        <p:spPr>
          <a:xfrm>
            <a:off x="3087413" y="1630850"/>
            <a:ext cx="12156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Neucha"/>
                <a:ea typeface="Neucha"/>
                <a:cs typeface="Neucha"/>
                <a:sym typeface="Neucha"/>
              </a:rPr>
              <a:t>Data Exporting</a:t>
            </a:r>
            <a:endParaRPr b="1" sz="2000">
              <a:latin typeface="Neucha"/>
              <a:ea typeface="Neucha"/>
              <a:cs typeface="Neucha"/>
              <a:sym typeface="Neucha"/>
            </a:endParaRPr>
          </a:p>
        </p:txBody>
      </p:sp>
      <p:sp>
        <p:nvSpPr>
          <p:cNvPr id="1753" name="Google Shape;1753;p34"/>
          <p:cNvSpPr txBox="1"/>
          <p:nvPr/>
        </p:nvSpPr>
        <p:spPr>
          <a:xfrm>
            <a:off x="7557251" y="3536375"/>
            <a:ext cx="1283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Neucha"/>
                <a:ea typeface="Neucha"/>
                <a:cs typeface="Neucha"/>
                <a:sym typeface="Neucha"/>
              </a:rPr>
              <a:t>Deployment</a:t>
            </a:r>
            <a:endParaRPr b="1" sz="2000">
              <a:latin typeface="Neucha"/>
              <a:ea typeface="Neucha"/>
              <a:cs typeface="Neucha"/>
              <a:sym typeface="Neucha"/>
            </a:endParaRPr>
          </a:p>
        </p:txBody>
      </p:sp>
      <p:sp>
        <p:nvSpPr>
          <p:cNvPr id="1754" name="Google Shape;1754;p34"/>
          <p:cNvSpPr txBox="1"/>
          <p:nvPr/>
        </p:nvSpPr>
        <p:spPr>
          <a:xfrm>
            <a:off x="6063850" y="1687700"/>
            <a:ext cx="12156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Neucha"/>
                <a:ea typeface="Neucha"/>
                <a:cs typeface="Neucha"/>
                <a:sym typeface="Neucha"/>
              </a:rPr>
              <a:t>Data Analysis</a:t>
            </a:r>
            <a:endParaRPr b="1" sz="2000">
              <a:latin typeface="Neucha"/>
              <a:ea typeface="Neucha"/>
              <a:cs typeface="Neucha"/>
              <a:sym typeface="Neucha"/>
            </a:endParaRPr>
          </a:p>
        </p:txBody>
      </p:sp>
      <p:sp>
        <p:nvSpPr>
          <p:cNvPr id="1755" name="Google Shape;1755;p34"/>
          <p:cNvSpPr txBox="1"/>
          <p:nvPr/>
        </p:nvSpPr>
        <p:spPr>
          <a:xfrm>
            <a:off x="4500575" y="3536375"/>
            <a:ext cx="1350000" cy="1062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Neucha"/>
                <a:ea typeface="Neucha"/>
                <a:cs typeface="Neucha"/>
                <a:sym typeface="Neucha"/>
              </a:rPr>
              <a:t>Data Loading and Modification</a:t>
            </a:r>
            <a:endParaRPr b="1" sz="1900">
              <a:latin typeface="Neucha"/>
              <a:ea typeface="Neucha"/>
              <a:cs typeface="Neucha"/>
              <a:sym typeface="Neuch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759" name="Shape 1759"/>
        <p:cNvGrpSpPr/>
        <p:nvPr/>
      </p:nvGrpSpPr>
      <p:grpSpPr>
        <a:xfrm>
          <a:off x="0" y="0"/>
          <a:ext cx="0" cy="0"/>
          <a:chOff x="0" y="0"/>
          <a:chExt cx="0" cy="0"/>
        </a:xfrm>
      </p:grpSpPr>
      <p:sp>
        <p:nvSpPr>
          <p:cNvPr id="1760" name="Google Shape;1760;p35"/>
          <p:cNvSpPr txBox="1"/>
          <p:nvPr>
            <p:ph type="ctrTitle"/>
          </p:nvPr>
        </p:nvSpPr>
        <p:spPr>
          <a:xfrm>
            <a:off x="2377500" y="111425"/>
            <a:ext cx="4389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Steps Followed contd...</a:t>
            </a:r>
            <a:endParaRPr/>
          </a:p>
        </p:txBody>
      </p:sp>
      <p:sp>
        <p:nvSpPr>
          <p:cNvPr id="1761" name="Google Shape;1761;p35"/>
          <p:cNvSpPr txBox="1"/>
          <p:nvPr/>
        </p:nvSpPr>
        <p:spPr>
          <a:xfrm>
            <a:off x="368350" y="872175"/>
            <a:ext cx="8170500" cy="41097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Neucha"/>
              <a:buAutoNum type="arabicParenR"/>
            </a:pPr>
            <a:r>
              <a:rPr lang="en" sz="1500" u="sng">
                <a:solidFill>
                  <a:schemeClr val="dk1"/>
                </a:solidFill>
                <a:latin typeface="Neucha"/>
                <a:ea typeface="Neucha"/>
                <a:cs typeface="Neucha"/>
                <a:sym typeface="Neucha"/>
              </a:rPr>
              <a:t>Data Extraction:</a:t>
            </a:r>
            <a:r>
              <a:rPr lang="en" sz="1500">
                <a:solidFill>
                  <a:schemeClr val="dk1"/>
                </a:solidFill>
                <a:latin typeface="Neucha"/>
                <a:ea typeface="Neucha"/>
                <a:cs typeface="Neucha"/>
                <a:sym typeface="Neucha"/>
              </a:rPr>
              <a:t> This step involves extracting the data from different sources relevant to the problem statement or obtaining data from the client.</a:t>
            </a:r>
            <a:endParaRPr sz="1500">
              <a:solidFill>
                <a:schemeClr val="dk1"/>
              </a:solidFill>
              <a:latin typeface="Neucha"/>
              <a:ea typeface="Neucha"/>
              <a:cs typeface="Neucha"/>
              <a:sym typeface="Neucha"/>
            </a:endParaRPr>
          </a:p>
          <a:p>
            <a:pPr indent="0" lvl="0" marL="457200" rtl="0" algn="l">
              <a:spcBef>
                <a:spcPts val="0"/>
              </a:spcBef>
              <a:spcAft>
                <a:spcPts val="0"/>
              </a:spcAft>
              <a:buNone/>
            </a:pPr>
            <a:r>
              <a:t/>
            </a:r>
            <a:endParaRPr sz="1500">
              <a:solidFill>
                <a:schemeClr val="dk1"/>
              </a:solidFill>
              <a:latin typeface="Neucha"/>
              <a:ea typeface="Neucha"/>
              <a:cs typeface="Neucha"/>
              <a:sym typeface="Neucha"/>
            </a:endParaRPr>
          </a:p>
          <a:p>
            <a:pPr indent="-323850" lvl="0" marL="457200" rtl="0" algn="l">
              <a:spcBef>
                <a:spcPts val="0"/>
              </a:spcBef>
              <a:spcAft>
                <a:spcPts val="0"/>
              </a:spcAft>
              <a:buClr>
                <a:schemeClr val="dk1"/>
              </a:buClr>
              <a:buSzPts val="1500"/>
              <a:buFont typeface="Neucha"/>
              <a:buAutoNum type="arabicParenR"/>
            </a:pPr>
            <a:r>
              <a:rPr lang="en" sz="1500" u="sng">
                <a:solidFill>
                  <a:schemeClr val="dk1"/>
                </a:solidFill>
                <a:latin typeface="Neucha"/>
                <a:ea typeface="Neucha"/>
                <a:cs typeface="Neucha"/>
                <a:sym typeface="Neucha"/>
              </a:rPr>
              <a:t>Data Preprocessing</a:t>
            </a:r>
            <a:r>
              <a:rPr lang="en" sz="1500">
                <a:solidFill>
                  <a:schemeClr val="dk1"/>
                </a:solidFill>
                <a:latin typeface="Neucha"/>
                <a:ea typeface="Neucha"/>
                <a:cs typeface="Neucha"/>
                <a:sym typeface="Neucha"/>
              </a:rPr>
              <a:t>: Once the raw data </a:t>
            </a:r>
            <a:r>
              <a:rPr lang="en" sz="1500">
                <a:solidFill>
                  <a:schemeClr val="dk1"/>
                </a:solidFill>
                <a:latin typeface="Neucha"/>
                <a:ea typeface="Neucha"/>
                <a:cs typeface="Neucha"/>
                <a:sym typeface="Neucha"/>
              </a:rPr>
              <a:t>is </a:t>
            </a:r>
            <a:r>
              <a:rPr lang="en" sz="1500">
                <a:solidFill>
                  <a:schemeClr val="dk1"/>
                </a:solidFill>
                <a:latin typeface="Neucha"/>
                <a:ea typeface="Neucha"/>
                <a:cs typeface="Neucha"/>
                <a:sym typeface="Neucha"/>
              </a:rPr>
              <a:t>obtained, we need to ensure that the data is free from errors. We perform Exploratory Data Analysis followed by Data Cleaning which involves imputing missing values, removing duplicates, finding anomalies or outliers and treating them.</a:t>
            </a:r>
            <a:endParaRPr sz="1500">
              <a:solidFill>
                <a:schemeClr val="dk1"/>
              </a:solidFill>
              <a:latin typeface="Neucha"/>
              <a:ea typeface="Neucha"/>
              <a:cs typeface="Neucha"/>
              <a:sym typeface="Neucha"/>
            </a:endParaRPr>
          </a:p>
          <a:p>
            <a:pPr indent="0" lvl="0" marL="457200" rtl="0" algn="l">
              <a:spcBef>
                <a:spcPts val="0"/>
              </a:spcBef>
              <a:spcAft>
                <a:spcPts val="0"/>
              </a:spcAft>
              <a:buNone/>
            </a:pPr>
            <a:r>
              <a:t/>
            </a:r>
            <a:endParaRPr sz="1500">
              <a:solidFill>
                <a:schemeClr val="dk1"/>
              </a:solidFill>
              <a:latin typeface="Neucha"/>
              <a:ea typeface="Neucha"/>
              <a:cs typeface="Neucha"/>
              <a:sym typeface="Neucha"/>
            </a:endParaRPr>
          </a:p>
          <a:p>
            <a:pPr indent="-323850" lvl="0" marL="457200" rtl="0" algn="l">
              <a:spcBef>
                <a:spcPts val="0"/>
              </a:spcBef>
              <a:spcAft>
                <a:spcPts val="0"/>
              </a:spcAft>
              <a:buClr>
                <a:schemeClr val="dk1"/>
              </a:buClr>
              <a:buSzPts val="1500"/>
              <a:buFont typeface="Neucha"/>
              <a:buAutoNum type="arabicParenR"/>
            </a:pPr>
            <a:r>
              <a:rPr lang="en" sz="1500" u="sng">
                <a:solidFill>
                  <a:schemeClr val="dk1"/>
                </a:solidFill>
                <a:latin typeface="Neucha"/>
                <a:ea typeface="Neucha"/>
                <a:cs typeface="Neucha"/>
                <a:sym typeface="Neucha"/>
              </a:rPr>
              <a:t>Data Exporting</a:t>
            </a:r>
            <a:r>
              <a:rPr lang="en" sz="1500">
                <a:solidFill>
                  <a:schemeClr val="dk1"/>
                </a:solidFill>
                <a:latin typeface="Neucha"/>
                <a:ea typeface="Neucha"/>
                <a:cs typeface="Neucha"/>
                <a:sym typeface="Neucha"/>
              </a:rPr>
              <a:t>: </a:t>
            </a:r>
            <a:r>
              <a:rPr lang="en" sz="1500">
                <a:solidFill>
                  <a:schemeClr val="dk1"/>
                </a:solidFill>
                <a:latin typeface="Neucha"/>
                <a:ea typeface="Neucha"/>
                <a:cs typeface="Neucha"/>
                <a:sym typeface="Neucha"/>
              </a:rPr>
              <a:t>T</a:t>
            </a:r>
            <a:r>
              <a:rPr lang="en" sz="1500">
                <a:solidFill>
                  <a:schemeClr val="dk1"/>
                </a:solidFill>
                <a:latin typeface="Neucha"/>
                <a:ea typeface="Neucha"/>
                <a:cs typeface="Neucha"/>
                <a:sym typeface="Neucha"/>
              </a:rPr>
              <a:t>he preprocessed data </a:t>
            </a:r>
            <a:r>
              <a:rPr lang="en" sz="1500">
                <a:solidFill>
                  <a:schemeClr val="dk1"/>
                </a:solidFill>
                <a:latin typeface="Neucha"/>
                <a:ea typeface="Neucha"/>
                <a:cs typeface="Neucha"/>
                <a:sym typeface="Neucha"/>
              </a:rPr>
              <a:t>is</a:t>
            </a:r>
            <a:r>
              <a:rPr lang="en" sz="1500">
                <a:solidFill>
                  <a:schemeClr val="dk1"/>
                </a:solidFill>
                <a:latin typeface="Neucha"/>
                <a:ea typeface="Neucha"/>
                <a:cs typeface="Neucha"/>
                <a:sym typeface="Neucha"/>
              </a:rPr>
              <a:t> exported to a .csv file to be used for analysis.</a:t>
            </a:r>
            <a:endParaRPr sz="1500">
              <a:solidFill>
                <a:schemeClr val="dk1"/>
              </a:solidFill>
              <a:latin typeface="Neucha"/>
              <a:ea typeface="Neucha"/>
              <a:cs typeface="Neucha"/>
              <a:sym typeface="Neucha"/>
            </a:endParaRPr>
          </a:p>
          <a:p>
            <a:pPr indent="0" lvl="0" marL="457200" rtl="0" algn="l">
              <a:spcBef>
                <a:spcPts val="0"/>
              </a:spcBef>
              <a:spcAft>
                <a:spcPts val="0"/>
              </a:spcAft>
              <a:buNone/>
            </a:pPr>
            <a:r>
              <a:t/>
            </a:r>
            <a:endParaRPr sz="1500">
              <a:solidFill>
                <a:schemeClr val="dk1"/>
              </a:solidFill>
              <a:latin typeface="Neucha"/>
              <a:ea typeface="Neucha"/>
              <a:cs typeface="Neucha"/>
              <a:sym typeface="Neucha"/>
            </a:endParaRPr>
          </a:p>
          <a:p>
            <a:pPr indent="-323850" lvl="0" marL="457200" rtl="0" algn="l">
              <a:spcBef>
                <a:spcPts val="0"/>
              </a:spcBef>
              <a:spcAft>
                <a:spcPts val="0"/>
              </a:spcAft>
              <a:buClr>
                <a:schemeClr val="dk1"/>
              </a:buClr>
              <a:buSzPts val="1500"/>
              <a:buFont typeface="Neucha"/>
              <a:buAutoNum type="arabicParenR"/>
            </a:pPr>
            <a:r>
              <a:rPr lang="en" sz="1500" u="sng">
                <a:solidFill>
                  <a:schemeClr val="dk1"/>
                </a:solidFill>
                <a:latin typeface="Neucha"/>
                <a:ea typeface="Neucha"/>
                <a:cs typeface="Neucha"/>
                <a:sym typeface="Neucha"/>
              </a:rPr>
              <a:t>Data Loading and Modification</a:t>
            </a:r>
            <a:r>
              <a:rPr lang="en" sz="1500">
                <a:solidFill>
                  <a:schemeClr val="dk1"/>
                </a:solidFill>
                <a:latin typeface="Neucha"/>
                <a:ea typeface="Neucha"/>
                <a:cs typeface="Neucha"/>
                <a:sym typeface="Neucha"/>
              </a:rPr>
              <a:t>: The preprocessed data in .csv file </a:t>
            </a:r>
            <a:r>
              <a:rPr lang="en" sz="1500">
                <a:solidFill>
                  <a:schemeClr val="dk1"/>
                </a:solidFill>
                <a:latin typeface="Neucha"/>
                <a:ea typeface="Neucha"/>
                <a:cs typeface="Neucha"/>
                <a:sym typeface="Neucha"/>
              </a:rPr>
              <a:t>is l</a:t>
            </a:r>
            <a:r>
              <a:rPr lang="en" sz="1500">
                <a:solidFill>
                  <a:schemeClr val="dk1"/>
                </a:solidFill>
                <a:latin typeface="Neucha"/>
                <a:ea typeface="Neucha"/>
                <a:cs typeface="Neucha"/>
                <a:sym typeface="Neucha"/>
              </a:rPr>
              <a:t>oaded into the Tableau Desktop for analysis purpose and modified for </a:t>
            </a:r>
            <a:r>
              <a:rPr lang="en" sz="1500">
                <a:solidFill>
                  <a:schemeClr val="dk1"/>
                </a:solidFill>
                <a:latin typeface="Neucha"/>
                <a:ea typeface="Neucha"/>
                <a:cs typeface="Neucha"/>
                <a:sym typeface="Neucha"/>
              </a:rPr>
              <a:t>simplicity purpose.</a:t>
            </a:r>
            <a:endParaRPr sz="1500">
              <a:solidFill>
                <a:schemeClr val="dk1"/>
              </a:solidFill>
              <a:latin typeface="Neucha"/>
              <a:ea typeface="Neucha"/>
              <a:cs typeface="Neucha"/>
              <a:sym typeface="Neucha"/>
            </a:endParaRPr>
          </a:p>
          <a:p>
            <a:pPr indent="0" lvl="0" marL="457200" rtl="0" algn="l">
              <a:spcBef>
                <a:spcPts val="0"/>
              </a:spcBef>
              <a:spcAft>
                <a:spcPts val="0"/>
              </a:spcAft>
              <a:buNone/>
            </a:pPr>
            <a:r>
              <a:t/>
            </a:r>
            <a:endParaRPr sz="1500">
              <a:solidFill>
                <a:schemeClr val="dk1"/>
              </a:solidFill>
              <a:latin typeface="Neucha"/>
              <a:ea typeface="Neucha"/>
              <a:cs typeface="Neucha"/>
              <a:sym typeface="Neucha"/>
            </a:endParaRPr>
          </a:p>
          <a:p>
            <a:pPr indent="-323850" lvl="0" marL="457200" rtl="0" algn="l">
              <a:spcBef>
                <a:spcPts val="0"/>
              </a:spcBef>
              <a:spcAft>
                <a:spcPts val="0"/>
              </a:spcAft>
              <a:buClr>
                <a:schemeClr val="dk1"/>
              </a:buClr>
              <a:buSzPts val="1500"/>
              <a:buFont typeface="Neucha"/>
              <a:buAutoNum type="arabicParenR"/>
            </a:pPr>
            <a:r>
              <a:rPr lang="en" sz="1500" u="sng">
                <a:solidFill>
                  <a:schemeClr val="dk1"/>
                </a:solidFill>
                <a:latin typeface="Neucha"/>
                <a:ea typeface="Neucha"/>
                <a:cs typeface="Neucha"/>
                <a:sym typeface="Neucha"/>
              </a:rPr>
              <a:t>Data Analysis</a:t>
            </a:r>
            <a:r>
              <a:rPr lang="en" sz="1500">
                <a:solidFill>
                  <a:schemeClr val="dk1"/>
                </a:solidFill>
                <a:latin typeface="Neucha"/>
                <a:ea typeface="Neucha"/>
                <a:cs typeface="Neucha"/>
                <a:sym typeface="Neucha"/>
              </a:rPr>
              <a:t>: Once the data is loaded, we perform the data analysis using Tableau features and store the visualizations in Tableau worksheets.</a:t>
            </a:r>
            <a:endParaRPr sz="1500">
              <a:solidFill>
                <a:schemeClr val="dk1"/>
              </a:solidFill>
              <a:latin typeface="Neucha"/>
              <a:ea typeface="Neucha"/>
              <a:cs typeface="Neucha"/>
              <a:sym typeface="Neucha"/>
            </a:endParaRPr>
          </a:p>
          <a:p>
            <a:pPr indent="0" lvl="0" marL="457200" rtl="0" algn="l">
              <a:spcBef>
                <a:spcPts val="0"/>
              </a:spcBef>
              <a:spcAft>
                <a:spcPts val="0"/>
              </a:spcAft>
              <a:buNone/>
            </a:pPr>
            <a:r>
              <a:t/>
            </a:r>
            <a:endParaRPr sz="1500">
              <a:solidFill>
                <a:schemeClr val="dk1"/>
              </a:solidFill>
              <a:latin typeface="Neucha"/>
              <a:ea typeface="Neucha"/>
              <a:cs typeface="Neucha"/>
              <a:sym typeface="Neucha"/>
            </a:endParaRPr>
          </a:p>
          <a:p>
            <a:pPr indent="-323850" lvl="0" marL="457200" rtl="0" algn="l">
              <a:spcBef>
                <a:spcPts val="0"/>
              </a:spcBef>
              <a:spcAft>
                <a:spcPts val="0"/>
              </a:spcAft>
              <a:buClr>
                <a:schemeClr val="dk1"/>
              </a:buClr>
              <a:buSzPts val="1500"/>
              <a:buFont typeface="Neucha"/>
              <a:buAutoNum type="arabicParenR"/>
            </a:pPr>
            <a:r>
              <a:rPr lang="en" sz="1500" u="sng">
                <a:solidFill>
                  <a:schemeClr val="dk1"/>
                </a:solidFill>
                <a:latin typeface="Neucha"/>
                <a:ea typeface="Neucha"/>
                <a:cs typeface="Neucha"/>
                <a:sym typeface="Neucha"/>
              </a:rPr>
              <a:t>Deployment</a:t>
            </a:r>
            <a:r>
              <a:rPr lang="en" sz="1500">
                <a:solidFill>
                  <a:schemeClr val="dk1"/>
                </a:solidFill>
                <a:latin typeface="Neucha"/>
                <a:ea typeface="Neucha"/>
                <a:cs typeface="Neucha"/>
                <a:sym typeface="Neucha"/>
              </a:rPr>
              <a:t>: The prepared visualizations </a:t>
            </a:r>
            <a:r>
              <a:rPr lang="en" sz="1500">
                <a:solidFill>
                  <a:schemeClr val="dk1"/>
                </a:solidFill>
                <a:latin typeface="Neucha"/>
                <a:ea typeface="Neucha"/>
                <a:cs typeface="Neucha"/>
                <a:sym typeface="Neucha"/>
              </a:rPr>
              <a:t>are </a:t>
            </a:r>
            <a:r>
              <a:rPr lang="en" sz="1500">
                <a:solidFill>
                  <a:schemeClr val="dk1"/>
                </a:solidFill>
                <a:latin typeface="Neucha"/>
                <a:ea typeface="Neucha"/>
                <a:cs typeface="Neucha"/>
                <a:sym typeface="Neucha"/>
              </a:rPr>
              <a:t>deployed on the Tableau Online Software where they will be available publicly.</a:t>
            </a:r>
            <a:endParaRPr sz="1500">
              <a:solidFill>
                <a:schemeClr val="dk1"/>
              </a:solidFill>
              <a:latin typeface="Neucha"/>
              <a:ea typeface="Neucha"/>
              <a:cs typeface="Neucha"/>
              <a:sym typeface="Neuch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765" name="Shape 1765"/>
        <p:cNvGrpSpPr/>
        <p:nvPr/>
      </p:nvGrpSpPr>
      <p:grpSpPr>
        <a:xfrm>
          <a:off x="0" y="0"/>
          <a:ext cx="0" cy="0"/>
          <a:chOff x="0" y="0"/>
          <a:chExt cx="0" cy="0"/>
        </a:xfrm>
      </p:grpSpPr>
      <p:sp>
        <p:nvSpPr>
          <p:cNvPr id="1766" name="Google Shape;1766;p36"/>
          <p:cNvSpPr txBox="1"/>
          <p:nvPr>
            <p:ph type="ctrTitle"/>
          </p:nvPr>
        </p:nvSpPr>
        <p:spPr>
          <a:xfrm>
            <a:off x="2185700" y="422850"/>
            <a:ext cx="47988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Sharing Agreement</a:t>
            </a:r>
            <a:endParaRPr/>
          </a:p>
        </p:txBody>
      </p:sp>
      <p:sp>
        <p:nvSpPr>
          <p:cNvPr id="1767" name="Google Shape;1767;p36"/>
          <p:cNvSpPr txBox="1"/>
          <p:nvPr/>
        </p:nvSpPr>
        <p:spPr>
          <a:xfrm>
            <a:off x="1305975" y="1426525"/>
            <a:ext cx="6369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Neucha"/>
                <a:ea typeface="Neucha"/>
                <a:cs typeface="Neucha"/>
                <a:sym typeface="Neucha"/>
              </a:rPr>
              <a:t>Dataset File Name: ‘heart_disease_dataset.csv’</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Number of columns: 14</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Column Names</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Column Data Types</a:t>
            </a:r>
            <a:endParaRPr sz="1600">
              <a:solidFill>
                <a:schemeClr val="dk1"/>
              </a:solidFill>
              <a:latin typeface="Neucha"/>
              <a:ea typeface="Neucha"/>
              <a:cs typeface="Neucha"/>
              <a:sym typeface="Neuch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771" name="Shape 1771"/>
        <p:cNvGrpSpPr/>
        <p:nvPr/>
      </p:nvGrpSpPr>
      <p:grpSpPr>
        <a:xfrm>
          <a:off x="0" y="0"/>
          <a:ext cx="0" cy="0"/>
          <a:chOff x="0" y="0"/>
          <a:chExt cx="0" cy="0"/>
        </a:xfrm>
      </p:grpSpPr>
      <p:sp>
        <p:nvSpPr>
          <p:cNvPr id="1772" name="Google Shape;1772;p37"/>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Extraction</a:t>
            </a:r>
            <a:endParaRPr/>
          </a:p>
        </p:txBody>
      </p:sp>
      <p:sp>
        <p:nvSpPr>
          <p:cNvPr id="1773" name="Google Shape;1773;p37"/>
          <p:cNvSpPr txBox="1"/>
          <p:nvPr/>
        </p:nvSpPr>
        <p:spPr>
          <a:xfrm>
            <a:off x="1516925" y="1366250"/>
            <a:ext cx="6851100" cy="24135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Neucha"/>
                <a:ea typeface="Neucha"/>
                <a:cs typeface="Neucha"/>
                <a:sym typeface="Neucha"/>
              </a:rPr>
              <a:t>The dataset used for analysis is the Heart Disease dataset provided by the UCI Repository. It actually contains 76 attributes out of which only 14 are used. We will be using the Cleveland dataset.</a:t>
            </a:r>
            <a:endParaRPr sz="1600">
              <a:solidFill>
                <a:schemeClr val="dk1"/>
              </a:solidFill>
              <a:latin typeface="Neucha"/>
              <a:ea typeface="Neucha"/>
              <a:cs typeface="Neucha"/>
              <a:sym typeface="Neucha"/>
            </a:endParaRPr>
          </a:p>
          <a:p>
            <a:pPr indent="0" lvl="0" marL="0" rtl="0" algn="l">
              <a:lnSpc>
                <a:spcPct val="115000"/>
              </a:lnSpc>
              <a:spcBef>
                <a:spcPts val="0"/>
              </a:spcBef>
              <a:spcAft>
                <a:spcPts val="0"/>
              </a:spcAft>
              <a:buNone/>
            </a:pPr>
            <a:r>
              <a:t/>
            </a:r>
            <a:endParaRPr sz="1600">
              <a:solidFill>
                <a:schemeClr val="dk1"/>
              </a:solidFill>
              <a:latin typeface="Neucha"/>
              <a:ea typeface="Neucha"/>
              <a:cs typeface="Neucha"/>
              <a:sym typeface="Neucha"/>
            </a:endParaRPr>
          </a:p>
          <a:p>
            <a:pPr indent="0" lvl="0" marL="0" rtl="0" algn="l">
              <a:lnSpc>
                <a:spcPct val="115000"/>
              </a:lnSpc>
              <a:spcBef>
                <a:spcPts val="0"/>
              </a:spcBef>
              <a:spcAft>
                <a:spcPts val="0"/>
              </a:spcAft>
              <a:buNone/>
            </a:pPr>
            <a:r>
              <a:rPr lang="en" sz="1600">
                <a:solidFill>
                  <a:schemeClr val="dk1"/>
                </a:solidFill>
                <a:latin typeface="Neucha"/>
                <a:ea typeface="Neucha"/>
                <a:cs typeface="Neucha"/>
                <a:sym typeface="Neucha"/>
              </a:rPr>
              <a:t>Dataset source:</a:t>
            </a:r>
            <a:endParaRPr sz="1600">
              <a:solidFill>
                <a:schemeClr val="dk1"/>
              </a:solidFill>
              <a:latin typeface="Neucha"/>
              <a:ea typeface="Neucha"/>
              <a:cs typeface="Neucha"/>
              <a:sym typeface="Neucha"/>
            </a:endParaRPr>
          </a:p>
          <a:p>
            <a:pPr indent="0" lvl="0" marL="0" rtl="0" algn="l">
              <a:lnSpc>
                <a:spcPct val="115000"/>
              </a:lnSpc>
              <a:spcBef>
                <a:spcPts val="0"/>
              </a:spcBef>
              <a:spcAft>
                <a:spcPts val="0"/>
              </a:spcAft>
              <a:buNone/>
            </a:pPr>
            <a:r>
              <a:rPr lang="en" sz="1600" u="sng">
                <a:solidFill>
                  <a:schemeClr val="dk1"/>
                </a:solidFill>
                <a:latin typeface="Neucha"/>
                <a:ea typeface="Neucha"/>
                <a:cs typeface="Neucha"/>
                <a:sym typeface="Neucha"/>
                <a:hlinkClick r:id="rId3">
                  <a:extLst>
                    <a:ext uri="{A12FA001-AC4F-418D-AE19-62706E023703}">
                      <ahyp:hlinkClr val="tx"/>
                    </a:ext>
                  </a:extLst>
                </a:hlinkClick>
              </a:rPr>
              <a:t>https://archive.ics.uci.edu/ml/datasets/Heart+Disease</a:t>
            </a:r>
            <a:endParaRPr sz="1600">
              <a:solidFill>
                <a:schemeClr val="dk1"/>
              </a:solidFill>
              <a:latin typeface="Neucha"/>
              <a:ea typeface="Neucha"/>
              <a:cs typeface="Neucha"/>
              <a:sym typeface="Neucha"/>
            </a:endParaRPr>
          </a:p>
          <a:p>
            <a:pPr indent="0" lvl="0" marL="0" rtl="0" algn="l">
              <a:lnSpc>
                <a:spcPct val="115000"/>
              </a:lnSpc>
              <a:spcBef>
                <a:spcPts val="0"/>
              </a:spcBef>
              <a:spcAft>
                <a:spcPts val="0"/>
              </a:spcAft>
              <a:buNone/>
            </a:pPr>
            <a:r>
              <a:t/>
            </a:r>
            <a:endParaRPr sz="1600">
              <a:solidFill>
                <a:schemeClr val="dk1"/>
              </a:solidFill>
              <a:latin typeface="Neucha"/>
              <a:ea typeface="Neucha"/>
              <a:cs typeface="Neucha"/>
              <a:sym typeface="Neucha"/>
            </a:endParaRPr>
          </a:p>
          <a:p>
            <a:pPr indent="0" lvl="0" marL="0" rtl="0" algn="l">
              <a:lnSpc>
                <a:spcPct val="115000"/>
              </a:lnSpc>
              <a:spcBef>
                <a:spcPts val="0"/>
              </a:spcBef>
              <a:spcAft>
                <a:spcPts val="0"/>
              </a:spcAft>
              <a:buNone/>
            </a:pPr>
            <a:r>
              <a:rPr lang="en" sz="1600">
                <a:solidFill>
                  <a:schemeClr val="dk1"/>
                </a:solidFill>
                <a:latin typeface="Neucha"/>
                <a:ea typeface="Neucha"/>
                <a:cs typeface="Neucha"/>
                <a:sym typeface="Neucha"/>
              </a:rPr>
              <a:t>The dataset is available is a .csv file - ‘heart_disease_dataset.csv’</a:t>
            </a:r>
            <a:endParaRPr sz="1600">
              <a:solidFill>
                <a:schemeClr val="dk1"/>
              </a:solidFill>
              <a:latin typeface="Neucha"/>
              <a:ea typeface="Neucha"/>
              <a:cs typeface="Neucha"/>
              <a:sym typeface="Neuch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777" name="Shape 1777"/>
        <p:cNvGrpSpPr/>
        <p:nvPr/>
      </p:nvGrpSpPr>
      <p:grpSpPr>
        <a:xfrm>
          <a:off x="0" y="0"/>
          <a:ext cx="0" cy="0"/>
          <a:chOff x="0" y="0"/>
          <a:chExt cx="0" cy="0"/>
        </a:xfrm>
      </p:grpSpPr>
      <p:sp>
        <p:nvSpPr>
          <p:cNvPr id="1778" name="Google Shape;1778;p38"/>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Preprocessing</a:t>
            </a:r>
            <a:endParaRPr/>
          </a:p>
        </p:txBody>
      </p:sp>
      <p:sp>
        <p:nvSpPr>
          <p:cNvPr id="1779" name="Google Shape;1779;p38"/>
          <p:cNvSpPr txBox="1"/>
          <p:nvPr/>
        </p:nvSpPr>
        <p:spPr>
          <a:xfrm>
            <a:off x="1155275" y="1316025"/>
            <a:ext cx="68313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Neucha"/>
                <a:ea typeface="Neucha"/>
                <a:cs typeface="Neucha"/>
                <a:sym typeface="Neucha"/>
              </a:rPr>
              <a:t>After Exploratory Data Analysis carried out on the dataset we have certain observations with the dataset. </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1) There is no column in the dataset with missing values.</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2) There are a few columns which actually contain categorical values but have been incorrectly labeled as numeric. As a part of data preprocessing we will convert them to categorical values.</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3) There are a few columns which have unusual values  / outliers. We will impute these values with the median / mode value obtained from the remaining values of the columns.</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p:txBody>
      </p:sp>
    </p:spTree>
  </p:cSld>
  <p:clrMapOvr>
    <a:masterClrMapping/>
  </p:clrMapOvr>
</p:sld>
</file>

<file path=ppt/theme/theme1.xml><?xml version="1.0" encoding="utf-8"?>
<a:theme xmlns:a="http://schemas.openxmlformats.org/drawingml/2006/main" xmlns:r="http://schemas.openxmlformats.org/officeDocument/2006/relationships" name="Heart Disease by Slidesgo">
  <a:themeElements>
    <a:clrScheme name="Simple Light">
      <a:dk1>
        <a:srgbClr val="0A1533"/>
      </a:dk1>
      <a:lt1>
        <a:srgbClr val="FFFFFF"/>
      </a:lt1>
      <a:dk2>
        <a:srgbClr val="0088CC"/>
      </a:dk2>
      <a:lt2>
        <a:srgbClr val="0088CC"/>
      </a:lt2>
      <a:accent1>
        <a:srgbClr val="63CBFF"/>
      </a:accent1>
      <a:accent2>
        <a:srgbClr val="63CBFF"/>
      </a:accent2>
      <a:accent3>
        <a:srgbClr val="99DDFF"/>
      </a:accent3>
      <a:accent4>
        <a:srgbClr val="99DDFF"/>
      </a:accent4>
      <a:accent5>
        <a:srgbClr val="99DDFF"/>
      </a:accent5>
      <a:accent6>
        <a:srgbClr val="99DD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