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Neucha"/>
      <p:regular r:id="rId29"/>
    </p:embeddedFont>
    <p:embeddedFont>
      <p:font typeface="Patrick Hand"/>
      <p:regular r:id="rId30"/>
    </p:embeddedFont>
    <p:embeddedFont>
      <p:font typeface="Roboto Condense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euch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regular.fntdata"/><Relationship Id="rId30" Type="http://schemas.openxmlformats.org/officeDocument/2006/relationships/font" Target="fonts/PatrickHand-regular.fntdata"/><Relationship Id="rId11" Type="http://schemas.openxmlformats.org/officeDocument/2006/relationships/slide" Target="slides/slide7.xml"/><Relationship Id="rId33" Type="http://schemas.openxmlformats.org/officeDocument/2006/relationships/font" Target="fonts/RobotoCondensed-italic.fntdata"/><Relationship Id="rId10" Type="http://schemas.openxmlformats.org/officeDocument/2006/relationships/slide" Target="slides/slide6.xml"/><Relationship Id="rId32" Type="http://schemas.openxmlformats.org/officeDocument/2006/relationships/font" Target="fonts/RobotoCondensed-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Condensed-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72" name="Google Shape;16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88df9164e0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88df9164e0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6" name="Shape 1786"/>
        <p:cNvGrpSpPr/>
        <p:nvPr/>
      </p:nvGrpSpPr>
      <p:grpSpPr>
        <a:xfrm>
          <a:off x="0" y="0"/>
          <a:ext cx="0" cy="0"/>
          <a:chOff x="0" y="0"/>
          <a:chExt cx="0" cy="0"/>
        </a:xfrm>
      </p:grpSpPr>
      <p:sp>
        <p:nvSpPr>
          <p:cNvPr id="1787" name="Google Shape;1787;g8a90a90c8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8" name="Google Shape;1788;g8a90a90c8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8a90a90c8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8a90a90c8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fcf8f8d53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fcf8f8d5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8a90a90c8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8a90a90c8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fcf8f8d53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fcf8f8d53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fcf8f8d5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fcf8f8d5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fcf8f8d53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fcf8f8d53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gfcf8f8d5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1" name="Google Shape;1831;gfcf8f8d5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fcf8f8d53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fcf8f8d53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80213d964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80213d964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fcf8f8d53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fcf8f8d53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fcf8f8d53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fcf8f8d53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fcf8f8d53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fcf8f8d53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fcf8f8d53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fcf8f8d53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g8a90a90c82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8a90a90c82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fcf8f8d5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fcf8f8d5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88df9164e0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88df9164e0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fcf8f8d5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fcf8f8d5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84d516db96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84d516db96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fcf8f8d53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fcf8f8d53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84d516db96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84d516db96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88df9164e0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88df9164e0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297275" y="2232950"/>
            <a:ext cx="6549300" cy="1287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8100"/>
              <a:buFont typeface="Neucha"/>
              <a:buNone/>
              <a:defRPr b="1" sz="7600"/>
            </a:lvl1pPr>
            <a:lvl2pPr lvl="1"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2pPr>
            <a:lvl3pPr lvl="2"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3pPr>
            <a:lvl4pPr lvl="3"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4pPr>
            <a:lvl5pPr lvl="4"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5pPr>
            <a:lvl6pPr lvl="5"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6pPr>
            <a:lvl7pPr lvl="6"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7pPr>
            <a:lvl8pPr lvl="7"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8pPr>
            <a:lvl9pPr lvl="8"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9pPr>
          </a:lstStyle>
          <a:p/>
        </p:txBody>
      </p:sp>
      <p:grpSp>
        <p:nvGrpSpPr>
          <p:cNvPr id="10" name="Google Shape;10;p2"/>
          <p:cNvGrpSpPr/>
          <p:nvPr/>
        </p:nvGrpSpPr>
        <p:grpSpPr>
          <a:xfrm rot="3553717">
            <a:off x="-190479" y="3898355"/>
            <a:ext cx="1657053" cy="1186673"/>
            <a:chOff x="2656025" y="2684075"/>
            <a:chExt cx="464100" cy="332350"/>
          </a:xfrm>
        </p:grpSpPr>
        <p:sp>
          <p:nvSpPr>
            <p:cNvPr id="11" name="Google Shape;11;p2"/>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rot="1425117">
            <a:off x="1636783" y="4272006"/>
            <a:ext cx="870560" cy="1160758"/>
            <a:chOff x="2957300" y="3608175"/>
            <a:chExt cx="231325" cy="310850"/>
          </a:xfrm>
        </p:grpSpPr>
        <p:sp>
          <p:nvSpPr>
            <p:cNvPr id="20" name="Google Shape;20;p2"/>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rot="-2084963">
            <a:off x="6461954" y="-103695"/>
            <a:ext cx="1670611" cy="1197127"/>
            <a:chOff x="692625" y="2569725"/>
            <a:chExt cx="463800" cy="332350"/>
          </a:xfrm>
        </p:grpSpPr>
        <p:sp>
          <p:nvSpPr>
            <p:cNvPr id="34" name="Google Shape;34;p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rot="-1062273">
            <a:off x="8878022" y="229689"/>
            <a:ext cx="384784" cy="1297441"/>
            <a:chOff x="954700" y="3672025"/>
            <a:chExt cx="106825" cy="360200"/>
          </a:xfrm>
        </p:grpSpPr>
        <p:sp>
          <p:nvSpPr>
            <p:cNvPr id="37" name="Google Shape;37;p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rot="1031363">
            <a:off x="8511594" y="1716289"/>
            <a:ext cx="781001" cy="756958"/>
            <a:chOff x="852825" y="3133350"/>
            <a:chExt cx="216825" cy="210150"/>
          </a:xfrm>
        </p:grpSpPr>
        <p:sp>
          <p:nvSpPr>
            <p:cNvPr id="47" name="Google Shape;47;p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rot="-9086648">
            <a:off x="6442476" y="-673704"/>
            <a:ext cx="351283" cy="1120755"/>
            <a:chOff x="616875" y="3027700"/>
            <a:chExt cx="97525" cy="311150"/>
          </a:xfrm>
        </p:grpSpPr>
        <p:sp>
          <p:nvSpPr>
            <p:cNvPr id="50" name="Google Shape;50;p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2"/>
          <p:cNvGrpSpPr/>
          <p:nvPr/>
        </p:nvGrpSpPr>
        <p:grpSpPr>
          <a:xfrm rot="1974894">
            <a:off x="7552184" y="872286"/>
            <a:ext cx="233139" cy="565604"/>
            <a:chOff x="1282375" y="3450000"/>
            <a:chExt cx="64725" cy="157025"/>
          </a:xfrm>
        </p:grpSpPr>
        <p:sp>
          <p:nvSpPr>
            <p:cNvPr id="56" name="Google Shape;56;p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rot="1302591">
            <a:off x="2690353" y="4653389"/>
            <a:ext cx="378569" cy="592888"/>
            <a:chOff x="683900" y="3612800"/>
            <a:chExt cx="105100" cy="164600"/>
          </a:xfrm>
        </p:grpSpPr>
        <p:sp>
          <p:nvSpPr>
            <p:cNvPr id="60" name="Google Shape;60;p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2"/>
          <p:cNvGrpSpPr/>
          <p:nvPr/>
        </p:nvGrpSpPr>
        <p:grpSpPr>
          <a:xfrm rot="1974894">
            <a:off x="215209" y="2937336"/>
            <a:ext cx="233139" cy="565604"/>
            <a:chOff x="1282375" y="3450000"/>
            <a:chExt cx="64725" cy="157025"/>
          </a:xfrm>
        </p:grpSpPr>
        <p:sp>
          <p:nvSpPr>
            <p:cNvPr id="63" name="Google Shape;63;p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rot="-762759">
            <a:off x="1048283" y="3314521"/>
            <a:ext cx="590931" cy="1096303"/>
            <a:chOff x="2369275" y="3344925"/>
            <a:chExt cx="160525" cy="297800"/>
          </a:xfrm>
        </p:grpSpPr>
        <p:sp>
          <p:nvSpPr>
            <p:cNvPr id="67" name="Google Shape;67;p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2"/>
          <p:cNvSpPr txBox="1"/>
          <p:nvPr>
            <p:ph idx="1" type="subTitle"/>
          </p:nvPr>
        </p:nvSpPr>
        <p:spPr>
          <a:xfrm>
            <a:off x="2104200" y="3320070"/>
            <a:ext cx="4935600" cy="576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9pPr>
          </a:lstStyle>
          <a:p/>
        </p:txBody>
      </p:sp>
      <p:grpSp>
        <p:nvGrpSpPr>
          <p:cNvPr id="83" name="Google Shape;83;p2"/>
          <p:cNvGrpSpPr/>
          <p:nvPr/>
        </p:nvGrpSpPr>
        <p:grpSpPr>
          <a:xfrm rot="4092482">
            <a:off x="8037452" y="-173701"/>
            <a:ext cx="773115" cy="298133"/>
            <a:chOff x="1154075" y="3734125"/>
            <a:chExt cx="201750" cy="77800"/>
          </a:xfrm>
        </p:grpSpPr>
        <p:sp>
          <p:nvSpPr>
            <p:cNvPr id="84" name="Google Shape;84;p2"/>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415750">
            <a:off x="8122903" y="501184"/>
            <a:ext cx="602211" cy="1005088"/>
            <a:chOff x="1980950" y="3649100"/>
            <a:chExt cx="146600" cy="244675"/>
          </a:xfrm>
        </p:grpSpPr>
        <p:sp>
          <p:nvSpPr>
            <p:cNvPr id="93" name="Google Shape;93;p2"/>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2"/>
          <p:cNvGrpSpPr/>
          <p:nvPr/>
        </p:nvGrpSpPr>
        <p:grpSpPr>
          <a:xfrm rot="897778">
            <a:off x="7790034" y="1701916"/>
            <a:ext cx="540259" cy="223794"/>
            <a:chOff x="2333000" y="3750375"/>
            <a:chExt cx="157050" cy="65050"/>
          </a:xfrm>
        </p:grpSpPr>
        <p:sp>
          <p:nvSpPr>
            <p:cNvPr id="107" name="Google Shape;107;p2"/>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solidFill>
          <a:schemeClr val="accent1"/>
        </a:solidFill>
      </p:bgPr>
    </p:bg>
    <p:spTree>
      <p:nvGrpSpPr>
        <p:cNvPr id="625" name="Shape 625"/>
        <p:cNvGrpSpPr/>
        <p:nvPr/>
      </p:nvGrpSpPr>
      <p:grpSpPr>
        <a:xfrm>
          <a:off x="0" y="0"/>
          <a:ext cx="0" cy="0"/>
          <a:chOff x="0" y="0"/>
          <a:chExt cx="0" cy="0"/>
        </a:xfrm>
      </p:grpSpPr>
      <p:sp>
        <p:nvSpPr>
          <p:cNvPr id="626" name="Google Shape;626;p11"/>
          <p:cNvSpPr txBox="1"/>
          <p:nvPr>
            <p:ph idx="1" type="subTitle"/>
          </p:nvPr>
        </p:nvSpPr>
        <p:spPr>
          <a:xfrm>
            <a:off x="910170" y="2373575"/>
            <a:ext cx="3300300" cy="21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27" name="Google Shape;627;p11"/>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628" name="Google Shape;628;p11"/>
          <p:cNvSpPr txBox="1"/>
          <p:nvPr>
            <p:ph idx="2" type="subTitle"/>
          </p:nvPr>
        </p:nvSpPr>
        <p:spPr>
          <a:xfrm>
            <a:off x="1200570" y="1977300"/>
            <a:ext cx="27195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629" name="Google Shape;629;p11"/>
          <p:cNvSpPr txBox="1"/>
          <p:nvPr>
            <p:ph idx="3" type="subTitle"/>
          </p:nvPr>
        </p:nvSpPr>
        <p:spPr>
          <a:xfrm>
            <a:off x="4933530" y="2373580"/>
            <a:ext cx="3300300" cy="21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30" name="Google Shape;630;p11"/>
          <p:cNvSpPr txBox="1"/>
          <p:nvPr>
            <p:ph idx="4" type="subTitle"/>
          </p:nvPr>
        </p:nvSpPr>
        <p:spPr>
          <a:xfrm>
            <a:off x="5223930" y="1980414"/>
            <a:ext cx="27195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631" name="Google Shape;631;p11"/>
          <p:cNvGrpSpPr/>
          <p:nvPr/>
        </p:nvGrpSpPr>
        <p:grpSpPr>
          <a:xfrm flipH="1" rot="2918387">
            <a:off x="8800296" y="-91325"/>
            <a:ext cx="569392" cy="950297"/>
            <a:chOff x="1980950" y="3649100"/>
            <a:chExt cx="146600" cy="244675"/>
          </a:xfrm>
        </p:grpSpPr>
        <p:sp>
          <p:nvSpPr>
            <p:cNvPr id="632" name="Google Shape;632;p1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11"/>
          <p:cNvGrpSpPr/>
          <p:nvPr/>
        </p:nvGrpSpPr>
        <p:grpSpPr>
          <a:xfrm flipH="1" rot="2013131">
            <a:off x="-147533" y="615950"/>
            <a:ext cx="623487" cy="1156670"/>
            <a:chOff x="2369275" y="3344925"/>
            <a:chExt cx="160525" cy="297800"/>
          </a:xfrm>
        </p:grpSpPr>
        <p:sp>
          <p:nvSpPr>
            <p:cNvPr id="644" name="Google Shape;644;p1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1"/>
          <p:cNvGrpSpPr/>
          <p:nvPr/>
        </p:nvGrpSpPr>
        <p:grpSpPr>
          <a:xfrm flipH="1" rot="-6235069">
            <a:off x="7577088" y="-220963"/>
            <a:ext cx="817372" cy="843276"/>
            <a:chOff x="2894600" y="3171950"/>
            <a:chExt cx="210450" cy="217125"/>
          </a:xfrm>
        </p:grpSpPr>
        <p:sp>
          <p:nvSpPr>
            <p:cNvPr id="660" name="Google Shape;660;p11"/>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11"/>
          <p:cNvGrpSpPr/>
          <p:nvPr/>
        </p:nvGrpSpPr>
        <p:grpSpPr>
          <a:xfrm flipH="1" rot="-6698716">
            <a:off x="8427757" y="846037"/>
            <a:ext cx="1139236" cy="832555"/>
            <a:chOff x="3261275" y="2943825"/>
            <a:chExt cx="293325" cy="214350"/>
          </a:xfrm>
        </p:grpSpPr>
        <p:sp>
          <p:nvSpPr>
            <p:cNvPr id="663" name="Google Shape;663;p11"/>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7" name="Google Shape;667;p11"/>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11"/>
          <p:cNvGrpSpPr/>
          <p:nvPr/>
        </p:nvGrpSpPr>
        <p:grpSpPr>
          <a:xfrm flipH="1" rot="6757396">
            <a:off x="7704419" y="323603"/>
            <a:ext cx="414892" cy="1399056"/>
            <a:chOff x="954700" y="3672025"/>
            <a:chExt cx="106825" cy="360200"/>
          </a:xfrm>
        </p:grpSpPr>
        <p:sp>
          <p:nvSpPr>
            <p:cNvPr id="670" name="Google Shape;670;p1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1"/>
          <p:cNvGrpSpPr/>
          <p:nvPr/>
        </p:nvGrpSpPr>
        <p:grpSpPr>
          <a:xfrm rot="4839262">
            <a:off x="727815" y="491434"/>
            <a:ext cx="735585" cy="735614"/>
            <a:chOff x="2894600" y="3171950"/>
            <a:chExt cx="210450" cy="217125"/>
          </a:xfrm>
        </p:grpSpPr>
        <p:sp>
          <p:nvSpPr>
            <p:cNvPr id="680" name="Google Shape;680;p11"/>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AND_TWO_COLUMNS_1_1">
    <p:bg>
      <p:bgPr>
        <a:solidFill>
          <a:schemeClr val="accent1"/>
        </a:solidFill>
      </p:bgPr>
    </p:bg>
    <p:spTree>
      <p:nvGrpSpPr>
        <p:cNvPr id="682" name="Shape 682"/>
        <p:cNvGrpSpPr/>
        <p:nvPr/>
      </p:nvGrpSpPr>
      <p:grpSpPr>
        <a:xfrm>
          <a:off x="0" y="0"/>
          <a:ext cx="0" cy="0"/>
          <a:chOff x="0" y="0"/>
          <a:chExt cx="0" cy="0"/>
        </a:xfrm>
      </p:grpSpPr>
      <p:sp>
        <p:nvSpPr>
          <p:cNvPr id="683" name="Google Shape;683;p12"/>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684" name="Google Shape;684;p12"/>
          <p:cNvGrpSpPr/>
          <p:nvPr/>
        </p:nvGrpSpPr>
        <p:grpSpPr>
          <a:xfrm flipH="1" rot="2918387">
            <a:off x="8800296" y="-91325"/>
            <a:ext cx="569392" cy="950297"/>
            <a:chOff x="1980950" y="3649100"/>
            <a:chExt cx="146600" cy="244675"/>
          </a:xfrm>
        </p:grpSpPr>
        <p:sp>
          <p:nvSpPr>
            <p:cNvPr id="685" name="Google Shape;685;p1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2"/>
          <p:cNvGrpSpPr/>
          <p:nvPr/>
        </p:nvGrpSpPr>
        <p:grpSpPr>
          <a:xfrm flipH="1" rot="2013131">
            <a:off x="-147533" y="615950"/>
            <a:ext cx="623487" cy="1156670"/>
            <a:chOff x="2369275" y="3344925"/>
            <a:chExt cx="160525" cy="297800"/>
          </a:xfrm>
        </p:grpSpPr>
        <p:sp>
          <p:nvSpPr>
            <p:cNvPr id="697" name="Google Shape;697;p1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12"/>
          <p:cNvGrpSpPr/>
          <p:nvPr/>
        </p:nvGrpSpPr>
        <p:grpSpPr>
          <a:xfrm flipH="1" rot="-6235069">
            <a:off x="7577088" y="-220963"/>
            <a:ext cx="817372" cy="843276"/>
            <a:chOff x="2894600" y="3171950"/>
            <a:chExt cx="210450" cy="217125"/>
          </a:xfrm>
        </p:grpSpPr>
        <p:sp>
          <p:nvSpPr>
            <p:cNvPr id="713" name="Google Shape;713;p12"/>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2"/>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12"/>
          <p:cNvGrpSpPr/>
          <p:nvPr/>
        </p:nvGrpSpPr>
        <p:grpSpPr>
          <a:xfrm flipH="1" rot="-6698716">
            <a:off x="8427757" y="846037"/>
            <a:ext cx="1139236" cy="832555"/>
            <a:chOff x="3261275" y="2943825"/>
            <a:chExt cx="293325" cy="214350"/>
          </a:xfrm>
        </p:grpSpPr>
        <p:sp>
          <p:nvSpPr>
            <p:cNvPr id="716" name="Google Shape;716;p12"/>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2"/>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2"/>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2"/>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2"/>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2"/>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2"/>
          <p:cNvGrpSpPr/>
          <p:nvPr/>
        </p:nvGrpSpPr>
        <p:grpSpPr>
          <a:xfrm flipH="1" rot="6757396">
            <a:off x="7704419" y="323603"/>
            <a:ext cx="414892" cy="1399056"/>
            <a:chOff x="954700" y="3672025"/>
            <a:chExt cx="106825" cy="360200"/>
          </a:xfrm>
        </p:grpSpPr>
        <p:sp>
          <p:nvSpPr>
            <p:cNvPr id="723" name="Google Shape;723;p1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2"/>
          <p:cNvGrpSpPr/>
          <p:nvPr/>
        </p:nvGrpSpPr>
        <p:grpSpPr>
          <a:xfrm rot="4839262">
            <a:off x="727815" y="491434"/>
            <a:ext cx="735585" cy="735614"/>
            <a:chOff x="2894600" y="3171950"/>
            <a:chExt cx="210450" cy="217125"/>
          </a:xfrm>
        </p:grpSpPr>
        <p:sp>
          <p:nvSpPr>
            <p:cNvPr id="733" name="Google Shape;733;p12"/>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2"/>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AND_TWO_COLUMNS_1_1_1">
    <p:bg>
      <p:bgPr>
        <a:solidFill>
          <a:schemeClr val="accent1"/>
        </a:solidFill>
      </p:bgPr>
    </p:bg>
    <p:spTree>
      <p:nvGrpSpPr>
        <p:cNvPr id="735" name="Shape 735"/>
        <p:cNvGrpSpPr/>
        <p:nvPr/>
      </p:nvGrpSpPr>
      <p:grpSpPr>
        <a:xfrm>
          <a:off x="0" y="0"/>
          <a:ext cx="0" cy="0"/>
          <a:chOff x="0" y="0"/>
          <a:chExt cx="0" cy="0"/>
        </a:xfrm>
      </p:grpSpPr>
      <p:sp>
        <p:nvSpPr>
          <p:cNvPr id="736" name="Google Shape;736;p13"/>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1"/>
        </a:solidFill>
      </p:bgPr>
    </p:bg>
    <p:spTree>
      <p:nvGrpSpPr>
        <p:cNvPr id="737" name="Shape 737"/>
        <p:cNvGrpSpPr/>
        <p:nvPr/>
      </p:nvGrpSpPr>
      <p:grpSpPr>
        <a:xfrm>
          <a:off x="0" y="0"/>
          <a:ext cx="0" cy="0"/>
          <a:chOff x="0" y="0"/>
          <a:chExt cx="0" cy="0"/>
        </a:xfrm>
      </p:grpSpPr>
      <p:grpSp>
        <p:nvGrpSpPr>
          <p:cNvPr id="738" name="Google Shape;738;p14"/>
          <p:cNvGrpSpPr/>
          <p:nvPr/>
        </p:nvGrpSpPr>
        <p:grpSpPr>
          <a:xfrm rot="-2009154">
            <a:off x="7709718" y="-105421"/>
            <a:ext cx="569387" cy="950286"/>
            <a:chOff x="1980950" y="3649100"/>
            <a:chExt cx="146600" cy="244675"/>
          </a:xfrm>
        </p:grpSpPr>
        <p:sp>
          <p:nvSpPr>
            <p:cNvPr id="739" name="Google Shape;739;p1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4"/>
          <p:cNvGrpSpPr/>
          <p:nvPr/>
        </p:nvGrpSpPr>
        <p:grpSpPr>
          <a:xfrm rot="-566270">
            <a:off x="8628154" y="166731"/>
            <a:ext cx="623491" cy="1156677"/>
            <a:chOff x="2369275" y="3344925"/>
            <a:chExt cx="160525" cy="297800"/>
          </a:xfrm>
        </p:grpSpPr>
        <p:sp>
          <p:nvSpPr>
            <p:cNvPr id="751" name="Google Shape;751;p1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4"/>
          <p:cNvGrpSpPr/>
          <p:nvPr/>
        </p:nvGrpSpPr>
        <p:grpSpPr>
          <a:xfrm rot="6522359">
            <a:off x="8016507" y="583527"/>
            <a:ext cx="414893" cy="1399068"/>
            <a:chOff x="954700" y="3672025"/>
            <a:chExt cx="106825" cy="360200"/>
          </a:xfrm>
        </p:grpSpPr>
        <p:sp>
          <p:nvSpPr>
            <p:cNvPr id="767" name="Google Shape;767;p1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4"/>
          <p:cNvGrpSpPr/>
          <p:nvPr/>
        </p:nvGrpSpPr>
        <p:grpSpPr>
          <a:xfrm rot="-3717561">
            <a:off x="411764" y="3419439"/>
            <a:ext cx="360249" cy="1149361"/>
            <a:chOff x="616875" y="3027700"/>
            <a:chExt cx="97525" cy="311150"/>
          </a:xfrm>
        </p:grpSpPr>
        <p:sp>
          <p:nvSpPr>
            <p:cNvPr id="777" name="Google Shape;777;p14"/>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14"/>
          <p:cNvSpPr/>
          <p:nvPr/>
        </p:nvSpPr>
        <p:spPr>
          <a:xfrm rot="1965861">
            <a:off x="148484"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rot="2153135">
            <a:off x="863825" y="4431225"/>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
    <p:bg>
      <p:bgPr>
        <a:solidFill>
          <a:schemeClr val="accent1"/>
        </a:solidFill>
      </p:bgPr>
    </p:bg>
    <p:spTree>
      <p:nvGrpSpPr>
        <p:cNvPr id="785" name="Shape 785"/>
        <p:cNvGrpSpPr/>
        <p:nvPr/>
      </p:nvGrpSpPr>
      <p:grpSpPr>
        <a:xfrm>
          <a:off x="0" y="0"/>
          <a:ext cx="0" cy="0"/>
          <a:chOff x="0" y="0"/>
          <a:chExt cx="0" cy="0"/>
        </a:xfrm>
      </p:grpSpPr>
      <p:grpSp>
        <p:nvGrpSpPr>
          <p:cNvPr id="786" name="Google Shape;786;p15"/>
          <p:cNvGrpSpPr/>
          <p:nvPr/>
        </p:nvGrpSpPr>
        <p:grpSpPr>
          <a:xfrm flipH="1" rot="2009154">
            <a:off x="885347" y="-216021"/>
            <a:ext cx="569387" cy="950286"/>
            <a:chOff x="1980950" y="3649100"/>
            <a:chExt cx="146600" cy="244675"/>
          </a:xfrm>
        </p:grpSpPr>
        <p:sp>
          <p:nvSpPr>
            <p:cNvPr id="787" name="Google Shape;787;p1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15"/>
          <p:cNvGrpSpPr/>
          <p:nvPr/>
        </p:nvGrpSpPr>
        <p:grpSpPr>
          <a:xfrm flipH="1" rot="566270">
            <a:off x="-104719" y="164606"/>
            <a:ext cx="623491" cy="1156677"/>
            <a:chOff x="2369275" y="3344925"/>
            <a:chExt cx="160525" cy="297800"/>
          </a:xfrm>
        </p:grpSpPr>
        <p:sp>
          <p:nvSpPr>
            <p:cNvPr id="799" name="Google Shape;799;p1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15"/>
          <p:cNvGrpSpPr/>
          <p:nvPr/>
        </p:nvGrpSpPr>
        <p:grpSpPr>
          <a:xfrm flipH="1" rot="-7337878">
            <a:off x="646820" y="669576"/>
            <a:ext cx="414887" cy="1399055"/>
            <a:chOff x="954700" y="3672025"/>
            <a:chExt cx="106825" cy="360200"/>
          </a:xfrm>
        </p:grpSpPr>
        <p:sp>
          <p:nvSpPr>
            <p:cNvPr id="815" name="Google Shape;815;p1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15"/>
          <p:cNvGrpSpPr/>
          <p:nvPr/>
        </p:nvGrpSpPr>
        <p:grpSpPr>
          <a:xfrm flipH="1" rot="3717561">
            <a:off x="8515339" y="3419439"/>
            <a:ext cx="360249" cy="1149361"/>
            <a:chOff x="616875" y="3027700"/>
            <a:chExt cx="97525" cy="311150"/>
          </a:xfrm>
        </p:grpSpPr>
        <p:sp>
          <p:nvSpPr>
            <p:cNvPr id="825" name="Google Shape;825;p15"/>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15"/>
          <p:cNvSpPr/>
          <p:nvPr/>
        </p:nvSpPr>
        <p:spPr>
          <a:xfrm flipH="1" rot="-1965861">
            <a:off x="8644466"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flipH="1" rot="-1228039">
            <a:off x="7921507" y="4498224"/>
            <a:ext cx="526617" cy="541772"/>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1"/>
        </a:solidFill>
      </p:bgPr>
    </p:bg>
    <p:spTree>
      <p:nvGrpSpPr>
        <p:cNvPr id="833" name="Shape 833"/>
        <p:cNvGrpSpPr/>
        <p:nvPr/>
      </p:nvGrpSpPr>
      <p:grpSpPr>
        <a:xfrm>
          <a:off x="0" y="0"/>
          <a:ext cx="0" cy="0"/>
          <a:chOff x="0" y="0"/>
          <a:chExt cx="0" cy="0"/>
        </a:xfrm>
      </p:grpSpPr>
      <p:sp>
        <p:nvSpPr>
          <p:cNvPr id="834" name="Google Shape;834;p16"/>
          <p:cNvSpPr txBox="1"/>
          <p:nvPr>
            <p:ph idx="1" type="subTitle"/>
          </p:nvPr>
        </p:nvSpPr>
        <p:spPr>
          <a:xfrm>
            <a:off x="1154149"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835" name="Google Shape;835;p16"/>
          <p:cNvSpPr txBox="1"/>
          <p:nvPr>
            <p:ph type="ctrTitle"/>
          </p:nvPr>
        </p:nvSpPr>
        <p:spPr>
          <a:xfrm>
            <a:off x="1220742"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836" name="Google Shape;836;p16"/>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16"/>
          <p:cNvGrpSpPr/>
          <p:nvPr/>
        </p:nvGrpSpPr>
        <p:grpSpPr>
          <a:xfrm rot="-3934734">
            <a:off x="7006682" y="2802455"/>
            <a:ext cx="1713225" cy="1227663"/>
            <a:chOff x="692625" y="2569725"/>
            <a:chExt cx="463800" cy="332350"/>
          </a:xfrm>
        </p:grpSpPr>
        <p:sp>
          <p:nvSpPr>
            <p:cNvPr id="838" name="Google Shape;838;p1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6"/>
          <p:cNvGrpSpPr/>
          <p:nvPr/>
        </p:nvGrpSpPr>
        <p:grpSpPr>
          <a:xfrm rot="-4458744">
            <a:off x="6837600" y="3805676"/>
            <a:ext cx="394600" cy="1330542"/>
            <a:chOff x="954700" y="3672025"/>
            <a:chExt cx="106825" cy="360200"/>
          </a:xfrm>
        </p:grpSpPr>
        <p:sp>
          <p:nvSpPr>
            <p:cNvPr id="841" name="Google Shape;841;p1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16"/>
          <p:cNvGrpSpPr/>
          <p:nvPr/>
        </p:nvGrpSpPr>
        <p:grpSpPr>
          <a:xfrm rot="384839">
            <a:off x="8453421" y="1772702"/>
            <a:ext cx="883127" cy="855940"/>
            <a:chOff x="852825" y="3133350"/>
            <a:chExt cx="216825" cy="210150"/>
          </a:xfrm>
        </p:grpSpPr>
        <p:sp>
          <p:nvSpPr>
            <p:cNvPr id="851" name="Google Shape;851;p1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16"/>
          <p:cNvGrpSpPr/>
          <p:nvPr/>
        </p:nvGrpSpPr>
        <p:grpSpPr>
          <a:xfrm rot="-2700000">
            <a:off x="8329299" y="3793812"/>
            <a:ext cx="388232" cy="608020"/>
            <a:chOff x="683900" y="3612800"/>
            <a:chExt cx="105100" cy="164600"/>
          </a:xfrm>
        </p:grpSpPr>
        <p:sp>
          <p:nvSpPr>
            <p:cNvPr id="854" name="Google Shape;854;p1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16"/>
          <p:cNvGrpSpPr/>
          <p:nvPr/>
        </p:nvGrpSpPr>
        <p:grpSpPr>
          <a:xfrm rot="9820777">
            <a:off x="6915359" y="3622310"/>
            <a:ext cx="239084" cy="580026"/>
            <a:chOff x="1282375" y="3450000"/>
            <a:chExt cx="64725" cy="157025"/>
          </a:xfrm>
        </p:grpSpPr>
        <p:sp>
          <p:nvSpPr>
            <p:cNvPr id="857" name="Google Shape;857;p1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16"/>
          <p:cNvGrpSpPr/>
          <p:nvPr/>
        </p:nvGrpSpPr>
        <p:grpSpPr>
          <a:xfrm rot="3303917">
            <a:off x="7811565" y="4352123"/>
            <a:ext cx="360250" cy="1149365"/>
            <a:chOff x="616875" y="3027700"/>
            <a:chExt cx="97525" cy="311150"/>
          </a:xfrm>
        </p:grpSpPr>
        <p:sp>
          <p:nvSpPr>
            <p:cNvPr id="861" name="Google Shape;861;p1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6"/>
          <p:cNvGrpSpPr/>
          <p:nvPr/>
        </p:nvGrpSpPr>
        <p:grpSpPr>
          <a:xfrm rot="-9804196">
            <a:off x="8304466" y="1230055"/>
            <a:ext cx="239087" cy="580033"/>
            <a:chOff x="1282375" y="3450000"/>
            <a:chExt cx="64725" cy="157025"/>
          </a:xfrm>
        </p:grpSpPr>
        <p:sp>
          <p:nvSpPr>
            <p:cNvPr id="867" name="Google Shape;867;p1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16"/>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16"/>
          <p:cNvGrpSpPr/>
          <p:nvPr/>
        </p:nvGrpSpPr>
        <p:grpSpPr>
          <a:xfrm rot="-714897">
            <a:off x="6205882" y="4634928"/>
            <a:ext cx="883118" cy="855931"/>
            <a:chOff x="852825" y="3133350"/>
            <a:chExt cx="216825" cy="210150"/>
          </a:xfrm>
        </p:grpSpPr>
        <p:sp>
          <p:nvSpPr>
            <p:cNvPr id="873" name="Google Shape;873;p1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ONE_COLUMN_TEXT_2">
    <p:bg>
      <p:bgPr>
        <a:solidFill>
          <a:schemeClr val="accent1"/>
        </a:solidFill>
      </p:bgPr>
    </p:bg>
    <p:spTree>
      <p:nvGrpSpPr>
        <p:cNvPr id="875" name="Shape 875"/>
        <p:cNvGrpSpPr/>
        <p:nvPr/>
      </p:nvGrpSpPr>
      <p:grpSpPr>
        <a:xfrm>
          <a:off x="0" y="0"/>
          <a:ext cx="0" cy="0"/>
          <a:chOff x="0" y="0"/>
          <a:chExt cx="0" cy="0"/>
        </a:xfrm>
      </p:grpSpPr>
      <p:sp>
        <p:nvSpPr>
          <p:cNvPr id="876" name="Google Shape;876;p17"/>
          <p:cNvSpPr txBox="1"/>
          <p:nvPr>
            <p:ph idx="1" type="subTitle"/>
          </p:nvPr>
        </p:nvSpPr>
        <p:spPr>
          <a:xfrm>
            <a:off x="4937808"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877" name="Google Shape;877;p17"/>
          <p:cNvSpPr txBox="1"/>
          <p:nvPr>
            <p:ph type="ctrTitle"/>
          </p:nvPr>
        </p:nvSpPr>
        <p:spPr>
          <a:xfrm>
            <a:off x="5004401"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878" name="Google Shape;878;p17"/>
          <p:cNvGrpSpPr/>
          <p:nvPr/>
        </p:nvGrpSpPr>
        <p:grpSpPr>
          <a:xfrm rot="4523173">
            <a:off x="8060647" y="-226206"/>
            <a:ext cx="726710" cy="280238"/>
            <a:chOff x="1154075" y="3734125"/>
            <a:chExt cx="201750" cy="77800"/>
          </a:xfrm>
        </p:grpSpPr>
        <p:sp>
          <p:nvSpPr>
            <p:cNvPr id="879" name="Google Shape;879;p17"/>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7"/>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17"/>
          <p:cNvGrpSpPr/>
          <p:nvPr/>
        </p:nvGrpSpPr>
        <p:grpSpPr>
          <a:xfrm rot="-2084963">
            <a:off x="6461954" y="-103695"/>
            <a:ext cx="1670611" cy="1197127"/>
            <a:chOff x="692625" y="2569725"/>
            <a:chExt cx="463800" cy="332350"/>
          </a:xfrm>
        </p:grpSpPr>
        <p:sp>
          <p:nvSpPr>
            <p:cNvPr id="887" name="Google Shape;887;p17"/>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7"/>
          <p:cNvGrpSpPr/>
          <p:nvPr/>
        </p:nvGrpSpPr>
        <p:grpSpPr>
          <a:xfrm rot="-1062273">
            <a:off x="8878022" y="229689"/>
            <a:ext cx="384784" cy="1297441"/>
            <a:chOff x="954700" y="3672025"/>
            <a:chExt cx="106825" cy="360200"/>
          </a:xfrm>
        </p:grpSpPr>
        <p:sp>
          <p:nvSpPr>
            <p:cNvPr id="890" name="Google Shape;890;p1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17"/>
          <p:cNvGrpSpPr/>
          <p:nvPr/>
        </p:nvGrpSpPr>
        <p:grpSpPr>
          <a:xfrm rot="-9086648">
            <a:off x="6442476" y="-673704"/>
            <a:ext cx="351283" cy="1120755"/>
            <a:chOff x="616875" y="3027700"/>
            <a:chExt cx="97525" cy="311150"/>
          </a:xfrm>
        </p:grpSpPr>
        <p:sp>
          <p:nvSpPr>
            <p:cNvPr id="900" name="Google Shape;900;p17"/>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17"/>
          <p:cNvGrpSpPr/>
          <p:nvPr/>
        </p:nvGrpSpPr>
        <p:grpSpPr>
          <a:xfrm rot="1974894">
            <a:off x="7552184" y="872286"/>
            <a:ext cx="233139" cy="565604"/>
            <a:chOff x="1282375" y="3450000"/>
            <a:chExt cx="64725" cy="157025"/>
          </a:xfrm>
        </p:grpSpPr>
        <p:sp>
          <p:nvSpPr>
            <p:cNvPr id="906" name="Google Shape;906;p1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17"/>
          <p:cNvGrpSpPr/>
          <p:nvPr/>
        </p:nvGrpSpPr>
        <p:grpSpPr>
          <a:xfrm rot="1115555">
            <a:off x="8162817" y="523369"/>
            <a:ext cx="522375" cy="871932"/>
            <a:chOff x="1206025" y="3008250"/>
            <a:chExt cx="146600" cy="244700"/>
          </a:xfrm>
        </p:grpSpPr>
        <p:sp>
          <p:nvSpPr>
            <p:cNvPr id="910" name="Google Shape;910;p17"/>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7"/>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7"/>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7"/>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17"/>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17"/>
          <p:cNvGrpSpPr/>
          <p:nvPr/>
        </p:nvGrpSpPr>
        <p:grpSpPr>
          <a:xfrm rot="-4044333">
            <a:off x="262800" y="4144473"/>
            <a:ext cx="1234481" cy="919854"/>
            <a:chOff x="1954550" y="2620525"/>
            <a:chExt cx="310850" cy="231625"/>
          </a:xfrm>
        </p:grpSpPr>
        <p:sp>
          <p:nvSpPr>
            <p:cNvPr id="923" name="Google Shape;923;p17"/>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17"/>
          <p:cNvGrpSpPr/>
          <p:nvPr/>
        </p:nvGrpSpPr>
        <p:grpSpPr>
          <a:xfrm rot="-1012302">
            <a:off x="353529" y="2777724"/>
            <a:ext cx="417388" cy="653682"/>
            <a:chOff x="683900" y="3612800"/>
            <a:chExt cx="105100" cy="164600"/>
          </a:xfrm>
        </p:grpSpPr>
        <p:sp>
          <p:nvSpPr>
            <p:cNvPr id="933" name="Google Shape;933;p1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17"/>
          <p:cNvGrpSpPr/>
          <p:nvPr/>
        </p:nvGrpSpPr>
        <p:grpSpPr>
          <a:xfrm rot="2203129">
            <a:off x="1587612" y="4469229"/>
            <a:ext cx="239083" cy="580024"/>
            <a:chOff x="1282375" y="3450000"/>
            <a:chExt cx="64725" cy="157025"/>
          </a:xfrm>
        </p:grpSpPr>
        <p:sp>
          <p:nvSpPr>
            <p:cNvPr id="936" name="Google Shape;936;p1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bg>
      <p:bgPr>
        <a:solidFill>
          <a:schemeClr val="accent1"/>
        </a:solidFill>
      </p:bgPr>
    </p:bg>
    <p:spTree>
      <p:nvGrpSpPr>
        <p:cNvPr id="939" name="Shape 939"/>
        <p:cNvGrpSpPr/>
        <p:nvPr/>
      </p:nvGrpSpPr>
      <p:grpSpPr>
        <a:xfrm>
          <a:off x="0" y="0"/>
          <a:ext cx="0" cy="0"/>
          <a:chOff x="0" y="0"/>
          <a:chExt cx="0" cy="0"/>
        </a:xfrm>
      </p:grpSpPr>
      <p:sp>
        <p:nvSpPr>
          <p:cNvPr id="940" name="Google Shape;940;p18"/>
          <p:cNvSpPr txBox="1"/>
          <p:nvPr>
            <p:ph idx="1" type="subTitle"/>
          </p:nvPr>
        </p:nvSpPr>
        <p:spPr>
          <a:xfrm>
            <a:off x="119016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1" name="Google Shape;941;p18"/>
          <p:cNvSpPr txBox="1"/>
          <p:nvPr>
            <p:ph idx="2" type="subTitle"/>
          </p:nvPr>
        </p:nvSpPr>
        <p:spPr>
          <a:xfrm>
            <a:off x="119016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2" name="Google Shape;942;p18"/>
          <p:cNvSpPr txBox="1"/>
          <p:nvPr>
            <p:ph idx="3" type="subTitle"/>
          </p:nvPr>
        </p:nvSpPr>
        <p:spPr>
          <a:xfrm>
            <a:off x="594504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3" name="Google Shape;943;p18"/>
          <p:cNvSpPr txBox="1"/>
          <p:nvPr>
            <p:ph idx="4" type="subTitle"/>
          </p:nvPr>
        </p:nvSpPr>
        <p:spPr>
          <a:xfrm>
            <a:off x="594504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4" name="Google Shape;944;p18"/>
          <p:cNvSpPr txBox="1"/>
          <p:nvPr>
            <p:ph idx="5" type="subTitle"/>
          </p:nvPr>
        </p:nvSpPr>
        <p:spPr>
          <a:xfrm>
            <a:off x="356760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5" name="Google Shape;945;p18"/>
          <p:cNvSpPr txBox="1"/>
          <p:nvPr>
            <p:ph idx="6" type="subTitle"/>
          </p:nvPr>
        </p:nvSpPr>
        <p:spPr>
          <a:xfrm>
            <a:off x="356760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6" name="Google Shape;946;p18"/>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947" name="Google Shape;947;p18"/>
          <p:cNvGrpSpPr/>
          <p:nvPr/>
        </p:nvGrpSpPr>
        <p:grpSpPr>
          <a:xfrm rot="-2918387">
            <a:off x="-156343" y="-91325"/>
            <a:ext cx="569392" cy="950297"/>
            <a:chOff x="1980950" y="3649100"/>
            <a:chExt cx="146600" cy="244675"/>
          </a:xfrm>
        </p:grpSpPr>
        <p:sp>
          <p:nvSpPr>
            <p:cNvPr id="948" name="Google Shape;948;p18"/>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18"/>
          <p:cNvGrpSpPr/>
          <p:nvPr/>
        </p:nvGrpSpPr>
        <p:grpSpPr>
          <a:xfrm rot="-2013131">
            <a:off x="8738566" y="512475"/>
            <a:ext cx="623487" cy="1156670"/>
            <a:chOff x="2369275" y="3344925"/>
            <a:chExt cx="160525" cy="297800"/>
          </a:xfrm>
        </p:grpSpPr>
        <p:sp>
          <p:nvSpPr>
            <p:cNvPr id="960" name="Google Shape;960;p18"/>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18"/>
          <p:cNvGrpSpPr/>
          <p:nvPr/>
        </p:nvGrpSpPr>
        <p:grpSpPr>
          <a:xfrm rot="6235069">
            <a:off x="818885" y="-220963"/>
            <a:ext cx="817372" cy="843276"/>
            <a:chOff x="2894600" y="3171950"/>
            <a:chExt cx="210450" cy="217125"/>
          </a:xfrm>
        </p:grpSpPr>
        <p:sp>
          <p:nvSpPr>
            <p:cNvPr id="976" name="Google Shape;976;p18"/>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18"/>
          <p:cNvGrpSpPr/>
          <p:nvPr/>
        </p:nvGrpSpPr>
        <p:grpSpPr>
          <a:xfrm rot="6698716">
            <a:off x="-353648" y="846037"/>
            <a:ext cx="1139236" cy="832555"/>
            <a:chOff x="3261275" y="2943825"/>
            <a:chExt cx="293325" cy="214350"/>
          </a:xfrm>
        </p:grpSpPr>
        <p:sp>
          <p:nvSpPr>
            <p:cNvPr id="979" name="Google Shape;979;p18"/>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18"/>
          <p:cNvSpPr/>
          <p:nvPr/>
        </p:nvSpPr>
        <p:spPr>
          <a:xfrm rot="1720377">
            <a:off x="7543202"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8"/>
          <p:cNvSpPr/>
          <p:nvPr/>
        </p:nvSpPr>
        <p:spPr>
          <a:xfrm rot="842110">
            <a:off x="8523020" y="-44893"/>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18"/>
          <p:cNvGrpSpPr/>
          <p:nvPr/>
        </p:nvGrpSpPr>
        <p:grpSpPr>
          <a:xfrm rot="-6757396">
            <a:off x="1094034" y="323603"/>
            <a:ext cx="414892" cy="1399056"/>
            <a:chOff x="954700" y="3672025"/>
            <a:chExt cx="106825" cy="360200"/>
          </a:xfrm>
        </p:grpSpPr>
        <p:sp>
          <p:nvSpPr>
            <p:cNvPr id="986" name="Google Shape;986;p1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18"/>
          <p:cNvGrpSpPr/>
          <p:nvPr/>
        </p:nvGrpSpPr>
        <p:grpSpPr>
          <a:xfrm flipH="1" rot="-4839262">
            <a:off x="7749945" y="491434"/>
            <a:ext cx="735585" cy="735614"/>
            <a:chOff x="2894600" y="3171950"/>
            <a:chExt cx="210450" cy="217125"/>
          </a:xfrm>
        </p:grpSpPr>
        <p:sp>
          <p:nvSpPr>
            <p:cNvPr id="996" name="Google Shape;996;p18"/>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8"/>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ONE_COLUMN_TEXT_1_1">
    <p:bg>
      <p:bgPr>
        <a:solidFill>
          <a:schemeClr val="accent1"/>
        </a:solidFill>
      </p:bgPr>
    </p:bg>
    <p:spTree>
      <p:nvGrpSpPr>
        <p:cNvPr id="998" name="Shape 998"/>
        <p:cNvGrpSpPr/>
        <p:nvPr/>
      </p:nvGrpSpPr>
      <p:grpSpPr>
        <a:xfrm>
          <a:off x="0" y="0"/>
          <a:ext cx="0" cy="0"/>
          <a:chOff x="0" y="0"/>
          <a:chExt cx="0" cy="0"/>
        </a:xfrm>
      </p:grpSpPr>
      <p:sp>
        <p:nvSpPr>
          <p:cNvPr id="999" name="Google Shape;999;p19"/>
          <p:cNvSpPr txBox="1"/>
          <p:nvPr>
            <p:ph idx="1" type="subTitle"/>
          </p:nvPr>
        </p:nvSpPr>
        <p:spPr>
          <a:xfrm>
            <a:off x="720001"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0" name="Google Shape;1000;p19"/>
          <p:cNvSpPr txBox="1"/>
          <p:nvPr>
            <p:ph idx="2" type="subTitle"/>
          </p:nvPr>
        </p:nvSpPr>
        <p:spPr>
          <a:xfrm>
            <a:off x="720001"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1" name="Google Shape;1001;p1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02" name="Google Shape;1002;p19"/>
          <p:cNvSpPr txBox="1"/>
          <p:nvPr>
            <p:ph idx="3" type="subTitle"/>
          </p:nvPr>
        </p:nvSpPr>
        <p:spPr>
          <a:xfrm>
            <a:off x="6667800"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3" name="Google Shape;1003;p19"/>
          <p:cNvSpPr txBox="1"/>
          <p:nvPr>
            <p:ph idx="4" type="subTitle"/>
          </p:nvPr>
        </p:nvSpPr>
        <p:spPr>
          <a:xfrm>
            <a:off x="6667800"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4" name="Google Shape;1004;p19"/>
          <p:cNvSpPr txBox="1"/>
          <p:nvPr>
            <p:ph idx="5" type="subTitle"/>
          </p:nvPr>
        </p:nvSpPr>
        <p:spPr>
          <a:xfrm>
            <a:off x="2702601"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5" name="Google Shape;1005;p19"/>
          <p:cNvSpPr txBox="1"/>
          <p:nvPr>
            <p:ph idx="6" type="subTitle"/>
          </p:nvPr>
        </p:nvSpPr>
        <p:spPr>
          <a:xfrm>
            <a:off x="2699304"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6" name="Google Shape;1006;p19"/>
          <p:cNvSpPr txBox="1"/>
          <p:nvPr>
            <p:ph idx="7" type="subTitle"/>
          </p:nvPr>
        </p:nvSpPr>
        <p:spPr>
          <a:xfrm>
            <a:off x="4692696"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7" name="Google Shape;1007;p19"/>
          <p:cNvSpPr txBox="1"/>
          <p:nvPr>
            <p:ph idx="8" type="subTitle"/>
          </p:nvPr>
        </p:nvSpPr>
        <p:spPr>
          <a:xfrm>
            <a:off x="4692696"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008" name="Google Shape;1008;p19"/>
          <p:cNvGrpSpPr/>
          <p:nvPr/>
        </p:nvGrpSpPr>
        <p:grpSpPr>
          <a:xfrm rot="-2700065">
            <a:off x="-105208" y="747786"/>
            <a:ext cx="598768" cy="1110833"/>
            <a:chOff x="2369275" y="3344925"/>
            <a:chExt cx="160525" cy="297800"/>
          </a:xfrm>
        </p:grpSpPr>
        <p:sp>
          <p:nvSpPr>
            <p:cNvPr id="1009" name="Google Shape;1009;p1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19"/>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19"/>
          <p:cNvGrpSpPr/>
          <p:nvPr/>
        </p:nvGrpSpPr>
        <p:grpSpPr>
          <a:xfrm rot="-6261324">
            <a:off x="1228297" y="434228"/>
            <a:ext cx="358602" cy="1165471"/>
            <a:chOff x="954700" y="3672025"/>
            <a:chExt cx="106825" cy="360200"/>
          </a:xfrm>
        </p:grpSpPr>
        <p:sp>
          <p:nvSpPr>
            <p:cNvPr id="1026" name="Google Shape;1026;p1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19"/>
          <p:cNvGrpSpPr/>
          <p:nvPr/>
        </p:nvGrpSpPr>
        <p:grpSpPr>
          <a:xfrm rot="-2161832">
            <a:off x="219781" y="57677"/>
            <a:ext cx="546806" cy="912618"/>
            <a:chOff x="1980950" y="3649100"/>
            <a:chExt cx="146600" cy="244675"/>
          </a:xfrm>
        </p:grpSpPr>
        <p:sp>
          <p:nvSpPr>
            <p:cNvPr id="1036" name="Google Shape;1036;p1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19"/>
          <p:cNvGrpSpPr/>
          <p:nvPr/>
        </p:nvGrpSpPr>
        <p:grpSpPr>
          <a:xfrm rot="-2700000">
            <a:off x="8525949" y="3948162"/>
            <a:ext cx="388232" cy="608020"/>
            <a:chOff x="683900" y="3612800"/>
            <a:chExt cx="105100" cy="164600"/>
          </a:xfrm>
        </p:grpSpPr>
        <p:sp>
          <p:nvSpPr>
            <p:cNvPr id="1048" name="Google Shape;1048;p1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19"/>
          <p:cNvGrpSpPr/>
          <p:nvPr/>
        </p:nvGrpSpPr>
        <p:grpSpPr>
          <a:xfrm rot="3303917">
            <a:off x="7811565" y="4352123"/>
            <a:ext cx="360250" cy="1149365"/>
            <a:chOff x="616875" y="3027700"/>
            <a:chExt cx="97525" cy="311150"/>
          </a:xfrm>
        </p:grpSpPr>
        <p:sp>
          <p:nvSpPr>
            <p:cNvPr id="1051" name="Google Shape;1051;p1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19"/>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_2">
    <p:bg>
      <p:bgPr>
        <a:solidFill>
          <a:schemeClr val="accent1"/>
        </a:solidFill>
      </p:bgPr>
    </p:bg>
    <p:spTree>
      <p:nvGrpSpPr>
        <p:cNvPr id="1057" name="Shape 1057"/>
        <p:cNvGrpSpPr/>
        <p:nvPr/>
      </p:nvGrpSpPr>
      <p:grpSpPr>
        <a:xfrm>
          <a:off x="0" y="0"/>
          <a:ext cx="0" cy="0"/>
          <a:chOff x="0" y="0"/>
          <a:chExt cx="0" cy="0"/>
        </a:xfrm>
      </p:grpSpPr>
      <p:sp>
        <p:nvSpPr>
          <p:cNvPr id="1058" name="Google Shape;1058;p20"/>
          <p:cNvSpPr txBox="1"/>
          <p:nvPr>
            <p:ph idx="1" type="subTitle"/>
          </p:nvPr>
        </p:nvSpPr>
        <p:spPr>
          <a:xfrm>
            <a:off x="1988886" y="3456857"/>
            <a:ext cx="23133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59" name="Google Shape;1059;p20"/>
          <p:cNvSpPr txBox="1"/>
          <p:nvPr>
            <p:ph idx="2" type="subTitle"/>
          </p:nvPr>
        </p:nvSpPr>
        <p:spPr>
          <a:xfrm>
            <a:off x="2269535" y="3188100"/>
            <a:ext cx="1752000" cy="41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60" name="Google Shape;1060;p20"/>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61" name="Google Shape;1061;p20"/>
          <p:cNvSpPr txBox="1"/>
          <p:nvPr>
            <p:ph idx="3" type="subTitle"/>
          </p:nvPr>
        </p:nvSpPr>
        <p:spPr>
          <a:xfrm>
            <a:off x="4841814" y="3456857"/>
            <a:ext cx="23133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62" name="Google Shape;1062;p20"/>
          <p:cNvSpPr txBox="1"/>
          <p:nvPr>
            <p:ph idx="4" type="subTitle"/>
          </p:nvPr>
        </p:nvSpPr>
        <p:spPr>
          <a:xfrm>
            <a:off x="5122464" y="3186660"/>
            <a:ext cx="1752000" cy="41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063" name="Google Shape;1063;p20"/>
          <p:cNvGrpSpPr/>
          <p:nvPr/>
        </p:nvGrpSpPr>
        <p:grpSpPr>
          <a:xfrm rot="-2700065">
            <a:off x="-105208" y="747786"/>
            <a:ext cx="598768" cy="1110833"/>
            <a:chOff x="2369275" y="3344925"/>
            <a:chExt cx="160525" cy="297800"/>
          </a:xfrm>
        </p:grpSpPr>
        <p:sp>
          <p:nvSpPr>
            <p:cNvPr id="1064" name="Google Shape;1064;p2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9" name="Google Shape;1079;p20"/>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20"/>
          <p:cNvGrpSpPr/>
          <p:nvPr/>
        </p:nvGrpSpPr>
        <p:grpSpPr>
          <a:xfrm rot="-6261324">
            <a:off x="1228297" y="434228"/>
            <a:ext cx="358602" cy="1165471"/>
            <a:chOff x="954700" y="3672025"/>
            <a:chExt cx="106825" cy="360200"/>
          </a:xfrm>
        </p:grpSpPr>
        <p:sp>
          <p:nvSpPr>
            <p:cNvPr id="1081" name="Google Shape;1081;p2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20"/>
          <p:cNvGrpSpPr/>
          <p:nvPr/>
        </p:nvGrpSpPr>
        <p:grpSpPr>
          <a:xfrm rot="-2161832">
            <a:off x="219781" y="57677"/>
            <a:ext cx="546806" cy="912618"/>
            <a:chOff x="1980950" y="3649100"/>
            <a:chExt cx="146600" cy="244675"/>
          </a:xfrm>
        </p:grpSpPr>
        <p:sp>
          <p:nvSpPr>
            <p:cNvPr id="1091" name="Google Shape;1091;p2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20"/>
          <p:cNvGrpSpPr/>
          <p:nvPr/>
        </p:nvGrpSpPr>
        <p:grpSpPr>
          <a:xfrm rot="-2700000">
            <a:off x="8525949" y="3948162"/>
            <a:ext cx="388232" cy="608020"/>
            <a:chOff x="683900" y="3612800"/>
            <a:chExt cx="105100" cy="164600"/>
          </a:xfrm>
        </p:grpSpPr>
        <p:sp>
          <p:nvSpPr>
            <p:cNvPr id="1103" name="Google Shape;1103;p2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20"/>
          <p:cNvGrpSpPr/>
          <p:nvPr/>
        </p:nvGrpSpPr>
        <p:grpSpPr>
          <a:xfrm rot="3303917">
            <a:off x="7811565" y="4352123"/>
            <a:ext cx="360250" cy="1149365"/>
            <a:chOff x="616875" y="3027700"/>
            <a:chExt cx="97525" cy="311150"/>
          </a:xfrm>
        </p:grpSpPr>
        <p:sp>
          <p:nvSpPr>
            <p:cNvPr id="1106" name="Google Shape;1106;p2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20"/>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bg>
      <p:bgPr>
        <a:solidFill>
          <a:schemeClr val="accent2"/>
        </a:solidFill>
      </p:bgPr>
    </p:bg>
    <p:spTree>
      <p:nvGrpSpPr>
        <p:cNvPr id="112" name="Shape 112"/>
        <p:cNvGrpSpPr/>
        <p:nvPr/>
      </p:nvGrpSpPr>
      <p:grpSpPr>
        <a:xfrm>
          <a:off x="0" y="0"/>
          <a:ext cx="0" cy="0"/>
          <a:chOff x="0" y="0"/>
          <a:chExt cx="0" cy="0"/>
        </a:xfrm>
      </p:grpSpPr>
      <p:grpSp>
        <p:nvGrpSpPr>
          <p:cNvPr id="113" name="Google Shape;113;p3"/>
          <p:cNvGrpSpPr/>
          <p:nvPr/>
        </p:nvGrpSpPr>
        <p:grpSpPr>
          <a:xfrm rot="3553717">
            <a:off x="-190479" y="3898355"/>
            <a:ext cx="1657053" cy="1186673"/>
            <a:chOff x="2656025" y="2684075"/>
            <a:chExt cx="464100" cy="332350"/>
          </a:xfrm>
        </p:grpSpPr>
        <p:sp>
          <p:nvSpPr>
            <p:cNvPr id="114" name="Google Shape;114;p3"/>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3"/>
          <p:cNvGrpSpPr/>
          <p:nvPr/>
        </p:nvGrpSpPr>
        <p:grpSpPr>
          <a:xfrm rot="1425117">
            <a:off x="1636783" y="4272006"/>
            <a:ext cx="870560" cy="1160758"/>
            <a:chOff x="2957300" y="3608175"/>
            <a:chExt cx="231325" cy="310850"/>
          </a:xfrm>
        </p:grpSpPr>
        <p:sp>
          <p:nvSpPr>
            <p:cNvPr id="123" name="Google Shape;123;p3"/>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2084963">
            <a:off x="6461954" y="-103695"/>
            <a:ext cx="1670611" cy="1197127"/>
            <a:chOff x="692625" y="2569725"/>
            <a:chExt cx="463800" cy="332350"/>
          </a:xfrm>
        </p:grpSpPr>
        <p:sp>
          <p:nvSpPr>
            <p:cNvPr id="137" name="Google Shape;137;p3"/>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3"/>
          <p:cNvGrpSpPr/>
          <p:nvPr/>
        </p:nvGrpSpPr>
        <p:grpSpPr>
          <a:xfrm rot="-1062273">
            <a:off x="8878022" y="229689"/>
            <a:ext cx="384784" cy="1297441"/>
            <a:chOff x="954700" y="3672025"/>
            <a:chExt cx="106825" cy="360200"/>
          </a:xfrm>
        </p:grpSpPr>
        <p:sp>
          <p:nvSpPr>
            <p:cNvPr id="140" name="Google Shape;140;p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3"/>
          <p:cNvGrpSpPr/>
          <p:nvPr/>
        </p:nvGrpSpPr>
        <p:grpSpPr>
          <a:xfrm rot="1031363">
            <a:off x="8511594" y="1716289"/>
            <a:ext cx="781001" cy="756958"/>
            <a:chOff x="852825" y="3133350"/>
            <a:chExt cx="216825" cy="210150"/>
          </a:xfrm>
        </p:grpSpPr>
        <p:sp>
          <p:nvSpPr>
            <p:cNvPr id="150" name="Google Shape;150;p3"/>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3"/>
          <p:cNvGrpSpPr/>
          <p:nvPr/>
        </p:nvGrpSpPr>
        <p:grpSpPr>
          <a:xfrm rot="-9086648">
            <a:off x="6442476" y="-673704"/>
            <a:ext cx="351283" cy="1120755"/>
            <a:chOff x="616875" y="3027700"/>
            <a:chExt cx="97525" cy="311150"/>
          </a:xfrm>
        </p:grpSpPr>
        <p:sp>
          <p:nvSpPr>
            <p:cNvPr id="153" name="Google Shape;153;p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3"/>
          <p:cNvGrpSpPr/>
          <p:nvPr/>
        </p:nvGrpSpPr>
        <p:grpSpPr>
          <a:xfrm rot="1974894">
            <a:off x="7552184" y="872286"/>
            <a:ext cx="233139" cy="565604"/>
            <a:chOff x="1282375" y="3450000"/>
            <a:chExt cx="64725" cy="157025"/>
          </a:xfrm>
        </p:grpSpPr>
        <p:sp>
          <p:nvSpPr>
            <p:cNvPr id="159" name="Google Shape;159;p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3"/>
          <p:cNvGrpSpPr/>
          <p:nvPr/>
        </p:nvGrpSpPr>
        <p:grpSpPr>
          <a:xfrm rot="1302591">
            <a:off x="2690353" y="4653389"/>
            <a:ext cx="378569" cy="592888"/>
            <a:chOff x="683900" y="3612800"/>
            <a:chExt cx="105100" cy="164600"/>
          </a:xfrm>
        </p:grpSpPr>
        <p:sp>
          <p:nvSpPr>
            <p:cNvPr id="163" name="Google Shape;163;p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3"/>
          <p:cNvGrpSpPr/>
          <p:nvPr/>
        </p:nvGrpSpPr>
        <p:grpSpPr>
          <a:xfrm rot="1974894">
            <a:off x="215209" y="2937336"/>
            <a:ext cx="233139" cy="565604"/>
            <a:chOff x="1282375" y="3450000"/>
            <a:chExt cx="64725" cy="157025"/>
          </a:xfrm>
        </p:grpSpPr>
        <p:sp>
          <p:nvSpPr>
            <p:cNvPr id="166" name="Google Shape;166;p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3"/>
          <p:cNvGrpSpPr/>
          <p:nvPr/>
        </p:nvGrpSpPr>
        <p:grpSpPr>
          <a:xfrm rot="-762759">
            <a:off x="1048283" y="3314521"/>
            <a:ext cx="590931" cy="1096303"/>
            <a:chOff x="2369275" y="3344925"/>
            <a:chExt cx="160525" cy="297800"/>
          </a:xfrm>
        </p:grpSpPr>
        <p:sp>
          <p:nvSpPr>
            <p:cNvPr id="170" name="Google Shape;170;p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3"/>
          <p:cNvGrpSpPr/>
          <p:nvPr/>
        </p:nvGrpSpPr>
        <p:grpSpPr>
          <a:xfrm rot="4092482">
            <a:off x="8037452" y="-173701"/>
            <a:ext cx="773115" cy="298133"/>
            <a:chOff x="1154075" y="3734125"/>
            <a:chExt cx="201750" cy="77800"/>
          </a:xfrm>
        </p:grpSpPr>
        <p:sp>
          <p:nvSpPr>
            <p:cNvPr id="186" name="Google Shape;186;p3"/>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3"/>
          <p:cNvGrpSpPr/>
          <p:nvPr/>
        </p:nvGrpSpPr>
        <p:grpSpPr>
          <a:xfrm rot="1415750">
            <a:off x="8122903" y="501184"/>
            <a:ext cx="602211" cy="1005088"/>
            <a:chOff x="1980950" y="3649100"/>
            <a:chExt cx="146600" cy="244675"/>
          </a:xfrm>
        </p:grpSpPr>
        <p:sp>
          <p:nvSpPr>
            <p:cNvPr id="195" name="Google Shape;195;p3"/>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3"/>
          <p:cNvGrpSpPr/>
          <p:nvPr/>
        </p:nvGrpSpPr>
        <p:grpSpPr>
          <a:xfrm rot="897778">
            <a:off x="7790034" y="1701916"/>
            <a:ext cx="540259" cy="223794"/>
            <a:chOff x="2333000" y="3750375"/>
            <a:chExt cx="157050" cy="65050"/>
          </a:xfrm>
        </p:grpSpPr>
        <p:sp>
          <p:nvSpPr>
            <p:cNvPr id="209" name="Google Shape;209;p3"/>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_1">
    <p:bg>
      <p:bgPr>
        <a:solidFill>
          <a:schemeClr val="accent1"/>
        </a:solidFill>
      </p:bgPr>
    </p:bg>
    <p:spTree>
      <p:nvGrpSpPr>
        <p:cNvPr id="1112" name="Shape 1112"/>
        <p:cNvGrpSpPr/>
        <p:nvPr/>
      </p:nvGrpSpPr>
      <p:grpSpPr>
        <a:xfrm>
          <a:off x="0" y="0"/>
          <a:ext cx="0" cy="0"/>
          <a:chOff x="0" y="0"/>
          <a:chExt cx="0" cy="0"/>
        </a:xfrm>
      </p:grpSpPr>
      <p:sp>
        <p:nvSpPr>
          <p:cNvPr id="1113" name="Google Shape;1113;p21"/>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14" name="Google Shape;1114;p21"/>
          <p:cNvGrpSpPr/>
          <p:nvPr/>
        </p:nvGrpSpPr>
        <p:grpSpPr>
          <a:xfrm rot="-2700065">
            <a:off x="5167" y="1112073"/>
            <a:ext cx="598768" cy="1110833"/>
            <a:chOff x="2369275" y="3344925"/>
            <a:chExt cx="160525" cy="297800"/>
          </a:xfrm>
        </p:grpSpPr>
        <p:sp>
          <p:nvSpPr>
            <p:cNvPr id="1115" name="Google Shape;1115;p2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0" name="Google Shape;1130;p21"/>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1"/>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21"/>
          <p:cNvGrpSpPr/>
          <p:nvPr/>
        </p:nvGrpSpPr>
        <p:grpSpPr>
          <a:xfrm rot="-6261324">
            <a:off x="1338660" y="608466"/>
            <a:ext cx="358602" cy="1165471"/>
            <a:chOff x="954700" y="3672025"/>
            <a:chExt cx="106825" cy="360200"/>
          </a:xfrm>
        </p:grpSpPr>
        <p:sp>
          <p:nvSpPr>
            <p:cNvPr id="1133" name="Google Shape;1133;p2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21"/>
          <p:cNvGrpSpPr/>
          <p:nvPr/>
        </p:nvGrpSpPr>
        <p:grpSpPr>
          <a:xfrm rot="-4044333">
            <a:off x="262800" y="4144473"/>
            <a:ext cx="1234481" cy="919854"/>
            <a:chOff x="1954550" y="2620525"/>
            <a:chExt cx="310850" cy="231625"/>
          </a:xfrm>
        </p:grpSpPr>
        <p:sp>
          <p:nvSpPr>
            <p:cNvPr id="1143" name="Google Shape;1143;p21"/>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1"/>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1"/>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1"/>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1"/>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1"/>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1"/>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1"/>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1"/>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21"/>
          <p:cNvGrpSpPr/>
          <p:nvPr/>
        </p:nvGrpSpPr>
        <p:grpSpPr>
          <a:xfrm rot="-1012302">
            <a:off x="353529" y="2777724"/>
            <a:ext cx="417388" cy="653682"/>
            <a:chOff x="683900" y="3612800"/>
            <a:chExt cx="105100" cy="164600"/>
          </a:xfrm>
        </p:grpSpPr>
        <p:sp>
          <p:nvSpPr>
            <p:cNvPr id="1153" name="Google Shape;1153;p21"/>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1"/>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21"/>
          <p:cNvGrpSpPr/>
          <p:nvPr/>
        </p:nvGrpSpPr>
        <p:grpSpPr>
          <a:xfrm rot="2203129">
            <a:off x="1587612" y="4469229"/>
            <a:ext cx="239083" cy="580024"/>
            <a:chOff x="1282375" y="3450000"/>
            <a:chExt cx="64725" cy="157025"/>
          </a:xfrm>
        </p:grpSpPr>
        <p:sp>
          <p:nvSpPr>
            <p:cNvPr id="1156" name="Google Shape;1156;p2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21"/>
          <p:cNvGrpSpPr/>
          <p:nvPr/>
        </p:nvGrpSpPr>
        <p:grpSpPr>
          <a:xfrm rot="-2161832">
            <a:off x="146056" y="237764"/>
            <a:ext cx="546806" cy="912618"/>
            <a:chOff x="1980950" y="3649100"/>
            <a:chExt cx="146600" cy="244675"/>
          </a:xfrm>
        </p:grpSpPr>
        <p:sp>
          <p:nvSpPr>
            <p:cNvPr id="1160" name="Google Shape;1160;p2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171" name="Shape 1171"/>
        <p:cNvGrpSpPr/>
        <p:nvPr/>
      </p:nvGrpSpPr>
      <p:grpSpPr>
        <a:xfrm>
          <a:off x="0" y="0"/>
          <a:ext cx="0" cy="0"/>
          <a:chOff x="0" y="0"/>
          <a:chExt cx="0" cy="0"/>
        </a:xfrm>
      </p:grpSpPr>
      <p:sp>
        <p:nvSpPr>
          <p:cNvPr id="1172" name="Google Shape;1172;p22"/>
          <p:cNvSpPr txBox="1"/>
          <p:nvPr>
            <p:ph idx="1" type="subTitle"/>
          </p:nvPr>
        </p:nvSpPr>
        <p:spPr>
          <a:xfrm>
            <a:off x="3468150" y="3381500"/>
            <a:ext cx="2207700" cy="5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173" name="Google Shape;1173;p22"/>
          <p:cNvSpPr txBox="1"/>
          <p:nvPr>
            <p:ph type="ctrTitle"/>
          </p:nvPr>
        </p:nvSpPr>
        <p:spPr>
          <a:xfrm>
            <a:off x="1374900" y="1728450"/>
            <a:ext cx="63942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74" name="Google Shape;1174;p22"/>
          <p:cNvGrpSpPr/>
          <p:nvPr/>
        </p:nvGrpSpPr>
        <p:grpSpPr>
          <a:xfrm rot="3553717">
            <a:off x="-190479" y="3898355"/>
            <a:ext cx="1657053" cy="1186673"/>
            <a:chOff x="2656025" y="2684075"/>
            <a:chExt cx="464100" cy="332350"/>
          </a:xfrm>
        </p:grpSpPr>
        <p:sp>
          <p:nvSpPr>
            <p:cNvPr id="1175" name="Google Shape;1175;p22"/>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22"/>
          <p:cNvGrpSpPr/>
          <p:nvPr/>
        </p:nvGrpSpPr>
        <p:grpSpPr>
          <a:xfrm rot="1425117">
            <a:off x="1636783" y="4272006"/>
            <a:ext cx="870560" cy="1160758"/>
            <a:chOff x="2957300" y="3608175"/>
            <a:chExt cx="231325" cy="310850"/>
          </a:xfrm>
        </p:grpSpPr>
        <p:sp>
          <p:nvSpPr>
            <p:cNvPr id="1184" name="Google Shape;1184;p22"/>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22"/>
          <p:cNvGrpSpPr/>
          <p:nvPr/>
        </p:nvGrpSpPr>
        <p:grpSpPr>
          <a:xfrm rot="-2084963">
            <a:off x="6461954" y="-103695"/>
            <a:ext cx="1670611" cy="1197127"/>
            <a:chOff x="692625" y="2569725"/>
            <a:chExt cx="463800" cy="332350"/>
          </a:xfrm>
        </p:grpSpPr>
        <p:sp>
          <p:nvSpPr>
            <p:cNvPr id="1198" name="Google Shape;1198;p2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22"/>
          <p:cNvGrpSpPr/>
          <p:nvPr/>
        </p:nvGrpSpPr>
        <p:grpSpPr>
          <a:xfrm rot="-1062273">
            <a:off x="8878022" y="229689"/>
            <a:ext cx="384784" cy="1297441"/>
            <a:chOff x="954700" y="3672025"/>
            <a:chExt cx="106825" cy="360200"/>
          </a:xfrm>
        </p:grpSpPr>
        <p:sp>
          <p:nvSpPr>
            <p:cNvPr id="1201" name="Google Shape;1201;p2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22"/>
          <p:cNvGrpSpPr/>
          <p:nvPr/>
        </p:nvGrpSpPr>
        <p:grpSpPr>
          <a:xfrm rot="1031363">
            <a:off x="8511594" y="1716289"/>
            <a:ext cx="781001" cy="756958"/>
            <a:chOff x="852825" y="3133350"/>
            <a:chExt cx="216825" cy="210150"/>
          </a:xfrm>
        </p:grpSpPr>
        <p:sp>
          <p:nvSpPr>
            <p:cNvPr id="1211" name="Google Shape;1211;p2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2"/>
          <p:cNvGrpSpPr/>
          <p:nvPr/>
        </p:nvGrpSpPr>
        <p:grpSpPr>
          <a:xfrm rot="-9086648">
            <a:off x="6442476" y="-673704"/>
            <a:ext cx="351283" cy="1120755"/>
            <a:chOff x="616875" y="3027700"/>
            <a:chExt cx="97525" cy="311150"/>
          </a:xfrm>
        </p:grpSpPr>
        <p:sp>
          <p:nvSpPr>
            <p:cNvPr id="1214" name="Google Shape;1214;p2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22"/>
          <p:cNvGrpSpPr/>
          <p:nvPr/>
        </p:nvGrpSpPr>
        <p:grpSpPr>
          <a:xfrm rot="1974894">
            <a:off x="7552184" y="872286"/>
            <a:ext cx="233139" cy="565604"/>
            <a:chOff x="1282375" y="3450000"/>
            <a:chExt cx="64725" cy="157025"/>
          </a:xfrm>
        </p:grpSpPr>
        <p:sp>
          <p:nvSpPr>
            <p:cNvPr id="1220" name="Google Shape;1220;p2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2"/>
          <p:cNvGrpSpPr/>
          <p:nvPr/>
        </p:nvGrpSpPr>
        <p:grpSpPr>
          <a:xfrm rot="1302591">
            <a:off x="2690353" y="4653389"/>
            <a:ext cx="378569" cy="592888"/>
            <a:chOff x="683900" y="3612800"/>
            <a:chExt cx="105100" cy="164600"/>
          </a:xfrm>
        </p:grpSpPr>
        <p:sp>
          <p:nvSpPr>
            <p:cNvPr id="1224" name="Google Shape;1224;p2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22"/>
          <p:cNvGrpSpPr/>
          <p:nvPr/>
        </p:nvGrpSpPr>
        <p:grpSpPr>
          <a:xfrm rot="1974894">
            <a:off x="215209" y="2937336"/>
            <a:ext cx="233139" cy="565604"/>
            <a:chOff x="1282375" y="3450000"/>
            <a:chExt cx="64725" cy="157025"/>
          </a:xfrm>
        </p:grpSpPr>
        <p:sp>
          <p:nvSpPr>
            <p:cNvPr id="1227" name="Google Shape;1227;p2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22"/>
          <p:cNvGrpSpPr/>
          <p:nvPr/>
        </p:nvGrpSpPr>
        <p:grpSpPr>
          <a:xfrm rot="-762759">
            <a:off x="1048283" y="3314521"/>
            <a:ext cx="590931" cy="1096303"/>
            <a:chOff x="2369275" y="3344925"/>
            <a:chExt cx="160525" cy="297800"/>
          </a:xfrm>
        </p:grpSpPr>
        <p:sp>
          <p:nvSpPr>
            <p:cNvPr id="1231" name="Google Shape;1231;p2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22"/>
          <p:cNvGrpSpPr/>
          <p:nvPr/>
        </p:nvGrpSpPr>
        <p:grpSpPr>
          <a:xfrm rot="4092482">
            <a:off x="8037452" y="-173701"/>
            <a:ext cx="773115" cy="298133"/>
            <a:chOff x="1154075" y="3734125"/>
            <a:chExt cx="201750" cy="77800"/>
          </a:xfrm>
        </p:grpSpPr>
        <p:sp>
          <p:nvSpPr>
            <p:cNvPr id="1247" name="Google Shape;1247;p22"/>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22"/>
          <p:cNvGrpSpPr/>
          <p:nvPr/>
        </p:nvGrpSpPr>
        <p:grpSpPr>
          <a:xfrm rot="1415750">
            <a:off x="8122903" y="501184"/>
            <a:ext cx="602211" cy="1005088"/>
            <a:chOff x="1980950" y="3649100"/>
            <a:chExt cx="146600" cy="244675"/>
          </a:xfrm>
        </p:grpSpPr>
        <p:sp>
          <p:nvSpPr>
            <p:cNvPr id="1256" name="Google Shape;1256;p22"/>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2"/>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2"/>
          <p:cNvGrpSpPr/>
          <p:nvPr/>
        </p:nvGrpSpPr>
        <p:grpSpPr>
          <a:xfrm rot="897778">
            <a:off x="7790034" y="1701916"/>
            <a:ext cx="540259" cy="223794"/>
            <a:chOff x="2333000" y="3750375"/>
            <a:chExt cx="157050" cy="65050"/>
          </a:xfrm>
        </p:grpSpPr>
        <p:sp>
          <p:nvSpPr>
            <p:cNvPr id="1270" name="Google Shape;1270;p22"/>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2"/>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2"/>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2"/>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2"/>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1275" name="Shape 1275"/>
        <p:cNvGrpSpPr/>
        <p:nvPr/>
      </p:nvGrpSpPr>
      <p:grpSpPr>
        <a:xfrm>
          <a:off x="0" y="0"/>
          <a:ext cx="0" cy="0"/>
          <a:chOff x="0" y="0"/>
          <a:chExt cx="0" cy="0"/>
        </a:xfrm>
      </p:grpSpPr>
      <p:sp>
        <p:nvSpPr>
          <p:cNvPr id="1276" name="Google Shape;1276;p23"/>
          <p:cNvSpPr txBox="1"/>
          <p:nvPr>
            <p:ph idx="1" type="subTitle"/>
          </p:nvPr>
        </p:nvSpPr>
        <p:spPr>
          <a:xfrm>
            <a:off x="1154149"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277" name="Google Shape;1277;p23"/>
          <p:cNvSpPr txBox="1"/>
          <p:nvPr>
            <p:ph type="ctrTitle"/>
          </p:nvPr>
        </p:nvSpPr>
        <p:spPr>
          <a:xfrm>
            <a:off x="1220742"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278" name="Google Shape;1278;p23"/>
          <p:cNvGrpSpPr/>
          <p:nvPr/>
        </p:nvGrpSpPr>
        <p:grpSpPr>
          <a:xfrm rot="-4458744">
            <a:off x="6837600" y="3805676"/>
            <a:ext cx="394600" cy="1330542"/>
            <a:chOff x="954700" y="3672025"/>
            <a:chExt cx="106825" cy="360200"/>
          </a:xfrm>
        </p:grpSpPr>
        <p:sp>
          <p:nvSpPr>
            <p:cNvPr id="1279" name="Google Shape;1279;p2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23"/>
          <p:cNvGrpSpPr/>
          <p:nvPr/>
        </p:nvGrpSpPr>
        <p:grpSpPr>
          <a:xfrm rot="-2700000">
            <a:off x="8329299" y="3793812"/>
            <a:ext cx="388232" cy="608020"/>
            <a:chOff x="683900" y="3612800"/>
            <a:chExt cx="105100" cy="164600"/>
          </a:xfrm>
        </p:grpSpPr>
        <p:sp>
          <p:nvSpPr>
            <p:cNvPr id="1289" name="Google Shape;1289;p2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23"/>
          <p:cNvGrpSpPr/>
          <p:nvPr/>
        </p:nvGrpSpPr>
        <p:grpSpPr>
          <a:xfrm rot="3303917">
            <a:off x="7811565" y="4352123"/>
            <a:ext cx="360250" cy="1149365"/>
            <a:chOff x="616875" y="3027700"/>
            <a:chExt cx="97525" cy="311150"/>
          </a:xfrm>
        </p:grpSpPr>
        <p:sp>
          <p:nvSpPr>
            <p:cNvPr id="1292" name="Google Shape;1292;p2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23"/>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3"/>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9" name="Google Shape;1299;p23"/>
          <p:cNvGrpSpPr/>
          <p:nvPr/>
        </p:nvGrpSpPr>
        <p:grpSpPr>
          <a:xfrm rot="-714897">
            <a:off x="6205882" y="4634928"/>
            <a:ext cx="883118" cy="855931"/>
            <a:chOff x="852825" y="3133350"/>
            <a:chExt cx="216825" cy="210150"/>
          </a:xfrm>
        </p:grpSpPr>
        <p:sp>
          <p:nvSpPr>
            <p:cNvPr id="1300" name="Google Shape;1300;p23"/>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3"/>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302" name="Shape 1302"/>
        <p:cNvGrpSpPr/>
        <p:nvPr/>
      </p:nvGrpSpPr>
      <p:grpSpPr>
        <a:xfrm>
          <a:off x="0" y="0"/>
          <a:ext cx="0" cy="0"/>
          <a:chOff x="0" y="0"/>
          <a:chExt cx="0" cy="0"/>
        </a:xfrm>
      </p:grpSpPr>
      <p:sp>
        <p:nvSpPr>
          <p:cNvPr id="1303" name="Google Shape;1303;p24"/>
          <p:cNvSpPr/>
          <p:nvPr/>
        </p:nvSpPr>
        <p:spPr>
          <a:xfrm rot="173892">
            <a:off x="2678758" y="3361849"/>
            <a:ext cx="3786478" cy="1528093"/>
          </a:xfrm>
          <a:custGeom>
            <a:rect b="b" l="l" r="r" t="t"/>
            <a:pathLst>
              <a:path extrusionOk="0" h="25285" w="35421">
                <a:moveTo>
                  <a:pt x="7640" y="3414"/>
                </a:moveTo>
                <a:lnTo>
                  <a:pt x="7640" y="3414"/>
                </a:lnTo>
                <a:cubicBezTo>
                  <a:pt x="6479" y="4192"/>
                  <a:pt x="5411" y="5040"/>
                  <a:pt x="4424" y="6003"/>
                </a:cubicBezTo>
                <a:cubicBezTo>
                  <a:pt x="5329" y="4947"/>
                  <a:pt x="6421" y="4099"/>
                  <a:pt x="7640" y="3414"/>
                </a:cubicBezTo>
                <a:close/>
                <a:moveTo>
                  <a:pt x="22330" y="602"/>
                </a:moveTo>
                <a:cubicBezTo>
                  <a:pt x="22459" y="602"/>
                  <a:pt x="22591" y="641"/>
                  <a:pt x="22720" y="663"/>
                </a:cubicBezTo>
                <a:cubicBezTo>
                  <a:pt x="23684" y="802"/>
                  <a:pt x="24612" y="1069"/>
                  <a:pt x="25541" y="1278"/>
                </a:cubicBezTo>
                <a:cubicBezTo>
                  <a:pt x="27410" y="1731"/>
                  <a:pt x="29024" y="2648"/>
                  <a:pt x="30510" y="3832"/>
                </a:cubicBezTo>
                <a:cubicBezTo>
                  <a:pt x="31682" y="4784"/>
                  <a:pt x="32576" y="5968"/>
                  <a:pt x="33389" y="7257"/>
                </a:cubicBezTo>
                <a:cubicBezTo>
                  <a:pt x="34016" y="8267"/>
                  <a:pt x="34469" y="9312"/>
                  <a:pt x="34736" y="10438"/>
                </a:cubicBezTo>
                <a:lnTo>
                  <a:pt x="34736" y="10542"/>
                </a:lnTo>
                <a:cubicBezTo>
                  <a:pt x="34724" y="11343"/>
                  <a:pt x="34654" y="12121"/>
                  <a:pt x="34585" y="12911"/>
                </a:cubicBezTo>
                <a:cubicBezTo>
                  <a:pt x="34573" y="12980"/>
                  <a:pt x="34573" y="13062"/>
                  <a:pt x="34538" y="13155"/>
                </a:cubicBezTo>
                <a:cubicBezTo>
                  <a:pt x="34585" y="13259"/>
                  <a:pt x="34585" y="13387"/>
                  <a:pt x="34515" y="13514"/>
                </a:cubicBezTo>
                <a:cubicBezTo>
                  <a:pt x="34411" y="13677"/>
                  <a:pt x="34306" y="13851"/>
                  <a:pt x="34190" y="14048"/>
                </a:cubicBezTo>
                <a:lnTo>
                  <a:pt x="34190" y="13410"/>
                </a:lnTo>
                <a:cubicBezTo>
                  <a:pt x="34979" y="9509"/>
                  <a:pt x="32425" y="5841"/>
                  <a:pt x="29093" y="3867"/>
                </a:cubicBezTo>
                <a:cubicBezTo>
                  <a:pt x="27004" y="2637"/>
                  <a:pt x="24670" y="1778"/>
                  <a:pt x="22232" y="1278"/>
                </a:cubicBezTo>
                <a:cubicBezTo>
                  <a:pt x="22186" y="1267"/>
                  <a:pt x="22163" y="1267"/>
                  <a:pt x="22116" y="1255"/>
                </a:cubicBezTo>
                <a:cubicBezTo>
                  <a:pt x="21896" y="1209"/>
                  <a:pt x="21675" y="1162"/>
                  <a:pt x="21455" y="1139"/>
                </a:cubicBezTo>
                <a:cubicBezTo>
                  <a:pt x="21373" y="1081"/>
                  <a:pt x="21292" y="1069"/>
                  <a:pt x="21188" y="1046"/>
                </a:cubicBezTo>
                <a:cubicBezTo>
                  <a:pt x="20654" y="976"/>
                  <a:pt x="20108" y="907"/>
                  <a:pt x="19562" y="837"/>
                </a:cubicBezTo>
                <a:cubicBezTo>
                  <a:pt x="19938" y="778"/>
                  <a:pt x="20305" y="715"/>
                  <a:pt x="20674" y="715"/>
                </a:cubicBezTo>
                <a:cubicBezTo>
                  <a:pt x="20886" y="715"/>
                  <a:pt x="21099" y="736"/>
                  <a:pt x="21315" y="791"/>
                </a:cubicBezTo>
                <a:cubicBezTo>
                  <a:pt x="21445" y="827"/>
                  <a:pt x="21600" y="880"/>
                  <a:pt x="21731" y="880"/>
                </a:cubicBezTo>
                <a:cubicBezTo>
                  <a:pt x="21811" y="880"/>
                  <a:pt x="21882" y="860"/>
                  <a:pt x="21931" y="802"/>
                </a:cubicBezTo>
                <a:cubicBezTo>
                  <a:pt x="22057" y="646"/>
                  <a:pt x="22192" y="602"/>
                  <a:pt x="22330" y="602"/>
                </a:cubicBezTo>
                <a:close/>
                <a:moveTo>
                  <a:pt x="34097" y="13793"/>
                </a:moveTo>
                <a:cubicBezTo>
                  <a:pt x="34074" y="13979"/>
                  <a:pt x="34051" y="14153"/>
                  <a:pt x="34016" y="14350"/>
                </a:cubicBezTo>
                <a:cubicBezTo>
                  <a:pt x="33946" y="14478"/>
                  <a:pt x="33853" y="14617"/>
                  <a:pt x="33784" y="14768"/>
                </a:cubicBezTo>
                <a:cubicBezTo>
                  <a:pt x="33830" y="14664"/>
                  <a:pt x="33865" y="14548"/>
                  <a:pt x="33900" y="14443"/>
                </a:cubicBezTo>
                <a:cubicBezTo>
                  <a:pt x="33969" y="14234"/>
                  <a:pt x="34039" y="14014"/>
                  <a:pt x="34097" y="13793"/>
                </a:cubicBezTo>
                <a:close/>
                <a:moveTo>
                  <a:pt x="648" y="16288"/>
                </a:moveTo>
                <a:lnTo>
                  <a:pt x="648" y="16288"/>
                </a:lnTo>
                <a:cubicBezTo>
                  <a:pt x="649" y="16293"/>
                  <a:pt x="650" y="16297"/>
                  <a:pt x="651" y="16301"/>
                </a:cubicBezTo>
                <a:lnTo>
                  <a:pt x="651" y="16289"/>
                </a:lnTo>
                <a:cubicBezTo>
                  <a:pt x="650" y="16289"/>
                  <a:pt x="649" y="16289"/>
                  <a:pt x="648" y="16288"/>
                </a:cubicBezTo>
                <a:close/>
                <a:moveTo>
                  <a:pt x="651" y="16301"/>
                </a:moveTo>
                <a:lnTo>
                  <a:pt x="651" y="16823"/>
                </a:lnTo>
                <a:lnTo>
                  <a:pt x="697" y="16823"/>
                </a:lnTo>
                <a:lnTo>
                  <a:pt x="651" y="16301"/>
                </a:lnTo>
                <a:close/>
                <a:moveTo>
                  <a:pt x="32437" y="17345"/>
                </a:moveTo>
                <a:lnTo>
                  <a:pt x="32437" y="17345"/>
                </a:lnTo>
                <a:cubicBezTo>
                  <a:pt x="32402" y="17427"/>
                  <a:pt x="32391" y="17485"/>
                  <a:pt x="32367" y="17554"/>
                </a:cubicBezTo>
                <a:lnTo>
                  <a:pt x="32205" y="17717"/>
                </a:lnTo>
                <a:cubicBezTo>
                  <a:pt x="32112" y="17787"/>
                  <a:pt x="32031" y="17856"/>
                  <a:pt x="31961" y="17926"/>
                </a:cubicBezTo>
                <a:cubicBezTo>
                  <a:pt x="32089" y="17775"/>
                  <a:pt x="32205" y="17612"/>
                  <a:pt x="32332" y="17438"/>
                </a:cubicBezTo>
                <a:cubicBezTo>
                  <a:pt x="32367" y="17403"/>
                  <a:pt x="32402" y="17380"/>
                  <a:pt x="32437" y="17345"/>
                </a:cubicBezTo>
                <a:close/>
                <a:moveTo>
                  <a:pt x="19884" y="0"/>
                </a:moveTo>
                <a:cubicBezTo>
                  <a:pt x="19223" y="0"/>
                  <a:pt x="18558" y="29"/>
                  <a:pt x="17891" y="83"/>
                </a:cubicBezTo>
                <a:cubicBezTo>
                  <a:pt x="17229" y="141"/>
                  <a:pt x="16555" y="175"/>
                  <a:pt x="15905" y="350"/>
                </a:cubicBezTo>
                <a:cubicBezTo>
                  <a:pt x="15836" y="373"/>
                  <a:pt x="15754" y="373"/>
                  <a:pt x="15685" y="384"/>
                </a:cubicBezTo>
                <a:cubicBezTo>
                  <a:pt x="15232" y="431"/>
                  <a:pt x="14791" y="466"/>
                  <a:pt x="14385" y="686"/>
                </a:cubicBezTo>
                <a:cubicBezTo>
                  <a:pt x="14234" y="698"/>
                  <a:pt x="14106" y="733"/>
                  <a:pt x="13990" y="814"/>
                </a:cubicBezTo>
                <a:cubicBezTo>
                  <a:pt x="13943" y="808"/>
                  <a:pt x="13900" y="805"/>
                  <a:pt x="13859" y="805"/>
                </a:cubicBezTo>
                <a:cubicBezTo>
                  <a:pt x="13819" y="805"/>
                  <a:pt x="13781" y="808"/>
                  <a:pt x="13746" y="814"/>
                </a:cubicBezTo>
                <a:cubicBezTo>
                  <a:pt x="13502" y="849"/>
                  <a:pt x="13247" y="930"/>
                  <a:pt x="13003" y="1023"/>
                </a:cubicBezTo>
                <a:cubicBezTo>
                  <a:pt x="12991" y="1023"/>
                  <a:pt x="12980" y="1035"/>
                  <a:pt x="12980" y="1035"/>
                </a:cubicBezTo>
                <a:cubicBezTo>
                  <a:pt x="12887" y="1069"/>
                  <a:pt x="12782" y="1093"/>
                  <a:pt x="12701" y="1127"/>
                </a:cubicBezTo>
                <a:cubicBezTo>
                  <a:pt x="12747" y="1152"/>
                  <a:pt x="12790" y="1161"/>
                  <a:pt x="12832" y="1161"/>
                </a:cubicBezTo>
                <a:cubicBezTo>
                  <a:pt x="12942" y="1161"/>
                  <a:pt x="13041" y="1100"/>
                  <a:pt x="13135" y="1100"/>
                </a:cubicBezTo>
                <a:cubicBezTo>
                  <a:pt x="13190" y="1100"/>
                  <a:pt x="13242" y="1120"/>
                  <a:pt x="13293" y="1185"/>
                </a:cubicBezTo>
                <a:cubicBezTo>
                  <a:pt x="13003" y="1220"/>
                  <a:pt x="12713" y="1278"/>
                  <a:pt x="12423" y="1336"/>
                </a:cubicBezTo>
                <a:cubicBezTo>
                  <a:pt x="12386" y="1329"/>
                  <a:pt x="12350" y="1326"/>
                  <a:pt x="12315" y="1326"/>
                </a:cubicBezTo>
                <a:cubicBezTo>
                  <a:pt x="12180" y="1326"/>
                  <a:pt x="12049" y="1372"/>
                  <a:pt x="11912" y="1418"/>
                </a:cubicBezTo>
                <a:cubicBezTo>
                  <a:pt x="11882" y="1415"/>
                  <a:pt x="11853" y="1413"/>
                  <a:pt x="11824" y="1413"/>
                </a:cubicBezTo>
                <a:cubicBezTo>
                  <a:pt x="11528" y="1413"/>
                  <a:pt x="11279" y="1567"/>
                  <a:pt x="10983" y="1673"/>
                </a:cubicBezTo>
                <a:lnTo>
                  <a:pt x="10762" y="1766"/>
                </a:lnTo>
                <a:cubicBezTo>
                  <a:pt x="10507" y="1836"/>
                  <a:pt x="10263" y="1917"/>
                  <a:pt x="10008" y="1998"/>
                </a:cubicBezTo>
                <a:cubicBezTo>
                  <a:pt x="7198" y="2950"/>
                  <a:pt x="4749" y="4622"/>
                  <a:pt x="3182" y="7187"/>
                </a:cubicBezTo>
                <a:cubicBezTo>
                  <a:pt x="3089" y="7338"/>
                  <a:pt x="3019" y="7478"/>
                  <a:pt x="2926" y="7629"/>
                </a:cubicBezTo>
                <a:cubicBezTo>
                  <a:pt x="2485" y="8163"/>
                  <a:pt x="2044" y="8708"/>
                  <a:pt x="1638" y="9289"/>
                </a:cubicBezTo>
                <a:cubicBezTo>
                  <a:pt x="1580" y="9382"/>
                  <a:pt x="1463" y="9544"/>
                  <a:pt x="1522" y="9556"/>
                </a:cubicBezTo>
                <a:cubicBezTo>
                  <a:pt x="2172" y="9660"/>
                  <a:pt x="1626" y="9974"/>
                  <a:pt x="1580" y="10078"/>
                </a:cubicBezTo>
                <a:cubicBezTo>
                  <a:pt x="1510" y="10241"/>
                  <a:pt x="1440" y="10392"/>
                  <a:pt x="1359" y="10566"/>
                </a:cubicBezTo>
                <a:cubicBezTo>
                  <a:pt x="1347" y="10624"/>
                  <a:pt x="1324" y="10670"/>
                  <a:pt x="1301" y="10728"/>
                </a:cubicBezTo>
                <a:lnTo>
                  <a:pt x="1173" y="11076"/>
                </a:lnTo>
                <a:cubicBezTo>
                  <a:pt x="1162" y="11135"/>
                  <a:pt x="1127" y="11193"/>
                  <a:pt x="1115" y="11251"/>
                </a:cubicBezTo>
                <a:cubicBezTo>
                  <a:pt x="1069" y="11367"/>
                  <a:pt x="1034" y="11483"/>
                  <a:pt x="987" y="11610"/>
                </a:cubicBezTo>
                <a:cubicBezTo>
                  <a:pt x="976" y="11657"/>
                  <a:pt x="953" y="11715"/>
                  <a:pt x="941" y="11761"/>
                </a:cubicBezTo>
                <a:cubicBezTo>
                  <a:pt x="744" y="12365"/>
                  <a:pt x="581" y="12980"/>
                  <a:pt x="465" y="13607"/>
                </a:cubicBezTo>
                <a:cubicBezTo>
                  <a:pt x="279" y="14501"/>
                  <a:pt x="1" y="15418"/>
                  <a:pt x="186" y="16428"/>
                </a:cubicBezTo>
                <a:cubicBezTo>
                  <a:pt x="206" y="16198"/>
                  <a:pt x="259" y="16128"/>
                  <a:pt x="326" y="16128"/>
                </a:cubicBezTo>
                <a:cubicBezTo>
                  <a:pt x="422" y="16128"/>
                  <a:pt x="547" y="16266"/>
                  <a:pt x="648" y="16288"/>
                </a:cubicBezTo>
                <a:lnTo>
                  <a:pt x="648" y="16288"/>
                </a:lnTo>
                <a:cubicBezTo>
                  <a:pt x="488" y="15480"/>
                  <a:pt x="455" y="14683"/>
                  <a:pt x="744" y="13909"/>
                </a:cubicBezTo>
                <a:cubicBezTo>
                  <a:pt x="767" y="13816"/>
                  <a:pt x="813" y="13723"/>
                  <a:pt x="860" y="13630"/>
                </a:cubicBezTo>
                <a:cubicBezTo>
                  <a:pt x="941" y="14083"/>
                  <a:pt x="953" y="14536"/>
                  <a:pt x="941" y="14977"/>
                </a:cubicBezTo>
                <a:cubicBezTo>
                  <a:pt x="918" y="15500"/>
                  <a:pt x="1011" y="15964"/>
                  <a:pt x="1289" y="16370"/>
                </a:cubicBezTo>
                <a:cubicBezTo>
                  <a:pt x="1522" y="17740"/>
                  <a:pt x="2230" y="19075"/>
                  <a:pt x="3031" y="20132"/>
                </a:cubicBezTo>
                <a:cubicBezTo>
                  <a:pt x="4459" y="22001"/>
                  <a:pt x="6955" y="23417"/>
                  <a:pt x="9242" y="23765"/>
                </a:cubicBezTo>
                <a:cubicBezTo>
                  <a:pt x="9288" y="23765"/>
                  <a:pt x="9311" y="23742"/>
                  <a:pt x="9346" y="23730"/>
                </a:cubicBezTo>
                <a:cubicBezTo>
                  <a:pt x="9741" y="23939"/>
                  <a:pt x="10147" y="24125"/>
                  <a:pt x="10565" y="24288"/>
                </a:cubicBezTo>
                <a:cubicBezTo>
                  <a:pt x="12291" y="24986"/>
                  <a:pt x="14120" y="25284"/>
                  <a:pt x="15963" y="25284"/>
                </a:cubicBezTo>
                <a:cubicBezTo>
                  <a:pt x="18719" y="25284"/>
                  <a:pt x="21507" y="24616"/>
                  <a:pt x="24032" y="23614"/>
                </a:cubicBezTo>
                <a:cubicBezTo>
                  <a:pt x="26377" y="22686"/>
                  <a:pt x="28745" y="21269"/>
                  <a:pt x="30638" y="19423"/>
                </a:cubicBezTo>
                <a:cubicBezTo>
                  <a:pt x="30928" y="19191"/>
                  <a:pt x="31230" y="18959"/>
                  <a:pt x="31520" y="18727"/>
                </a:cubicBezTo>
                <a:lnTo>
                  <a:pt x="31520" y="18727"/>
                </a:lnTo>
                <a:cubicBezTo>
                  <a:pt x="31334" y="18924"/>
                  <a:pt x="31137" y="19145"/>
                  <a:pt x="30963" y="19354"/>
                </a:cubicBezTo>
                <a:cubicBezTo>
                  <a:pt x="31450" y="18982"/>
                  <a:pt x="31891" y="18599"/>
                  <a:pt x="32286" y="18146"/>
                </a:cubicBezTo>
                <a:cubicBezTo>
                  <a:pt x="32332" y="18112"/>
                  <a:pt x="32379" y="18088"/>
                  <a:pt x="32414" y="18042"/>
                </a:cubicBezTo>
                <a:lnTo>
                  <a:pt x="32414" y="18042"/>
                </a:lnTo>
                <a:cubicBezTo>
                  <a:pt x="32507" y="18321"/>
                  <a:pt x="32228" y="18437"/>
                  <a:pt x="32379" y="18739"/>
                </a:cubicBezTo>
                <a:cubicBezTo>
                  <a:pt x="33412" y="17276"/>
                  <a:pt x="34190" y="15720"/>
                  <a:pt x="35107" y="14223"/>
                </a:cubicBezTo>
                <a:cubicBezTo>
                  <a:pt x="35107" y="14246"/>
                  <a:pt x="35119" y="14257"/>
                  <a:pt x="35119" y="14281"/>
                </a:cubicBezTo>
                <a:cubicBezTo>
                  <a:pt x="35119" y="14385"/>
                  <a:pt x="35107" y="14490"/>
                  <a:pt x="35095" y="14594"/>
                </a:cubicBezTo>
                <a:cubicBezTo>
                  <a:pt x="35072" y="14896"/>
                  <a:pt x="35095" y="15221"/>
                  <a:pt x="34979" y="15523"/>
                </a:cubicBezTo>
                <a:cubicBezTo>
                  <a:pt x="34886" y="15755"/>
                  <a:pt x="34840" y="15999"/>
                  <a:pt x="34782" y="16243"/>
                </a:cubicBezTo>
                <a:cubicBezTo>
                  <a:pt x="34840" y="16266"/>
                  <a:pt x="34898" y="16266"/>
                  <a:pt x="34945" y="16277"/>
                </a:cubicBezTo>
                <a:cubicBezTo>
                  <a:pt x="34991" y="16173"/>
                  <a:pt x="35037" y="16068"/>
                  <a:pt x="35072" y="15952"/>
                </a:cubicBezTo>
                <a:lnTo>
                  <a:pt x="35072" y="15952"/>
                </a:lnTo>
                <a:cubicBezTo>
                  <a:pt x="35003" y="16301"/>
                  <a:pt x="34898" y="16649"/>
                  <a:pt x="34805" y="17020"/>
                </a:cubicBezTo>
                <a:cubicBezTo>
                  <a:pt x="35165" y="16498"/>
                  <a:pt x="35421" y="15952"/>
                  <a:pt x="35386" y="15337"/>
                </a:cubicBezTo>
                <a:cubicBezTo>
                  <a:pt x="35293" y="13897"/>
                  <a:pt x="35328" y="12446"/>
                  <a:pt x="35223" y="11007"/>
                </a:cubicBezTo>
                <a:cubicBezTo>
                  <a:pt x="35177" y="10473"/>
                  <a:pt x="35072" y="9950"/>
                  <a:pt x="34933" y="9451"/>
                </a:cubicBezTo>
                <a:cubicBezTo>
                  <a:pt x="34840" y="9161"/>
                  <a:pt x="34736" y="8882"/>
                  <a:pt x="34619" y="8615"/>
                </a:cubicBezTo>
                <a:cubicBezTo>
                  <a:pt x="34260" y="7768"/>
                  <a:pt x="33830" y="6990"/>
                  <a:pt x="33284" y="6247"/>
                </a:cubicBezTo>
                <a:cubicBezTo>
                  <a:pt x="31798" y="4134"/>
                  <a:pt x="29860" y="2544"/>
                  <a:pt x="27515" y="1510"/>
                </a:cubicBezTo>
                <a:cubicBezTo>
                  <a:pt x="25068" y="445"/>
                  <a:pt x="22503" y="0"/>
                  <a:pt x="19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04" name="Google Shape;1304;p24"/>
          <p:cNvSpPr txBox="1"/>
          <p:nvPr>
            <p:ph type="ctrTitle"/>
          </p:nvPr>
        </p:nvSpPr>
        <p:spPr>
          <a:xfrm>
            <a:off x="3529650" y="3723607"/>
            <a:ext cx="2084700" cy="80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305" name="Google Shape;1305;p24"/>
          <p:cNvGrpSpPr/>
          <p:nvPr/>
        </p:nvGrpSpPr>
        <p:grpSpPr>
          <a:xfrm rot="1397262">
            <a:off x="8792294" y="-464643"/>
            <a:ext cx="624724" cy="1158965"/>
            <a:chOff x="2369275" y="3344925"/>
            <a:chExt cx="160525" cy="297800"/>
          </a:xfrm>
        </p:grpSpPr>
        <p:sp>
          <p:nvSpPr>
            <p:cNvPr id="1306" name="Google Shape;1306;p2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24"/>
          <p:cNvSpPr/>
          <p:nvPr/>
        </p:nvSpPr>
        <p:spPr>
          <a:xfrm rot="-1684183">
            <a:off x="8537084" y="909331"/>
            <a:ext cx="970676" cy="83904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2" name="Google Shape;1322;p24"/>
          <p:cNvGrpSpPr/>
          <p:nvPr/>
        </p:nvGrpSpPr>
        <p:grpSpPr>
          <a:xfrm rot="7743169">
            <a:off x="620299" y="-108727"/>
            <a:ext cx="384785" cy="1297445"/>
            <a:chOff x="954700" y="3672025"/>
            <a:chExt cx="106825" cy="360200"/>
          </a:xfrm>
        </p:grpSpPr>
        <p:sp>
          <p:nvSpPr>
            <p:cNvPr id="1323" name="Google Shape;1323;p2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24"/>
          <p:cNvGrpSpPr/>
          <p:nvPr/>
        </p:nvGrpSpPr>
        <p:grpSpPr>
          <a:xfrm rot="1031363">
            <a:off x="-81656" y="638501"/>
            <a:ext cx="781001" cy="756958"/>
            <a:chOff x="852825" y="3133350"/>
            <a:chExt cx="216825" cy="210150"/>
          </a:xfrm>
        </p:grpSpPr>
        <p:sp>
          <p:nvSpPr>
            <p:cNvPr id="1333" name="Google Shape;1333;p2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24"/>
          <p:cNvGrpSpPr/>
          <p:nvPr/>
        </p:nvGrpSpPr>
        <p:grpSpPr>
          <a:xfrm rot="9196451">
            <a:off x="1089797" y="-167971"/>
            <a:ext cx="233140" cy="565605"/>
            <a:chOff x="1282375" y="3450000"/>
            <a:chExt cx="64725" cy="157025"/>
          </a:xfrm>
        </p:grpSpPr>
        <p:sp>
          <p:nvSpPr>
            <p:cNvPr id="1336" name="Google Shape;1336;p2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4"/>
          <p:cNvGrpSpPr/>
          <p:nvPr/>
        </p:nvGrpSpPr>
        <p:grpSpPr>
          <a:xfrm rot="-1792482">
            <a:off x="7223802" y="-396696"/>
            <a:ext cx="781015" cy="756971"/>
            <a:chOff x="852825" y="3133350"/>
            <a:chExt cx="216825" cy="210150"/>
          </a:xfrm>
        </p:grpSpPr>
        <p:sp>
          <p:nvSpPr>
            <p:cNvPr id="1340" name="Google Shape;1340;p2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24"/>
          <p:cNvGrpSpPr/>
          <p:nvPr/>
        </p:nvGrpSpPr>
        <p:grpSpPr>
          <a:xfrm rot="912603">
            <a:off x="7781084" y="71326"/>
            <a:ext cx="834753" cy="1145012"/>
            <a:chOff x="4590425" y="3427675"/>
            <a:chExt cx="214500" cy="294225"/>
          </a:xfrm>
        </p:grpSpPr>
        <p:sp>
          <p:nvSpPr>
            <p:cNvPr id="1343" name="Google Shape;1343;p24"/>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4"/>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4"/>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4"/>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4"/>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4"/>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4"/>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1351" name="Shape 1351"/>
        <p:cNvGrpSpPr/>
        <p:nvPr/>
      </p:nvGrpSpPr>
      <p:grpSpPr>
        <a:xfrm>
          <a:off x="0" y="0"/>
          <a:ext cx="0" cy="0"/>
          <a:chOff x="0" y="0"/>
          <a:chExt cx="0" cy="0"/>
        </a:xfrm>
      </p:grpSpPr>
      <p:sp>
        <p:nvSpPr>
          <p:cNvPr id="1352" name="Google Shape;1352;p25"/>
          <p:cNvSpPr txBox="1"/>
          <p:nvPr>
            <p:ph hasCustomPrompt="1" type="title"/>
          </p:nvPr>
        </p:nvSpPr>
        <p:spPr>
          <a:xfrm>
            <a:off x="1477800" y="1869000"/>
            <a:ext cx="6188400" cy="1405500"/>
          </a:xfrm>
          <a:prstGeom prst="rect">
            <a:avLst/>
          </a:prstGeom>
        </p:spPr>
        <p:txBody>
          <a:bodyPr anchorCtr="0" anchor="b" bIns="91425" lIns="91425" spcFirstLastPara="1" rIns="91425" wrap="square" tIns="91425">
            <a:noAutofit/>
          </a:bodyPr>
          <a:lstStyle>
            <a:lvl1pPr lvl="0" algn="ctr">
              <a:spcBef>
                <a:spcPts val="0"/>
              </a:spcBef>
              <a:spcAft>
                <a:spcPts val="0"/>
              </a:spcAft>
              <a:buSzPts val="8100"/>
              <a:buFont typeface="Neucha"/>
              <a:buNone/>
              <a:defRPr b="1" sz="8100">
                <a:latin typeface="Neucha"/>
                <a:ea typeface="Neucha"/>
                <a:cs typeface="Neucha"/>
                <a:sym typeface="Neucha"/>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53" name="Google Shape;1353;p25"/>
          <p:cNvSpPr txBox="1"/>
          <p:nvPr>
            <p:ph idx="2" type="ctrTitle"/>
          </p:nvPr>
        </p:nvSpPr>
        <p:spPr>
          <a:xfrm>
            <a:off x="2971800" y="3182832"/>
            <a:ext cx="32004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oboto Condensed"/>
              <a:buNone/>
              <a:defRPr b="0" sz="1800">
                <a:latin typeface="Roboto Condensed"/>
                <a:ea typeface="Roboto Condensed"/>
                <a:cs typeface="Roboto Condensed"/>
                <a:sym typeface="Roboto Condensed"/>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354" name="Google Shape;1354;p25"/>
          <p:cNvGrpSpPr/>
          <p:nvPr/>
        </p:nvGrpSpPr>
        <p:grpSpPr>
          <a:xfrm flipH="1" rot="-3553717">
            <a:off x="7688754" y="3898355"/>
            <a:ext cx="1657053" cy="1186673"/>
            <a:chOff x="2656025" y="2684075"/>
            <a:chExt cx="464100" cy="332350"/>
          </a:xfrm>
        </p:grpSpPr>
        <p:sp>
          <p:nvSpPr>
            <p:cNvPr id="1355" name="Google Shape;1355;p25"/>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25"/>
          <p:cNvGrpSpPr/>
          <p:nvPr/>
        </p:nvGrpSpPr>
        <p:grpSpPr>
          <a:xfrm flipH="1" rot="-1425117">
            <a:off x="6647985" y="4272006"/>
            <a:ext cx="870560" cy="1160758"/>
            <a:chOff x="2957300" y="3608175"/>
            <a:chExt cx="231325" cy="310850"/>
          </a:xfrm>
        </p:grpSpPr>
        <p:sp>
          <p:nvSpPr>
            <p:cNvPr id="1364" name="Google Shape;1364;p25"/>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5"/>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5"/>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5"/>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5"/>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25"/>
          <p:cNvGrpSpPr/>
          <p:nvPr/>
        </p:nvGrpSpPr>
        <p:grpSpPr>
          <a:xfrm flipH="1" rot="2084963">
            <a:off x="1022764" y="-103695"/>
            <a:ext cx="1670611" cy="1197127"/>
            <a:chOff x="692625" y="2569725"/>
            <a:chExt cx="463800" cy="332350"/>
          </a:xfrm>
        </p:grpSpPr>
        <p:sp>
          <p:nvSpPr>
            <p:cNvPr id="1378" name="Google Shape;1378;p25"/>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25"/>
          <p:cNvGrpSpPr/>
          <p:nvPr/>
        </p:nvGrpSpPr>
        <p:grpSpPr>
          <a:xfrm flipH="1" rot="1062273">
            <a:off x="-107477" y="229689"/>
            <a:ext cx="384784" cy="1297441"/>
            <a:chOff x="954700" y="3672025"/>
            <a:chExt cx="106825" cy="360200"/>
          </a:xfrm>
        </p:grpSpPr>
        <p:sp>
          <p:nvSpPr>
            <p:cNvPr id="1381" name="Google Shape;1381;p2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25"/>
          <p:cNvGrpSpPr/>
          <p:nvPr/>
        </p:nvGrpSpPr>
        <p:grpSpPr>
          <a:xfrm flipH="1" rot="-1031363">
            <a:off x="-137267" y="1716289"/>
            <a:ext cx="781001" cy="756958"/>
            <a:chOff x="852825" y="3133350"/>
            <a:chExt cx="216825" cy="210150"/>
          </a:xfrm>
        </p:grpSpPr>
        <p:sp>
          <p:nvSpPr>
            <p:cNvPr id="1391" name="Google Shape;1391;p25"/>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5"/>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5"/>
          <p:cNvGrpSpPr/>
          <p:nvPr/>
        </p:nvGrpSpPr>
        <p:grpSpPr>
          <a:xfrm flipH="1" rot="9086648">
            <a:off x="2361570" y="-673704"/>
            <a:ext cx="351283" cy="1120755"/>
            <a:chOff x="616875" y="3027700"/>
            <a:chExt cx="97525" cy="311150"/>
          </a:xfrm>
        </p:grpSpPr>
        <p:sp>
          <p:nvSpPr>
            <p:cNvPr id="1394" name="Google Shape;1394;p25"/>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5"/>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5"/>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5"/>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5"/>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25"/>
          <p:cNvGrpSpPr/>
          <p:nvPr/>
        </p:nvGrpSpPr>
        <p:grpSpPr>
          <a:xfrm flipH="1" rot="-1974894">
            <a:off x="1370005" y="872286"/>
            <a:ext cx="233139" cy="565604"/>
            <a:chOff x="1282375" y="3450000"/>
            <a:chExt cx="64725" cy="157025"/>
          </a:xfrm>
        </p:grpSpPr>
        <p:sp>
          <p:nvSpPr>
            <p:cNvPr id="1400" name="Google Shape;1400;p2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25"/>
          <p:cNvGrpSpPr/>
          <p:nvPr/>
        </p:nvGrpSpPr>
        <p:grpSpPr>
          <a:xfrm flipH="1" rot="-1302591">
            <a:off x="6086406" y="4653389"/>
            <a:ext cx="378569" cy="592888"/>
            <a:chOff x="683900" y="3612800"/>
            <a:chExt cx="105100" cy="164600"/>
          </a:xfrm>
        </p:grpSpPr>
        <p:sp>
          <p:nvSpPr>
            <p:cNvPr id="1404" name="Google Shape;1404;p25"/>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5"/>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5"/>
          <p:cNvGrpSpPr/>
          <p:nvPr/>
        </p:nvGrpSpPr>
        <p:grpSpPr>
          <a:xfrm flipH="1" rot="-1974894">
            <a:off x="8706980" y="2937336"/>
            <a:ext cx="233139" cy="565604"/>
            <a:chOff x="1282375" y="3450000"/>
            <a:chExt cx="64725" cy="157025"/>
          </a:xfrm>
        </p:grpSpPr>
        <p:sp>
          <p:nvSpPr>
            <p:cNvPr id="1407" name="Google Shape;1407;p2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25"/>
          <p:cNvGrpSpPr/>
          <p:nvPr/>
        </p:nvGrpSpPr>
        <p:grpSpPr>
          <a:xfrm flipH="1" rot="762759">
            <a:off x="7516114" y="3314521"/>
            <a:ext cx="590931" cy="1096303"/>
            <a:chOff x="2369275" y="3344925"/>
            <a:chExt cx="160525" cy="297800"/>
          </a:xfrm>
        </p:grpSpPr>
        <p:sp>
          <p:nvSpPr>
            <p:cNvPr id="1411" name="Google Shape;1411;p2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25"/>
          <p:cNvGrpSpPr/>
          <p:nvPr/>
        </p:nvGrpSpPr>
        <p:grpSpPr>
          <a:xfrm flipH="1" rot="-4092482">
            <a:off x="344761" y="-173701"/>
            <a:ext cx="773115" cy="298133"/>
            <a:chOff x="1154075" y="3734125"/>
            <a:chExt cx="201750" cy="77800"/>
          </a:xfrm>
        </p:grpSpPr>
        <p:sp>
          <p:nvSpPr>
            <p:cNvPr id="1427" name="Google Shape;1427;p25"/>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5"/>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5"/>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5"/>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5"/>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5"/>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5"/>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5"/>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25"/>
          <p:cNvGrpSpPr/>
          <p:nvPr/>
        </p:nvGrpSpPr>
        <p:grpSpPr>
          <a:xfrm flipH="1" rot="-1415750">
            <a:off x="430215" y="501184"/>
            <a:ext cx="602211" cy="1005088"/>
            <a:chOff x="1980950" y="3649100"/>
            <a:chExt cx="146600" cy="244675"/>
          </a:xfrm>
        </p:grpSpPr>
        <p:sp>
          <p:nvSpPr>
            <p:cNvPr id="1436" name="Google Shape;1436;p25"/>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5"/>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25"/>
          <p:cNvGrpSpPr/>
          <p:nvPr/>
        </p:nvGrpSpPr>
        <p:grpSpPr>
          <a:xfrm flipH="1" rot="-897778">
            <a:off x="825036" y="1701916"/>
            <a:ext cx="540259" cy="223794"/>
            <a:chOff x="2333000" y="3750375"/>
            <a:chExt cx="157050" cy="65050"/>
          </a:xfrm>
        </p:grpSpPr>
        <p:sp>
          <p:nvSpPr>
            <p:cNvPr id="1450" name="Google Shape;1450;p25"/>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5"/>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5"/>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5"/>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5"/>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IG_NUMBER_1">
    <p:bg>
      <p:bgPr>
        <a:solidFill>
          <a:schemeClr val="accent1"/>
        </a:solidFill>
      </p:bgPr>
    </p:bg>
    <p:spTree>
      <p:nvGrpSpPr>
        <p:cNvPr id="1455" name="Shape 1455"/>
        <p:cNvGrpSpPr/>
        <p:nvPr/>
      </p:nvGrpSpPr>
      <p:grpSpPr>
        <a:xfrm>
          <a:off x="0" y="0"/>
          <a:ext cx="0" cy="0"/>
          <a:chOff x="0" y="0"/>
          <a:chExt cx="0" cy="0"/>
        </a:xfrm>
      </p:grpSpPr>
      <p:grpSp>
        <p:nvGrpSpPr>
          <p:cNvPr id="1456" name="Google Shape;1456;p26"/>
          <p:cNvGrpSpPr/>
          <p:nvPr/>
        </p:nvGrpSpPr>
        <p:grpSpPr>
          <a:xfrm flipH="1" rot="-3553717">
            <a:off x="7688754" y="3898355"/>
            <a:ext cx="1657053" cy="1186673"/>
            <a:chOff x="2656025" y="2684075"/>
            <a:chExt cx="464100" cy="332350"/>
          </a:xfrm>
        </p:grpSpPr>
        <p:sp>
          <p:nvSpPr>
            <p:cNvPr id="1457" name="Google Shape;1457;p26"/>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26"/>
          <p:cNvGrpSpPr/>
          <p:nvPr/>
        </p:nvGrpSpPr>
        <p:grpSpPr>
          <a:xfrm flipH="1" rot="-1425117">
            <a:off x="6647985" y="4272006"/>
            <a:ext cx="870560" cy="1160758"/>
            <a:chOff x="2957300" y="3608175"/>
            <a:chExt cx="231325" cy="310850"/>
          </a:xfrm>
        </p:grpSpPr>
        <p:sp>
          <p:nvSpPr>
            <p:cNvPr id="1466" name="Google Shape;1466;p26"/>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26"/>
          <p:cNvGrpSpPr/>
          <p:nvPr/>
        </p:nvGrpSpPr>
        <p:grpSpPr>
          <a:xfrm flipH="1" rot="2084963">
            <a:off x="1022764" y="-103695"/>
            <a:ext cx="1670611" cy="1197127"/>
            <a:chOff x="692625" y="2569725"/>
            <a:chExt cx="463800" cy="332350"/>
          </a:xfrm>
        </p:grpSpPr>
        <p:sp>
          <p:nvSpPr>
            <p:cNvPr id="1480" name="Google Shape;1480;p2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26"/>
          <p:cNvGrpSpPr/>
          <p:nvPr/>
        </p:nvGrpSpPr>
        <p:grpSpPr>
          <a:xfrm flipH="1" rot="1062273">
            <a:off x="-107477" y="229689"/>
            <a:ext cx="384784" cy="1297441"/>
            <a:chOff x="954700" y="3672025"/>
            <a:chExt cx="106825" cy="360200"/>
          </a:xfrm>
        </p:grpSpPr>
        <p:sp>
          <p:nvSpPr>
            <p:cNvPr id="1483" name="Google Shape;1483;p2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26"/>
          <p:cNvGrpSpPr/>
          <p:nvPr/>
        </p:nvGrpSpPr>
        <p:grpSpPr>
          <a:xfrm flipH="1" rot="-1031363">
            <a:off x="-137267" y="1716289"/>
            <a:ext cx="781001" cy="756958"/>
            <a:chOff x="852825" y="3133350"/>
            <a:chExt cx="216825" cy="210150"/>
          </a:xfrm>
        </p:grpSpPr>
        <p:sp>
          <p:nvSpPr>
            <p:cNvPr id="1493" name="Google Shape;1493;p2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26"/>
          <p:cNvGrpSpPr/>
          <p:nvPr/>
        </p:nvGrpSpPr>
        <p:grpSpPr>
          <a:xfrm flipH="1" rot="9086648">
            <a:off x="2361570" y="-673704"/>
            <a:ext cx="351283" cy="1120755"/>
            <a:chOff x="616875" y="3027700"/>
            <a:chExt cx="97525" cy="311150"/>
          </a:xfrm>
        </p:grpSpPr>
        <p:sp>
          <p:nvSpPr>
            <p:cNvPr id="1496" name="Google Shape;1496;p2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26"/>
          <p:cNvGrpSpPr/>
          <p:nvPr/>
        </p:nvGrpSpPr>
        <p:grpSpPr>
          <a:xfrm flipH="1" rot="-1974894">
            <a:off x="1370005" y="872286"/>
            <a:ext cx="233139" cy="565604"/>
            <a:chOff x="1282375" y="3450000"/>
            <a:chExt cx="64725" cy="157025"/>
          </a:xfrm>
        </p:grpSpPr>
        <p:sp>
          <p:nvSpPr>
            <p:cNvPr id="1502" name="Google Shape;1502;p2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26"/>
          <p:cNvGrpSpPr/>
          <p:nvPr/>
        </p:nvGrpSpPr>
        <p:grpSpPr>
          <a:xfrm flipH="1" rot="-1302591">
            <a:off x="6086406" y="4653389"/>
            <a:ext cx="378569" cy="592888"/>
            <a:chOff x="683900" y="3612800"/>
            <a:chExt cx="105100" cy="164600"/>
          </a:xfrm>
        </p:grpSpPr>
        <p:sp>
          <p:nvSpPr>
            <p:cNvPr id="1506" name="Google Shape;1506;p2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26"/>
          <p:cNvGrpSpPr/>
          <p:nvPr/>
        </p:nvGrpSpPr>
        <p:grpSpPr>
          <a:xfrm flipH="1" rot="-1974894">
            <a:off x="8706980" y="2937336"/>
            <a:ext cx="233139" cy="565604"/>
            <a:chOff x="1282375" y="3450000"/>
            <a:chExt cx="64725" cy="157025"/>
          </a:xfrm>
        </p:grpSpPr>
        <p:sp>
          <p:nvSpPr>
            <p:cNvPr id="1509" name="Google Shape;1509;p2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26"/>
          <p:cNvGrpSpPr/>
          <p:nvPr/>
        </p:nvGrpSpPr>
        <p:grpSpPr>
          <a:xfrm flipH="1" rot="762759">
            <a:off x="7516114" y="3314521"/>
            <a:ext cx="590931" cy="1096303"/>
            <a:chOff x="2369275" y="3344925"/>
            <a:chExt cx="160525" cy="297800"/>
          </a:xfrm>
        </p:grpSpPr>
        <p:sp>
          <p:nvSpPr>
            <p:cNvPr id="1513" name="Google Shape;1513;p2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26"/>
          <p:cNvGrpSpPr/>
          <p:nvPr/>
        </p:nvGrpSpPr>
        <p:grpSpPr>
          <a:xfrm flipH="1" rot="-4092482">
            <a:off x="344761" y="-173701"/>
            <a:ext cx="773115" cy="298133"/>
            <a:chOff x="1154075" y="3734125"/>
            <a:chExt cx="201750" cy="77800"/>
          </a:xfrm>
        </p:grpSpPr>
        <p:sp>
          <p:nvSpPr>
            <p:cNvPr id="1529" name="Google Shape;1529;p26"/>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7" name="Google Shape;1537;p26"/>
          <p:cNvGrpSpPr/>
          <p:nvPr/>
        </p:nvGrpSpPr>
        <p:grpSpPr>
          <a:xfrm flipH="1" rot="-1415750">
            <a:off x="430215" y="501184"/>
            <a:ext cx="602211" cy="1005088"/>
            <a:chOff x="1980950" y="3649100"/>
            <a:chExt cx="146600" cy="244675"/>
          </a:xfrm>
        </p:grpSpPr>
        <p:sp>
          <p:nvSpPr>
            <p:cNvPr id="1538" name="Google Shape;1538;p26"/>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6"/>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26"/>
          <p:cNvGrpSpPr/>
          <p:nvPr/>
        </p:nvGrpSpPr>
        <p:grpSpPr>
          <a:xfrm flipH="1" rot="-897778">
            <a:off x="825036" y="1701916"/>
            <a:ext cx="540259" cy="223794"/>
            <a:chOff x="2333000" y="3750375"/>
            <a:chExt cx="157050" cy="65050"/>
          </a:xfrm>
        </p:grpSpPr>
        <p:sp>
          <p:nvSpPr>
            <p:cNvPr id="1552" name="Google Shape;1552;p26"/>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6"/>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6"/>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6"/>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6"/>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57" name="Shape 155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SECTION_HEADER_1">
    <p:bg>
      <p:bgPr>
        <a:solidFill>
          <a:schemeClr val="accent1"/>
        </a:solidFill>
      </p:bgPr>
    </p:bg>
    <p:spTree>
      <p:nvGrpSpPr>
        <p:cNvPr id="1558" name="Shape 1558"/>
        <p:cNvGrpSpPr/>
        <p:nvPr/>
      </p:nvGrpSpPr>
      <p:grpSpPr>
        <a:xfrm>
          <a:off x="0" y="0"/>
          <a:ext cx="0" cy="0"/>
          <a:chOff x="0" y="0"/>
          <a:chExt cx="0" cy="0"/>
        </a:xfrm>
      </p:grpSpPr>
      <p:sp>
        <p:nvSpPr>
          <p:cNvPr id="1559" name="Google Shape;1559;p28"/>
          <p:cNvSpPr txBox="1"/>
          <p:nvPr>
            <p:ph hasCustomPrompt="1" type="title"/>
          </p:nvPr>
        </p:nvSpPr>
        <p:spPr>
          <a:xfrm>
            <a:off x="920046" y="17070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0" name="Google Shape;1560;p28"/>
          <p:cNvSpPr txBox="1"/>
          <p:nvPr>
            <p:ph idx="1" type="subTitle"/>
          </p:nvPr>
        </p:nvSpPr>
        <p:spPr>
          <a:xfrm>
            <a:off x="2791146" y="17070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1" name="Google Shape;1561;p28"/>
          <p:cNvSpPr txBox="1"/>
          <p:nvPr>
            <p:ph hasCustomPrompt="1" idx="2" type="title"/>
          </p:nvPr>
        </p:nvSpPr>
        <p:spPr>
          <a:xfrm>
            <a:off x="920046" y="251788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2" name="Google Shape;1562;p28"/>
          <p:cNvSpPr txBox="1"/>
          <p:nvPr>
            <p:ph idx="3" type="subTitle"/>
          </p:nvPr>
        </p:nvSpPr>
        <p:spPr>
          <a:xfrm>
            <a:off x="2791146" y="251788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3" name="Google Shape;1563;p28"/>
          <p:cNvSpPr txBox="1"/>
          <p:nvPr>
            <p:ph hasCustomPrompt="1" idx="4" type="title"/>
          </p:nvPr>
        </p:nvSpPr>
        <p:spPr>
          <a:xfrm>
            <a:off x="920046" y="33287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4" name="Google Shape;1564;p28"/>
          <p:cNvSpPr txBox="1"/>
          <p:nvPr>
            <p:ph idx="5" type="subTitle"/>
          </p:nvPr>
        </p:nvSpPr>
        <p:spPr>
          <a:xfrm>
            <a:off x="2791146" y="33287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5" name="Google Shape;1565;p28"/>
          <p:cNvSpPr txBox="1"/>
          <p:nvPr>
            <p:ph idx="6"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566" name="Google Shape;1566;p28"/>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7" name="Google Shape;1567;p28"/>
          <p:cNvGrpSpPr/>
          <p:nvPr/>
        </p:nvGrpSpPr>
        <p:grpSpPr>
          <a:xfrm rot="-3934734">
            <a:off x="7006682" y="2802455"/>
            <a:ext cx="1713225" cy="1227663"/>
            <a:chOff x="692625" y="2569725"/>
            <a:chExt cx="463800" cy="332350"/>
          </a:xfrm>
        </p:grpSpPr>
        <p:sp>
          <p:nvSpPr>
            <p:cNvPr id="1568" name="Google Shape;1568;p28"/>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8"/>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28"/>
          <p:cNvGrpSpPr/>
          <p:nvPr/>
        </p:nvGrpSpPr>
        <p:grpSpPr>
          <a:xfrm rot="-4458744">
            <a:off x="6837600" y="3805676"/>
            <a:ext cx="394600" cy="1330542"/>
            <a:chOff x="954700" y="3672025"/>
            <a:chExt cx="106825" cy="360200"/>
          </a:xfrm>
        </p:grpSpPr>
        <p:sp>
          <p:nvSpPr>
            <p:cNvPr id="1571" name="Google Shape;1571;p2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28"/>
          <p:cNvGrpSpPr/>
          <p:nvPr/>
        </p:nvGrpSpPr>
        <p:grpSpPr>
          <a:xfrm rot="384839">
            <a:off x="8453421" y="1772702"/>
            <a:ext cx="883127" cy="855940"/>
            <a:chOff x="852825" y="3133350"/>
            <a:chExt cx="216825" cy="210150"/>
          </a:xfrm>
        </p:grpSpPr>
        <p:sp>
          <p:nvSpPr>
            <p:cNvPr id="1581" name="Google Shape;1581;p2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3" name="Google Shape;1583;p28"/>
          <p:cNvGrpSpPr/>
          <p:nvPr/>
        </p:nvGrpSpPr>
        <p:grpSpPr>
          <a:xfrm rot="-2700000">
            <a:off x="8329299" y="3793812"/>
            <a:ext cx="388232" cy="608020"/>
            <a:chOff x="683900" y="3612800"/>
            <a:chExt cx="105100" cy="164600"/>
          </a:xfrm>
        </p:grpSpPr>
        <p:sp>
          <p:nvSpPr>
            <p:cNvPr id="1584" name="Google Shape;1584;p28"/>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8"/>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28"/>
          <p:cNvGrpSpPr/>
          <p:nvPr/>
        </p:nvGrpSpPr>
        <p:grpSpPr>
          <a:xfrm rot="9820777">
            <a:off x="6915359" y="3622310"/>
            <a:ext cx="239084" cy="580026"/>
            <a:chOff x="1282375" y="3450000"/>
            <a:chExt cx="64725" cy="157025"/>
          </a:xfrm>
        </p:grpSpPr>
        <p:sp>
          <p:nvSpPr>
            <p:cNvPr id="1587" name="Google Shape;1587;p2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28"/>
          <p:cNvGrpSpPr/>
          <p:nvPr/>
        </p:nvGrpSpPr>
        <p:grpSpPr>
          <a:xfrm rot="3303917">
            <a:off x="7811565" y="4352123"/>
            <a:ext cx="360250" cy="1149365"/>
            <a:chOff x="616875" y="3027700"/>
            <a:chExt cx="97525" cy="311150"/>
          </a:xfrm>
        </p:grpSpPr>
        <p:sp>
          <p:nvSpPr>
            <p:cNvPr id="1591" name="Google Shape;1591;p28"/>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8"/>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8"/>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8"/>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8"/>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28"/>
          <p:cNvGrpSpPr/>
          <p:nvPr/>
        </p:nvGrpSpPr>
        <p:grpSpPr>
          <a:xfrm rot="-9804196">
            <a:off x="8304466" y="1230055"/>
            <a:ext cx="239087" cy="580033"/>
            <a:chOff x="1282375" y="3450000"/>
            <a:chExt cx="64725" cy="157025"/>
          </a:xfrm>
        </p:grpSpPr>
        <p:sp>
          <p:nvSpPr>
            <p:cNvPr id="1597" name="Google Shape;1597;p2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0" name="Google Shape;1600;p28"/>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8"/>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2" name="Google Shape;1602;p28"/>
          <p:cNvGrpSpPr/>
          <p:nvPr/>
        </p:nvGrpSpPr>
        <p:grpSpPr>
          <a:xfrm rot="-714897">
            <a:off x="6205882" y="4634928"/>
            <a:ext cx="883118" cy="855931"/>
            <a:chOff x="852825" y="3133350"/>
            <a:chExt cx="216825" cy="210150"/>
          </a:xfrm>
        </p:grpSpPr>
        <p:sp>
          <p:nvSpPr>
            <p:cNvPr id="1603" name="Google Shape;1603;p2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1_1">
    <p:bg>
      <p:bgPr>
        <a:solidFill>
          <a:schemeClr val="accent1"/>
        </a:solidFill>
      </p:bgPr>
    </p:bg>
    <p:spTree>
      <p:nvGrpSpPr>
        <p:cNvPr id="1605" name="Shape 1605"/>
        <p:cNvGrpSpPr/>
        <p:nvPr/>
      </p:nvGrpSpPr>
      <p:grpSpPr>
        <a:xfrm>
          <a:off x="0" y="0"/>
          <a:ext cx="0" cy="0"/>
          <a:chOff x="0" y="0"/>
          <a:chExt cx="0" cy="0"/>
        </a:xfrm>
      </p:grpSpPr>
      <p:grpSp>
        <p:nvGrpSpPr>
          <p:cNvPr id="1606" name="Google Shape;1606;p29"/>
          <p:cNvGrpSpPr/>
          <p:nvPr/>
        </p:nvGrpSpPr>
        <p:grpSpPr>
          <a:xfrm flipH="1" rot="2918387">
            <a:off x="8800296" y="-91325"/>
            <a:ext cx="569392" cy="950297"/>
            <a:chOff x="1980950" y="3649100"/>
            <a:chExt cx="146600" cy="244675"/>
          </a:xfrm>
        </p:grpSpPr>
        <p:sp>
          <p:nvSpPr>
            <p:cNvPr id="1607" name="Google Shape;1607;p2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29"/>
          <p:cNvGrpSpPr/>
          <p:nvPr/>
        </p:nvGrpSpPr>
        <p:grpSpPr>
          <a:xfrm flipH="1" rot="2013131">
            <a:off x="-147533" y="615950"/>
            <a:ext cx="623487" cy="1156670"/>
            <a:chOff x="2369275" y="3344925"/>
            <a:chExt cx="160525" cy="297800"/>
          </a:xfrm>
        </p:grpSpPr>
        <p:sp>
          <p:nvSpPr>
            <p:cNvPr id="1619" name="Google Shape;1619;p2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4" name="Google Shape;1634;p29"/>
          <p:cNvGrpSpPr/>
          <p:nvPr/>
        </p:nvGrpSpPr>
        <p:grpSpPr>
          <a:xfrm flipH="1" rot="-6235069">
            <a:off x="7577088" y="-220963"/>
            <a:ext cx="817372" cy="843276"/>
            <a:chOff x="2894600" y="3171950"/>
            <a:chExt cx="210450" cy="217125"/>
          </a:xfrm>
        </p:grpSpPr>
        <p:sp>
          <p:nvSpPr>
            <p:cNvPr id="1635" name="Google Shape;1635;p29"/>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29"/>
          <p:cNvGrpSpPr/>
          <p:nvPr/>
        </p:nvGrpSpPr>
        <p:grpSpPr>
          <a:xfrm flipH="1" rot="-6698716">
            <a:off x="8427757" y="846037"/>
            <a:ext cx="1139236" cy="832555"/>
            <a:chOff x="3261275" y="2943825"/>
            <a:chExt cx="293325" cy="214350"/>
          </a:xfrm>
        </p:grpSpPr>
        <p:sp>
          <p:nvSpPr>
            <p:cNvPr id="1638" name="Google Shape;1638;p29"/>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9"/>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9"/>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9"/>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2" name="Google Shape;1642;p29"/>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9"/>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4" name="Google Shape;1644;p29"/>
          <p:cNvGrpSpPr/>
          <p:nvPr/>
        </p:nvGrpSpPr>
        <p:grpSpPr>
          <a:xfrm flipH="1" rot="6757396">
            <a:off x="7704419" y="323603"/>
            <a:ext cx="414892" cy="1399056"/>
            <a:chOff x="954700" y="3672025"/>
            <a:chExt cx="106825" cy="360200"/>
          </a:xfrm>
        </p:grpSpPr>
        <p:sp>
          <p:nvSpPr>
            <p:cNvPr id="1645" name="Google Shape;1645;p2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4" name="Google Shape;1654;p29"/>
          <p:cNvGrpSpPr/>
          <p:nvPr/>
        </p:nvGrpSpPr>
        <p:grpSpPr>
          <a:xfrm rot="4839262">
            <a:off x="727815" y="491434"/>
            <a:ext cx="735585" cy="735614"/>
            <a:chOff x="2894600" y="3171950"/>
            <a:chExt cx="210450" cy="217125"/>
          </a:xfrm>
        </p:grpSpPr>
        <p:sp>
          <p:nvSpPr>
            <p:cNvPr id="1655" name="Google Shape;1655;p29"/>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9"/>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7" name="Google Shape;1657;p29"/>
          <p:cNvSpPr txBox="1"/>
          <p:nvPr>
            <p:ph type="title"/>
          </p:nvPr>
        </p:nvSpPr>
        <p:spPr>
          <a:xfrm>
            <a:off x="755262"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58" name="Google Shape;1658;p29"/>
          <p:cNvSpPr txBox="1"/>
          <p:nvPr>
            <p:ph idx="1" type="subTitle"/>
          </p:nvPr>
        </p:nvSpPr>
        <p:spPr>
          <a:xfrm>
            <a:off x="755262"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59" name="Google Shape;1659;p29"/>
          <p:cNvSpPr txBox="1"/>
          <p:nvPr>
            <p:ph idx="2" type="title"/>
          </p:nvPr>
        </p:nvSpPr>
        <p:spPr>
          <a:xfrm>
            <a:off x="3516750"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0" name="Google Shape;1660;p29"/>
          <p:cNvSpPr txBox="1"/>
          <p:nvPr>
            <p:ph idx="3" type="subTitle"/>
          </p:nvPr>
        </p:nvSpPr>
        <p:spPr>
          <a:xfrm>
            <a:off x="3516750"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1" name="Google Shape;1661;p29"/>
          <p:cNvSpPr txBox="1"/>
          <p:nvPr>
            <p:ph idx="4" type="title"/>
          </p:nvPr>
        </p:nvSpPr>
        <p:spPr>
          <a:xfrm>
            <a:off x="6278238"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2" name="Google Shape;1662;p29"/>
          <p:cNvSpPr txBox="1"/>
          <p:nvPr>
            <p:ph idx="5" type="subTitle"/>
          </p:nvPr>
        </p:nvSpPr>
        <p:spPr>
          <a:xfrm>
            <a:off x="6278238"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3" name="Google Shape;1663;p29"/>
          <p:cNvSpPr txBox="1"/>
          <p:nvPr>
            <p:ph idx="6" type="title"/>
          </p:nvPr>
        </p:nvSpPr>
        <p:spPr>
          <a:xfrm>
            <a:off x="755262"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4" name="Google Shape;1664;p29"/>
          <p:cNvSpPr txBox="1"/>
          <p:nvPr>
            <p:ph idx="7" type="subTitle"/>
          </p:nvPr>
        </p:nvSpPr>
        <p:spPr>
          <a:xfrm>
            <a:off x="755262" y="3731945"/>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5" name="Google Shape;1665;p29"/>
          <p:cNvSpPr txBox="1"/>
          <p:nvPr>
            <p:ph idx="8" type="title"/>
          </p:nvPr>
        </p:nvSpPr>
        <p:spPr>
          <a:xfrm>
            <a:off x="3516750"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6" name="Google Shape;1666;p29"/>
          <p:cNvSpPr txBox="1"/>
          <p:nvPr>
            <p:ph idx="9" type="subTitle"/>
          </p:nvPr>
        </p:nvSpPr>
        <p:spPr>
          <a:xfrm>
            <a:off x="3516750" y="374147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7" name="Google Shape;1667;p29"/>
          <p:cNvSpPr txBox="1"/>
          <p:nvPr>
            <p:ph idx="13" type="title"/>
          </p:nvPr>
        </p:nvSpPr>
        <p:spPr>
          <a:xfrm>
            <a:off x="6278238"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8" name="Google Shape;1668;p29"/>
          <p:cNvSpPr txBox="1"/>
          <p:nvPr>
            <p:ph idx="14" type="subTitle"/>
          </p:nvPr>
        </p:nvSpPr>
        <p:spPr>
          <a:xfrm>
            <a:off x="6278238" y="374147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9" name="Google Shape;1669;p29"/>
          <p:cNvSpPr txBox="1"/>
          <p:nvPr>
            <p:ph idx="15"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4" name="Shape 214"/>
        <p:cNvGrpSpPr/>
        <p:nvPr/>
      </p:nvGrpSpPr>
      <p:grpSpPr>
        <a:xfrm>
          <a:off x="0" y="0"/>
          <a:ext cx="0" cy="0"/>
          <a:chOff x="0" y="0"/>
          <a:chExt cx="0" cy="0"/>
        </a:xfrm>
      </p:grpSpPr>
      <p:sp>
        <p:nvSpPr>
          <p:cNvPr id="215" name="Google Shape;215;p4"/>
          <p:cNvSpPr txBox="1"/>
          <p:nvPr>
            <p:ph idx="1" type="subTitle"/>
          </p:nvPr>
        </p:nvSpPr>
        <p:spPr>
          <a:xfrm>
            <a:off x="3017550" y="2996692"/>
            <a:ext cx="31089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16" name="Google Shape;216;p4"/>
          <p:cNvSpPr txBox="1"/>
          <p:nvPr>
            <p:ph type="ctrTitle"/>
          </p:nvPr>
        </p:nvSpPr>
        <p:spPr>
          <a:xfrm>
            <a:off x="2220750" y="2480250"/>
            <a:ext cx="47025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217" name="Google Shape;217;p4"/>
          <p:cNvGrpSpPr/>
          <p:nvPr/>
        </p:nvGrpSpPr>
        <p:grpSpPr>
          <a:xfrm rot="-2700065">
            <a:off x="5167" y="1112073"/>
            <a:ext cx="598768" cy="1110833"/>
            <a:chOff x="2369275" y="3344925"/>
            <a:chExt cx="160525" cy="297800"/>
          </a:xfrm>
        </p:grpSpPr>
        <p:sp>
          <p:nvSpPr>
            <p:cNvPr id="218" name="Google Shape;218;p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4"/>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flipH="1" rot="290954">
            <a:off x="8792626" y="3491026"/>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4"/>
          <p:cNvGrpSpPr/>
          <p:nvPr/>
        </p:nvGrpSpPr>
        <p:grpSpPr>
          <a:xfrm flipH="1" rot="4044333">
            <a:off x="7855938" y="4107598"/>
            <a:ext cx="1234481" cy="919854"/>
            <a:chOff x="1954550" y="2620525"/>
            <a:chExt cx="310850" cy="231625"/>
          </a:xfrm>
        </p:grpSpPr>
        <p:sp>
          <p:nvSpPr>
            <p:cNvPr id="236" name="Google Shape;236;p4"/>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4"/>
          <p:cNvGrpSpPr/>
          <p:nvPr/>
        </p:nvGrpSpPr>
        <p:grpSpPr>
          <a:xfrm flipH="1" rot="1012302">
            <a:off x="8582303" y="2740849"/>
            <a:ext cx="417388" cy="653682"/>
            <a:chOff x="683900" y="3612800"/>
            <a:chExt cx="105100" cy="164600"/>
          </a:xfrm>
        </p:grpSpPr>
        <p:sp>
          <p:nvSpPr>
            <p:cNvPr id="246" name="Google Shape;246;p4"/>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4"/>
          <p:cNvGrpSpPr/>
          <p:nvPr/>
        </p:nvGrpSpPr>
        <p:grpSpPr>
          <a:xfrm flipH="1" rot="-2203129">
            <a:off x="7526524" y="4432354"/>
            <a:ext cx="239083" cy="580024"/>
            <a:chOff x="1282375" y="3450000"/>
            <a:chExt cx="64725" cy="157025"/>
          </a:xfrm>
        </p:grpSpPr>
        <p:sp>
          <p:nvSpPr>
            <p:cNvPr id="249" name="Google Shape;249;p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4"/>
          <p:cNvGrpSpPr/>
          <p:nvPr/>
        </p:nvGrpSpPr>
        <p:grpSpPr>
          <a:xfrm rot="-2161832">
            <a:off x="146056" y="237764"/>
            <a:ext cx="546806" cy="912618"/>
            <a:chOff x="1980950" y="3649100"/>
            <a:chExt cx="146600" cy="244675"/>
          </a:xfrm>
        </p:grpSpPr>
        <p:sp>
          <p:nvSpPr>
            <p:cNvPr id="253" name="Google Shape;253;p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4"/>
          <p:cNvSpPr txBox="1"/>
          <p:nvPr>
            <p:ph hasCustomPrompt="1" idx="2" type="title"/>
          </p:nvPr>
        </p:nvSpPr>
        <p:spPr>
          <a:xfrm>
            <a:off x="3963000" y="1558320"/>
            <a:ext cx="1218000" cy="74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65" name="Google Shape;265;p4"/>
          <p:cNvGrpSpPr/>
          <p:nvPr/>
        </p:nvGrpSpPr>
        <p:grpSpPr>
          <a:xfrm rot="1596373">
            <a:off x="7444241" y="2827696"/>
            <a:ext cx="881313" cy="1208878"/>
            <a:chOff x="4590425" y="3427675"/>
            <a:chExt cx="214500" cy="294225"/>
          </a:xfrm>
        </p:grpSpPr>
        <p:sp>
          <p:nvSpPr>
            <p:cNvPr id="266" name="Google Shape;266;p4"/>
            <p:cNvSpPr/>
            <p:nvPr/>
          </p:nvSpPr>
          <p:spPr>
            <a:xfrm>
              <a:off x="4677000" y="3443900"/>
              <a:ext cx="11850" cy="14200"/>
            </a:xfrm>
            <a:custGeom>
              <a:rect b="b" l="l" r="r" t="t"/>
              <a:pathLst>
                <a:path extrusionOk="0" h="568" w="474">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701575" y="3434675"/>
              <a:ext cx="23525" cy="23025"/>
            </a:xfrm>
            <a:custGeom>
              <a:rect b="b" l="l" r="r" t="t"/>
              <a:pathLst>
                <a:path extrusionOk="0" h="921" w="941">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4626875" y="3465350"/>
              <a:ext cx="66600" cy="97750"/>
            </a:xfrm>
            <a:custGeom>
              <a:rect b="b" l="l" r="r" t="t"/>
              <a:pathLst>
                <a:path extrusionOk="0" h="3910" w="2664">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4609475" y="3552050"/>
              <a:ext cx="12025" cy="15800"/>
            </a:xfrm>
            <a:custGeom>
              <a:rect b="b" l="l" r="r" t="t"/>
              <a:pathLst>
                <a:path extrusionOk="0" h="632" w="481">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4597375" y="3621450"/>
              <a:ext cx="79275" cy="18875"/>
            </a:xfrm>
            <a:custGeom>
              <a:rect b="b" l="l" r="r" t="t"/>
              <a:pathLst>
                <a:path extrusionOk="0" h="755" w="3171">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4704200" y="3504850"/>
              <a:ext cx="83900" cy="69175"/>
            </a:xfrm>
            <a:custGeom>
              <a:rect b="b" l="l" r="r" t="t"/>
              <a:pathLst>
                <a:path extrusionOk="0" h="2767" w="3356">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4654575" y="3616750"/>
              <a:ext cx="113075" cy="59350"/>
            </a:xfrm>
            <a:custGeom>
              <a:rect b="b" l="l" r="r" t="t"/>
              <a:pathLst>
                <a:path extrusionOk="0" h="2374" w="4523">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4"/>
          <p:cNvGrpSpPr/>
          <p:nvPr/>
        </p:nvGrpSpPr>
        <p:grpSpPr>
          <a:xfrm rot="1386162">
            <a:off x="1966823" y="164215"/>
            <a:ext cx="315166" cy="1059724"/>
            <a:chOff x="2370150" y="2891000"/>
            <a:chExt cx="107125" cy="360200"/>
          </a:xfrm>
        </p:grpSpPr>
        <p:sp>
          <p:nvSpPr>
            <p:cNvPr id="282" name="Google Shape;282;p4"/>
            <p:cNvSpPr/>
            <p:nvPr/>
          </p:nvSpPr>
          <p:spPr>
            <a:xfrm>
              <a:off x="2434000" y="2966475"/>
              <a:ext cx="18600" cy="98125"/>
            </a:xfrm>
            <a:custGeom>
              <a:rect b="b" l="l" r="r" t="t"/>
              <a:pathLst>
                <a:path extrusionOk="0" h="3925" w="744">
                  <a:moveTo>
                    <a:pt x="744" y="3924"/>
                  </a:moveTo>
                  <a:lnTo>
                    <a:pt x="1" y="3541"/>
                  </a:lnTo>
                  <a:lnTo>
                    <a:pt x="198" y="0"/>
                  </a:lnTo>
                  <a:lnTo>
                    <a:pt x="744" y="8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2438350" y="2947600"/>
              <a:ext cx="36025" cy="25275"/>
            </a:xfrm>
            <a:custGeom>
              <a:rect b="b" l="l" r="r" t="t"/>
              <a:pathLst>
                <a:path extrusionOk="0" h="1011" w="1441">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391625" y="3055000"/>
              <a:ext cx="57775" cy="74900"/>
            </a:xfrm>
            <a:custGeom>
              <a:rect b="b" l="l" r="r" t="t"/>
              <a:pathLst>
                <a:path extrusionOk="0" h="2996" w="2311">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405550" y="3132200"/>
              <a:ext cx="29050" cy="18600"/>
            </a:xfrm>
            <a:custGeom>
              <a:rect b="b" l="l" r="r" t="t"/>
              <a:pathLst>
                <a:path extrusionOk="0" h="744" w="1162">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370150" y="2891000"/>
              <a:ext cx="107125" cy="360200"/>
            </a:xfrm>
            <a:custGeom>
              <a:rect b="b" l="l" r="r" t="t"/>
              <a:pathLst>
                <a:path extrusionOk="0" h="14408" w="4285">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404100" y="3012900"/>
              <a:ext cx="13375" cy="6425"/>
            </a:xfrm>
            <a:custGeom>
              <a:rect b="b" l="l" r="r" t="t"/>
              <a:pathLst>
                <a:path extrusionOk="0" h="257" w="535">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405850" y="3028300"/>
              <a:ext cx="12800" cy="7850"/>
            </a:xfrm>
            <a:custGeom>
              <a:rect b="b" l="l" r="r" t="t"/>
              <a:pathLst>
                <a:path extrusionOk="0" h="314" w="512">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406150" y="3000125"/>
              <a:ext cx="7850" cy="6425"/>
            </a:xfrm>
            <a:custGeom>
              <a:rect b="b" l="l" r="r" t="t"/>
              <a:pathLst>
                <a:path extrusionOk="0" h="257" w="314">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406725" y="2980100"/>
              <a:ext cx="6125" cy="4400"/>
            </a:xfrm>
            <a:custGeom>
              <a:rect b="b" l="l" r="r" t="t"/>
              <a:pathLst>
                <a:path extrusionOk="0" h="176" w="245">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402075" y="3101725"/>
              <a:ext cx="17150" cy="6400"/>
            </a:xfrm>
            <a:custGeom>
              <a:rect b="b" l="l" r="r" t="t"/>
              <a:pathLst>
                <a:path extrusionOk="0" h="256" w="686">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405850" y="3089825"/>
              <a:ext cx="11625" cy="4650"/>
            </a:xfrm>
            <a:custGeom>
              <a:rect b="b" l="l" r="r" t="t"/>
              <a:pathLst>
                <a:path extrusionOk="0" h="186" w="465">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2405850" y="3076475"/>
              <a:ext cx="10175" cy="6100"/>
            </a:xfrm>
            <a:custGeom>
              <a:rect b="b" l="l" r="r" t="t"/>
              <a:pathLst>
                <a:path extrusionOk="0" h="244" w="407">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2407600" y="3061375"/>
              <a:ext cx="9025" cy="6700"/>
            </a:xfrm>
            <a:custGeom>
              <a:rect b="b" l="l" r="r" t="t"/>
              <a:pathLst>
                <a:path extrusionOk="0" h="268" w="361">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2434000" y="3055000"/>
              <a:ext cx="15700" cy="74300"/>
            </a:xfrm>
            <a:custGeom>
              <a:rect b="b" l="l" r="r" t="t"/>
              <a:pathLst>
                <a:path extrusionOk="0" h="2972" w="628">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4"/>
          <p:cNvGrpSpPr/>
          <p:nvPr/>
        </p:nvGrpSpPr>
        <p:grpSpPr>
          <a:xfrm rot="-1269491">
            <a:off x="930130" y="962295"/>
            <a:ext cx="815232" cy="791196"/>
            <a:chOff x="1428925" y="2779850"/>
            <a:chExt cx="216825" cy="210450"/>
          </a:xfrm>
        </p:grpSpPr>
        <p:sp>
          <p:nvSpPr>
            <p:cNvPr id="297" name="Google Shape;297;p4"/>
            <p:cNvSpPr/>
            <p:nvPr/>
          </p:nvSpPr>
          <p:spPr>
            <a:xfrm>
              <a:off x="1434150" y="2835000"/>
              <a:ext cx="200300" cy="149200"/>
            </a:xfrm>
            <a:custGeom>
              <a:rect b="b" l="l" r="r" t="t"/>
              <a:pathLst>
                <a:path extrusionOk="0" h="5968" w="8012">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1501500" y="2868375"/>
              <a:ext cx="68500" cy="70550"/>
            </a:xfrm>
            <a:custGeom>
              <a:rect b="b" l="l" r="r" t="t"/>
              <a:pathLst>
                <a:path extrusionOk="0" h="2822" w="274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4"/>
          <p:cNvGrpSpPr/>
          <p:nvPr/>
        </p:nvGrpSpPr>
        <p:grpSpPr>
          <a:xfrm rot="-4132237">
            <a:off x="6834586" y="4145005"/>
            <a:ext cx="700435" cy="290105"/>
            <a:chOff x="2333000" y="3750375"/>
            <a:chExt cx="157050" cy="65050"/>
          </a:xfrm>
        </p:grpSpPr>
        <p:sp>
          <p:nvSpPr>
            <p:cNvPr id="302" name="Google Shape;302;p4"/>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307" name="Shape 307"/>
        <p:cNvGrpSpPr/>
        <p:nvPr/>
      </p:nvGrpSpPr>
      <p:grpSpPr>
        <a:xfrm>
          <a:off x="0" y="0"/>
          <a:ext cx="0" cy="0"/>
          <a:chOff x="0" y="0"/>
          <a:chExt cx="0" cy="0"/>
        </a:xfrm>
      </p:grpSpPr>
      <p:sp>
        <p:nvSpPr>
          <p:cNvPr id="308" name="Google Shape;308;p5"/>
          <p:cNvSpPr txBox="1"/>
          <p:nvPr>
            <p:ph idx="1" type="subTitle"/>
          </p:nvPr>
        </p:nvSpPr>
        <p:spPr>
          <a:xfrm>
            <a:off x="719976" y="1244195"/>
            <a:ext cx="77040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Roboto Condensed"/>
              <a:buNone/>
              <a:defRPr sz="12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09" name="Google Shape;309;p5"/>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10" name="Google Shape;310;p5"/>
          <p:cNvGrpSpPr/>
          <p:nvPr/>
        </p:nvGrpSpPr>
        <p:grpSpPr>
          <a:xfrm flipH="1" rot="-1403612">
            <a:off x="7449365" y="-167799"/>
            <a:ext cx="933827" cy="906562"/>
            <a:chOff x="1428925" y="2779850"/>
            <a:chExt cx="216825" cy="210450"/>
          </a:xfrm>
        </p:grpSpPr>
        <p:sp>
          <p:nvSpPr>
            <p:cNvPr id="311" name="Google Shape;311;p5"/>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5"/>
          <p:cNvGrpSpPr/>
          <p:nvPr/>
        </p:nvGrpSpPr>
        <p:grpSpPr>
          <a:xfrm flipH="1" rot="1184074">
            <a:off x="8073789" y="853954"/>
            <a:ext cx="946251" cy="568145"/>
            <a:chOff x="3404153" y="3858690"/>
            <a:chExt cx="195697" cy="117494"/>
          </a:xfrm>
        </p:grpSpPr>
        <p:sp>
          <p:nvSpPr>
            <p:cNvPr id="314" name="Google Shape;314;p5"/>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5"/>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bg>
      <p:bgPr>
        <a:solidFill>
          <a:schemeClr val="accent2"/>
        </a:solidFill>
      </p:bgPr>
    </p:bg>
    <p:spTree>
      <p:nvGrpSpPr>
        <p:cNvPr id="317" name="Shape 317"/>
        <p:cNvGrpSpPr/>
        <p:nvPr/>
      </p:nvGrpSpPr>
      <p:grpSpPr>
        <a:xfrm>
          <a:off x="0" y="0"/>
          <a:ext cx="0" cy="0"/>
          <a:chOff x="0" y="0"/>
          <a:chExt cx="0" cy="0"/>
        </a:xfrm>
      </p:grpSpPr>
      <p:grpSp>
        <p:nvGrpSpPr>
          <p:cNvPr id="318" name="Google Shape;318;p6"/>
          <p:cNvGrpSpPr/>
          <p:nvPr/>
        </p:nvGrpSpPr>
        <p:grpSpPr>
          <a:xfrm rot="4523173">
            <a:off x="8060647" y="-226206"/>
            <a:ext cx="726710" cy="280238"/>
            <a:chOff x="1154075" y="3734125"/>
            <a:chExt cx="201750" cy="77800"/>
          </a:xfrm>
        </p:grpSpPr>
        <p:sp>
          <p:nvSpPr>
            <p:cNvPr id="319" name="Google Shape;319;p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6"/>
          <p:cNvGrpSpPr/>
          <p:nvPr/>
        </p:nvGrpSpPr>
        <p:grpSpPr>
          <a:xfrm rot="-2084963">
            <a:off x="6461954" y="-103695"/>
            <a:ext cx="1670611" cy="1197127"/>
            <a:chOff x="692625" y="2569725"/>
            <a:chExt cx="463800" cy="332350"/>
          </a:xfrm>
        </p:grpSpPr>
        <p:sp>
          <p:nvSpPr>
            <p:cNvPr id="327" name="Google Shape;327;p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6"/>
          <p:cNvGrpSpPr/>
          <p:nvPr/>
        </p:nvGrpSpPr>
        <p:grpSpPr>
          <a:xfrm rot="-1062273">
            <a:off x="8878022" y="229689"/>
            <a:ext cx="384784" cy="1297441"/>
            <a:chOff x="954700" y="3672025"/>
            <a:chExt cx="106825" cy="360200"/>
          </a:xfrm>
        </p:grpSpPr>
        <p:sp>
          <p:nvSpPr>
            <p:cNvPr id="330" name="Google Shape;330;p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6"/>
          <p:cNvGrpSpPr/>
          <p:nvPr/>
        </p:nvGrpSpPr>
        <p:grpSpPr>
          <a:xfrm rot="-9086648">
            <a:off x="6442476" y="-673704"/>
            <a:ext cx="351283" cy="1120755"/>
            <a:chOff x="616875" y="3027700"/>
            <a:chExt cx="97525" cy="311150"/>
          </a:xfrm>
        </p:grpSpPr>
        <p:sp>
          <p:nvSpPr>
            <p:cNvPr id="340" name="Google Shape;340;p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6"/>
          <p:cNvGrpSpPr/>
          <p:nvPr/>
        </p:nvGrpSpPr>
        <p:grpSpPr>
          <a:xfrm rot="1974894">
            <a:off x="7552184" y="872286"/>
            <a:ext cx="233139" cy="565604"/>
            <a:chOff x="1282375" y="3450000"/>
            <a:chExt cx="64725" cy="157025"/>
          </a:xfrm>
        </p:grpSpPr>
        <p:sp>
          <p:nvSpPr>
            <p:cNvPr id="346" name="Google Shape;346;p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6"/>
          <p:cNvGrpSpPr/>
          <p:nvPr/>
        </p:nvGrpSpPr>
        <p:grpSpPr>
          <a:xfrm rot="1115555">
            <a:off x="8162817" y="523369"/>
            <a:ext cx="522375" cy="871932"/>
            <a:chOff x="1206025" y="3008250"/>
            <a:chExt cx="146600" cy="244700"/>
          </a:xfrm>
        </p:grpSpPr>
        <p:sp>
          <p:nvSpPr>
            <p:cNvPr id="350" name="Google Shape;350;p6"/>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6"/>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6"/>
          <p:cNvGrpSpPr/>
          <p:nvPr/>
        </p:nvGrpSpPr>
        <p:grpSpPr>
          <a:xfrm rot="-4044333">
            <a:off x="262800" y="4144473"/>
            <a:ext cx="1234481" cy="919854"/>
            <a:chOff x="1954550" y="2620525"/>
            <a:chExt cx="310850" cy="231625"/>
          </a:xfrm>
        </p:grpSpPr>
        <p:sp>
          <p:nvSpPr>
            <p:cNvPr id="363" name="Google Shape;363;p6"/>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6"/>
          <p:cNvGrpSpPr/>
          <p:nvPr/>
        </p:nvGrpSpPr>
        <p:grpSpPr>
          <a:xfrm rot="-1012302">
            <a:off x="353529" y="2777724"/>
            <a:ext cx="417388" cy="653682"/>
            <a:chOff x="683900" y="3612800"/>
            <a:chExt cx="105100" cy="164600"/>
          </a:xfrm>
        </p:grpSpPr>
        <p:sp>
          <p:nvSpPr>
            <p:cNvPr id="373" name="Google Shape;373;p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6"/>
          <p:cNvGrpSpPr/>
          <p:nvPr/>
        </p:nvGrpSpPr>
        <p:grpSpPr>
          <a:xfrm rot="2203129">
            <a:off x="1587612" y="4469229"/>
            <a:ext cx="239083" cy="580024"/>
            <a:chOff x="1282375" y="3450000"/>
            <a:chExt cx="64725" cy="157025"/>
          </a:xfrm>
        </p:grpSpPr>
        <p:sp>
          <p:nvSpPr>
            <p:cNvPr id="376" name="Google Shape;376;p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6"/>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380" name="Google Shape;380;p6"/>
          <p:cNvSpPr txBox="1"/>
          <p:nvPr>
            <p:ph idx="1" type="subTitle"/>
          </p:nvPr>
        </p:nvSpPr>
        <p:spPr>
          <a:xfrm>
            <a:off x="1958550" y="1540956"/>
            <a:ext cx="5226900" cy="250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AND_BODY_2">
    <p:bg>
      <p:bgPr>
        <a:solidFill>
          <a:schemeClr val="accent2"/>
        </a:solidFill>
      </p:bgPr>
    </p:bg>
    <p:spTree>
      <p:nvGrpSpPr>
        <p:cNvPr id="381" name="Shape 381"/>
        <p:cNvGrpSpPr/>
        <p:nvPr/>
      </p:nvGrpSpPr>
      <p:grpSpPr>
        <a:xfrm>
          <a:off x="0" y="0"/>
          <a:ext cx="0" cy="0"/>
          <a:chOff x="0" y="0"/>
          <a:chExt cx="0" cy="0"/>
        </a:xfrm>
      </p:grpSpPr>
      <p:sp>
        <p:nvSpPr>
          <p:cNvPr id="382" name="Google Shape;382;p7"/>
          <p:cNvSpPr txBox="1"/>
          <p:nvPr>
            <p:ph idx="1" type="subTitle"/>
          </p:nvPr>
        </p:nvSpPr>
        <p:spPr>
          <a:xfrm>
            <a:off x="719975" y="1244200"/>
            <a:ext cx="35436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83" name="Google Shape;383;p7"/>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84" name="Google Shape;384;p7"/>
          <p:cNvGrpSpPr/>
          <p:nvPr/>
        </p:nvGrpSpPr>
        <p:grpSpPr>
          <a:xfrm flipH="1" rot="-1403612">
            <a:off x="7449365" y="-167799"/>
            <a:ext cx="933827" cy="906562"/>
            <a:chOff x="1428925" y="2779850"/>
            <a:chExt cx="216825" cy="210450"/>
          </a:xfrm>
        </p:grpSpPr>
        <p:sp>
          <p:nvSpPr>
            <p:cNvPr id="385" name="Google Shape;385;p7"/>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7"/>
          <p:cNvGrpSpPr/>
          <p:nvPr/>
        </p:nvGrpSpPr>
        <p:grpSpPr>
          <a:xfrm flipH="1" rot="1184074">
            <a:off x="8073789" y="853954"/>
            <a:ext cx="946251" cy="568145"/>
            <a:chOff x="3404153" y="3858690"/>
            <a:chExt cx="195697" cy="117494"/>
          </a:xfrm>
        </p:grpSpPr>
        <p:sp>
          <p:nvSpPr>
            <p:cNvPr id="388" name="Google Shape;388;p7"/>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7"/>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txBox="1"/>
          <p:nvPr>
            <p:ph idx="2" type="subTitle"/>
          </p:nvPr>
        </p:nvSpPr>
        <p:spPr>
          <a:xfrm>
            <a:off x="4875888" y="1244200"/>
            <a:ext cx="35436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accent1"/>
        </a:solidFill>
      </p:bgPr>
    </p:bg>
    <p:spTree>
      <p:nvGrpSpPr>
        <p:cNvPr id="392" name="Shape 392"/>
        <p:cNvGrpSpPr/>
        <p:nvPr/>
      </p:nvGrpSpPr>
      <p:grpSpPr>
        <a:xfrm>
          <a:off x="0" y="0"/>
          <a:ext cx="0" cy="0"/>
          <a:chOff x="0" y="0"/>
          <a:chExt cx="0" cy="0"/>
        </a:xfrm>
      </p:grpSpPr>
      <p:sp>
        <p:nvSpPr>
          <p:cNvPr id="393" name="Google Shape;393;p8"/>
          <p:cNvSpPr txBox="1"/>
          <p:nvPr>
            <p:ph idx="1" type="subTitle"/>
          </p:nvPr>
        </p:nvSpPr>
        <p:spPr>
          <a:xfrm>
            <a:off x="871980" y="2181727"/>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94" name="Google Shape;394;p8"/>
          <p:cNvSpPr txBox="1"/>
          <p:nvPr>
            <p:ph hasCustomPrompt="1" type="title"/>
          </p:nvPr>
        </p:nvSpPr>
        <p:spPr>
          <a:xfrm>
            <a:off x="1596968" y="1427025"/>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395" name="Google Shape;395;p8"/>
          <p:cNvSpPr txBox="1"/>
          <p:nvPr>
            <p:ph idx="2"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396" name="Google Shape;396;p8"/>
          <p:cNvSpPr txBox="1"/>
          <p:nvPr>
            <p:ph idx="3" type="subTitle"/>
          </p:nvPr>
        </p:nvSpPr>
        <p:spPr>
          <a:xfrm>
            <a:off x="946380" y="1922291"/>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397" name="Google Shape;397;p8"/>
          <p:cNvSpPr txBox="1"/>
          <p:nvPr>
            <p:ph idx="4" type="subTitle"/>
          </p:nvPr>
        </p:nvSpPr>
        <p:spPr>
          <a:xfrm>
            <a:off x="3433116" y="2184102"/>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398" name="Google Shape;398;p8"/>
          <p:cNvSpPr txBox="1"/>
          <p:nvPr>
            <p:ph hasCustomPrompt="1" idx="5" type="title"/>
          </p:nvPr>
        </p:nvSpPr>
        <p:spPr>
          <a:xfrm>
            <a:off x="4158104" y="1429400"/>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399" name="Google Shape;399;p8"/>
          <p:cNvSpPr txBox="1"/>
          <p:nvPr>
            <p:ph idx="6" type="subTitle"/>
          </p:nvPr>
        </p:nvSpPr>
        <p:spPr>
          <a:xfrm>
            <a:off x="3506700" y="1924666"/>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0" name="Google Shape;400;p8"/>
          <p:cNvSpPr txBox="1"/>
          <p:nvPr>
            <p:ph idx="7" type="subTitle"/>
          </p:nvPr>
        </p:nvSpPr>
        <p:spPr>
          <a:xfrm>
            <a:off x="5992620" y="2184102"/>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1" name="Google Shape;401;p8"/>
          <p:cNvSpPr txBox="1"/>
          <p:nvPr>
            <p:ph hasCustomPrompt="1" idx="8" type="title"/>
          </p:nvPr>
        </p:nvSpPr>
        <p:spPr>
          <a:xfrm>
            <a:off x="6717608" y="1429400"/>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2" name="Google Shape;402;p8"/>
          <p:cNvSpPr txBox="1"/>
          <p:nvPr>
            <p:ph idx="9" type="subTitle"/>
          </p:nvPr>
        </p:nvSpPr>
        <p:spPr>
          <a:xfrm>
            <a:off x="6067020" y="1924675"/>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3" name="Google Shape;403;p8"/>
          <p:cNvSpPr txBox="1"/>
          <p:nvPr>
            <p:ph idx="13" type="subTitle"/>
          </p:nvPr>
        </p:nvSpPr>
        <p:spPr>
          <a:xfrm>
            <a:off x="2152140" y="3899550"/>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4" name="Google Shape;404;p8"/>
          <p:cNvSpPr txBox="1"/>
          <p:nvPr>
            <p:ph hasCustomPrompt="1" idx="14" type="title"/>
          </p:nvPr>
        </p:nvSpPr>
        <p:spPr>
          <a:xfrm>
            <a:off x="2877128" y="3144848"/>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5" name="Google Shape;405;p8"/>
          <p:cNvSpPr txBox="1"/>
          <p:nvPr>
            <p:ph idx="15" type="subTitle"/>
          </p:nvPr>
        </p:nvSpPr>
        <p:spPr>
          <a:xfrm>
            <a:off x="2226540" y="3640114"/>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6" name="Google Shape;406;p8"/>
          <p:cNvSpPr txBox="1"/>
          <p:nvPr>
            <p:ph idx="16" type="subTitle"/>
          </p:nvPr>
        </p:nvSpPr>
        <p:spPr>
          <a:xfrm>
            <a:off x="4712460" y="3901925"/>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7" name="Google Shape;407;p8"/>
          <p:cNvSpPr txBox="1"/>
          <p:nvPr>
            <p:ph hasCustomPrompt="1" idx="17" type="title"/>
          </p:nvPr>
        </p:nvSpPr>
        <p:spPr>
          <a:xfrm>
            <a:off x="5437448" y="3147223"/>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8" name="Google Shape;408;p8"/>
          <p:cNvSpPr txBox="1"/>
          <p:nvPr>
            <p:ph idx="18" type="subTitle"/>
          </p:nvPr>
        </p:nvSpPr>
        <p:spPr>
          <a:xfrm>
            <a:off x="4786860" y="3642489"/>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409" name="Google Shape;409;p8"/>
          <p:cNvGrpSpPr/>
          <p:nvPr/>
        </p:nvGrpSpPr>
        <p:grpSpPr>
          <a:xfrm rot="1403612">
            <a:off x="1257787" y="-167799"/>
            <a:ext cx="933827" cy="906562"/>
            <a:chOff x="1428925" y="2779850"/>
            <a:chExt cx="216825" cy="210450"/>
          </a:xfrm>
        </p:grpSpPr>
        <p:sp>
          <p:nvSpPr>
            <p:cNvPr id="410" name="Google Shape;410;p8"/>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8"/>
          <p:cNvGrpSpPr/>
          <p:nvPr/>
        </p:nvGrpSpPr>
        <p:grpSpPr>
          <a:xfrm>
            <a:off x="116681" y="61445"/>
            <a:ext cx="955214" cy="752646"/>
            <a:chOff x="3402300" y="3827875"/>
            <a:chExt cx="197550" cy="155650"/>
          </a:xfrm>
        </p:grpSpPr>
        <p:sp>
          <p:nvSpPr>
            <p:cNvPr id="413" name="Google Shape;413;p8"/>
            <p:cNvSpPr/>
            <p:nvPr/>
          </p:nvSpPr>
          <p:spPr>
            <a:xfrm>
              <a:off x="3402300" y="3827875"/>
              <a:ext cx="101225" cy="66775"/>
            </a:xfrm>
            <a:custGeom>
              <a:rect b="b" l="l" r="r" t="t"/>
              <a:pathLst>
                <a:path extrusionOk="0" h="2671" w="4049">
                  <a:moveTo>
                    <a:pt x="3181" y="193"/>
                  </a:moveTo>
                  <a:cubicBezTo>
                    <a:pt x="3710" y="193"/>
                    <a:pt x="3879" y="650"/>
                    <a:pt x="3561" y="1034"/>
                  </a:cubicBezTo>
                  <a:cubicBezTo>
                    <a:pt x="3399" y="1219"/>
                    <a:pt x="3213" y="1324"/>
                    <a:pt x="3050" y="1428"/>
                  </a:cubicBezTo>
                  <a:cubicBezTo>
                    <a:pt x="2888" y="1544"/>
                    <a:pt x="2714" y="1649"/>
                    <a:pt x="2563" y="1742"/>
                  </a:cubicBezTo>
                  <a:cubicBezTo>
                    <a:pt x="2586" y="1544"/>
                    <a:pt x="2539" y="1312"/>
                    <a:pt x="2516" y="1208"/>
                  </a:cubicBezTo>
                  <a:cubicBezTo>
                    <a:pt x="2447" y="987"/>
                    <a:pt x="2238" y="697"/>
                    <a:pt x="1994" y="604"/>
                  </a:cubicBezTo>
                  <a:cubicBezTo>
                    <a:pt x="2296" y="430"/>
                    <a:pt x="2702" y="233"/>
                    <a:pt x="3085" y="198"/>
                  </a:cubicBezTo>
                  <a:cubicBezTo>
                    <a:pt x="3118" y="194"/>
                    <a:pt x="3150" y="193"/>
                    <a:pt x="3181" y="193"/>
                  </a:cubicBezTo>
                  <a:close/>
                  <a:moveTo>
                    <a:pt x="1692" y="801"/>
                  </a:moveTo>
                  <a:cubicBezTo>
                    <a:pt x="1808" y="859"/>
                    <a:pt x="1924" y="894"/>
                    <a:pt x="2017" y="975"/>
                  </a:cubicBezTo>
                  <a:cubicBezTo>
                    <a:pt x="2133" y="1080"/>
                    <a:pt x="2226" y="1219"/>
                    <a:pt x="2272" y="1370"/>
                  </a:cubicBezTo>
                  <a:cubicBezTo>
                    <a:pt x="2307" y="1510"/>
                    <a:pt x="2307" y="1660"/>
                    <a:pt x="2272" y="1800"/>
                  </a:cubicBezTo>
                  <a:cubicBezTo>
                    <a:pt x="2249" y="1858"/>
                    <a:pt x="2226" y="1904"/>
                    <a:pt x="2191" y="1962"/>
                  </a:cubicBezTo>
                  <a:cubicBezTo>
                    <a:pt x="1994" y="2067"/>
                    <a:pt x="1808" y="2171"/>
                    <a:pt x="1599" y="2253"/>
                  </a:cubicBezTo>
                  <a:cubicBezTo>
                    <a:pt x="1483" y="2299"/>
                    <a:pt x="1367" y="2369"/>
                    <a:pt x="1239" y="2380"/>
                  </a:cubicBezTo>
                  <a:cubicBezTo>
                    <a:pt x="1143" y="2396"/>
                    <a:pt x="1058" y="2403"/>
                    <a:pt x="983" y="2403"/>
                  </a:cubicBezTo>
                  <a:cubicBezTo>
                    <a:pt x="288" y="2403"/>
                    <a:pt x="455" y="1779"/>
                    <a:pt x="612" y="1591"/>
                  </a:cubicBezTo>
                  <a:cubicBezTo>
                    <a:pt x="891" y="1243"/>
                    <a:pt x="1367" y="987"/>
                    <a:pt x="1541" y="894"/>
                  </a:cubicBezTo>
                  <a:cubicBezTo>
                    <a:pt x="1587" y="859"/>
                    <a:pt x="1634" y="836"/>
                    <a:pt x="1692" y="801"/>
                  </a:cubicBezTo>
                  <a:close/>
                  <a:moveTo>
                    <a:pt x="3179" y="0"/>
                  </a:moveTo>
                  <a:cubicBezTo>
                    <a:pt x="2989" y="0"/>
                    <a:pt x="2805" y="33"/>
                    <a:pt x="2632" y="93"/>
                  </a:cubicBezTo>
                  <a:cubicBezTo>
                    <a:pt x="2238" y="221"/>
                    <a:pt x="1866" y="453"/>
                    <a:pt x="1529" y="639"/>
                  </a:cubicBezTo>
                  <a:cubicBezTo>
                    <a:pt x="1112" y="871"/>
                    <a:pt x="543" y="1208"/>
                    <a:pt x="322" y="1660"/>
                  </a:cubicBezTo>
                  <a:cubicBezTo>
                    <a:pt x="1" y="2339"/>
                    <a:pt x="521" y="2670"/>
                    <a:pt x="1080" y="2670"/>
                  </a:cubicBezTo>
                  <a:cubicBezTo>
                    <a:pt x="1228" y="2670"/>
                    <a:pt x="1379" y="2647"/>
                    <a:pt x="1518" y="2601"/>
                  </a:cubicBezTo>
                  <a:cubicBezTo>
                    <a:pt x="2122" y="2403"/>
                    <a:pt x="2690" y="2032"/>
                    <a:pt x="3213" y="1672"/>
                  </a:cubicBezTo>
                  <a:cubicBezTo>
                    <a:pt x="3526" y="1440"/>
                    <a:pt x="3979" y="1161"/>
                    <a:pt x="4025" y="732"/>
                  </a:cubicBezTo>
                  <a:cubicBezTo>
                    <a:pt x="4049" y="430"/>
                    <a:pt x="3909" y="163"/>
                    <a:pt x="3607" y="58"/>
                  </a:cubicBezTo>
                  <a:cubicBezTo>
                    <a:pt x="3464" y="19"/>
                    <a:pt x="3320" y="0"/>
                    <a:pt x="3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3459975" y="3883900"/>
              <a:ext cx="63000" cy="99625"/>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8"/>
          <p:cNvGrpSpPr/>
          <p:nvPr/>
        </p:nvGrpSpPr>
        <p:grpSpPr>
          <a:xfrm>
            <a:off x="-348447" y="597284"/>
            <a:ext cx="794866" cy="917605"/>
            <a:chOff x="3381325" y="3449650"/>
            <a:chExt cx="199700" cy="230525"/>
          </a:xfrm>
        </p:grpSpPr>
        <p:sp>
          <p:nvSpPr>
            <p:cNvPr id="417" name="Google Shape;417;p8"/>
            <p:cNvSpPr/>
            <p:nvPr/>
          </p:nvSpPr>
          <p:spPr>
            <a:xfrm>
              <a:off x="3415575" y="3509525"/>
              <a:ext cx="22075" cy="20200"/>
            </a:xfrm>
            <a:custGeom>
              <a:rect b="b" l="l" r="r" t="t"/>
              <a:pathLst>
                <a:path extrusionOk="0" h="808" w="883">
                  <a:moveTo>
                    <a:pt x="433" y="192"/>
                  </a:moveTo>
                  <a:cubicBezTo>
                    <a:pt x="447" y="192"/>
                    <a:pt x="462" y="193"/>
                    <a:pt x="476" y="196"/>
                  </a:cubicBezTo>
                  <a:cubicBezTo>
                    <a:pt x="522" y="208"/>
                    <a:pt x="557" y="231"/>
                    <a:pt x="592" y="266"/>
                  </a:cubicBezTo>
                  <a:cubicBezTo>
                    <a:pt x="673" y="371"/>
                    <a:pt x="650" y="521"/>
                    <a:pt x="534" y="591"/>
                  </a:cubicBezTo>
                  <a:cubicBezTo>
                    <a:pt x="493" y="616"/>
                    <a:pt x="445" y="629"/>
                    <a:pt x="399" y="629"/>
                  </a:cubicBezTo>
                  <a:cubicBezTo>
                    <a:pt x="313" y="629"/>
                    <a:pt x="232" y="584"/>
                    <a:pt x="209" y="487"/>
                  </a:cubicBezTo>
                  <a:cubicBezTo>
                    <a:pt x="197" y="382"/>
                    <a:pt x="244" y="266"/>
                    <a:pt x="313" y="231"/>
                  </a:cubicBezTo>
                  <a:cubicBezTo>
                    <a:pt x="348" y="205"/>
                    <a:pt x="390" y="192"/>
                    <a:pt x="433" y="192"/>
                  </a:cubicBezTo>
                  <a:close/>
                  <a:moveTo>
                    <a:pt x="414" y="0"/>
                  </a:moveTo>
                  <a:cubicBezTo>
                    <a:pt x="251" y="0"/>
                    <a:pt x="82" y="106"/>
                    <a:pt x="23" y="254"/>
                  </a:cubicBezTo>
                  <a:cubicBezTo>
                    <a:pt x="12" y="289"/>
                    <a:pt x="12" y="312"/>
                    <a:pt x="12" y="336"/>
                  </a:cubicBezTo>
                  <a:cubicBezTo>
                    <a:pt x="0" y="405"/>
                    <a:pt x="0" y="475"/>
                    <a:pt x="23" y="545"/>
                  </a:cubicBezTo>
                  <a:cubicBezTo>
                    <a:pt x="74" y="713"/>
                    <a:pt x="234" y="808"/>
                    <a:pt x="397" y="808"/>
                  </a:cubicBezTo>
                  <a:cubicBezTo>
                    <a:pt x="460" y="808"/>
                    <a:pt x="523" y="794"/>
                    <a:pt x="581" y="765"/>
                  </a:cubicBezTo>
                  <a:cubicBezTo>
                    <a:pt x="778" y="661"/>
                    <a:pt x="882" y="429"/>
                    <a:pt x="766" y="231"/>
                  </a:cubicBezTo>
                  <a:cubicBezTo>
                    <a:pt x="720" y="115"/>
                    <a:pt x="639" y="22"/>
                    <a:pt x="499" y="11"/>
                  </a:cubicBezTo>
                  <a:cubicBezTo>
                    <a:pt x="471" y="4"/>
                    <a:pt x="443"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3429500" y="3538950"/>
              <a:ext cx="22375" cy="20150"/>
            </a:xfrm>
            <a:custGeom>
              <a:rect b="b" l="l" r="r" t="t"/>
              <a:pathLst>
                <a:path extrusionOk="0" h="806" w="895">
                  <a:moveTo>
                    <a:pt x="445" y="188"/>
                  </a:moveTo>
                  <a:cubicBezTo>
                    <a:pt x="459" y="188"/>
                    <a:pt x="473" y="189"/>
                    <a:pt x="488" y="192"/>
                  </a:cubicBezTo>
                  <a:cubicBezTo>
                    <a:pt x="523" y="215"/>
                    <a:pt x="569" y="227"/>
                    <a:pt x="604" y="273"/>
                  </a:cubicBezTo>
                  <a:cubicBezTo>
                    <a:pt x="685" y="378"/>
                    <a:pt x="662" y="517"/>
                    <a:pt x="546" y="587"/>
                  </a:cubicBezTo>
                  <a:cubicBezTo>
                    <a:pt x="505" y="615"/>
                    <a:pt x="458" y="629"/>
                    <a:pt x="411" y="629"/>
                  </a:cubicBezTo>
                  <a:cubicBezTo>
                    <a:pt x="325" y="629"/>
                    <a:pt x="243" y="580"/>
                    <a:pt x="221" y="482"/>
                  </a:cubicBezTo>
                  <a:cubicBezTo>
                    <a:pt x="209" y="389"/>
                    <a:pt x="256" y="273"/>
                    <a:pt x="325" y="227"/>
                  </a:cubicBezTo>
                  <a:cubicBezTo>
                    <a:pt x="360" y="201"/>
                    <a:pt x="402" y="188"/>
                    <a:pt x="445" y="188"/>
                  </a:cubicBezTo>
                  <a:close/>
                  <a:moveTo>
                    <a:pt x="443" y="0"/>
                  </a:moveTo>
                  <a:cubicBezTo>
                    <a:pt x="275" y="0"/>
                    <a:pt x="96" y="108"/>
                    <a:pt x="35" y="262"/>
                  </a:cubicBezTo>
                  <a:cubicBezTo>
                    <a:pt x="24" y="285"/>
                    <a:pt x="24" y="320"/>
                    <a:pt x="24" y="331"/>
                  </a:cubicBezTo>
                  <a:cubicBezTo>
                    <a:pt x="0" y="401"/>
                    <a:pt x="0" y="471"/>
                    <a:pt x="35" y="552"/>
                  </a:cubicBezTo>
                  <a:cubicBezTo>
                    <a:pt x="85" y="717"/>
                    <a:pt x="240" y="806"/>
                    <a:pt x="396" y="806"/>
                  </a:cubicBezTo>
                  <a:cubicBezTo>
                    <a:pt x="460" y="806"/>
                    <a:pt x="524" y="791"/>
                    <a:pt x="581" y="761"/>
                  </a:cubicBezTo>
                  <a:cubicBezTo>
                    <a:pt x="790" y="668"/>
                    <a:pt x="894" y="436"/>
                    <a:pt x="778" y="227"/>
                  </a:cubicBezTo>
                  <a:cubicBezTo>
                    <a:pt x="732" y="111"/>
                    <a:pt x="639" y="41"/>
                    <a:pt x="511" y="6"/>
                  </a:cubicBezTo>
                  <a:cubicBezTo>
                    <a:pt x="489" y="2"/>
                    <a:pt x="466" y="0"/>
                    <a:pt x="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3445175" y="3566975"/>
              <a:ext cx="22075" cy="20100"/>
            </a:xfrm>
            <a:custGeom>
              <a:rect b="b" l="l" r="r" t="t"/>
              <a:pathLst>
                <a:path extrusionOk="0" h="804" w="883">
                  <a:moveTo>
                    <a:pt x="418" y="192"/>
                  </a:moveTo>
                  <a:cubicBezTo>
                    <a:pt x="433" y="192"/>
                    <a:pt x="449" y="194"/>
                    <a:pt x="465" y="197"/>
                  </a:cubicBezTo>
                  <a:cubicBezTo>
                    <a:pt x="511" y="209"/>
                    <a:pt x="557" y="220"/>
                    <a:pt x="581" y="267"/>
                  </a:cubicBezTo>
                  <a:cubicBezTo>
                    <a:pt x="685" y="371"/>
                    <a:pt x="639" y="510"/>
                    <a:pt x="523" y="592"/>
                  </a:cubicBezTo>
                  <a:cubicBezTo>
                    <a:pt x="484" y="615"/>
                    <a:pt x="439" y="627"/>
                    <a:pt x="395" y="627"/>
                  </a:cubicBezTo>
                  <a:cubicBezTo>
                    <a:pt x="307" y="627"/>
                    <a:pt x="225" y="580"/>
                    <a:pt x="209" y="487"/>
                  </a:cubicBezTo>
                  <a:cubicBezTo>
                    <a:pt x="186" y="383"/>
                    <a:pt x="232" y="267"/>
                    <a:pt x="302" y="220"/>
                  </a:cubicBezTo>
                  <a:cubicBezTo>
                    <a:pt x="336" y="203"/>
                    <a:pt x="376" y="192"/>
                    <a:pt x="418" y="192"/>
                  </a:cubicBezTo>
                  <a:close/>
                  <a:moveTo>
                    <a:pt x="426" y="1"/>
                  </a:moveTo>
                  <a:cubicBezTo>
                    <a:pt x="262" y="1"/>
                    <a:pt x="94" y="107"/>
                    <a:pt x="35" y="255"/>
                  </a:cubicBezTo>
                  <a:cubicBezTo>
                    <a:pt x="12" y="278"/>
                    <a:pt x="12" y="313"/>
                    <a:pt x="12" y="325"/>
                  </a:cubicBezTo>
                  <a:cubicBezTo>
                    <a:pt x="0" y="394"/>
                    <a:pt x="0" y="476"/>
                    <a:pt x="35" y="545"/>
                  </a:cubicBezTo>
                  <a:cubicBezTo>
                    <a:pt x="86" y="714"/>
                    <a:pt x="247" y="803"/>
                    <a:pt x="408" y="803"/>
                  </a:cubicBezTo>
                  <a:cubicBezTo>
                    <a:pt x="467" y="803"/>
                    <a:pt x="527" y="791"/>
                    <a:pt x="581" y="766"/>
                  </a:cubicBezTo>
                  <a:cubicBezTo>
                    <a:pt x="790" y="661"/>
                    <a:pt x="882" y="429"/>
                    <a:pt x="766" y="220"/>
                  </a:cubicBezTo>
                  <a:cubicBezTo>
                    <a:pt x="708" y="104"/>
                    <a:pt x="627" y="23"/>
                    <a:pt x="511" y="11"/>
                  </a:cubicBezTo>
                  <a:cubicBezTo>
                    <a:pt x="483" y="4"/>
                    <a:pt x="454"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3459100" y="3596000"/>
              <a:ext cx="22075" cy="20100"/>
            </a:xfrm>
            <a:custGeom>
              <a:rect b="b" l="l" r="r" t="t"/>
              <a:pathLst>
                <a:path extrusionOk="0" h="804" w="883">
                  <a:moveTo>
                    <a:pt x="418" y="192"/>
                  </a:moveTo>
                  <a:cubicBezTo>
                    <a:pt x="434" y="192"/>
                    <a:pt x="449" y="194"/>
                    <a:pt x="465" y="197"/>
                  </a:cubicBezTo>
                  <a:cubicBezTo>
                    <a:pt x="500" y="209"/>
                    <a:pt x="546" y="220"/>
                    <a:pt x="581" y="267"/>
                  </a:cubicBezTo>
                  <a:cubicBezTo>
                    <a:pt x="674" y="371"/>
                    <a:pt x="639" y="510"/>
                    <a:pt x="523" y="592"/>
                  </a:cubicBezTo>
                  <a:cubicBezTo>
                    <a:pt x="484" y="615"/>
                    <a:pt x="439" y="626"/>
                    <a:pt x="395" y="626"/>
                  </a:cubicBezTo>
                  <a:cubicBezTo>
                    <a:pt x="306" y="626"/>
                    <a:pt x="221" y="580"/>
                    <a:pt x="198" y="487"/>
                  </a:cubicBezTo>
                  <a:cubicBezTo>
                    <a:pt x="186" y="383"/>
                    <a:pt x="233" y="267"/>
                    <a:pt x="302" y="220"/>
                  </a:cubicBezTo>
                  <a:cubicBezTo>
                    <a:pt x="336" y="203"/>
                    <a:pt x="376" y="192"/>
                    <a:pt x="418" y="192"/>
                  </a:cubicBezTo>
                  <a:close/>
                  <a:moveTo>
                    <a:pt x="414" y="1"/>
                  </a:moveTo>
                  <a:cubicBezTo>
                    <a:pt x="251" y="1"/>
                    <a:pt x="83" y="107"/>
                    <a:pt x="24" y="255"/>
                  </a:cubicBezTo>
                  <a:cubicBezTo>
                    <a:pt x="12" y="278"/>
                    <a:pt x="12" y="313"/>
                    <a:pt x="12" y="325"/>
                  </a:cubicBezTo>
                  <a:cubicBezTo>
                    <a:pt x="0" y="394"/>
                    <a:pt x="0" y="476"/>
                    <a:pt x="24" y="545"/>
                  </a:cubicBezTo>
                  <a:cubicBezTo>
                    <a:pt x="74" y="714"/>
                    <a:pt x="236" y="803"/>
                    <a:pt x="401" y="803"/>
                  </a:cubicBezTo>
                  <a:cubicBezTo>
                    <a:pt x="462" y="803"/>
                    <a:pt x="524" y="791"/>
                    <a:pt x="581" y="766"/>
                  </a:cubicBezTo>
                  <a:cubicBezTo>
                    <a:pt x="778" y="661"/>
                    <a:pt x="883" y="429"/>
                    <a:pt x="767" y="220"/>
                  </a:cubicBezTo>
                  <a:cubicBezTo>
                    <a:pt x="709" y="104"/>
                    <a:pt x="616" y="23"/>
                    <a:pt x="500"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3474475" y="3625025"/>
              <a:ext cx="22375" cy="20100"/>
            </a:xfrm>
            <a:custGeom>
              <a:rect b="b" l="l" r="r" t="t"/>
              <a:pathLst>
                <a:path extrusionOk="0" h="804" w="895">
                  <a:moveTo>
                    <a:pt x="419" y="192"/>
                  </a:moveTo>
                  <a:cubicBezTo>
                    <a:pt x="434" y="192"/>
                    <a:pt x="450" y="194"/>
                    <a:pt x="465" y="197"/>
                  </a:cubicBezTo>
                  <a:cubicBezTo>
                    <a:pt x="512" y="208"/>
                    <a:pt x="558" y="220"/>
                    <a:pt x="581" y="267"/>
                  </a:cubicBezTo>
                  <a:cubicBezTo>
                    <a:pt x="686" y="371"/>
                    <a:pt x="662" y="522"/>
                    <a:pt x="523" y="592"/>
                  </a:cubicBezTo>
                  <a:cubicBezTo>
                    <a:pt x="484" y="615"/>
                    <a:pt x="439" y="626"/>
                    <a:pt x="395" y="626"/>
                  </a:cubicBezTo>
                  <a:cubicBezTo>
                    <a:pt x="308" y="626"/>
                    <a:pt x="225" y="580"/>
                    <a:pt x="210" y="487"/>
                  </a:cubicBezTo>
                  <a:cubicBezTo>
                    <a:pt x="198" y="383"/>
                    <a:pt x="233" y="267"/>
                    <a:pt x="314" y="220"/>
                  </a:cubicBezTo>
                  <a:cubicBezTo>
                    <a:pt x="340" y="203"/>
                    <a:pt x="378" y="192"/>
                    <a:pt x="419" y="192"/>
                  </a:cubicBezTo>
                  <a:close/>
                  <a:moveTo>
                    <a:pt x="426" y="1"/>
                  </a:moveTo>
                  <a:cubicBezTo>
                    <a:pt x="263" y="1"/>
                    <a:pt x="95" y="107"/>
                    <a:pt x="36" y="255"/>
                  </a:cubicBezTo>
                  <a:cubicBezTo>
                    <a:pt x="24" y="278"/>
                    <a:pt x="24" y="313"/>
                    <a:pt x="24" y="325"/>
                  </a:cubicBezTo>
                  <a:cubicBezTo>
                    <a:pt x="1" y="394"/>
                    <a:pt x="1" y="475"/>
                    <a:pt x="36" y="545"/>
                  </a:cubicBezTo>
                  <a:cubicBezTo>
                    <a:pt x="86" y="714"/>
                    <a:pt x="248" y="803"/>
                    <a:pt x="408" y="803"/>
                  </a:cubicBezTo>
                  <a:cubicBezTo>
                    <a:pt x="468" y="803"/>
                    <a:pt x="528" y="791"/>
                    <a:pt x="581" y="766"/>
                  </a:cubicBezTo>
                  <a:cubicBezTo>
                    <a:pt x="790" y="661"/>
                    <a:pt x="895" y="429"/>
                    <a:pt x="779" y="220"/>
                  </a:cubicBezTo>
                  <a:cubicBezTo>
                    <a:pt x="732" y="104"/>
                    <a:pt x="628" y="34"/>
                    <a:pt x="512" y="11"/>
                  </a:cubicBezTo>
                  <a:cubicBezTo>
                    <a:pt x="484" y="4"/>
                    <a:pt x="455"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3469825" y="3481375"/>
              <a:ext cx="22100" cy="20075"/>
            </a:xfrm>
            <a:custGeom>
              <a:rect b="b" l="l" r="r" t="t"/>
              <a:pathLst>
                <a:path extrusionOk="0" h="803" w="884">
                  <a:moveTo>
                    <a:pt x="419" y="192"/>
                  </a:moveTo>
                  <a:cubicBezTo>
                    <a:pt x="434" y="192"/>
                    <a:pt x="450" y="193"/>
                    <a:pt x="465" y="196"/>
                  </a:cubicBezTo>
                  <a:cubicBezTo>
                    <a:pt x="512" y="208"/>
                    <a:pt x="558" y="220"/>
                    <a:pt x="581" y="266"/>
                  </a:cubicBezTo>
                  <a:cubicBezTo>
                    <a:pt x="686" y="370"/>
                    <a:pt x="639" y="510"/>
                    <a:pt x="523" y="591"/>
                  </a:cubicBezTo>
                  <a:cubicBezTo>
                    <a:pt x="485" y="614"/>
                    <a:pt x="440" y="626"/>
                    <a:pt x="396" y="626"/>
                  </a:cubicBezTo>
                  <a:cubicBezTo>
                    <a:pt x="308" y="626"/>
                    <a:pt x="225" y="579"/>
                    <a:pt x="210" y="487"/>
                  </a:cubicBezTo>
                  <a:cubicBezTo>
                    <a:pt x="187" y="382"/>
                    <a:pt x="233" y="266"/>
                    <a:pt x="303" y="220"/>
                  </a:cubicBezTo>
                  <a:cubicBezTo>
                    <a:pt x="337" y="203"/>
                    <a:pt x="377" y="192"/>
                    <a:pt x="419" y="192"/>
                  </a:cubicBezTo>
                  <a:close/>
                  <a:moveTo>
                    <a:pt x="426" y="0"/>
                  </a:moveTo>
                  <a:cubicBezTo>
                    <a:pt x="263" y="0"/>
                    <a:pt x="95" y="106"/>
                    <a:pt x="36" y="254"/>
                  </a:cubicBezTo>
                  <a:cubicBezTo>
                    <a:pt x="13" y="278"/>
                    <a:pt x="13" y="312"/>
                    <a:pt x="13" y="324"/>
                  </a:cubicBezTo>
                  <a:cubicBezTo>
                    <a:pt x="1" y="394"/>
                    <a:pt x="1" y="475"/>
                    <a:pt x="36" y="545"/>
                  </a:cubicBezTo>
                  <a:cubicBezTo>
                    <a:pt x="87" y="714"/>
                    <a:pt x="248" y="803"/>
                    <a:pt x="408" y="803"/>
                  </a:cubicBezTo>
                  <a:cubicBezTo>
                    <a:pt x="468" y="803"/>
                    <a:pt x="528" y="790"/>
                    <a:pt x="581" y="765"/>
                  </a:cubicBezTo>
                  <a:cubicBezTo>
                    <a:pt x="790" y="661"/>
                    <a:pt x="883" y="428"/>
                    <a:pt x="767" y="220"/>
                  </a:cubicBezTo>
                  <a:cubicBezTo>
                    <a:pt x="709" y="103"/>
                    <a:pt x="628" y="34"/>
                    <a:pt x="512" y="11"/>
                  </a:cubicBezTo>
                  <a:cubicBezTo>
                    <a:pt x="484"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3483775" y="3510675"/>
              <a:ext cx="22075" cy="20225"/>
            </a:xfrm>
            <a:custGeom>
              <a:rect b="b" l="l" r="r" t="t"/>
              <a:pathLst>
                <a:path extrusionOk="0" h="809" w="883">
                  <a:moveTo>
                    <a:pt x="433" y="192"/>
                  </a:moveTo>
                  <a:cubicBezTo>
                    <a:pt x="447" y="192"/>
                    <a:pt x="462" y="194"/>
                    <a:pt x="476" y="197"/>
                  </a:cubicBezTo>
                  <a:cubicBezTo>
                    <a:pt x="523" y="208"/>
                    <a:pt x="557" y="232"/>
                    <a:pt x="592" y="266"/>
                  </a:cubicBezTo>
                  <a:cubicBezTo>
                    <a:pt x="674" y="371"/>
                    <a:pt x="650" y="534"/>
                    <a:pt x="534" y="592"/>
                  </a:cubicBezTo>
                  <a:cubicBezTo>
                    <a:pt x="493" y="616"/>
                    <a:pt x="445" y="629"/>
                    <a:pt x="399" y="629"/>
                  </a:cubicBezTo>
                  <a:cubicBezTo>
                    <a:pt x="313" y="629"/>
                    <a:pt x="232" y="585"/>
                    <a:pt x="209" y="487"/>
                  </a:cubicBezTo>
                  <a:cubicBezTo>
                    <a:pt x="198" y="383"/>
                    <a:pt x="244" y="266"/>
                    <a:pt x="314" y="232"/>
                  </a:cubicBezTo>
                  <a:cubicBezTo>
                    <a:pt x="348" y="206"/>
                    <a:pt x="390" y="192"/>
                    <a:pt x="433" y="192"/>
                  </a:cubicBezTo>
                  <a:close/>
                  <a:moveTo>
                    <a:pt x="414" y="1"/>
                  </a:moveTo>
                  <a:cubicBezTo>
                    <a:pt x="251" y="1"/>
                    <a:pt x="83" y="107"/>
                    <a:pt x="23" y="255"/>
                  </a:cubicBezTo>
                  <a:cubicBezTo>
                    <a:pt x="12" y="290"/>
                    <a:pt x="12" y="313"/>
                    <a:pt x="12" y="325"/>
                  </a:cubicBezTo>
                  <a:cubicBezTo>
                    <a:pt x="0" y="406"/>
                    <a:pt x="0" y="475"/>
                    <a:pt x="23" y="545"/>
                  </a:cubicBezTo>
                  <a:cubicBezTo>
                    <a:pt x="74" y="713"/>
                    <a:pt x="234" y="808"/>
                    <a:pt x="398" y="808"/>
                  </a:cubicBezTo>
                  <a:cubicBezTo>
                    <a:pt x="460" y="808"/>
                    <a:pt x="523" y="795"/>
                    <a:pt x="581" y="766"/>
                  </a:cubicBezTo>
                  <a:cubicBezTo>
                    <a:pt x="778" y="661"/>
                    <a:pt x="883" y="429"/>
                    <a:pt x="766" y="232"/>
                  </a:cubicBezTo>
                  <a:cubicBezTo>
                    <a:pt x="720" y="116"/>
                    <a:pt x="639" y="34"/>
                    <a:pt x="499"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3499150" y="3538550"/>
              <a:ext cx="22375" cy="20200"/>
            </a:xfrm>
            <a:custGeom>
              <a:rect b="b" l="l" r="r" t="t"/>
              <a:pathLst>
                <a:path extrusionOk="0" h="808" w="895">
                  <a:moveTo>
                    <a:pt x="422" y="192"/>
                  </a:moveTo>
                  <a:cubicBezTo>
                    <a:pt x="436" y="192"/>
                    <a:pt x="450" y="193"/>
                    <a:pt x="465" y="196"/>
                  </a:cubicBezTo>
                  <a:cubicBezTo>
                    <a:pt x="511" y="208"/>
                    <a:pt x="558" y="231"/>
                    <a:pt x="581" y="266"/>
                  </a:cubicBezTo>
                  <a:cubicBezTo>
                    <a:pt x="685" y="370"/>
                    <a:pt x="662" y="521"/>
                    <a:pt x="523" y="591"/>
                  </a:cubicBezTo>
                  <a:cubicBezTo>
                    <a:pt x="482" y="616"/>
                    <a:pt x="434" y="629"/>
                    <a:pt x="388" y="629"/>
                  </a:cubicBezTo>
                  <a:cubicBezTo>
                    <a:pt x="303" y="629"/>
                    <a:pt x="225" y="584"/>
                    <a:pt x="209" y="487"/>
                  </a:cubicBezTo>
                  <a:cubicBezTo>
                    <a:pt x="198" y="382"/>
                    <a:pt x="233" y="266"/>
                    <a:pt x="314" y="231"/>
                  </a:cubicBezTo>
                  <a:cubicBezTo>
                    <a:pt x="340" y="205"/>
                    <a:pt x="379" y="192"/>
                    <a:pt x="422" y="192"/>
                  </a:cubicBezTo>
                  <a:close/>
                  <a:moveTo>
                    <a:pt x="426" y="0"/>
                  </a:moveTo>
                  <a:cubicBezTo>
                    <a:pt x="263" y="0"/>
                    <a:pt x="95" y="106"/>
                    <a:pt x="35" y="254"/>
                  </a:cubicBezTo>
                  <a:cubicBezTo>
                    <a:pt x="24" y="289"/>
                    <a:pt x="24" y="312"/>
                    <a:pt x="24" y="336"/>
                  </a:cubicBezTo>
                  <a:cubicBezTo>
                    <a:pt x="1" y="405"/>
                    <a:pt x="1" y="475"/>
                    <a:pt x="35" y="545"/>
                  </a:cubicBezTo>
                  <a:cubicBezTo>
                    <a:pt x="86" y="713"/>
                    <a:pt x="246" y="808"/>
                    <a:pt x="405" y="808"/>
                  </a:cubicBezTo>
                  <a:cubicBezTo>
                    <a:pt x="466" y="808"/>
                    <a:pt x="527" y="794"/>
                    <a:pt x="581" y="765"/>
                  </a:cubicBezTo>
                  <a:cubicBezTo>
                    <a:pt x="790" y="661"/>
                    <a:pt x="894" y="429"/>
                    <a:pt x="778" y="231"/>
                  </a:cubicBezTo>
                  <a:cubicBezTo>
                    <a:pt x="732" y="115"/>
                    <a:pt x="639" y="45"/>
                    <a:pt x="511" y="11"/>
                  </a:cubicBezTo>
                  <a:cubicBezTo>
                    <a:pt x="483"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3513075" y="3567575"/>
              <a:ext cx="22100" cy="20200"/>
            </a:xfrm>
            <a:custGeom>
              <a:rect b="b" l="l" r="r" t="t"/>
              <a:pathLst>
                <a:path extrusionOk="0" h="808" w="884">
                  <a:moveTo>
                    <a:pt x="433" y="192"/>
                  </a:moveTo>
                  <a:cubicBezTo>
                    <a:pt x="448" y="192"/>
                    <a:pt x="462" y="193"/>
                    <a:pt x="477" y="196"/>
                  </a:cubicBezTo>
                  <a:cubicBezTo>
                    <a:pt x="523" y="208"/>
                    <a:pt x="570" y="231"/>
                    <a:pt x="593" y="266"/>
                  </a:cubicBezTo>
                  <a:cubicBezTo>
                    <a:pt x="686" y="370"/>
                    <a:pt x="651" y="521"/>
                    <a:pt x="535" y="591"/>
                  </a:cubicBezTo>
                  <a:cubicBezTo>
                    <a:pt x="494" y="615"/>
                    <a:pt x="446" y="628"/>
                    <a:pt x="400" y="628"/>
                  </a:cubicBezTo>
                  <a:cubicBezTo>
                    <a:pt x="315" y="628"/>
                    <a:pt x="236" y="584"/>
                    <a:pt x="221" y="486"/>
                  </a:cubicBezTo>
                  <a:cubicBezTo>
                    <a:pt x="198" y="382"/>
                    <a:pt x="245" y="266"/>
                    <a:pt x="314" y="231"/>
                  </a:cubicBezTo>
                  <a:cubicBezTo>
                    <a:pt x="349" y="205"/>
                    <a:pt x="390" y="192"/>
                    <a:pt x="433" y="192"/>
                  </a:cubicBezTo>
                  <a:close/>
                  <a:moveTo>
                    <a:pt x="422" y="0"/>
                  </a:moveTo>
                  <a:cubicBezTo>
                    <a:pt x="254" y="0"/>
                    <a:pt x="93" y="106"/>
                    <a:pt x="24" y="254"/>
                  </a:cubicBezTo>
                  <a:cubicBezTo>
                    <a:pt x="12" y="289"/>
                    <a:pt x="12" y="312"/>
                    <a:pt x="12" y="336"/>
                  </a:cubicBezTo>
                  <a:cubicBezTo>
                    <a:pt x="1" y="405"/>
                    <a:pt x="1" y="475"/>
                    <a:pt x="24" y="545"/>
                  </a:cubicBezTo>
                  <a:cubicBezTo>
                    <a:pt x="83" y="713"/>
                    <a:pt x="239" y="808"/>
                    <a:pt x="400" y="808"/>
                  </a:cubicBezTo>
                  <a:cubicBezTo>
                    <a:pt x="461" y="808"/>
                    <a:pt x="524" y="794"/>
                    <a:pt x="581" y="765"/>
                  </a:cubicBezTo>
                  <a:cubicBezTo>
                    <a:pt x="779" y="661"/>
                    <a:pt x="883" y="428"/>
                    <a:pt x="767" y="231"/>
                  </a:cubicBezTo>
                  <a:cubicBezTo>
                    <a:pt x="721" y="115"/>
                    <a:pt x="639" y="45"/>
                    <a:pt x="512" y="10"/>
                  </a:cubicBezTo>
                  <a:cubicBezTo>
                    <a:pt x="482" y="4"/>
                    <a:pt x="452"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3528750" y="3596975"/>
              <a:ext cx="22075" cy="20175"/>
            </a:xfrm>
            <a:custGeom>
              <a:rect b="b" l="l" r="r" t="t"/>
              <a:pathLst>
                <a:path extrusionOk="0" h="807" w="883">
                  <a:moveTo>
                    <a:pt x="433" y="188"/>
                  </a:moveTo>
                  <a:cubicBezTo>
                    <a:pt x="448" y="188"/>
                    <a:pt x="462" y="190"/>
                    <a:pt x="477" y="193"/>
                  </a:cubicBezTo>
                  <a:cubicBezTo>
                    <a:pt x="523" y="216"/>
                    <a:pt x="558" y="228"/>
                    <a:pt x="593" y="274"/>
                  </a:cubicBezTo>
                  <a:cubicBezTo>
                    <a:pt x="674" y="379"/>
                    <a:pt x="651" y="518"/>
                    <a:pt x="535" y="587"/>
                  </a:cubicBezTo>
                  <a:cubicBezTo>
                    <a:pt x="494" y="616"/>
                    <a:pt x="446" y="630"/>
                    <a:pt x="400" y="630"/>
                  </a:cubicBezTo>
                  <a:cubicBezTo>
                    <a:pt x="314" y="630"/>
                    <a:pt x="232" y="581"/>
                    <a:pt x="210" y="483"/>
                  </a:cubicBezTo>
                  <a:cubicBezTo>
                    <a:pt x="198" y="390"/>
                    <a:pt x="244" y="274"/>
                    <a:pt x="314" y="228"/>
                  </a:cubicBezTo>
                  <a:cubicBezTo>
                    <a:pt x="349" y="201"/>
                    <a:pt x="390" y="188"/>
                    <a:pt x="433" y="188"/>
                  </a:cubicBezTo>
                  <a:close/>
                  <a:moveTo>
                    <a:pt x="432" y="1"/>
                  </a:moveTo>
                  <a:cubicBezTo>
                    <a:pt x="263" y="1"/>
                    <a:pt x="85" y="109"/>
                    <a:pt x="24" y="262"/>
                  </a:cubicBezTo>
                  <a:cubicBezTo>
                    <a:pt x="12" y="286"/>
                    <a:pt x="12" y="320"/>
                    <a:pt x="12" y="332"/>
                  </a:cubicBezTo>
                  <a:cubicBezTo>
                    <a:pt x="1" y="402"/>
                    <a:pt x="1" y="471"/>
                    <a:pt x="24" y="553"/>
                  </a:cubicBezTo>
                  <a:cubicBezTo>
                    <a:pt x="73" y="718"/>
                    <a:pt x="229" y="807"/>
                    <a:pt x="389" y="807"/>
                  </a:cubicBezTo>
                  <a:cubicBezTo>
                    <a:pt x="454" y="807"/>
                    <a:pt x="521" y="792"/>
                    <a:pt x="581" y="762"/>
                  </a:cubicBezTo>
                  <a:cubicBezTo>
                    <a:pt x="778" y="669"/>
                    <a:pt x="883" y="437"/>
                    <a:pt x="767" y="228"/>
                  </a:cubicBezTo>
                  <a:cubicBezTo>
                    <a:pt x="720" y="112"/>
                    <a:pt x="639" y="42"/>
                    <a:pt x="500" y="7"/>
                  </a:cubicBezTo>
                  <a:cubicBezTo>
                    <a:pt x="478" y="3"/>
                    <a:pt x="455" y="1"/>
                    <a:pt x="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3447700" y="3490275"/>
              <a:ext cx="73350" cy="147650"/>
            </a:xfrm>
            <a:custGeom>
              <a:rect b="b" l="l" r="r" t="t"/>
              <a:pathLst>
                <a:path extrusionOk="0" h="5906" w="2934">
                  <a:moveTo>
                    <a:pt x="103" y="1"/>
                  </a:moveTo>
                  <a:cubicBezTo>
                    <a:pt x="52" y="1"/>
                    <a:pt x="0" y="37"/>
                    <a:pt x="15" y="96"/>
                  </a:cubicBezTo>
                  <a:cubicBezTo>
                    <a:pt x="352" y="1117"/>
                    <a:pt x="921" y="2023"/>
                    <a:pt x="1327" y="3010"/>
                  </a:cubicBezTo>
                  <a:cubicBezTo>
                    <a:pt x="1513" y="3462"/>
                    <a:pt x="1699" y="3927"/>
                    <a:pt x="1884" y="4368"/>
                  </a:cubicBezTo>
                  <a:cubicBezTo>
                    <a:pt x="2105" y="4855"/>
                    <a:pt x="2442" y="5320"/>
                    <a:pt x="2639" y="5831"/>
                  </a:cubicBezTo>
                  <a:cubicBezTo>
                    <a:pt x="2666" y="5884"/>
                    <a:pt x="2708" y="5906"/>
                    <a:pt x="2752" y="5906"/>
                  </a:cubicBezTo>
                  <a:cubicBezTo>
                    <a:pt x="2841" y="5906"/>
                    <a:pt x="2933" y="5812"/>
                    <a:pt x="2894" y="5703"/>
                  </a:cubicBezTo>
                  <a:cubicBezTo>
                    <a:pt x="2523" y="4797"/>
                    <a:pt x="2047" y="3845"/>
                    <a:pt x="1583" y="3010"/>
                  </a:cubicBezTo>
                  <a:cubicBezTo>
                    <a:pt x="1049" y="2058"/>
                    <a:pt x="770" y="978"/>
                    <a:pt x="178" y="38"/>
                  </a:cubicBezTo>
                  <a:cubicBezTo>
                    <a:pt x="161" y="12"/>
                    <a:pt x="132"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3381325" y="3449650"/>
              <a:ext cx="199700" cy="230525"/>
            </a:xfrm>
            <a:custGeom>
              <a:rect b="b" l="l" r="r" t="t"/>
              <a:pathLst>
                <a:path extrusionOk="0" h="9221" w="7988">
                  <a:moveTo>
                    <a:pt x="4528" y="386"/>
                  </a:moveTo>
                  <a:cubicBezTo>
                    <a:pt x="4853" y="1326"/>
                    <a:pt x="5294" y="2081"/>
                    <a:pt x="5689" y="3009"/>
                  </a:cubicBezTo>
                  <a:cubicBezTo>
                    <a:pt x="5874" y="3462"/>
                    <a:pt x="6316" y="4205"/>
                    <a:pt x="6513" y="4658"/>
                  </a:cubicBezTo>
                  <a:cubicBezTo>
                    <a:pt x="6734" y="5145"/>
                    <a:pt x="7407" y="6318"/>
                    <a:pt x="7593" y="6829"/>
                  </a:cubicBezTo>
                  <a:cubicBezTo>
                    <a:pt x="6734" y="7223"/>
                    <a:pt x="5782" y="7699"/>
                    <a:pt x="5259" y="7990"/>
                  </a:cubicBezTo>
                  <a:cubicBezTo>
                    <a:pt x="4690" y="8315"/>
                    <a:pt x="4110" y="8559"/>
                    <a:pt x="3529" y="8837"/>
                  </a:cubicBezTo>
                  <a:cubicBezTo>
                    <a:pt x="3146" y="7920"/>
                    <a:pt x="2264" y="6086"/>
                    <a:pt x="1800" y="5273"/>
                  </a:cubicBezTo>
                  <a:cubicBezTo>
                    <a:pt x="1266" y="4333"/>
                    <a:pt x="940" y="3346"/>
                    <a:pt x="360" y="2417"/>
                  </a:cubicBezTo>
                  <a:cubicBezTo>
                    <a:pt x="882" y="2173"/>
                    <a:pt x="1382" y="1930"/>
                    <a:pt x="1962" y="1674"/>
                  </a:cubicBezTo>
                  <a:cubicBezTo>
                    <a:pt x="2415" y="1489"/>
                    <a:pt x="3146" y="1059"/>
                    <a:pt x="3599" y="850"/>
                  </a:cubicBezTo>
                  <a:cubicBezTo>
                    <a:pt x="3820" y="746"/>
                    <a:pt x="4168" y="571"/>
                    <a:pt x="4528" y="386"/>
                  </a:cubicBezTo>
                  <a:close/>
                  <a:moveTo>
                    <a:pt x="4585" y="0"/>
                  </a:moveTo>
                  <a:cubicBezTo>
                    <a:pt x="4581" y="0"/>
                    <a:pt x="4578" y="1"/>
                    <a:pt x="4574" y="3"/>
                  </a:cubicBezTo>
                  <a:cubicBezTo>
                    <a:pt x="3692" y="420"/>
                    <a:pt x="2566" y="966"/>
                    <a:pt x="2009" y="1291"/>
                  </a:cubicBezTo>
                  <a:cubicBezTo>
                    <a:pt x="1683" y="1465"/>
                    <a:pt x="1370" y="1628"/>
                    <a:pt x="1045" y="1779"/>
                  </a:cubicBezTo>
                  <a:cubicBezTo>
                    <a:pt x="882" y="1860"/>
                    <a:pt x="708" y="1930"/>
                    <a:pt x="557" y="1999"/>
                  </a:cubicBezTo>
                  <a:cubicBezTo>
                    <a:pt x="465" y="2046"/>
                    <a:pt x="395" y="2069"/>
                    <a:pt x="302" y="2115"/>
                  </a:cubicBezTo>
                  <a:cubicBezTo>
                    <a:pt x="209" y="2162"/>
                    <a:pt x="0" y="2232"/>
                    <a:pt x="58" y="2371"/>
                  </a:cubicBezTo>
                  <a:cubicBezTo>
                    <a:pt x="314" y="3044"/>
                    <a:pt x="650" y="3636"/>
                    <a:pt x="975" y="4298"/>
                  </a:cubicBezTo>
                  <a:cubicBezTo>
                    <a:pt x="987" y="4333"/>
                    <a:pt x="1010" y="4379"/>
                    <a:pt x="1033" y="4426"/>
                  </a:cubicBezTo>
                  <a:cubicBezTo>
                    <a:pt x="1161" y="4681"/>
                    <a:pt x="1277" y="4960"/>
                    <a:pt x="1393" y="5215"/>
                  </a:cubicBezTo>
                  <a:cubicBezTo>
                    <a:pt x="1579" y="5668"/>
                    <a:pt x="2020" y="6411"/>
                    <a:pt x="2218" y="6864"/>
                  </a:cubicBezTo>
                  <a:cubicBezTo>
                    <a:pt x="2438" y="7351"/>
                    <a:pt x="3111" y="8524"/>
                    <a:pt x="3297" y="9034"/>
                  </a:cubicBezTo>
                  <a:cubicBezTo>
                    <a:pt x="3309" y="9081"/>
                    <a:pt x="3355" y="9197"/>
                    <a:pt x="3367" y="9220"/>
                  </a:cubicBezTo>
                  <a:cubicBezTo>
                    <a:pt x="3936" y="8965"/>
                    <a:pt x="4539" y="8663"/>
                    <a:pt x="5155" y="8396"/>
                  </a:cubicBezTo>
                  <a:cubicBezTo>
                    <a:pt x="5596" y="8210"/>
                    <a:pt x="6339" y="7769"/>
                    <a:pt x="6792" y="7572"/>
                  </a:cubicBezTo>
                  <a:cubicBezTo>
                    <a:pt x="7070" y="7456"/>
                    <a:pt x="7987" y="7026"/>
                    <a:pt x="7952" y="6945"/>
                  </a:cubicBezTo>
                  <a:cubicBezTo>
                    <a:pt x="7593" y="6051"/>
                    <a:pt x="6548" y="3903"/>
                    <a:pt x="6072" y="3056"/>
                  </a:cubicBezTo>
                  <a:cubicBezTo>
                    <a:pt x="5536" y="2121"/>
                    <a:pt x="4788" y="0"/>
                    <a:pt x="4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429" name="Shape 429"/>
        <p:cNvGrpSpPr/>
        <p:nvPr/>
      </p:nvGrpSpPr>
      <p:grpSpPr>
        <a:xfrm>
          <a:off x="0" y="0"/>
          <a:ext cx="0" cy="0"/>
          <a:chOff x="0" y="0"/>
          <a:chExt cx="0" cy="0"/>
        </a:xfrm>
      </p:grpSpPr>
      <p:sp>
        <p:nvSpPr>
          <p:cNvPr id="430" name="Google Shape;430;p9"/>
          <p:cNvSpPr txBox="1"/>
          <p:nvPr>
            <p:ph idx="1" type="subTitle"/>
          </p:nvPr>
        </p:nvSpPr>
        <p:spPr>
          <a:xfrm>
            <a:off x="1867375" y="2747724"/>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31" name="Google Shape;431;p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432" name="Google Shape;432;p9"/>
          <p:cNvSpPr txBox="1"/>
          <p:nvPr>
            <p:ph idx="2" type="subTitle"/>
          </p:nvPr>
        </p:nvSpPr>
        <p:spPr>
          <a:xfrm>
            <a:off x="2020987" y="2449901"/>
            <a:ext cx="22422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33" name="Google Shape;433;p9"/>
          <p:cNvSpPr txBox="1"/>
          <p:nvPr>
            <p:ph idx="3" type="subTitle"/>
          </p:nvPr>
        </p:nvSpPr>
        <p:spPr>
          <a:xfrm>
            <a:off x="4723770" y="2749161"/>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34" name="Google Shape;434;p9"/>
          <p:cNvSpPr txBox="1"/>
          <p:nvPr>
            <p:ph idx="4" type="subTitle"/>
          </p:nvPr>
        </p:nvSpPr>
        <p:spPr>
          <a:xfrm>
            <a:off x="4877364" y="2449901"/>
            <a:ext cx="22422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435" name="Google Shape;435;p9"/>
          <p:cNvGrpSpPr/>
          <p:nvPr/>
        </p:nvGrpSpPr>
        <p:grpSpPr>
          <a:xfrm flipH="1" rot="-3553717">
            <a:off x="7688754" y="3898355"/>
            <a:ext cx="1657053" cy="1186673"/>
            <a:chOff x="2656025" y="2684075"/>
            <a:chExt cx="464100" cy="332350"/>
          </a:xfrm>
        </p:grpSpPr>
        <p:sp>
          <p:nvSpPr>
            <p:cNvPr id="436" name="Google Shape;436;p9"/>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9"/>
          <p:cNvGrpSpPr/>
          <p:nvPr/>
        </p:nvGrpSpPr>
        <p:grpSpPr>
          <a:xfrm flipH="1" rot="2084963">
            <a:off x="1022764" y="-103695"/>
            <a:ext cx="1670611" cy="1197127"/>
            <a:chOff x="692625" y="2569725"/>
            <a:chExt cx="463800" cy="332350"/>
          </a:xfrm>
        </p:grpSpPr>
        <p:sp>
          <p:nvSpPr>
            <p:cNvPr id="440" name="Google Shape;440;p9"/>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9"/>
          <p:cNvGrpSpPr/>
          <p:nvPr/>
        </p:nvGrpSpPr>
        <p:grpSpPr>
          <a:xfrm flipH="1" rot="1062273">
            <a:off x="-107477" y="229689"/>
            <a:ext cx="384784" cy="1297441"/>
            <a:chOff x="954700" y="3672025"/>
            <a:chExt cx="106825" cy="360200"/>
          </a:xfrm>
        </p:grpSpPr>
        <p:sp>
          <p:nvSpPr>
            <p:cNvPr id="443" name="Google Shape;443;p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9"/>
          <p:cNvGrpSpPr/>
          <p:nvPr/>
        </p:nvGrpSpPr>
        <p:grpSpPr>
          <a:xfrm flipH="1" rot="-1031363">
            <a:off x="-137267" y="1716289"/>
            <a:ext cx="781001" cy="756958"/>
            <a:chOff x="852825" y="3133350"/>
            <a:chExt cx="216825" cy="210150"/>
          </a:xfrm>
        </p:grpSpPr>
        <p:sp>
          <p:nvSpPr>
            <p:cNvPr id="453" name="Google Shape;453;p9"/>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9"/>
          <p:cNvGrpSpPr/>
          <p:nvPr/>
        </p:nvGrpSpPr>
        <p:grpSpPr>
          <a:xfrm flipH="1" rot="9086648">
            <a:off x="2361570" y="-673704"/>
            <a:ext cx="351283" cy="1120755"/>
            <a:chOff x="616875" y="3027700"/>
            <a:chExt cx="97525" cy="311150"/>
          </a:xfrm>
        </p:grpSpPr>
        <p:sp>
          <p:nvSpPr>
            <p:cNvPr id="456" name="Google Shape;456;p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9"/>
          <p:cNvGrpSpPr/>
          <p:nvPr/>
        </p:nvGrpSpPr>
        <p:grpSpPr>
          <a:xfrm flipH="1" rot="-1974894">
            <a:off x="1370005" y="872286"/>
            <a:ext cx="233139" cy="565604"/>
            <a:chOff x="1282375" y="3450000"/>
            <a:chExt cx="64725" cy="157025"/>
          </a:xfrm>
        </p:grpSpPr>
        <p:sp>
          <p:nvSpPr>
            <p:cNvPr id="462" name="Google Shape;462;p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9"/>
          <p:cNvGrpSpPr/>
          <p:nvPr/>
        </p:nvGrpSpPr>
        <p:grpSpPr>
          <a:xfrm flipH="1" rot="-1302591">
            <a:off x="6086406" y="4653389"/>
            <a:ext cx="378569" cy="592888"/>
            <a:chOff x="683900" y="3612800"/>
            <a:chExt cx="105100" cy="164600"/>
          </a:xfrm>
        </p:grpSpPr>
        <p:sp>
          <p:nvSpPr>
            <p:cNvPr id="466" name="Google Shape;466;p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9"/>
          <p:cNvGrpSpPr/>
          <p:nvPr/>
        </p:nvGrpSpPr>
        <p:grpSpPr>
          <a:xfrm flipH="1" rot="-1974894">
            <a:off x="8706980" y="2937336"/>
            <a:ext cx="233139" cy="565604"/>
            <a:chOff x="1282375" y="3450000"/>
            <a:chExt cx="64725" cy="157025"/>
          </a:xfrm>
        </p:grpSpPr>
        <p:sp>
          <p:nvSpPr>
            <p:cNvPr id="469" name="Google Shape;469;p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9"/>
          <p:cNvGrpSpPr/>
          <p:nvPr/>
        </p:nvGrpSpPr>
        <p:grpSpPr>
          <a:xfrm flipH="1" rot="762759">
            <a:off x="7516114" y="3314521"/>
            <a:ext cx="590931" cy="1096303"/>
            <a:chOff x="2369275" y="3344925"/>
            <a:chExt cx="160525" cy="297800"/>
          </a:xfrm>
        </p:grpSpPr>
        <p:sp>
          <p:nvSpPr>
            <p:cNvPr id="473" name="Google Shape;473;p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flipH="1" rot="-4092482">
            <a:off x="344761" y="-173701"/>
            <a:ext cx="773115" cy="298133"/>
            <a:chOff x="1154075" y="3734125"/>
            <a:chExt cx="201750" cy="77800"/>
          </a:xfrm>
        </p:grpSpPr>
        <p:sp>
          <p:nvSpPr>
            <p:cNvPr id="489" name="Google Shape;489;p9"/>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9"/>
          <p:cNvGrpSpPr/>
          <p:nvPr/>
        </p:nvGrpSpPr>
        <p:grpSpPr>
          <a:xfrm flipH="1" rot="-1415750">
            <a:off x="430215" y="501184"/>
            <a:ext cx="602211" cy="1005088"/>
            <a:chOff x="1980950" y="3649100"/>
            <a:chExt cx="146600" cy="244675"/>
          </a:xfrm>
        </p:grpSpPr>
        <p:sp>
          <p:nvSpPr>
            <p:cNvPr id="497" name="Google Shape;497;p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9"/>
          <p:cNvSpPr/>
          <p:nvPr/>
        </p:nvSpPr>
        <p:spPr>
          <a:xfrm flipH="1" rot="-897778">
            <a:off x="825036" y="1701916"/>
            <a:ext cx="540259" cy="223794"/>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9"/>
          <p:cNvGrpSpPr/>
          <p:nvPr/>
        </p:nvGrpSpPr>
        <p:grpSpPr>
          <a:xfrm flipH="1" rot="-1425117">
            <a:off x="6647985" y="4272006"/>
            <a:ext cx="870560" cy="1160758"/>
            <a:chOff x="2957300" y="3608175"/>
            <a:chExt cx="231325" cy="310850"/>
          </a:xfrm>
        </p:grpSpPr>
        <p:sp>
          <p:nvSpPr>
            <p:cNvPr id="510" name="Google Shape;510;p9"/>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TWO_COLUMNS_2">
    <p:bg>
      <p:bgPr>
        <a:solidFill>
          <a:schemeClr val="accent1"/>
        </a:solidFill>
      </p:bgPr>
    </p:bg>
    <p:spTree>
      <p:nvGrpSpPr>
        <p:cNvPr id="519" name="Shape 519"/>
        <p:cNvGrpSpPr/>
        <p:nvPr/>
      </p:nvGrpSpPr>
      <p:grpSpPr>
        <a:xfrm>
          <a:off x="0" y="0"/>
          <a:ext cx="0" cy="0"/>
          <a:chOff x="0" y="0"/>
          <a:chExt cx="0" cy="0"/>
        </a:xfrm>
      </p:grpSpPr>
      <p:sp>
        <p:nvSpPr>
          <p:cNvPr id="520" name="Google Shape;520;p10"/>
          <p:cNvSpPr txBox="1"/>
          <p:nvPr>
            <p:ph idx="1" type="subTitle"/>
          </p:nvPr>
        </p:nvSpPr>
        <p:spPr>
          <a:xfrm>
            <a:off x="3297300" y="1957675"/>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521" name="Google Shape;521;p10"/>
          <p:cNvSpPr txBox="1"/>
          <p:nvPr>
            <p:ph type="ctrTitle"/>
          </p:nvPr>
        </p:nvSpPr>
        <p:spPr>
          <a:xfrm>
            <a:off x="2674350" y="723533"/>
            <a:ext cx="3795300" cy="10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Neucha"/>
              <a:buNone/>
              <a:defRPr b="1" sz="6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522" name="Google Shape;522;p10"/>
          <p:cNvSpPr txBox="1"/>
          <p:nvPr>
            <p:ph idx="2" type="subTitle"/>
          </p:nvPr>
        </p:nvSpPr>
        <p:spPr>
          <a:xfrm>
            <a:off x="2295450" y="1659850"/>
            <a:ext cx="45531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523" name="Google Shape;523;p10"/>
          <p:cNvGrpSpPr/>
          <p:nvPr/>
        </p:nvGrpSpPr>
        <p:grpSpPr>
          <a:xfrm flipH="1" rot="-3553717">
            <a:off x="7688754" y="3898355"/>
            <a:ext cx="1657053" cy="1186673"/>
            <a:chOff x="2656025" y="2684075"/>
            <a:chExt cx="464100" cy="332350"/>
          </a:xfrm>
        </p:grpSpPr>
        <p:sp>
          <p:nvSpPr>
            <p:cNvPr id="524" name="Google Shape;524;p10"/>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0"/>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flipH="1" rot="-1425117">
            <a:off x="6752048" y="4272006"/>
            <a:ext cx="870560" cy="1160758"/>
            <a:chOff x="2957300" y="3608175"/>
            <a:chExt cx="231325" cy="310850"/>
          </a:xfrm>
        </p:grpSpPr>
        <p:sp>
          <p:nvSpPr>
            <p:cNvPr id="533" name="Google Shape;533;p10"/>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10"/>
          <p:cNvGrpSpPr/>
          <p:nvPr/>
        </p:nvGrpSpPr>
        <p:grpSpPr>
          <a:xfrm flipH="1" rot="2084963">
            <a:off x="1022764" y="-103695"/>
            <a:ext cx="1670611" cy="1197127"/>
            <a:chOff x="692625" y="2569725"/>
            <a:chExt cx="463800" cy="332350"/>
          </a:xfrm>
        </p:grpSpPr>
        <p:sp>
          <p:nvSpPr>
            <p:cNvPr id="547" name="Google Shape;547;p10"/>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10"/>
          <p:cNvGrpSpPr/>
          <p:nvPr/>
        </p:nvGrpSpPr>
        <p:grpSpPr>
          <a:xfrm flipH="1" rot="1062273">
            <a:off x="-107477" y="229689"/>
            <a:ext cx="384784" cy="1297441"/>
            <a:chOff x="954700" y="3672025"/>
            <a:chExt cx="106825" cy="360200"/>
          </a:xfrm>
        </p:grpSpPr>
        <p:sp>
          <p:nvSpPr>
            <p:cNvPr id="550" name="Google Shape;550;p1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10"/>
          <p:cNvGrpSpPr/>
          <p:nvPr/>
        </p:nvGrpSpPr>
        <p:grpSpPr>
          <a:xfrm flipH="1" rot="-1031363">
            <a:off x="-137267" y="1716289"/>
            <a:ext cx="781001" cy="756958"/>
            <a:chOff x="852825" y="3133350"/>
            <a:chExt cx="216825" cy="210150"/>
          </a:xfrm>
        </p:grpSpPr>
        <p:sp>
          <p:nvSpPr>
            <p:cNvPr id="560" name="Google Shape;560;p10"/>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0"/>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0"/>
          <p:cNvGrpSpPr/>
          <p:nvPr/>
        </p:nvGrpSpPr>
        <p:grpSpPr>
          <a:xfrm flipH="1" rot="9086648">
            <a:off x="2361570" y="-673704"/>
            <a:ext cx="351283" cy="1120755"/>
            <a:chOff x="616875" y="3027700"/>
            <a:chExt cx="97525" cy="311150"/>
          </a:xfrm>
        </p:grpSpPr>
        <p:sp>
          <p:nvSpPr>
            <p:cNvPr id="563" name="Google Shape;563;p1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10"/>
          <p:cNvGrpSpPr/>
          <p:nvPr/>
        </p:nvGrpSpPr>
        <p:grpSpPr>
          <a:xfrm flipH="1" rot="-1974894">
            <a:off x="1370005" y="872286"/>
            <a:ext cx="233139" cy="565604"/>
            <a:chOff x="1282375" y="3450000"/>
            <a:chExt cx="64725" cy="157025"/>
          </a:xfrm>
        </p:grpSpPr>
        <p:sp>
          <p:nvSpPr>
            <p:cNvPr id="569" name="Google Shape;569;p1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0"/>
          <p:cNvGrpSpPr/>
          <p:nvPr/>
        </p:nvGrpSpPr>
        <p:grpSpPr>
          <a:xfrm flipH="1" rot="-1302591">
            <a:off x="6190469" y="4653389"/>
            <a:ext cx="378569" cy="592888"/>
            <a:chOff x="683900" y="3612800"/>
            <a:chExt cx="105100" cy="164600"/>
          </a:xfrm>
        </p:grpSpPr>
        <p:sp>
          <p:nvSpPr>
            <p:cNvPr id="573" name="Google Shape;573;p1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0"/>
          <p:cNvGrpSpPr/>
          <p:nvPr/>
        </p:nvGrpSpPr>
        <p:grpSpPr>
          <a:xfrm flipH="1" rot="-1974894">
            <a:off x="8706980" y="2937336"/>
            <a:ext cx="233139" cy="565604"/>
            <a:chOff x="1282375" y="3450000"/>
            <a:chExt cx="64725" cy="157025"/>
          </a:xfrm>
        </p:grpSpPr>
        <p:sp>
          <p:nvSpPr>
            <p:cNvPr id="576" name="Google Shape;576;p1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0"/>
          <p:cNvGrpSpPr/>
          <p:nvPr/>
        </p:nvGrpSpPr>
        <p:grpSpPr>
          <a:xfrm flipH="1" rot="291899">
            <a:off x="7579818" y="3216215"/>
            <a:ext cx="590935" cy="1096310"/>
            <a:chOff x="2369275" y="3344925"/>
            <a:chExt cx="160525" cy="297800"/>
          </a:xfrm>
        </p:grpSpPr>
        <p:sp>
          <p:nvSpPr>
            <p:cNvPr id="580" name="Google Shape;580;p1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10"/>
          <p:cNvGrpSpPr/>
          <p:nvPr/>
        </p:nvGrpSpPr>
        <p:grpSpPr>
          <a:xfrm flipH="1" rot="-4092482">
            <a:off x="344761" y="-173701"/>
            <a:ext cx="773115" cy="298133"/>
            <a:chOff x="1154075" y="3734125"/>
            <a:chExt cx="201750" cy="77800"/>
          </a:xfrm>
        </p:grpSpPr>
        <p:sp>
          <p:nvSpPr>
            <p:cNvPr id="596" name="Google Shape;596;p10"/>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0"/>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0"/>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0"/>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0"/>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0"/>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0"/>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10"/>
          <p:cNvGrpSpPr/>
          <p:nvPr/>
        </p:nvGrpSpPr>
        <p:grpSpPr>
          <a:xfrm flipH="1" rot="-1415750">
            <a:off x="430215" y="501184"/>
            <a:ext cx="602211" cy="1005088"/>
            <a:chOff x="1980950" y="3649100"/>
            <a:chExt cx="146600" cy="244675"/>
          </a:xfrm>
        </p:grpSpPr>
        <p:sp>
          <p:nvSpPr>
            <p:cNvPr id="605" name="Google Shape;605;p10"/>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0"/>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10"/>
          <p:cNvGrpSpPr/>
          <p:nvPr/>
        </p:nvGrpSpPr>
        <p:grpSpPr>
          <a:xfrm flipH="1" rot="-897778">
            <a:off x="825036" y="1701916"/>
            <a:ext cx="540259" cy="223794"/>
            <a:chOff x="2333000" y="3750375"/>
            <a:chExt cx="157050" cy="65050"/>
          </a:xfrm>
        </p:grpSpPr>
        <p:sp>
          <p:nvSpPr>
            <p:cNvPr id="619" name="Google Shape;619;p10"/>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0"/>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0"/>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0"/>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0"/>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10"/>
          <p:cNvSpPr txBox="1"/>
          <p:nvPr/>
        </p:nvSpPr>
        <p:spPr>
          <a:xfrm>
            <a:off x="2994450" y="3953875"/>
            <a:ext cx="3155100" cy="500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Condensed"/>
                <a:ea typeface="Roboto Condensed"/>
                <a:cs typeface="Roboto Condensed"/>
                <a:sym typeface="Roboto Condensed"/>
              </a:rPr>
              <a:t>CREDITS</a:t>
            </a:r>
            <a:r>
              <a:rPr lang="en" sz="1200">
                <a:solidFill>
                  <a:schemeClr val="dk1"/>
                </a:solidFill>
                <a:latin typeface="Roboto Condensed"/>
                <a:ea typeface="Roboto Condensed"/>
                <a:cs typeface="Roboto Condensed"/>
                <a:sym typeface="Roboto Condensed"/>
              </a:rPr>
              <a:t>: This presentation template was created by </a:t>
            </a:r>
            <a:r>
              <a:rPr b="1" lang="en" sz="1200">
                <a:solidFill>
                  <a:schemeClr val="dk1"/>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lang="en" sz="1200">
                <a:solidFill>
                  <a:schemeClr val="dk1"/>
                </a:solidFill>
                <a:latin typeface="Roboto Condensed"/>
                <a:ea typeface="Roboto Condensed"/>
                <a:cs typeface="Roboto Condensed"/>
                <a:sym typeface="Roboto Condensed"/>
              </a:rPr>
              <a:t>, including icons by </a:t>
            </a:r>
            <a:r>
              <a:rPr b="1" lang="en" sz="12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b="1" lang="en" sz="1200">
                <a:solidFill>
                  <a:schemeClr val="dk1"/>
                </a:solidFill>
                <a:latin typeface="Roboto Condensed"/>
                <a:ea typeface="Roboto Condensed"/>
                <a:cs typeface="Roboto Condensed"/>
                <a:sym typeface="Roboto Condensed"/>
              </a:rPr>
              <a:t> </a:t>
            </a:r>
            <a:r>
              <a:rPr lang="en" sz="1200">
                <a:solidFill>
                  <a:schemeClr val="dk1"/>
                </a:solidFill>
                <a:latin typeface="Roboto Condensed"/>
                <a:ea typeface="Roboto Condensed"/>
                <a:cs typeface="Roboto Condensed"/>
                <a:sym typeface="Roboto Condensed"/>
              </a:rPr>
              <a:t>and infographics &amp; images by </a:t>
            </a:r>
            <a:r>
              <a:rPr b="1" lang="en" sz="12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sz="1200">
              <a:solidFill>
                <a:schemeClr val="dk1"/>
              </a:solidFill>
              <a:latin typeface="Roboto Condensed"/>
              <a:ea typeface="Roboto Condensed"/>
              <a:cs typeface="Roboto Condensed"/>
              <a:sym typeface="Roboto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indent="-317500" lvl="1" marL="9144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indent="-317500" lvl="2" marL="13716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indent="-317500" lvl="3" marL="18288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indent="-317500" lvl="4" marL="22860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indent="-317500" lvl="5" marL="27432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indent="-317500" lvl="6" marL="32004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indent="-317500" lvl="7" marL="36576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indent="-317500" lvl="8" marL="4114800">
              <a:lnSpc>
                <a:spcPct val="115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s://archive.ics.uci.edu/ml/datasets/Heart+Disea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673" name="Shape 1673"/>
        <p:cNvGrpSpPr/>
        <p:nvPr/>
      </p:nvGrpSpPr>
      <p:grpSpPr>
        <a:xfrm>
          <a:off x="0" y="0"/>
          <a:ext cx="0" cy="0"/>
          <a:chOff x="0" y="0"/>
          <a:chExt cx="0" cy="0"/>
        </a:xfrm>
      </p:grpSpPr>
      <p:sp>
        <p:nvSpPr>
          <p:cNvPr id="1674" name="Google Shape;1674;p30"/>
          <p:cNvSpPr txBox="1"/>
          <p:nvPr>
            <p:ph type="ctrTitle"/>
          </p:nvPr>
        </p:nvSpPr>
        <p:spPr>
          <a:xfrm>
            <a:off x="1297275" y="2232950"/>
            <a:ext cx="6549300" cy="12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Heart Disease Diagnostic Analysis and Visualization</a:t>
            </a:r>
            <a:endParaRPr sz="5000"/>
          </a:p>
        </p:txBody>
      </p:sp>
      <p:grpSp>
        <p:nvGrpSpPr>
          <p:cNvPr id="1675" name="Google Shape;1675;p30"/>
          <p:cNvGrpSpPr/>
          <p:nvPr/>
        </p:nvGrpSpPr>
        <p:grpSpPr>
          <a:xfrm>
            <a:off x="3914089" y="1107877"/>
            <a:ext cx="1327215" cy="1147186"/>
            <a:chOff x="4447325" y="3140175"/>
            <a:chExt cx="249425" cy="215600"/>
          </a:xfrm>
        </p:grpSpPr>
        <p:sp>
          <p:nvSpPr>
            <p:cNvPr id="1676" name="Google Shape;1676;p30"/>
            <p:cNvSpPr/>
            <p:nvPr/>
          </p:nvSpPr>
          <p:spPr>
            <a:xfrm>
              <a:off x="4450525" y="3145250"/>
              <a:ext cx="213350" cy="123275"/>
            </a:xfrm>
            <a:custGeom>
              <a:rect b="b" l="l" r="r" t="t"/>
              <a:pathLst>
                <a:path extrusionOk="0" h="4931" w="8534">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0"/>
            <p:cNvSpPr/>
            <p:nvPr/>
          </p:nvSpPr>
          <p:spPr>
            <a:xfrm>
              <a:off x="4447325" y="3140175"/>
              <a:ext cx="249425" cy="21560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83" name="Shape 1783"/>
        <p:cNvGrpSpPr/>
        <p:nvPr/>
      </p:nvGrpSpPr>
      <p:grpSpPr>
        <a:xfrm>
          <a:off x="0" y="0"/>
          <a:ext cx="0" cy="0"/>
          <a:chOff x="0" y="0"/>
          <a:chExt cx="0" cy="0"/>
        </a:xfrm>
      </p:grpSpPr>
      <p:sp>
        <p:nvSpPr>
          <p:cNvPr id="1784" name="Google Shape;1784;p3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Exporting</a:t>
            </a:r>
            <a:endParaRPr/>
          </a:p>
        </p:txBody>
      </p:sp>
      <p:sp>
        <p:nvSpPr>
          <p:cNvPr id="1785" name="Google Shape;1785;p39"/>
          <p:cNvSpPr txBox="1"/>
          <p:nvPr/>
        </p:nvSpPr>
        <p:spPr>
          <a:xfrm>
            <a:off x="1275825" y="1476750"/>
            <a:ext cx="6660300" cy="1426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1600">
                <a:solidFill>
                  <a:schemeClr val="dk1"/>
                </a:solidFill>
                <a:latin typeface="Neucha"/>
                <a:ea typeface="Neucha"/>
                <a:cs typeface="Neucha"/>
                <a:sym typeface="Neucha"/>
              </a:rPr>
              <a:t>Once the data has been cleaned in the data preprocessing stage, we will export the cleaned dataset into a new file with .csv format.</a:t>
            </a:r>
            <a:endParaRPr sz="1600">
              <a:solidFill>
                <a:schemeClr val="dk1"/>
              </a:solidFill>
              <a:latin typeface="Neucha"/>
              <a:ea typeface="Neucha"/>
              <a:cs typeface="Neucha"/>
              <a:sym typeface="Neucha"/>
            </a:endParaRPr>
          </a:p>
          <a:p>
            <a:pPr indent="0" lvl="0" marL="0" rtl="0" algn="l">
              <a:spcBef>
                <a:spcPts val="1000"/>
              </a:spcBef>
              <a:spcAft>
                <a:spcPts val="0"/>
              </a:spcAft>
              <a:buNone/>
            </a:pPr>
            <a:r>
              <a:t/>
            </a:r>
            <a:endParaRPr sz="1600">
              <a:solidFill>
                <a:schemeClr val="dk1"/>
              </a:solidFill>
              <a:latin typeface="Neucha"/>
              <a:ea typeface="Neucha"/>
              <a:cs typeface="Neucha"/>
              <a:sym typeface="Neucha"/>
            </a:endParaRPr>
          </a:p>
          <a:p>
            <a:pPr indent="0" lvl="0" marL="0" rtl="0" algn="l">
              <a:spcBef>
                <a:spcPts val="1000"/>
              </a:spcBef>
              <a:spcAft>
                <a:spcPts val="0"/>
              </a:spcAft>
              <a:buNone/>
            </a:pPr>
            <a:r>
              <a:rPr lang="en" sz="1600">
                <a:solidFill>
                  <a:schemeClr val="dk1"/>
                </a:solidFill>
                <a:latin typeface="Neucha"/>
                <a:ea typeface="Neucha"/>
                <a:cs typeface="Neucha"/>
                <a:sym typeface="Neucha"/>
              </a:rPr>
              <a:t>The new dataset file has name - ‘preprocessed_heart_disease_dataset.csv’</a:t>
            </a:r>
            <a:endParaRPr sz="1600">
              <a:solidFill>
                <a:schemeClr val="dk1"/>
              </a:solidFill>
              <a:latin typeface="Neucha"/>
              <a:ea typeface="Neucha"/>
              <a:cs typeface="Neucha"/>
              <a:sym typeface="Neuch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89" name="Shape 1789"/>
        <p:cNvGrpSpPr/>
        <p:nvPr/>
      </p:nvGrpSpPr>
      <p:grpSpPr>
        <a:xfrm>
          <a:off x="0" y="0"/>
          <a:ext cx="0" cy="0"/>
          <a:chOff x="0" y="0"/>
          <a:chExt cx="0" cy="0"/>
        </a:xfrm>
      </p:grpSpPr>
      <p:sp>
        <p:nvSpPr>
          <p:cNvPr id="1790" name="Google Shape;1790;p40"/>
          <p:cNvSpPr txBox="1"/>
          <p:nvPr>
            <p:ph type="ctrTitle"/>
          </p:nvPr>
        </p:nvSpPr>
        <p:spPr>
          <a:xfrm>
            <a:off x="7854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Loading and Modification</a:t>
            </a:r>
            <a:endParaRPr/>
          </a:p>
        </p:txBody>
      </p:sp>
      <p:sp>
        <p:nvSpPr>
          <p:cNvPr id="1791" name="Google Shape;1791;p40"/>
          <p:cNvSpPr txBox="1"/>
          <p:nvPr/>
        </p:nvSpPr>
        <p:spPr>
          <a:xfrm>
            <a:off x="1105050" y="1506875"/>
            <a:ext cx="6871500" cy="289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Neucha"/>
                <a:ea typeface="Neucha"/>
                <a:cs typeface="Neucha"/>
                <a:sym typeface="Neucha"/>
              </a:rPr>
              <a:t>The exported .csv dataset file – ‘preprocessed_heart_disease_dataset.csv’ will be imported into Tableau Public Desktop. Since this a .csv file, we will choose the ‘Microsoft Excel’ file option when prompted to import dataset into Tableau.</a:t>
            </a:r>
            <a:endParaRPr sz="1600">
              <a:solidFill>
                <a:schemeClr val="dk1"/>
              </a:solidFill>
              <a:latin typeface="Neucha"/>
              <a:ea typeface="Neucha"/>
              <a:cs typeface="Neucha"/>
              <a:sym typeface="Neucha"/>
            </a:endParaRPr>
          </a:p>
          <a:p>
            <a:pPr indent="0" lvl="0" marL="0" rtl="0" algn="just">
              <a:spcBef>
                <a:spcPts val="0"/>
              </a:spcBef>
              <a:spcAft>
                <a:spcPts val="0"/>
              </a:spcAft>
              <a:buNone/>
            </a:pPr>
            <a:r>
              <a:rPr lang="en" sz="1600">
                <a:solidFill>
                  <a:schemeClr val="dk1"/>
                </a:solidFill>
                <a:latin typeface="Neucha"/>
                <a:ea typeface="Neucha"/>
                <a:cs typeface="Neucha"/>
                <a:sym typeface="Neucha"/>
              </a:rPr>
              <a:t> </a:t>
            </a:r>
            <a:endParaRPr sz="1600">
              <a:solidFill>
                <a:schemeClr val="dk1"/>
              </a:solidFill>
              <a:latin typeface="Neucha"/>
              <a:ea typeface="Neucha"/>
              <a:cs typeface="Neucha"/>
              <a:sym typeface="Neucha"/>
            </a:endParaRPr>
          </a:p>
          <a:p>
            <a:pPr indent="0" lvl="0" marL="0" rtl="0" algn="just">
              <a:spcBef>
                <a:spcPts val="0"/>
              </a:spcBef>
              <a:spcAft>
                <a:spcPts val="0"/>
              </a:spcAft>
              <a:buNone/>
            </a:pPr>
            <a:r>
              <a:rPr lang="en" sz="1600">
                <a:solidFill>
                  <a:schemeClr val="dk1"/>
                </a:solidFill>
                <a:latin typeface="Neucha"/>
                <a:ea typeface="Neucha"/>
                <a:cs typeface="Neucha"/>
                <a:sym typeface="Neucha"/>
              </a:rPr>
              <a:t>Since the dataset contains many categorical columns which store the categories in the form of integers we will convert these numbers into meaningful phrases which will be understandable to the viewer and also easy to understand the terms used in the visualizations. </a:t>
            </a:r>
            <a:endParaRPr sz="1600">
              <a:solidFill>
                <a:schemeClr val="dk1"/>
              </a:solidFill>
              <a:latin typeface="Neucha"/>
              <a:ea typeface="Neucha"/>
              <a:cs typeface="Neucha"/>
              <a:sym typeface="Neucha"/>
            </a:endParaRPr>
          </a:p>
          <a:p>
            <a:pPr indent="0" lvl="0" marL="0" rtl="0" algn="just">
              <a:spcBef>
                <a:spcPts val="0"/>
              </a:spcBef>
              <a:spcAft>
                <a:spcPts val="0"/>
              </a:spcAft>
              <a:buNone/>
            </a:pPr>
            <a:r>
              <a:t/>
            </a:r>
            <a:endParaRPr sz="1600">
              <a:solidFill>
                <a:schemeClr val="dk1"/>
              </a:solidFill>
              <a:latin typeface="Neucha"/>
              <a:ea typeface="Neucha"/>
              <a:cs typeface="Neucha"/>
              <a:sym typeface="Neucha"/>
            </a:endParaRPr>
          </a:p>
          <a:p>
            <a:pPr indent="0" lvl="0" marL="0" rtl="0" algn="just">
              <a:spcBef>
                <a:spcPts val="0"/>
              </a:spcBef>
              <a:spcAft>
                <a:spcPts val="0"/>
              </a:spcAft>
              <a:buNone/>
            </a:pPr>
            <a:r>
              <a:rPr lang="en" sz="1600">
                <a:solidFill>
                  <a:schemeClr val="dk1"/>
                </a:solidFill>
                <a:latin typeface="Neucha"/>
                <a:ea typeface="Neucha"/>
                <a:cs typeface="Neucha"/>
                <a:sym typeface="Neucha"/>
              </a:rPr>
              <a:t>These phrases are called as ‘Aliases’ and will be provided to the values available in the categorical columns as part of data modification.</a:t>
            </a:r>
            <a:endParaRPr sz="1600">
              <a:solidFill>
                <a:schemeClr val="dk1"/>
              </a:solidFill>
              <a:latin typeface="Neucha"/>
              <a:ea typeface="Neucha"/>
              <a:cs typeface="Neucha"/>
              <a:sym typeface="Neuch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95" name="Shape 1795"/>
        <p:cNvGrpSpPr/>
        <p:nvPr/>
      </p:nvGrpSpPr>
      <p:grpSpPr>
        <a:xfrm>
          <a:off x="0" y="0"/>
          <a:ext cx="0" cy="0"/>
          <a:chOff x="0" y="0"/>
          <a:chExt cx="0" cy="0"/>
        </a:xfrm>
      </p:grpSpPr>
      <p:sp>
        <p:nvSpPr>
          <p:cNvPr id="1796" name="Google Shape;1796;p41"/>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1797" name="Google Shape;1797;p41"/>
          <p:cNvSpPr txBox="1"/>
          <p:nvPr/>
        </p:nvSpPr>
        <p:spPr>
          <a:xfrm>
            <a:off x="1064875" y="1305975"/>
            <a:ext cx="6911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Once the data has been loaded into the Tableau Desktop software, we perform the analysis for the various medical parameters provided in the dataset and study the relationship between them.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Based on these patterns, we try to draw approximate inferences about the data provided on the basis of visualizations created.</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We have made use of different aspects of Tableau like different charts, labeling, aliases, filtering, and actions based on user choice. We have created separate worksheets for each type of visualization which contains the chart and a caption as well which contains the summary of analyses drawn.</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801" name="Shape 1801"/>
        <p:cNvGrpSpPr/>
        <p:nvPr/>
      </p:nvGrpSpPr>
      <p:grpSpPr>
        <a:xfrm>
          <a:off x="0" y="0"/>
          <a:ext cx="0" cy="0"/>
          <a:chOff x="0" y="0"/>
          <a:chExt cx="0" cy="0"/>
        </a:xfrm>
      </p:grpSpPr>
      <p:sp>
        <p:nvSpPr>
          <p:cNvPr id="1802" name="Google Shape;1802;p42"/>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Deployment</a:t>
            </a:r>
            <a:endParaRPr/>
          </a:p>
        </p:txBody>
      </p:sp>
      <p:sp>
        <p:nvSpPr>
          <p:cNvPr id="1803" name="Google Shape;1803;p42"/>
          <p:cNvSpPr txBox="1"/>
          <p:nvPr/>
        </p:nvSpPr>
        <p:spPr>
          <a:xfrm>
            <a:off x="1074900" y="1426525"/>
            <a:ext cx="69417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All the different worksheets that have been created are compiled together into a Tableau workbook. Each worksheet is named based on the type of visualization performed in the chart.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When we save all the worksheets on Tableau Desktop software, it connects to the Tableau Public Software via personal email id and credentials. All these sheets are uploaded onto the Tableau Public Software on personal profile and this viz. is visible to public.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The link for the worksheets is at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https://public.tableau.com/views/HeartDiseaseDiagnosticAnalysis/AgeandChol?:language=en-US&amp;publish=yes&amp;:display_count=n&amp;:origin=viz_share_link</a:t>
            </a:r>
            <a:endParaRPr sz="1600">
              <a:solidFill>
                <a:schemeClr val="dk1"/>
              </a:solidFill>
              <a:latin typeface="Neucha"/>
              <a:ea typeface="Neucha"/>
              <a:cs typeface="Neucha"/>
              <a:sym typeface="Neuch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807" name="Shape 1807"/>
        <p:cNvGrpSpPr/>
        <p:nvPr/>
      </p:nvGrpSpPr>
      <p:grpSpPr>
        <a:xfrm>
          <a:off x="0" y="0"/>
          <a:ext cx="0" cy="0"/>
          <a:chOff x="0" y="0"/>
          <a:chExt cx="0" cy="0"/>
        </a:xfrm>
      </p:grpSpPr>
      <p:sp>
        <p:nvSpPr>
          <p:cNvPr id="1808" name="Google Shape;1808;p43"/>
          <p:cNvSpPr txBox="1"/>
          <p:nvPr>
            <p:ph idx="4294967295" type="title"/>
          </p:nvPr>
        </p:nvSpPr>
        <p:spPr>
          <a:xfrm>
            <a:off x="1477800" y="162629"/>
            <a:ext cx="6188400" cy="70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Visualizations</a:t>
            </a:r>
            <a:endParaRPr sz="4000"/>
          </a:p>
        </p:txBody>
      </p:sp>
      <p:pic>
        <p:nvPicPr>
          <p:cNvPr id="1809" name="Google Shape;1809;p43"/>
          <p:cNvPicPr preferRelativeResize="0"/>
          <p:nvPr/>
        </p:nvPicPr>
        <p:blipFill>
          <a:blip r:embed="rId3">
            <a:alphaModFix/>
          </a:blip>
          <a:stretch>
            <a:fillRect/>
          </a:stretch>
        </p:blipFill>
        <p:spPr>
          <a:xfrm>
            <a:off x="152400" y="867029"/>
            <a:ext cx="8839199" cy="3038066"/>
          </a:xfrm>
          <a:prstGeom prst="rect">
            <a:avLst/>
          </a:prstGeom>
          <a:noFill/>
          <a:ln>
            <a:noFill/>
          </a:ln>
        </p:spPr>
      </p:pic>
      <p:sp>
        <p:nvSpPr>
          <p:cNvPr id="1810" name="Google Shape;1810;p43"/>
          <p:cNvSpPr txBox="1"/>
          <p:nvPr/>
        </p:nvSpPr>
        <p:spPr>
          <a:xfrm>
            <a:off x="653825" y="3999300"/>
            <a:ext cx="7857000" cy="1416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600">
                <a:latin typeface="Neucha"/>
                <a:ea typeface="Neucha"/>
                <a:cs typeface="Neucha"/>
                <a:sym typeface="Neucha"/>
              </a:rPr>
              <a:t>Inference:</a:t>
            </a:r>
            <a:endParaRPr b="1" sz="1600">
              <a:latin typeface="Neucha"/>
              <a:ea typeface="Neucha"/>
              <a:cs typeface="Neucha"/>
              <a:sym typeface="Neucha"/>
            </a:endParaRPr>
          </a:p>
          <a:p>
            <a:pPr indent="0" lvl="0" marL="0" rtl="0" algn="l">
              <a:lnSpc>
                <a:spcPct val="100000"/>
              </a:lnSpc>
              <a:spcBef>
                <a:spcPts val="0"/>
              </a:spcBef>
              <a:spcAft>
                <a:spcPts val="0"/>
              </a:spcAft>
              <a:buNone/>
            </a:pPr>
            <a:r>
              <a:rPr lang="en" sz="1600">
                <a:latin typeface="Neucha"/>
                <a:ea typeface="Neucha"/>
                <a:cs typeface="Neucha"/>
                <a:sym typeface="Neucha"/>
              </a:rPr>
              <a:t> </a:t>
            </a:r>
            <a:endParaRPr sz="1600">
              <a:latin typeface="Neucha"/>
              <a:ea typeface="Neucha"/>
              <a:cs typeface="Neucha"/>
              <a:sym typeface="Neucha"/>
            </a:endParaRPr>
          </a:p>
          <a:p>
            <a:pPr indent="0" lvl="0" marL="0" rtl="0" algn="l">
              <a:lnSpc>
                <a:spcPct val="100000"/>
              </a:lnSpc>
              <a:spcBef>
                <a:spcPts val="0"/>
              </a:spcBef>
              <a:spcAft>
                <a:spcPts val="0"/>
              </a:spcAft>
              <a:buNone/>
            </a:pPr>
            <a:r>
              <a:rPr lang="en" sz="1600">
                <a:latin typeface="Neucha"/>
                <a:ea typeface="Neucha"/>
                <a:cs typeface="Neucha"/>
                <a:sym typeface="Neucha"/>
              </a:rPr>
              <a:t>1) The scatterplot of Age vs Chol shows us that there is no specific relationship between the Age and Chol. Low aged people also show moderate to high Chol levels and vice versa.</a:t>
            </a:r>
            <a:endParaRPr sz="1600">
              <a:latin typeface="Neucha"/>
              <a:ea typeface="Neucha"/>
              <a:cs typeface="Neucha"/>
              <a:sym typeface="Neucha"/>
            </a:endParaRPr>
          </a:p>
          <a:p>
            <a:pPr indent="0" lvl="0" marL="0" rtl="0" algn="l">
              <a:lnSpc>
                <a:spcPct val="100000"/>
              </a:lnSpc>
              <a:spcBef>
                <a:spcPts val="0"/>
              </a:spcBef>
              <a:spcAft>
                <a:spcPts val="0"/>
              </a:spcAft>
              <a:buNone/>
            </a:pPr>
            <a:r>
              <a:t/>
            </a:r>
            <a:endParaRPr sz="1600">
              <a:latin typeface="Neucha"/>
              <a:ea typeface="Neucha"/>
              <a:cs typeface="Neucha"/>
              <a:sym typeface="Neuch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pic>
        <p:nvPicPr>
          <p:cNvPr id="1815" name="Google Shape;1815;p44"/>
          <p:cNvPicPr preferRelativeResize="0"/>
          <p:nvPr/>
        </p:nvPicPr>
        <p:blipFill>
          <a:blip r:embed="rId3">
            <a:alphaModFix/>
          </a:blip>
          <a:stretch>
            <a:fillRect/>
          </a:stretch>
        </p:blipFill>
        <p:spPr>
          <a:xfrm>
            <a:off x="152400" y="142850"/>
            <a:ext cx="8839199" cy="2939838"/>
          </a:xfrm>
          <a:prstGeom prst="rect">
            <a:avLst/>
          </a:prstGeom>
          <a:noFill/>
          <a:ln>
            <a:noFill/>
          </a:ln>
        </p:spPr>
      </p:pic>
      <p:sp>
        <p:nvSpPr>
          <p:cNvPr id="1816" name="Google Shape;1816;p44"/>
          <p:cNvSpPr txBox="1"/>
          <p:nvPr/>
        </p:nvSpPr>
        <p:spPr>
          <a:xfrm>
            <a:off x="708325" y="3301875"/>
            <a:ext cx="7944000" cy="203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latin typeface="Neucha"/>
                <a:ea typeface="Neucha"/>
                <a:cs typeface="Neucha"/>
                <a:sym typeface="Neucha"/>
              </a:rPr>
              <a:t>Inferences:</a:t>
            </a:r>
            <a:endParaRPr b="1"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1) When comparing the individual Chest Pain type percentages for Males and Females, it is clear that Males are more prone to the Chest Pain symptoms.</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2) The Asymptomatic type of Chest Pain is the one which affects both Males and Females in the higher proportion. But in Males it surpasses the rate as compared to Females by more than double.</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pic>
        <p:nvPicPr>
          <p:cNvPr id="1821" name="Google Shape;1821;p45"/>
          <p:cNvPicPr preferRelativeResize="0"/>
          <p:nvPr/>
        </p:nvPicPr>
        <p:blipFill>
          <a:blip r:embed="rId3">
            <a:alphaModFix/>
          </a:blip>
          <a:stretch>
            <a:fillRect/>
          </a:stretch>
        </p:blipFill>
        <p:spPr>
          <a:xfrm>
            <a:off x="152400" y="191688"/>
            <a:ext cx="8839199" cy="2994774"/>
          </a:xfrm>
          <a:prstGeom prst="rect">
            <a:avLst/>
          </a:prstGeom>
          <a:noFill/>
          <a:ln>
            <a:noFill/>
          </a:ln>
        </p:spPr>
      </p:pic>
      <p:sp>
        <p:nvSpPr>
          <p:cNvPr id="1822" name="Google Shape;1822;p45"/>
          <p:cNvSpPr txBox="1"/>
          <p:nvPr/>
        </p:nvSpPr>
        <p:spPr>
          <a:xfrm>
            <a:off x="676200" y="3334575"/>
            <a:ext cx="7791600" cy="203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highlight>
                  <a:srgbClr val="FFFFFF"/>
                </a:highlight>
                <a:latin typeface="Neucha"/>
                <a:ea typeface="Neucha"/>
                <a:cs typeface="Neucha"/>
                <a:sym typeface="Neucha"/>
              </a:rPr>
              <a:t>Inferences:</a:t>
            </a:r>
            <a:endParaRPr b="1"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1) We observe that the Normal type of Thalassemia is common in both Male and Female and is approximately equal chances to contract the disorder.</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2) As opposed to the Normal type, the Fixed and Reversible types of Thalassemia are more likely to be found in the Male sex. The proportion of the Males having these disorders is much greater than the Females.</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pic>
        <p:nvPicPr>
          <p:cNvPr id="1827" name="Google Shape;1827;p46"/>
          <p:cNvPicPr preferRelativeResize="0"/>
          <p:nvPr/>
        </p:nvPicPr>
        <p:blipFill>
          <a:blip r:embed="rId3">
            <a:alphaModFix/>
          </a:blip>
          <a:stretch>
            <a:fillRect/>
          </a:stretch>
        </p:blipFill>
        <p:spPr>
          <a:xfrm>
            <a:off x="152400" y="185288"/>
            <a:ext cx="8839199" cy="2985773"/>
          </a:xfrm>
          <a:prstGeom prst="rect">
            <a:avLst/>
          </a:prstGeom>
          <a:noFill/>
          <a:ln>
            <a:noFill/>
          </a:ln>
        </p:spPr>
      </p:pic>
      <p:sp>
        <p:nvSpPr>
          <p:cNvPr id="1828" name="Google Shape;1828;p46"/>
          <p:cNvSpPr txBox="1"/>
          <p:nvPr/>
        </p:nvSpPr>
        <p:spPr>
          <a:xfrm>
            <a:off x="719225" y="3225575"/>
            <a:ext cx="7726200" cy="1569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latin typeface="Neucha"/>
                <a:ea typeface="Neucha"/>
                <a:cs typeface="Neucha"/>
                <a:sym typeface="Neucha"/>
              </a:rPr>
              <a:t>Analysis:</a:t>
            </a:r>
            <a:endParaRPr b="1" sz="1500">
              <a:latin typeface="Neucha"/>
              <a:ea typeface="Neucha"/>
              <a:cs typeface="Neucha"/>
              <a:sym typeface="Neucha"/>
            </a:endParaRPr>
          </a:p>
          <a:p>
            <a:pPr indent="0" lvl="0" marL="0" rtl="0" algn="l">
              <a:lnSpc>
                <a:spcPct val="100000"/>
              </a:lnSpc>
              <a:spcBef>
                <a:spcPts val="0"/>
              </a:spcBef>
              <a:spcAft>
                <a:spcPts val="0"/>
              </a:spcAft>
              <a:buNone/>
            </a:pPr>
            <a:r>
              <a:rPr b="1" lang="en" sz="1500">
                <a:latin typeface="Neucha"/>
                <a:ea typeface="Neucha"/>
                <a:cs typeface="Neucha"/>
                <a:sym typeface="Neucha"/>
              </a:rPr>
              <a:t> </a:t>
            </a:r>
            <a:endParaRPr b="1"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1) We can see a general negative correlation between the Age and Thalach parameters.</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2) If we highlight the Sex attribute, we will be able to see an approximate downward trend indicating that the as the age increases the thalach (maximum heartrate) starts decreasing.</a:t>
            </a:r>
            <a:endParaRPr sz="1500">
              <a:latin typeface="Neucha"/>
              <a:ea typeface="Neucha"/>
              <a:cs typeface="Neucha"/>
              <a:sym typeface="Neuch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pic>
        <p:nvPicPr>
          <p:cNvPr id="1833" name="Google Shape;1833;p47"/>
          <p:cNvPicPr preferRelativeResize="0"/>
          <p:nvPr/>
        </p:nvPicPr>
        <p:blipFill>
          <a:blip r:embed="rId3">
            <a:alphaModFix/>
          </a:blip>
          <a:stretch>
            <a:fillRect/>
          </a:stretch>
        </p:blipFill>
        <p:spPr>
          <a:xfrm>
            <a:off x="152400" y="183425"/>
            <a:ext cx="8839202" cy="2836950"/>
          </a:xfrm>
          <a:prstGeom prst="rect">
            <a:avLst/>
          </a:prstGeom>
          <a:noFill/>
          <a:ln>
            <a:noFill/>
          </a:ln>
        </p:spPr>
      </p:pic>
      <p:sp>
        <p:nvSpPr>
          <p:cNvPr id="1834" name="Google Shape;1834;p47"/>
          <p:cNvSpPr txBox="1"/>
          <p:nvPr/>
        </p:nvSpPr>
        <p:spPr>
          <a:xfrm>
            <a:off x="610250" y="3116600"/>
            <a:ext cx="7998600" cy="221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latin typeface="Neucha"/>
                <a:ea typeface="Neucha"/>
                <a:cs typeface="Neucha"/>
                <a:sym typeface="Neucha"/>
              </a:rPr>
              <a:t>Inferences:</a:t>
            </a:r>
            <a:endParaRPr b="1" sz="1200">
              <a:latin typeface="Neucha"/>
              <a:ea typeface="Neucha"/>
              <a:cs typeface="Neucha"/>
              <a:sym typeface="Neucha"/>
            </a:endParaRPr>
          </a:p>
          <a:p>
            <a:pPr indent="0" lvl="0" marL="0" rtl="0" algn="l">
              <a:lnSpc>
                <a:spcPct val="100000"/>
              </a:lnSpc>
              <a:spcBef>
                <a:spcPts val="0"/>
              </a:spcBef>
              <a:spcAft>
                <a:spcPts val="0"/>
              </a:spcAft>
              <a:buNone/>
            </a:pPr>
            <a:r>
              <a:t/>
            </a:r>
            <a:endParaRPr sz="1200">
              <a:latin typeface="Neucha"/>
              <a:ea typeface="Neucha"/>
              <a:cs typeface="Neucha"/>
              <a:sym typeface="Neucha"/>
            </a:endParaRPr>
          </a:p>
          <a:p>
            <a:pPr indent="0" lvl="0" marL="0" rtl="0" algn="l">
              <a:lnSpc>
                <a:spcPct val="100000"/>
              </a:lnSpc>
              <a:spcBef>
                <a:spcPts val="0"/>
              </a:spcBef>
              <a:spcAft>
                <a:spcPts val="0"/>
              </a:spcAft>
              <a:buNone/>
            </a:pPr>
            <a:r>
              <a:rPr lang="en" sz="1200">
                <a:highlight>
                  <a:srgbClr val="FFFFFF"/>
                </a:highlight>
                <a:latin typeface="Neucha"/>
                <a:ea typeface="Neucha"/>
                <a:cs typeface="Neucha"/>
                <a:sym typeface="Neucha"/>
              </a:rPr>
              <a:t>1) This plot shows us the variation and relationship between the Cholesterol levels, Fasting Blood Sugar and the Resting Blood Pressure.</a:t>
            </a:r>
            <a:endParaRPr sz="12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200">
              <a:latin typeface="Neucha"/>
              <a:ea typeface="Neucha"/>
              <a:cs typeface="Neucha"/>
              <a:sym typeface="Neucha"/>
            </a:endParaRPr>
          </a:p>
          <a:p>
            <a:pPr indent="0" lvl="0" marL="0" rtl="0" algn="l">
              <a:lnSpc>
                <a:spcPct val="100000"/>
              </a:lnSpc>
              <a:spcBef>
                <a:spcPts val="0"/>
              </a:spcBef>
              <a:spcAft>
                <a:spcPts val="0"/>
              </a:spcAft>
              <a:buNone/>
            </a:pPr>
            <a:r>
              <a:rPr lang="en" sz="1200">
                <a:highlight>
                  <a:srgbClr val="FFFFFF"/>
                </a:highlight>
                <a:latin typeface="Neucha"/>
                <a:ea typeface="Neucha"/>
                <a:cs typeface="Neucha"/>
                <a:sym typeface="Neucha"/>
              </a:rPr>
              <a:t>2) When the Fasting Blood Sugar of a person &gt; 120 mg/dl, then the Cholesterol level is slightly higher than when the Fasting Blood Sugar level &lt; 120 mg/dl. In this case the Blood pressure of the person is higher than the Blood Pressure of the person whose Blood Sugar Level &lt; 120 mg/dl.</a:t>
            </a:r>
            <a:endParaRPr sz="12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200">
              <a:latin typeface="Neucha"/>
              <a:ea typeface="Neucha"/>
              <a:cs typeface="Neucha"/>
              <a:sym typeface="Neucha"/>
            </a:endParaRPr>
          </a:p>
          <a:p>
            <a:pPr indent="0" lvl="0" marL="0" rtl="0" algn="l">
              <a:lnSpc>
                <a:spcPct val="100000"/>
              </a:lnSpc>
              <a:spcBef>
                <a:spcPts val="0"/>
              </a:spcBef>
              <a:spcAft>
                <a:spcPts val="0"/>
              </a:spcAft>
              <a:buNone/>
            </a:pPr>
            <a:r>
              <a:rPr lang="en" sz="1200">
                <a:highlight>
                  <a:srgbClr val="FFFFFF"/>
                </a:highlight>
                <a:latin typeface="Neucha"/>
                <a:ea typeface="Neucha"/>
                <a:cs typeface="Neucha"/>
                <a:sym typeface="Neucha"/>
              </a:rPr>
              <a:t>3) This indicates that when the person fasts, the blood sugar level is less as the body uses the existing body sugar and the blood pressure is also low due to low activity.</a:t>
            </a:r>
            <a:endParaRPr sz="12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200">
              <a:latin typeface="Neucha"/>
              <a:ea typeface="Neucha"/>
              <a:cs typeface="Neucha"/>
              <a:sym typeface="Neuch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pic>
        <p:nvPicPr>
          <p:cNvPr id="1839" name="Google Shape;1839;p48"/>
          <p:cNvPicPr preferRelativeResize="0"/>
          <p:nvPr/>
        </p:nvPicPr>
        <p:blipFill>
          <a:blip r:embed="rId3">
            <a:alphaModFix/>
          </a:blip>
          <a:stretch>
            <a:fillRect/>
          </a:stretch>
        </p:blipFill>
        <p:spPr>
          <a:xfrm>
            <a:off x="152400" y="179963"/>
            <a:ext cx="8839201" cy="2909270"/>
          </a:xfrm>
          <a:prstGeom prst="rect">
            <a:avLst/>
          </a:prstGeom>
          <a:noFill/>
          <a:ln>
            <a:noFill/>
          </a:ln>
        </p:spPr>
      </p:pic>
      <p:sp>
        <p:nvSpPr>
          <p:cNvPr id="1840" name="Google Shape;1840;p48"/>
          <p:cNvSpPr txBox="1"/>
          <p:nvPr/>
        </p:nvSpPr>
        <p:spPr>
          <a:xfrm>
            <a:off x="659850" y="2964025"/>
            <a:ext cx="7824300" cy="212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highlight>
                  <a:srgbClr val="FFFFFF"/>
                </a:highlight>
                <a:latin typeface="Neucha"/>
                <a:ea typeface="Neucha"/>
                <a:cs typeface="Neucha"/>
                <a:sym typeface="Neucha"/>
              </a:rPr>
              <a:t>Inferences:</a:t>
            </a:r>
            <a:endParaRPr b="1">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1) A very small percentage of the total population ~2% shows the ST-T wave abnormality.</a:t>
            </a:r>
            <a:endParaRPr>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2) The percentage of Females with Normal RestEcg is more as compared to percentage of Females with Left Ventricular Hypertrophy.</a:t>
            </a:r>
            <a:endParaRPr>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3) The percentage of Males with Normal RestEcg is almost same as compared to percentage of Males with Left Ventricular Hypertrophy.</a:t>
            </a:r>
            <a:endParaRPr>
              <a:latin typeface="Neucha"/>
              <a:ea typeface="Neucha"/>
              <a:cs typeface="Neucha"/>
              <a:sym typeface="Neuch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681" name="Shape 1681"/>
        <p:cNvGrpSpPr/>
        <p:nvPr/>
      </p:nvGrpSpPr>
      <p:grpSpPr>
        <a:xfrm>
          <a:off x="0" y="0"/>
          <a:ext cx="0" cy="0"/>
          <a:chOff x="0" y="0"/>
          <a:chExt cx="0" cy="0"/>
        </a:xfrm>
      </p:grpSpPr>
      <p:sp>
        <p:nvSpPr>
          <p:cNvPr id="1682" name="Google Shape;1682;p31"/>
          <p:cNvSpPr txBox="1"/>
          <p:nvPr>
            <p:ph idx="2" type="ctrTitle"/>
          </p:nvPr>
        </p:nvSpPr>
        <p:spPr>
          <a:xfrm>
            <a:off x="2377500" y="262125"/>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Table of Contents</a:t>
            </a:r>
            <a:endParaRPr sz="4000"/>
          </a:p>
        </p:txBody>
      </p:sp>
      <p:grpSp>
        <p:nvGrpSpPr>
          <p:cNvPr id="1683" name="Google Shape;1683;p31"/>
          <p:cNvGrpSpPr/>
          <p:nvPr/>
        </p:nvGrpSpPr>
        <p:grpSpPr>
          <a:xfrm>
            <a:off x="6062445" y="3092192"/>
            <a:ext cx="689289" cy="603816"/>
            <a:chOff x="2768600" y="1372700"/>
            <a:chExt cx="794203" cy="627015"/>
          </a:xfrm>
        </p:grpSpPr>
        <p:sp>
          <p:nvSpPr>
            <p:cNvPr id="1684" name="Google Shape;1684;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5" name="Google Shape;1685;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6" name="Google Shape;1686;p31"/>
          <p:cNvGrpSpPr/>
          <p:nvPr/>
        </p:nvGrpSpPr>
        <p:grpSpPr>
          <a:xfrm>
            <a:off x="3151375" y="3119694"/>
            <a:ext cx="689289" cy="603816"/>
            <a:chOff x="2768600" y="1372700"/>
            <a:chExt cx="794203" cy="627015"/>
          </a:xfrm>
        </p:grpSpPr>
        <p:sp>
          <p:nvSpPr>
            <p:cNvPr id="1687" name="Google Shape;1687;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8" name="Google Shape;1688;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31"/>
          <p:cNvGrpSpPr/>
          <p:nvPr/>
        </p:nvGrpSpPr>
        <p:grpSpPr>
          <a:xfrm>
            <a:off x="4507205" y="1383189"/>
            <a:ext cx="689289" cy="603816"/>
            <a:chOff x="2768600" y="1372700"/>
            <a:chExt cx="794203" cy="627015"/>
          </a:xfrm>
        </p:grpSpPr>
        <p:sp>
          <p:nvSpPr>
            <p:cNvPr id="1690" name="Google Shape;1690;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1" name="Google Shape;1691;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2" name="Google Shape;1692;p31"/>
          <p:cNvSpPr txBox="1"/>
          <p:nvPr>
            <p:ph idx="1" type="subTitle"/>
          </p:nvPr>
        </p:nvSpPr>
        <p:spPr>
          <a:xfrm>
            <a:off x="871980" y="2181727"/>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 3</a:t>
            </a:r>
            <a:endParaRPr>
              <a:latin typeface="Neucha"/>
              <a:ea typeface="Neucha"/>
              <a:cs typeface="Neucha"/>
              <a:sym typeface="Neucha"/>
            </a:endParaRPr>
          </a:p>
        </p:txBody>
      </p:sp>
      <p:grpSp>
        <p:nvGrpSpPr>
          <p:cNvPr id="1693" name="Google Shape;1693;p31"/>
          <p:cNvGrpSpPr/>
          <p:nvPr/>
        </p:nvGrpSpPr>
        <p:grpSpPr>
          <a:xfrm>
            <a:off x="1667035" y="1332977"/>
            <a:ext cx="689289" cy="603816"/>
            <a:chOff x="2768600" y="1372700"/>
            <a:chExt cx="794203" cy="627015"/>
          </a:xfrm>
        </p:grpSpPr>
        <p:sp>
          <p:nvSpPr>
            <p:cNvPr id="1694" name="Google Shape;1694;p31"/>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5" name="Google Shape;1695;p31"/>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31"/>
          <p:cNvSpPr txBox="1"/>
          <p:nvPr>
            <p:ph type="title"/>
          </p:nvPr>
        </p:nvSpPr>
        <p:spPr>
          <a:xfrm>
            <a:off x="1596968" y="1427025"/>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697" name="Google Shape;1697;p31"/>
          <p:cNvSpPr txBox="1"/>
          <p:nvPr>
            <p:ph idx="3" type="subTitle"/>
          </p:nvPr>
        </p:nvSpPr>
        <p:spPr>
          <a:xfrm>
            <a:off x="946380" y="1922291"/>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Problem Statement</a:t>
            </a:r>
            <a:endParaRPr sz="1700">
              <a:latin typeface="Neucha"/>
              <a:ea typeface="Neucha"/>
              <a:cs typeface="Neucha"/>
              <a:sym typeface="Neucha"/>
            </a:endParaRPr>
          </a:p>
        </p:txBody>
      </p:sp>
      <p:sp>
        <p:nvSpPr>
          <p:cNvPr id="1698" name="Google Shape;1698;p31"/>
          <p:cNvSpPr txBox="1"/>
          <p:nvPr>
            <p:ph idx="4" type="subTitle"/>
          </p:nvPr>
        </p:nvSpPr>
        <p:spPr>
          <a:xfrm>
            <a:off x="3712966" y="2241652"/>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 4</a:t>
            </a:r>
            <a:endParaRPr>
              <a:latin typeface="Neucha"/>
              <a:ea typeface="Neucha"/>
              <a:cs typeface="Neucha"/>
              <a:sym typeface="Neucha"/>
            </a:endParaRPr>
          </a:p>
        </p:txBody>
      </p:sp>
      <p:sp>
        <p:nvSpPr>
          <p:cNvPr id="1699" name="Google Shape;1699;p31"/>
          <p:cNvSpPr txBox="1"/>
          <p:nvPr>
            <p:ph idx="5" type="title"/>
          </p:nvPr>
        </p:nvSpPr>
        <p:spPr>
          <a:xfrm>
            <a:off x="4437954" y="1486950"/>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00" name="Google Shape;1700;p31"/>
          <p:cNvSpPr txBox="1"/>
          <p:nvPr>
            <p:ph idx="6" type="subTitle"/>
          </p:nvPr>
        </p:nvSpPr>
        <p:spPr>
          <a:xfrm>
            <a:off x="3786550" y="1982216"/>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Objectives and Benefits</a:t>
            </a:r>
            <a:endParaRPr sz="1700">
              <a:latin typeface="Neucha"/>
              <a:ea typeface="Neucha"/>
              <a:cs typeface="Neucha"/>
              <a:sym typeface="Neucha"/>
            </a:endParaRPr>
          </a:p>
        </p:txBody>
      </p:sp>
      <p:sp>
        <p:nvSpPr>
          <p:cNvPr id="1701" name="Google Shape;1701;p31"/>
          <p:cNvSpPr txBox="1"/>
          <p:nvPr>
            <p:ph idx="7" type="subTitle"/>
          </p:nvPr>
        </p:nvSpPr>
        <p:spPr>
          <a:xfrm>
            <a:off x="2356320" y="3974552"/>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Slides 5-13</a:t>
            </a:r>
            <a:endParaRPr>
              <a:latin typeface="Neucha"/>
              <a:ea typeface="Neucha"/>
              <a:cs typeface="Neucha"/>
              <a:sym typeface="Neucha"/>
            </a:endParaRPr>
          </a:p>
        </p:txBody>
      </p:sp>
      <p:sp>
        <p:nvSpPr>
          <p:cNvPr id="1702" name="Google Shape;1702;p31"/>
          <p:cNvSpPr txBox="1"/>
          <p:nvPr>
            <p:ph idx="8" type="title"/>
          </p:nvPr>
        </p:nvSpPr>
        <p:spPr>
          <a:xfrm>
            <a:off x="3081308" y="3219850"/>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703" name="Google Shape;1703;p31"/>
          <p:cNvSpPr txBox="1"/>
          <p:nvPr>
            <p:ph idx="9" type="subTitle"/>
          </p:nvPr>
        </p:nvSpPr>
        <p:spPr>
          <a:xfrm>
            <a:off x="2430720" y="3715125"/>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Steps Followed</a:t>
            </a:r>
            <a:endParaRPr sz="1700">
              <a:latin typeface="Neucha"/>
              <a:ea typeface="Neucha"/>
              <a:cs typeface="Neucha"/>
              <a:sym typeface="Neucha"/>
            </a:endParaRPr>
          </a:p>
        </p:txBody>
      </p:sp>
      <p:sp>
        <p:nvSpPr>
          <p:cNvPr id="1704" name="Google Shape;1704;p31"/>
          <p:cNvSpPr txBox="1"/>
          <p:nvPr>
            <p:ph idx="13" type="subTitle"/>
          </p:nvPr>
        </p:nvSpPr>
        <p:spPr>
          <a:xfrm>
            <a:off x="5267390" y="3919625"/>
            <a:ext cx="22794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eucha"/>
                <a:ea typeface="Neucha"/>
                <a:cs typeface="Neucha"/>
                <a:sym typeface="Neucha"/>
              </a:rPr>
              <a:t>Slides 14-23</a:t>
            </a:r>
            <a:endParaRPr>
              <a:latin typeface="Neucha"/>
              <a:ea typeface="Neucha"/>
              <a:cs typeface="Neucha"/>
              <a:sym typeface="Neucha"/>
            </a:endParaRPr>
          </a:p>
        </p:txBody>
      </p:sp>
      <p:sp>
        <p:nvSpPr>
          <p:cNvPr id="1705" name="Google Shape;1705;p31"/>
          <p:cNvSpPr txBox="1"/>
          <p:nvPr>
            <p:ph idx="14" type="title"/>
          </p:nvPr>
        </p:nvSpPr>
        <p:spPr>
          <a:xfrm>
            <a:off x="5992378" y="3164923"/>
            <a:ext cx="8292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706" name="Google Shape;1706;p31"/>
          <p:cNvSpPr txBox="1"/>
          <p:nvPr>
            <p:ph idx="15" type="subTitle"/>
          </p:nvPr>
        </p:nvSpPr>
        <p:spPr>
          <a:xfrm>
            <a:off x="5341790" y="3660189"/>
            <a:ext cx="2130600" cy="4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latin typeface="Neucha"/>
                <a:ea typeface="Neucha"/>
                <a:cs typeface="Neucha"/>
                <a:sym typeface="Neucha"/>
              </a:rPr>
              <a:t>Visualizations</a:t>
            </a:r>
            <a:endParaRPr sz="1700">
              <a:latin typeface="Neucha"/>
              <a:ea typeface="Neucha"/>
              <a:cs typeface="Neucha"/>
              <a:sym typeface="Neuch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pic>
        <p:nvPicPr>
          <p:cNvPr id="1845" name="Google Shape;1845;p49"/>
          <p:cNvPicPr preferRelativeResize="0"/>
          <p:nvPr/>
        </p:nvPicPr>
        <p:blipFill>
          <a:blip r:embed="rId3">
            <a:alphaModFix/>
          </a:blip>
          <a:stretch>
            <a:fillRect/>
          </a:stretch>
        </p:blipFill>
        <p:spPr>
          <a:xfrm>
            <a:off x="152400" y="163988"/>
            <a:ext cx="8839200" cy="2832233"/>
          </a:xfrm>
          <a:prstGeom prst="rect">
            <a:avLst/>
          </a:prstGeom>
          <a:noFill/>
          <a:ln>
            <a:noFill/>
          </a:ln>
        </p:spPr>
      </p:pic>
      <p:sp>
        <p:nvSpPr>
          <p:cNvPr id="1846" name="Google Shape;1846;p49"/>
          <p:cNvSpPr txBox="1"/>
          <p:nvPr/>
        </p:nvSpPr>
        <p:spPr>
          <a:xfrm>
            <a:off x="610800" y="3116075"/>
            <a:ext cx="7922400" cy="178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300">
                <a:latin typeface="Neucha"/>
                <a:ea typeface="Neucha"/>
                <a:cs typeface="Neucha"/>
                <a:sym typeface="Neucha"/>
              </a:rPr>
              <a:t>Inferences:</a:t>
            </a:r>
            <a:endParaRPr sz="1300">
              <a:latin typeface="Neucha"/>
              <a:ea typeface="Neucha"/>
              <a:cs typeface="Neucha"/>
              <a:sym typeface="Neucha"/>
            </a:endParaRPr>
          </a:p>
          <a:p>
            <a:pPr indent="0" lvl="0" marL="0" rtl="0" algn="l">
              <a:lnSpc>
                <a:spcPct val="100000"/>
              </a:lnSpc>
              <a:spcBef>
                <a:spcPts val="0"/>
              </a:spcBef>
              <a:spcAft>
                <a:spcPts val="0"/>
              </a:spcAft>
              <a:buNone/>
            </a:pPr>
            <a:r>
              <a:t/>
            </a:r>
            <a:endParaRPr sz="1300">
              <a:latin typeface="Neucha"/>
              <a:ea typeface="Neucha"/>
              <a:cs typeface="Neucha"/>
              <a:sym typeface="Neucha"/>
            </a:endParaRPr>
          </a:p>
          <a:p>
            <a:pPr indent="0" lvl="0" marL="0" rtl="0" algn="l">
              <a:lnSpc>
                <a:spcPct val="100000"/>
              </a:lnSpc>
              <a:spcBef>
                <a:spcPts val="0"/>
              </a:spcBef>
              <a:spcAft>
                <a:spcPts val="0"/>
              </a:spcAft>
              <a:buNone/>
            </a:pPr>
            <a:r>
              <a:rPr lang="en" sz="1300">
                <a:highlight>
                  <a:srgbClr val="FFFFFF"/>
                </a:highlight>
                <a:latin typeface="Neucha"/>
                <a:ea typeface="Neucha"/>
                <a:cs typeface="Neucha"/>
                <a:sym typeface="Neucha"/>
              </a:rPr>
              <a:t>1) This is a graph showing the variation of the exercise induced angina against Chest Pain type and the count in each category.</a:t>
            </a:r>
            <a:endParaRPr sz="13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300">
              <a:latin typeface="Neucha"/>
              <a:ea typeface="Neucha"/>
              <a:cs typeface="Neucha"/>
              <a:sym typeface="Neucha"/>
            </a:endParaRPr>
          </a:p>
          <a:p>
            <a:pPr indent="0" lvl="0" marL="0" rtl="0" algn="l">
              <a:lnSpc>
                <a:spcPct val="100000"/>
              </a:lnSpc>
              <a:spcBef>
                <a:spcPts val="0"/>
              </a:spcBef>
              <a:spcAft>
                <a:spcPts val="0"/>
              </a:spcAft>
              <a:buNone/>
            </a:pPr>
            <a:r>
              <a:rPr lang="en" sz="1300">
                <a:highlight>
                  <a:srgbClr val="FFFFFF"/>
                </a:highlight>
                <a:latin typeface="Neucha"/>
                <a:ea typeface="Neucha"/>
                <a:cs typeface="Neucha"/>
                <a:sym typeface="Neucha"/>
              </a:rPr>
              <a:t>2) It can be clearly seen that the Asymptomatic angina type has shown increase in those people for whom the exang variable is Yes. Meaning that people who have performed exercise have a higher chance of experiencing the Asymptomatic angina type.</a:t>
            </a:r>
            <a:endParaRPr sz="13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300">
              <a:latin typeface="Neucha"/>
              <a:ea typeface="Neucha"/>
              <a:cs typeface="Neucha"/>
              <a:sym typeface="Neucha"/>
            </a:endParaRPr>
          </a:p>
          <a:p>
            <a:pPr indent="0" lvl="0" marL="0" rtl="0" algn="l">
              <a:lnSpc>
                <a:spcPct val="100000"/>
              </a:lnSpc>
              <a:spcBef>
                <a:spcPts val="0"/>
              </a:spcBef>
              <a:spcAft>
                <a:spcPts val="0"/>
              </a:spcAft>
              <a:buNone/>
            </a:pPr>
            <a:r>
              <a:rPr lang="en" sz="1300">
                <a:highlight>
                  <a:srgbClr val="FFFFFF"/>
                </a:highlight>
                <a:latin typeface="Neucha"/>
                <a:ea typeface="Neucha"/>
                <a:cs typeface="Neucha"/>
                <a:sym typeface="Neucha"/>
              </a:rPr>
              <a:t>3) The remaining Chest Pain types have shown a great downfall when the people have performed exercise.</a:t>
            </a:r>
            <a:endParaRPr sz="1300">
              <a:latin typeface="Neucha"/>
              <a:ea typeface="Neucha"/>
              <a:cs typeface="Neucha"/>
              <a:sym typeface="Neuch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pic>
        <p:nvPicPr>
          <p:cNvPr id="1851" name="Google Shape;1851;p50"/>
          <p:cNvPicPr preferRelativeResize="0"/>
          <p:nvPr/>
        </p:nvPicPr>
        <p:blipFill>
          <a:blip r:embed="rId3">
            <a:alphaModFix/>
          </a:blip>
          <a:stretch>
            <a:fillRect/>
          </a:stretch>
        </p:blipFill>
        <p:spPr>
          <a:xfrm>
            <a:off x="152400" y="176688"/>
            <a:ext cx="8839200" cy="2937618"/>
          </a:xfrm>
          <a:prstGeom prst="rect">
            <a:avLst/>
          </a:prstGeom>
          <a:noFill/>
          <a:ln>
            <a:noFill/>
          </a:ln>
        </p:spPr>
      </p:pic>
      <p:sp>
        <p:nvSpPr>
          <p:cNvPr id="1852" name="Google Shape;1852;p50"/>
          <p:cNvSpPr txBox="1"/>
          <p:nvPr/>
        </p:nvSpPr>
        <p:spPr>
          <a:xfrm>
            <a:off x="599350" y="3258300"/>
            <a:ext cx="7933200" cy="1908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latin typeface="Neucha"/>
                <a:ea typeface="Neucha"/>
                <a:cs typeface="Neucha"/>
                <a:sym typeface="Neucha"/>
              </a:rPr>
              <a:t>Inferences:</a:t>
            </a:r>
            <a:endParaRPr>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1) This graph shows the variation of the Slope and RestEcg against Oldpeak value.</a:t>
            </a:r>
            <a:endParaRPr>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2) We can infer that the people for whom the Slope is Upsloping, they experience the Normal or Left ventricular hypertrophy type of Restecg.</a:t>
            </a:r>
            <a:endParaRPr>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a:latin typeface="Neucha"/>
              <a:ea typeface="Neucha"/>
              <a:cs typeface="Neucha"/>
              <a:sym typeface="Neucha"/>
            </a:endParaRPr>
          </a:p>
          <a:p>
            <a:pPr indent="0" lvl="0" marL="0" rtl="0" algn="l">
              <a:lnSpc>
                <a:spcPct val="100000"/>
              </a:lnSpc>
              <a:spcBef>
                <a:spcPts val="0"/>
              </a:spcBef>
              <a:spcAft>
                <a:spcPts val="0"/>
              </a:spcAft>
              <a:buNone/>
            </a:pPr>
            <a:r>
              <a:rPr lang="en">
                <a:highlight>
                  <a:srgbClr val="FFFFFF"/>
                </a:highlight>
                <a:latin typeface="Neucha"/>
                <a:ea typeface="Neucha"/>
                <a:cs typeface="Neucha"/>
                <a:sym typeface="Neucha"/>
              </a:rPr>
              <a:t>3) But for people with Flat or Downsloping Slope, they experience all 3 different types of Restecg categories.</a:t>
            </a:r>
            <a:endParaRPr>
              <a:latin typeface="Neucha"/>
              <a:ea typeface="Neucha"/>
              <a:cs typeface="Neucha"/>
              <a:sym typeface="Neuch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pic>
        <p:nvPicPr>
          <p:cNvPr id="1857" name="Google Shape;1857;p51"/>
          <p:cNvPicPr preferRelativeResize="0"/>
          <p:nvPr/>
        </p:nvPicPr>
        <p:blipFill>
          <a:blip r:embed="rId3">
            <a:alphaModFix/>
          </a:blip>
          <a:stretch>
            <a:fillRect/>
          </a:stretch>
        </p:blipFill>
        <p:spPr>
          <a:xfrm>
            <a:off x="1295400" y="196000"/>
            <a:ext cx="6387149" cy="2980050"/>
          </a:xfrm>
          <a:prstGeom prst="rect">
            <a:avLst/>
          </a:prstGeom>
          <a:noFill/>
          <a:ln>
            <a:noFill/>
          </a:ln>
        </p:spPr>
      </p:pic>
      <p:sp>
        <p:nvSpPr>
          <p:cNvPr id="1858" name="Google Shape;1858;p51"/>
          <p:cNvSpPr txBox="1"/>
          <p:nvPr/>
        </p:nvSpPr>
        <p:spPr>
          <a:xfrm>
            <a:off x="697425" y="3127525"/>
            <a:ext cx="7791600" cy="1569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latin typeface="Neucha"/>
                <a:ea typeface="Neucha"/>
                <a:cs typeface="Neucha"/>
                <a:sym typeface="Neucha"/>
              </a:rPr>
              <a:t>Inferences:</a:t>
            </a:r>
            <a:endParaRPr sz="1500">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1) The major contribution in the pie chart is by the 0 number of major vessels.</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 </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2) There is a trend in the chart - as the number of major vessels increases, the percentage of population contributing to the same decreases. </a:t>
            </a:r>
            <a:endParaRPr sz="1500">
              <a:latin typeface="Neucha"/>
              <a:ea typeface="Neucha"/>
              <a:cs typeface="Neucha"/>
              <a:sym typeface="Neuch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pic>
        <p:nvPicPr>
          <p:cNvPr id="1863" name="Google Shape;1863;p52"/>
          <p:cNvPicPr preferRelativeResize="0"/>
          <p:nvPr/>
        </p:nvPicPr>
        <p:blipFill>
          <a:blip r:embed="rId3">
            <a:alphaModFix/>
          </a:blip>
          <a:stretch>
            <a:fillRect/>
          </a:stretch>
        </p:blipFill>
        <p:spPr>
          <a:xfrm>
            <a:off x="152400" y="177525"/>
            <a:ext cx="8839199" cy="2979505"/>
          </a:xfrm>
          <a:prstGeom prst="rect">
            <a:avLst/>
          </a:prstGeom>
          <a:noFill/>
          <a:ln>
            <a:noFill/>
          </a:ln>
        </p:spPr>
      </p:pic>
      <p:sp>
        <p:nvSpPr>
          <p:cNvPr id="1864" name="Google Shape;1864;p52"/>
          <p:cNvSpPr txBox="1"/>
          <p:nvPr/>
        </p:nvSpPr>
        <p:spPr>
          <a:xfrm>
            <a:off x="730650" y="3345450"/>
            <a:ext cx="7801800" cy="203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latin typeface="Neucha"/>
                <a:ea typeface="Neucha"/>
                <a:cs typeface="Neucha"/>
                <a:sym typeface="Neucha"/>
              </a:rPr>
              <a:t>Inferences:</a:t>
            </a:r>
            <a:endParaRPr sz="1500">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1) We can see that out of the total Female population, close to 24% have less than 50% diameter narrowing and hence less chances of angiographic disease and around 8% have more than 50% diameter narrowing.</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highlight>
                  <a:srgbClr val="FFFFFF"/>
                </a:highlight>
                <a:latin typeface="Neucha"/>
                <a:ea typeface="Neucha"/>
                <a:cs typeface="Neucha"/>
                <a:sym typeface="Neucha"/>
              </a:rPr>
              <a:t>2) But in Males, this trend is reversed. The Males have higher chances of suffering the angiographic disease owing to around 38% of Male population having more than 50% diameter narrowing.</a:t>
            </a:r>
            <a:endParaRPr sz="1500">
              <a:highlight>
                <a:srgbClr val="FFFFFF"/>
              </a:highlight>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868" name="Shape 1868"/>
        <p:cNvGrpSpPr/>
        <p:nvPr/>
      </p:nvGrpSpPr>
      <p:grpSpPr>
        <a:xfrm>
          <a:off x="0" y="0"/>
          <a:ext cx="0" cy="0"/>
          <a:chOff x="0" y="0"/>
          <a:chExt cx="0" cy="0"/>
        </a:xfrm>
      </p:grpSpPr>
      <p:sp>
        <p:nvSpPr>
          <p:cNvPr id="1869" name="Google Shape;1869;p53"/>
          <p:cNvSpPr txBox="1"/>
          <p:nvPr/>
        </p:nvSpPr>
        <p:spPr>
          <a:xfrm>
            <a:off x="2129725" y="1918775"/>
            <a:ext cx="5013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0">
                <a:latin typeface="Neucha"/>
                <a:ea typeface="Neucha"/>
                <a:cs typeface="Neucha"/>
                <a:sym typeface="Neucha"/>
              </a:rPr>
              <a:t>THANK YOU</a:t>
            </a:r>
            <a:endParaRPr sz="7000">
              <a:latin typeface="Neucha"/>
              <a:ea typeface="Neucha"/>
              <a:cs typeface="Neucha"/>
              <a:sym typeface="Neuch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10" name="Shape 1710"/>
        <p:cNvGrpSpPr/>
        <p:nvPr/>
      </p:nvGrpSpPr>
      <p:grpSpPr>
        <a:xfrm>
          <a:off x="0" y="0"/>
          <a:ext cx="0" cy="0"/>
          <a:chOff x="0" y="0"/>
          <a:chExt cx="0" cy="0"/>
        </a:xfrm>
      </p:grpSpPr>
      <p:sp>
        <p:nvSpPr>
          <p:cNvPr id="1711" name="Google Shape;1711;p32"/>
          <p:cNvSpPr txBox="1"/>
          <p:nvPr>
            <p:ph idx="1" type="subTitle"/>
          </p:nvPr>
        </p:nvSpPr>
        <p:spPr>
          <a:xfrm>
            <a:off x="719975" y="1244200"/>
            <a:ext cx="7704000" cy="336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latin typeface="Neucha"/>
                <a:ea typeface="Neucha"/>
                <a:cs typeface="Neucha"/>
                <a:sym typeface="Neucha"/>
              </a:rPr>
              <a:t>As it is rightly said, ‘Health is Wealth’. We have realized this fact in the pandemic time after witnessing the brute effects of Covid-19 on people of all age groups. Apart from this, another major contributor to the death rate is heart related diseases.</a:t>
            </a:r>
            <a:endParaRPr sz="1500">
              <a:latin typeface="Neucha"/>
              <a:ea typeface="Neucha"/>
              <a:cs typeface="Neucha"/>
              <a:sym typeface="Neucha"/>
            </a:endParaRPr>
          </a:p>
          <a:p>
            <a:pPr indent="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Located in the chest region of the body, the heart beats at around 80 times per minute. Even though it is just the size of an average human fist, it is the strongest muscle which continuously to pump blood to the body organs, even at rest.</a:t>
            </a:r>
            <a:endParaRPr sz="1500">
              <a:latin typeface="Neucha"/>
              <a:ea typeface="Neucha"/>
              <a:cs typeface="Neucha"/>
              <a:sym typeface="Neucha"/>
            </a:endParaRPr>
          </a:p>
          <a:p>
            <a:pPr indent="457200" lvl="0" marL="0" rtl="0" algn="l">
              <a:lnSpc>
                <a:spcPct val="100000"/>
              </a:lnSpc>
              <a:spcBef>
                <a:spcPts val="0"/>
              </a:spcBef>
              <a:spcAft>
                <a:spcPts val="0"/>
              </a:spcAft>
              <a:buNone/>
            </a:pPr>
            <a:r>
              <a:t/>
            </a:r>
            <a:endParaRPr sz="1500">
              <a:latin typeface="Neucha"/>
              <a:ea typeface="Neucha"/>
              <a:cs typeface="Neucha"/>
              <a:sym typeface="Neucha"/>
            </a:endParaRPr>
          </a:p>
          <a:p>
            <a:pPr indent="0" lvl="0" marL="0" rtl="0" algn="l">
              <a:lnSpc>
                <a:spcPct val="100000"/>
              </a:lnSpc>
              <a:spcBef>
                <a:spcPts val="0"/>
              </a:spcBef>
              <a:spcAft>
                <a:spcPts val="0"/>
              </a:spcAft>
              <a:buNone/>
            </a:pPr>
            <a:r>
              <a:rPr lang="en" sz="1500">
                <a:latin typeface="Neucha"/>
                <a:ea typeface="Neucha"/>
                <a:cs typeface="Neucha"/>
                <a:sym typeface="Neucha"/>
              </a:rPr>
              <a:t>Heart diseases have been known to take a major toll of people’s lives. As a layman, we may feel that the common factors for heart related diseases are cardiac arrest or blockages. But the dataset under analysis describes multiple different medical parameters associated with the heart and their typical values. We will be analyzing the relationships between them and study the implications of changes in those parameters. In this project, we will be incorporating most trending and powerful BI tool namely Tableau.</a:t>
            </a:r>
            <a:endParaRPr sz="1500">
              <a:latin typeface="Neucha"/>
              <a:ea typeface="Neucha"/>
              <a:cs typeface="Neucha"/>
              <a:sym typeface="Neucha"/>
            </a:endParaRPr>
          </a:p>
          <a:p>
            <a:pPr indent="0" lvl="0" marL="0" rtl="0" algn="just">
              <a:lnSpc>
                <a:spcPct val="100000"/>
              </a:lnSpc>
              <a:spcBef>
                <a:spcPts val="0"/>
              </a:spcBef>
              <a:spcAft>
                <a:spcPts val="0"/>
              </a:spcAft>
              <a:buNone/>
            </a:pPr>
            <a:r>
              <a:t/>
            </a:r>
            <a:endParaRPr sz="1500">
              <a:latin typeface="Neucha"/>
              <a:ea typeface="Neucha"/>
              <a:cs typeface="Neucha"/>
              <a:sym typeface="Neucha"/>
            </a:endParaRPr>
          </a:p>
        </p:txBody>
      </p:sp>
      <p:sp>
        <p:nvSpPr>
          <p:cNvPr id="1712" name="Google Shape;1712;p32"/>
          <p:cNvSpPr txBox="1"/>
          <p:nvPr>
            <p:ph type="ctrTitle"/>
          </p:nvPr>
        </p:nvSpPr>
        <p:spPr>
          <a:xfrm>
            <a:off x="720000" y="2922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16" name="Shape 1716"/>
        <p:cNvGrpSpPr/>
        <p:nvPr/>
      </p:nvGrpSpPr>
      <p:grpSpPr>
        <a:xfrm>
          <a:off x="0" y="0"/>
          <a:ext cx="0" cy="0"/>
          <a:chOff x="0" y="0"/>
          <a:chExt cx="0" cy="0"/>
        </a:xfrm>
      </p:grpSpPr>
      <p:sp>
        <p:nvSpPr>
          <p:cNvPr id="1717" name="Google Shape;1717;p33"/>
          <p:cNvSpPr txBox="1"/>
          <p:nvPr>
            <p:ph idx="1" type="subTitle"/>
          </p:nvPr>
        </p:nvSpPr>
        <p:spPr>
          <a:xfrm>
            <a:off x="431975" y="1414975"/>
            <a:ext cx="3998400" cy="3360300"/>
          </a:xfrm>
          <a:prstGeom prst="rect">
            <a:avLst/>
          </a:prstGeom>
        </p:spPr>
        <p:txBody>
          <a:bodyPr anchorCtr="0" anchor="t" bIns="91425" lIns="91425" spcFirstLastPara="1" rIns="91425" wrap="square" tIns="91425">
            <a:noAutofit/>
          </a:bodyPr>
          <a:lstStyle/>
          <a:p>
            <a:pPr indent="-28194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Objective:</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The dataset contains the records for the patients and their medical parameters details and the target variable whether they will suffer from heart disease or not.</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The aim of this project is to use the given data and perform ETL and data analysis to infer key metrics and patterns in the dataset. In addition to this, different visualizations are developed to depict meaningful relationships.</a:t>
            </a:r>
            <a:endParaRPr sz="1600">
              <a:latin typeface="Neucha"/>
              <a:ea typeface="Neucha"/>
              <a:cs typeface="Neucha"/>
              <a:sym typeface="Neucha"/>
            </a:endParaRPr>
          </a:p>
          <a:p>
            <a:pPr indent="0" lvl="0" marL="0" rtl="0" algn="l">
              <a:spcBef>
                <a:spcPts val="0"/>
              </a:spcBef>
              <a:spcAft>
                <a:spcPts val="0"/>
              </a:spcAft>
              <a:buNone/>
            </a:pPr>
            <a:r>
              <a:t/>
            </a:r>
            <a:endParaRPr sz="1600">
              <a:latin typeface="Neucha"/>
              <a:ea typeface="Neucha"/>
              <a:cs typeface="Neucha"/>
              <a:sym typeface="Neucha"/>
            </a:endParaRPr>
          </a:p>
        </p:txBody>
      </p:sp>
      <p:sp>
        <p:nvSpPr>
          <p:cNvPr id="1718" name="Google Shape;1718;p33"/>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 and Benefits</a:t>
            </a:r>
            <a:endParaRPr/>
          </a:p>
        </p:txBody>
      </p:sp>
      <p:sp>
        <p:nvSpPr>
          <p:cNvPr id="1719" name="Google Shape;1719;p33"/>
          <p:cNvSpPr txBox="1"/>
          <p:nvPr>
            <p:ph idx="1" type="subTitle"/>
          </p:nvPr>
        </p:nvSpPr>
        <p:spPr>
          <a:xfrm>
            <a:off x="4639575" y="1414975"/>
            <a:ext cx="3909600" cy="3360300"/>
          </a:xfrm>
          <a:prstGeom prst="rect">
            <a:avLst/>
          </a:prstGeom>
        </p:spPr>
        <p:txBody>
          <a:bodyPr anchorCtr="0" anchor="t" bIns="91425" lIns="91425" spcFirstLastPara="1" rIns="91425" wrap="square" tIns="91425">
            <a:noAutofit/>
          </a:bodyPr>
          <a:lstStyle/>
          <a:p>
            <a:pPr indent="-28194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Benefits:</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The data analysis will reveal some common and unique patterns in the dataset related to the medical parameters.</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0" lvl="0" marL="342900" rtl="0" algn="l">
              <a:spcBef>
                <a:spcPts val="0"/>
              </a:spcBef>
              <a:spcAft>
                <a:spcPts val="0"/>
              </a:spcAft>
              <a:buNone/>
            </a:pPr>
            <a:r>
              <a:t/>
            </a:r>
            <a:endParaRPr sz="1600">
              <a:latin typeface="Neucha"/>
              <a:ea typeface="Neucha"/>
              <a:cs typeface="Neucha"/>
              <a:sym typeface="Neucha"/>
            </a:endParaRPr>
          </a:p>
          <a:p>
            <a:pPr indent="-342900" lvl="0" marL="342900" rtl="0" algn="l">
              <a:spcBef>
                <a:spcPts val="0"/>
              </a:spcBef>
              <a:spcAft>
                <a:spcPts val="0"/>
              </a:spcAft>
              <a:buClr>
                <a:schemeClr val="dk1"/>
              </a:buClr>
              <a:buSzPts val="1600"/>
              <a:buFont typeface="Neucha"/>
              <a:buChar char="•"/>
            </a:pPr>
            <a:r>
              <a:rPr lang="en" sz="1600">
                <a:latin typeface="Neucha"/>
                <a:ea typeface="Neucha"/>
                <a:cs typeface="Neucha"/>
                <a:sym typeface="Neucha"/>
              </a:rPr>
              <a:t>Data visualizations will enhance the understanding of the effect of the high or low of these features on the chances of heart rate and give a better chance of prediction.</a:t>
            </a:r>
            <a:endParaRPr sz="1600">
              <a:latin typeface="Neucha"/>
              <a:ea typeface="Neucha"/>
              <a:cs typeface="Neucha"/>
              <a:sym typeface="Neucha"/>
            </a:endParaRPr>
          </a:p>
          <a:p>
            <a:pPr indent="0" lvl="0" marL="0" rtl="0" algn="l">
              <a:spcBef>
                <a:spcPts val="0"/>
              </a:spcBef>
              <a:spcAft>
                <a:spcPts val="0"/>
              </a:spcAft>
              <a:buNone/>
            </a:pPr>
            <a:r>
              <a:t/>
            </a:r>
            <a:endParaRPr sz="1600">
              <a:latin typeface="Neucha"/>
              <a:ea typeface="Neucha"/>
              <a:cs typeface="Neucha"/>
              <a:sym typeface="Neuch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23" name="Shape 1723"/>
        <p:cNvGrpSpPr/>
        <p:nvPr/>
      </p:nvGrpSpPr>
      <p:grpSpPr>
        <a:xfrm>
          <a:off x="0" y="0"/>
          <a:ext cx="0" cy="0"/>
          <a:chOff x="0" y="0"/>
          <a:chExt cx="0" cy="0"/>
        </a:xfrm>
      </p:grpSpPr>
      <p:sp>
        <p:nvSpPr>
          <p:cNvPr id="1724" name="Google Shape;1724;p3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Followed</a:t>
            </a:r>
            <a:endParaRPr/>
          </a:p>
        </p:txBody>
      </p:sp>
      <p:grpSp>
        <p:nvGrpSpPr>
          <p:cNvPr id="1725" name="Google Shape;1725;p34"/>
          <p:cNvGrpSpPr/>
          <p:nvPr/>
        </p:nvGrpSpPr>
        <p:grpSpPr>
          <a:xfrm>
            <a:off x="1687159" y="2610624"/>
            <a:ext cx="1404280" cy="746125"/>
            <a:chOff x="2842489" y="2496277"/>
            <a:chExt cx="1782307" cy="877071"/>
          </a:xfrm>
        </p:grpSpPr>
        <p:sp>
          <p:nvSpPr>
            <p:cNvPr id="1726" name="Google Shape;1726;p34"/>
            <p:cNvSpPr/>
            <p:nvPr/>
          </p:nvSpPr>
          <p:spPr>
            <a:xfrm>
              <a:off x="2882235" y="2952152"/>
              <a:ext cx="330352" cy="395812"/>
            </a:xfrm>
            <a:custGeom>
              <a:rect b="b" l="l" r="r" t="t"/>
              <a:pathLst>
                <a:path extrusionOk="0" h="19803" w="14429">
                  <a:moveTo>
                    <a:pt x="13487" y="0"/>
                  </a:moveTo>
                  <a:cubicBezTo>
                    <a:pt x="13189" y="0"/>
                    <a:pt x="12991" y="99"/>
                    <a:pt x="12793" y="298"/>
                  </a:cubicBezTo>
                  <a:lnTo>
                    <a:pt x="12793" y="347"/>
                  </a:lnTo>
                  <a:cubicBezTo>
                    <a:pt x="12148" y="1190"/>
                    <a:pt x="11504" y="1983"/>
                    <a:pt x="10859" y="2826"/>
                  </a:cubicBezTo>
                  <a:cubicBezTo>
                    <a:pt x="10264" y="3669"/>
                    <a:pt x="9669" y="4462"/>
                    <a:pt x="9124" y="5305"/>
                  </a:cubicBezTo>
                  <a:cubicBezTo>
                    <a:pt x="9173" y="5206"/>
                    <a:pt x="9223" y="5157"/>
                    <a:pt x="9272" y="5057"/>
                  </a:cubicBezTo>
                  <a:lnTo>
                    <a:pt x="9272" y="5057"/>
                  </a:lnTo>
                  <a:cubicBezTo>
                    <a:pt x="8231" y="6545"/>
                    <a:pt x="7239" y="8032"/>
                    <a:pt x="6248" y="9520"/>
                  </a:cubicBezTo>
                  <a:cubicBezTo>
                    <a:pt x="5801" y="10264"/>
                    <a:pt x="5405" y="10958"/>
                    <a:pt x="4958" y="11702"/>
                  </a:cubicBezTo>
                  <a:cubicBezTo>
                    <a:pt x="4760" y="12049"/>
                    <a:pt x="4512" y="12445"/>
                    <a:pt x="4314" y="12792"/>
                  </a:cubicBezTo>
                  <a:cubicBezTo>
                    <a:pt x="4066" y="13189"/>
                    <a:pt x="3818" y="13536"/>
                    <a:pt x="3620" y="13883"/>
                  </a:cubicBezTo>
                  <a:lnTo>
                    <a:pt x="3719" y="13685"/>
                  </a:lnTo>
                  <a:lnTo>
                    <a:pt x="3719" y="13685"/>
                  </a:lnTo>
                  <a:cubicBezTo>
                    <a:pt x="3173" y="14429"/>
                    <a:pt x="2628" y="15222"/>
                    <a:pt x="2033" y="15966"/>
                  </a:cubicBezTo>
                  <a:cubicBezTo>
                    <a:pt x="1785" y="16263"/>
                    <a:pt x="1537" y="16610"/>
                    <a:pt x="1240" y="16957"/>
                  </a:cubicBezTo>
                  <a:lnTo>
                    <a:pt x="843" y="17503"/>
                  </a:lnTo>
                  <a:cubicBezTo>
                    <a:pt x="694" y="17701"/>
                    <a:pt x="546" y="17899"/>
                    <a:pt x="347" y="18098"/>
                  </a:cubicBezTo>
                  <a:cubicBezTo>
                    <a:pt x="50" y="18445"/>
                    <a:pt x="0" y="18941"/>
                    <a:pt x="198" y="19337"/>
                  </a:cubicBezTo>
                  <a:cubicBezTo>
                    <a:pt x="347" y="19536"/>
                    <a:pt x="496" y="19684"/>
                    <a:pt x="744" y="19783"/>
                  </a:cubicBezTo>
                  <a:cubicBezTo>
                    <a:pt x="810" y="19797"/>
                    <a:pt x="877" y="19803"/>
                    <a:pt x="942" y="19803"/>
                  </a:cubicBezTo>
                  <a:cubicBezTo>
                    <a:pt x="1121" y="19803"/>
                    <a:pt x="1293" y="19757"/>
                    <a:pt x="1438" y="19684"/>
                  </a:cubicBezTo>
                  <a:cubicBezTo>
                    <a:pt x="1835" y="19288"/>
                    <a:pt x="2231" y="18841"/>
                    <a:pt x="2578" y="18346"/>
                  </a:cubicBezTo>
                  <a:cubicBezTo>
                    <a:pt x="2876" y="17949"/>
                    <a:pt x="3173" y="17602"/>
                    <a:pt x="3421" y="17255"/>
                  </a:cubicBezTo>
                  <a:cubicBezTo>
                    <a:pt x="4066" y="16461"/>
                    <a:pt x="4661" y="15619"/>
                    <a:pt x="5306" y="14776"/>
                  </a:cubicBezTo>
                  <a:cubicBezTo>
                    <a:pt x="5901" y="13883"/>
                    <a:pt x="6496" y="12891"/>
                    <a:pt x="7041" y="11999"/>
                  </a:cubicBezTo>
                  <a:cubicBezTo>
                    <a:pt x="7636" y="11057"/>
                    <a:pt x="8132" y="10313"/>
                    <a:pt x="8727" y="9470"/>
                  </a:cubicBezTo>
                  <a:lnTo>
                    <a:pt x="9669" y="8032"/>
                  </a:lnTo>
                  <a:cubicBezTo>
                    <a:pt x="10115" y="7388"/>
                    <a:pt x="10512" y="6842"/>
                    <a:pt x="10909" y="6247"/>
                  </a:cubicBezTo>
                  <a:cubicBezTo>
                    <a:pt x="11404" y="5504"/>
                    <a:pt x="11950" y="4859"/>
                    <a:pt x="12396" y="4115"/>
                  </a:cubicBezTo>
                  <a:cubicBezTo>
                    <a:pt x="12892" y="3421"/>
                    <a:pt x="13586" y="2578"/>
                    <a:pt x="14181" y="1835"/>
                  </a:cubicBezTo>
                  <a:cubicBezTo>
                    <a:pt x="14330" y="1636"/>
                    <a:pt x="14429" y="1339"/>
                    <a:pt x="14429" y="1091"/>
                  </a:cubicBezTo>
                  <a:cubicBezTo>
                    <a:pt x="14429" y="793"/>
                    <a:pt x="14330" y="496"/>
                    <a:pt x="14181" y="298"/>
                  </a:cubicBezTo>
                  <a:cubicBezTo>
                    <a:pt x="13983" y="99"/>
                    <a:pt x="13735" y="0"/>
                    <a:pt x="1348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4"/>
            <p:cNvSpPr/>
            <p:nvPr/>
          </p:nvSpPr>
          <p:spPr>
            <a:xfrm>
              <a:off x="2842489" y="2515105"/>
              <a:ext cx="373509" cy="467787"/>
            </a:xfrm>
            <a:custGeom>
              <a:rect b="b" l="l" r="r" t="t"/>
              <a:pathLst>
                <a:path extrusionOk="0" h="23404" w="16314">
                  <a:moveTo>
                    <a:pt x="1092" y="0"/>
                  </a:moveTo>
                  <a:cubicBezTo>
                    <a:pt x="893" y="0"/>
                    <a:pt x="695" y="50"/>
                    <a:pt x="546" y="149"/>
                  </a:cubicBezTo>
                  <a:cubicBezTo>
                    <a:pt x="298" y="347"/>
                    <a:pt x="149" y="595"/>
                    <a:pt x="100" y="843"/>
                  </a:cubicBezTo>
                  <a:cubicBezTo>
                    <a:pt x="1" y="1140"/>
                    <a:pt x="50" y="1488"/>
                    <a:pt x="199" y="1735"/>
                  </a:cubicBezTo>
                  <a:cubicBezTo>
                    <a:pt x="298" y="1934"/>
                    <a:pt x="397" y="2132"/>
                    <a:pt x="546" y="2330"/>
                  </a:cubicBezTo>
                  <a:cubicBezTo>
                    <a:pt x="992" y="2925"/>
                    <a:pt x="1439" y="3669"/>
                    <a:pt x="1885" y="4314"/>
                  </a:cubicBezTo>
                  <a:cubicBezTo>
                    <a:pt x="2430" y="5157"/>
                    <a:pt x="3025" y="6000"/>
                    <a:pt x="3620" y="6842"/>
                  </a:cubicBezTo>
                  <a:cubicBezTo>
                    <a:pt x="4067" y="7437"/>
                    <a:pt x="4463" y="8082"/>
                    <a:pt x="4860" y="8677"/>
                  </a:cubicBezTo>
                  <a:cubicBezTo>
                    <a:pt x="5257" y="9322"/>
                    <a:pt x="5802" y="10115"/>
                    <a:pt x="6248" y="10809"/>
                  </a:cubicBezTo>
                  <a:cubicBezTo>
                    <a:pt x="6694" y="11503"/>
                    <a:pt x="7042" y="12098"/>
                    <a:pt x="7488" y="12693"/>
                  </a:cubicBezTo>
                  <a:cubicBezTo>
                    <a:pt x="7884" y="13338"/>
                    <a:pt x="8430" y="14082"/>
                    <a:pt x="8926" y="14776"/>
                  </a:cubicBezTo>
                  <a:cubicBezTo>
                    <a:pt x="9422" y="15470"/>
                    <a:pt x="9769" y="16065"/>
                    <a:pt x="10165" y="16709"/>
                  </a:cubicBezTo>
                  <a:cubicBezTo>
                    <a:pt x="10661" y="17503"/>
                    <a:pt x="11207" y="18296"/>
                    <a:pt x="11752" y="19089"/>
                  </a:cubicBezTo>
                  <a:cubicBezTo>
                    <a:pt x="12198" y="19784"/>
                    <a:pt x="12694" y="20379"/>
                    <a:pt x="13190" y="21023"/>
                  </a:cubicBezTo>
                  <a:cubicBezTo>
                    <a:pt x="13636" y="21618"/>
                    <a:pt x="14231" y="22362"/>
                    <a:pt x="14727" y="23056"/>
                  </a:cubicBezTo>
                  <a:cubicBezTo>
                    <a:pt x="14876" y="23254"/>
                    <a:pt x="15124" y="23403"/>
                    <a:pt x="15372" y="23403"/>
                  </a:cubicBezTo>
                  <a:cubicBezTo>
                    <a:pt x="15620" y="23403"/>
                    <a:pt x="15867" y="23254"/>
                    <a:pt x="16016" y="23056"/>
                  </a:cubicBezTo>
                  <a:cubicBezTo>
                    <a:pt x="16215" y="22858"/>
                    <a:pt x="16314" y="22610"/>
                    <a:pt x="16314" y="22312"/>
                  </a:cubicBezTo>
                  <a:lnTo>
                    <a:pt x="16264" y="22064"/>
                  </a:lnTo>
                  <a:cubicBezTo>
                    <a:pt x="16215" y="21866"/>
                    <a:pt x="16165" y="21717"/>
                    <a:pt x="16016" y="21569"/>
                  </a:cubicBezTo>
                  <a:cubicBezTo>
                    <a:pt x="15272" y="20478"/>
                    <a:pt x="14479" y="19436"/>
                    <a:pt x="13686" y="18346"/>
                  </a:cubicBezTo>
                  <a:cubicBezTo>
                    <a:pt x="12942" y="17255"/>
                    <a:pt x="12397" y="16362"/>
                    <a:pt x="11752" y="15321"/>
                  </a:cubicBezTo>
                  <a:cubicBezTo>
                    <a:pt x="11405" y="14776"/>
                    <a:pt x="11107" y="14230"/>
                    <a:pt x="10711" y="13734"/>
                  </a:cubicBezTo>
                  <a:cubicBezTo>
                    <a:pt x="10364" y="13189"/>
                    <a:pt x="10017" y="12693"/>
                    <a:pt x="9670" y="12148"/>
                  </a:cubicBezTo>
                  <a:cubicBezTo>
                    <a:pt x="8777" y="10908"/>
                    <a:pt x="7984" y="9570"/>
                    <a:pt x="7190" y="8280"/>
                  </a:cubicBezTo>
                  <a:lnTo>
                    <a:pt x="5901" y="6297"/>
                  </a:lnTo>
                  <a:cubicBezTo>
                    <a:pt x="5405" y="5553"/>
                    <a:pt x="4959" y="4859"/>
                    <a:pt x="4463" y="4165"/>
                  </a:cubicBezTo>
                  <a:cubicBezTo>
                    <a:pt x="3918" y="3372"/>
                    <a:pt x="3372" y="2578"/>
                    <a:pt x="2827" y="1735"/>
                  </a:cubicBezTo>
                  <a:lnTo>
                    <a:pt x="2827" y="1735"/>
                  </a:lnTo>
                  <a:lnTo>
                    <a:pt x="2529" y="1289"/>
                  </a:lnTo>
                  <a:cubicBezTo>
                    <a:pt x="2331" y="942"/>
                    <a:pt x="2083" y="645"/>
                    <a:pt x="1835" y="347"/>
                  </a:cubicBezTo>
                  <a:cubicBezTo>
                    <a:pt x="1687" y="198"/>
                    <a:pt x="1538" y="99"/>
                    <a:pt x="1339" y="50"/>
                  </a:cubicBezTo>
                  <a:cubicBezTo>
                    <a:pt x="1240" y="0"/>
                    <a:pt x="1191" y="0"/>
                    <a:pt x="109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4"/>
            <p:cNvSpPr/>
            <p:nvPr/>
          </p:nvSpPr>
          <p:spPr>
            <a:xfrm>
              <a:off x="2842489" y="2496277"/>
              <a:ext cx="1782307" cy="877071"/>
            </a:xfrm>
            <a:custGeom>
              <a:rect b="b" l="l" r="r" t="t"/>
              <a:pathLst>
                <a:path extrusionOk="0" h="43881" w="77847">
                  <a:moveTo>
                    <a:pt x="42643" y="0"/>
                  </a:moveTo>
                  <a:cubicBezTo>
                    <a:pt x="40957" y="0"/>
                    <a:pt x="39221" y="0"/>
                    <a:pt x="37535" y="50"/>
                  </a:cubicBezTo>
                  <a:lnTo>
                    <a:pt x="37486" y="50"/>
                  </a:lnTo>
                  <a:cubicBezTo>
                    <a:pt x="36544" y="50"/>
                    <a:pt x="35651" y="50"/>
                    <a:pt x="34660" y="99"/>
                  </a:cubicBezTo>
                  <a:cubicBezTo>
                    <a:pt x="33668" y="149"/>
                    <a:pt x="32726" y="149"/>
                    <a:pt x="31784" y="198"/>
                  </a:cubicBezTo>
                  <a:cubicBezTo>
                    <a:pt x="29850" y="198"/>
                    <a:pt x="27916" y="198"/>
                    <a:pt x="25982" y="248"/>
                  </a:cubicBezTo>
                  <a:cubicBezTo>
                    <a:pt x="24049" y="297"/>
                    <a:pt x="22165" y="347"/>
                    <a:pt x="20231" y="397"/>
                  </a:cubicBezTo>
                  <a:cubicBezTo>
                    <a:pt x="19239" y="397"/>
                    <a:pt x="18347" y="397"/>
                    <a:pt x="17355" y="446"/>
                  </a:cubicBezTo>
                  <a:cubicBezTo>
                    <a:pt x="16363" y="496"/>
                    <a:pt x="15520" y="496"/>
                    <a:pt x="14529" y="595"/>
                  </a:cubicBezTo>
                  <a:cubicBezTo>
                    <a:pt x="13587" y="645"/>
                    <a:pt x="12694" y="694"/>
                    <a:pt x="11752" y="793"/>
                  </a:cubicBezTo>
                  <a:cubicBezTo>
                    <a:pt x="10860" y="892"/>
                    <a:pt x="9917" y="1041"/>
                    <a:pt x="9025" y="1091"/>
                  </a:cubicBezTo>
                  <a:lnTo>
                    <a:pt x="7042" y="1091"/>
                  </a:lnTo>
                  <a:cubicBezTo>
                    <a:pt x="6397" y="1091"/>
                    <a:pt x="5703" y="1041"/>
                    <a:pt x="5009" y="1041"/>
                  </a:cubicBezTo>
                  <a:lnTo>
                    <a:pt x="3025" y="942"/>
                  </a:lnTo>
                  <a:cubicBezTo>
                    <a:pt x="2331" y="892"/>
                    <a:pt x="1587" y="843"/>
                    <a:pt x="893" y="744"/>
                  </a:cubicBezTo>
                  <a:cubicBezTo>
                    <a:pt x="645" y="744"/>
                    <a:pt x="397" y="843"/>
                    <a:pt x="249" y="1041"/>
                  </a:cubicBezTo>
                  <a:cubicBezTo>
                    <a:pt x="100" y="1240"/>
                    <a:pt x="1" y="1487"/>
                    <a:pt x="1" y="1785"/>
                  </a:cubicBezTo>
                  <a:cubicBezTo>
                    <a:pt x="1" y="2033"/>
                    <a:pt x="100" y="2281"/>
                    <a:pt x="249" y="2479"/>
                  </a:cubicBezTo>
                  <a:lnTo>
                    <a:pt x="447" y="2628"/>
                  </a:lnTo>
                  <a:cubicBezTo>
                    <a:pt x="546" y="2727"/>
                    <a:pt x="744" y="2777"/>
                    <a:pt x="893" y="2777"/>
                  </a:cubicBezTo>
                  <a:cubicBezTo>
                    <a:pt x="1786" y="2925"/>
                    <a:pt x="2728" y="2925"/>
                    <a:pt x="3670" y="2975"/>
                  </a:cubicBezTo>
                  <a:cubicBezTo>
                    <a:pt x="4562" y="3025"/>
                    <a:pt x="5455" y="3074"/>
                    <a:pt x="6397" y="3124"/>
                  </a:cubicBezTo>
                  <a:cubicBezTo>
                    <a:pt x="6843" y="3149"/>
                    <a:pt x="7277" y="3161"/>
                    <a:pt x="7711" y="3161"/>
                  </a:cubicBezTo>
                  <a:cubicBezTo>
                    <a:pt x="8145" y="3161"/>
                    <a:pt x="8579" y="3149"/>
                    <a:pt x="9025" y="3124"/>
                  </a:cubicBezTo>
                  <a:cubicBezTo>
                    <a:pt x="9868" y="3074"/>
                    <a:pt x="10760" y="2925"/>
                    <a:pt x="11653" y="2777"/>
                  </a:cubicBezTo>
                  <a:cubicBezTo>
                    <a:pt x="13438" y="2529"/>
                    <a:pt x="15272" y="2380"/>
                    <a:pt x="17107" y="2330"/>
                  </a:cubicBezTo>
                  <a:cubicBezTo>
                    <a:pt x="18099" y="2330"/>
                    <a:pt x="19090" y="2281"/>
                    <a:pt x="20132" y="2231"/>
                  </a:cubicBezTo>
                  <a:lnTo>
                    <a:pt x="22809" y="2132"/>
                  </a:lnTo>
                  <a:cubicBezTo>
                    <a:pt x="24743" y="2082"/>
                    <a:pt x="26726" y="2033"/>
                    <a:pt x="28660" y="1983"/>
                  </a:cubicBezTo>
                  <a:lnTo>
                    <a:pt x="31486" y="1983"/>
                  </a:lnTo>
                  <a:cubicBezTo>
                    <a:pt x="32379" y="1983"/>
                    <a:pt x="33470" y="1934"/>
                    <a:pt x="34461" y="1884"/>
                  </a:cubicBezTo>
                  <a:cubicBezTo>
                    <a:pt x="35106" y="1868"/>
                    <a:pt x="35750" y="1862"/>
                    <a:pt x="36393" y="1862"/>
                  </a:cubicBezTo>
                  <a:cubicBezTo>
                    <a:pt x="37679" y="1862"/>
                    <a:pt x="38957" y="1884"/>
                    <a:pt x="40213" y="1884"/>
                  </a:cubicBezTo>
                  <a:lnTo>
                    <a:pt x="45816" y="1884"/>
                  </a:lnTo>
                  <a:cubicBezTo>
                    <a:pt x="47513" y="1884"/>
                    <a:pt x="49210" y="1865"/>
                    <a:pt x="50906" y="1865"/>
                  </a:cubicBezTo>
                  <a:cubicBezTo>
                    <a:pt x="53028" y="1865"/>
                    <a:pt x="55149" y="1895"/>
                    <a:pt x="57270" y="2033"/>
                  </a:cubicBezTo>
                  <a:cubicBezTo>
                    <a:pt x="57914" y="2082"/>
                    <a:pt x="58509" y="2132"/>
                    <a:pt x="59154" y="2231"/>
                  </a:cubicBezTo>
                  <a:cubicBezTo>
                    <a:pt x="59203" y="2231"/>
                    <a:pt x="59253" y="2231"/>
                    <a:pt x="59352" y="2281"/>
                  </a:cubicBezTo>
                  <a:cubicBezTo>
                    <a:pt x="59451" y="2380"/>
                    <a:pt x="59600" y="2479"/>
                    <a:pt x="59749" y="2578"/>
                  </a:cubicBezTo>
                  <a:lnTo>
                    <a:pt x="60393" y="3124"/>
                  </a:lnTo>
                  <a:cubicBezTo>
                    <a:pt x="61088" y="3719"/>
                    <a:pt x="61732" y="4363"/>
                    <a:pt x="62426" y="4958"/>
                  </a:cubicBezTo>
                  <a:cubicBezTo>
                    <a:pt x="63071" y="5603"/>
                    <a:pt x="63864" y="6347"/>
                    <a:pt x="64509" y="7090"/>
                  </a:cubicBezTo>
                  <a:cubicBezTo>
                    <a:pt x="65203" y="7834"/>
                    <a:pt x="65848" y="8627"/>
                    <a:pt x="66492" y="9371"/>
                  </a:cubicBezTo>
                  <a:cubicBezTo>
                    <a:pt x="67137" y="10164"/>
                    <a:pt x="67881" y="10958"/>
                    <a:pt x="68575" y="11751"/>
                  </a:cubicBezTo>
                  <a:cubicBezTo>
                    <a:pt x="69269" y="12544"/>
                    <a:pt x="69914" y="13239"/>
                    <a:pt x="70509" y="13982"/>
                  </a:cubicBezTo>
                  <a:cubicBezTo>
                    <a:pt x="71153" y="14726"/>
                    <a:pt x="71798" y="15569"/>
                    <a:pt x="72393" y="16362"/>
                  </a:cubicBezTo>
                  <a:cubicBezTo>
                    <a:pt x="73533" y="17850"/>
                    <a:pt x="74574" y="19387"/>
                    <a:pt x="75715" y="20924"/>
                  </a:cubicBezTo>
                  <a:cubicBezTo>
                    <a:pt x="75070" y="21469"/>
                    <a:pt x="74426" y="22015"/>
                    <a:pt x="73781" y="22560"/>
                  </a:cubicBezTo>
                  <a:cubicBezTo>
                    <a:pt x="73434" y="22907"/>
                    <a:pt x="73087" y="23205"/>
                    <a:pt x="72740" y="23552"/>
                  </a:cubicBezTo>
                  <a:cubicBezTo>
                    <a:pt x="72393" y="23899"/>
                    <a:pt x="72095" y="24295"/>
                    <a:pt x="71748" y="24643"/>
                  </a:cubicBezTo>
                  <a:cubicBezTo>
                    <a:pt x="71004" y="25436"/>
                    <a:pt x="70310" y="26180"/>
                    <a:pt x="69616" y="26874"/>
                  </a:cubicBezTo>
                  <a:cubicBezTo>
                    <a:pt x="69269" y="27221"/>
                    <a:pt x="68971" y="27568"/>
                    <a:pt x="68624" y="27915"/>
                  </a:cubicBezTo>
                  <a:cubicBezTo>
                    <a:pt x="68277" y="28213"/>
                    <a:pt x="67980" y="28560"/>
                    <a:pt x="67633" y="28857"/>
                  </a:cubicBezTo>
                  <a:cubicBezTo>
                    <a:pt x="66195" y="30245"/>
                    <a:pt x="64757" y="31535"/>
                    <a:pt x="63319" y="32873"/>
                  </a:cubicBezTo>
                  <a:cubicBezTo>
                    <a:pt x="62625" y="33518"/>
                    <a:pt x="61931" y="34162"/>
                    <a:pt x="61236" y="34807"/>
                  </a:cubicBezTo>
                  <a:cubicBezTo>
                    <a:pt x="60542" y="35501"/>
                    <a:pt x="59798" y="36195"/>
                    <a:pt x="59104" y="36840"/>
                  </a:cubicBezTo>
                  <a:cubicBezTo>
                    <a:pt x="58509" y="37385"/>
                    <a:pt x="57964" y="37881"/>
                    <a:pt x="57369" y="38377"/>
                  </a:cubicBezTo>
                  <a:cubicBezTo>
                    <a:pt x="56823" y="38922"/>
                    <a:pt x="56427" y="39319"/>
                    <a:pt x="55931" y="39765"/>
                  </a:cubicBezTo>
                  <a:lnTo>
                    <a:pt x="56129" y="39666"/>
                  </a:lnTo>
                  <a:lnTo>
                    <a:pt x="56129" y="39666"/>
                  </a:lnTo>
                  <a:cubicBezTo>
                    <a:pt x="55931" y="39815"/>
                    <a:pt x="55782" y="40013"/>
                    <a:pt x="55584" y="40162"/>
                  </a:cubicBezTo>
                  <a:lnTo>
                    <a:pt x="54691" y="40212"/>
                  </a:lnTo>
                  <a:cubicBezTo>
                    <a:pt x="54196" y="40311"/>
                    <a:pt x="53700" y="40360"/>
                    <a:pt x="53253" y="40410"/>
                  </a:cubicBezTo>
                  <a:cubicBezTo>
                    <a:pt x="52411" y="40559"/>
                    <a:pt x="51518" y="40707"/>
                    <a:pt x="50675" y="40856"/>
                  </a:cubicBezTo>
                  <a:cubicBezTo>
                    <a:pt x="48841" y="41104"/>
                    <a:pt x="46956" y="41253"/>
                    <a:pt x="45122" y="41352"/>
                  </a:cubicBezTo>
                  <a:cubicBezTo>
                    <a:pt x="43238" y="41501"/>
                    <a:pt x="41254" y="41501"/>
                    <a:pt x="39320" y="41501"/>
                  </a:cubicBezTo>
                  <a:cubicBezTo>
                    <a:pt x="36775" y="41501"/>
                    <a:pt x="34208" y="41479"/>
                    <a:pt x="31633" y="41479"/>
                  </a:cubicBezTo>
                  <a:cubicBezTo>
                    <a:pt x="30346" y="41479"/>
                    <a:pt x="29057" y="41484"/>
                    <a:pt x="27768" y="41501"/>
                  </a:cubicBezTo>
                  <a:cubicBezTo>
                    <a:pt x="26825" y="41501"/>
                    <a:pt x="25933" y="41550"/>
                    <a:pt x="24941" y="41550"/>
                  </a:cubicBezTo>
                  <a:cubicBezTo>
                    <a:pt x="23999" y="41600"/>
                    <a:pt x="23057" y="41600"/>
                    <a:pt x="22065" y="41600"/>
                  </a:cubicBezTo>
                  <a:cubicBezTo>
                    <a:pt x="20181" y="41600"/>
                    <a:pt x="18297" y="41600"/>
                    <a:pt x="16413" y="41649"/>
                  </a:cubicBezTo>
                  <a:lnTo>
                    <a:pt x="10661" y="41649"/>
                  </a:lnTo>
                  <a:cubicBezTo>
                    <a:pt x="9769" y="41649"/>
                    <a:pt x="8827" y="41600"/>
                    <a:pt x="7884" y="41600"/>
                  </a:cubicBezTo>
                  <a:cubicBezTo>
                    <a:pt x="6992" y="41550"/>
                    <a:pt x="6149" y="41600"/>
                    <a:pt x="5257" y="41501"/>
                  </a:cubicBezTo>
                  <a:cubicBezTo>
                    <a:pt x="4810" y="41501"/>
                    <a:pt x="4364" y="41451"/>
                    <a:pt x="3918" y="41402"/>
                  </a:cubicBezTo>
                  <a:lnTo>
                    <a:pt x="2877" y="41302"/>
                  </a:lnTo>
                  <a:lnTo>
                    <a:pt x="2728" y="41302"/>
                  </a:lnTo>
                  <a:cubicBezTo>
                    <a:pt x="2657" y="41282"/>
                    <a:pt x="2586" y="41272"/>
                    <a:pt x="2516" y="41272"/>
                  </a:cubicBezTo>
                  <a:cubicBezTo>
                    <a:pt x="2245" y="41272"/>
                    <a:pt x="1993" y="41423"/>
                    <a:pt x="1835" y="41699"/>
                  </a:cubicBezTo>
                  <a:cubicBezTo>
                    <a:pt x="1736" y="41897"/>
                    <a:pt x="1736" y="42145"/>
                    <a:pt x="1786" y="42344"/>
                  </a:cubicBezTo>
                  <a:cubicBezTo>
                    <a:pt x="1835" y="42591"/>
                    <a:pt x="1934" y="42740"/>
                    <a:pt x="2133" y="42889"/>
                  </a:cubicBezTo>
                  <a:cubicBezTo>
                    <a:pt x="2282" y="42988"/>
                    <a:pt x="2480" y="43038"/>
                    <a:pt x="2678" y="43087"/>
                  </a:cubicBezTo>
                  <a:lnTo>
                    <a:pt x="3571" y="43236"/>
                  </a:lnTo>
                  <a:lnTo>
                    <a:pt x="3372" y="43236"/>
                  </a:lnTo>
                  <a:cubicBezTo>
                    <a:pt x="4265" y="43385"/>
                    <a:pt x="5207" y="43484"/>
                    <a:pt x="6149" y="43534"/>
                  </a:cubicBezTo>
                  <a:cubicBezTo>
                    <a:pt x="6992" y="43534"/>
                    <a:pt x="7884" y="43583"/>
                    <a:pt x="8727" y="43633"/>
                  </a:cubicBezTo>
                  <a:lnTo>
                    <a:pt x="10116" y="43732"/>
                  </a:lnTo>
                  <a:lnTo>
                    <a:pt x="11554" y="43732"/>
                  </a:lnTo>
                  <a:cubicBezTo>
                    <a:pt x="12496" y="43732"/>
                    <a:pt x="13487" y="43781"/>
                    <a:pt x="14430" y="43831"/>
                  </a:cubicBezTo>
                  <a:cubicBezTo>
                    <a:pt x="16363" y="43881"/>
                    <a:pt x="18247" y="43881"/>
                    <a:pt x="20181" y="43881"/>
                  </a:cubicBezTo>
                  <a:lnTo>
                    <a:pt x="37436" y="43881"/>
                  </a:lnTo>
                  <a:cubicBezTo>
                    <a:pt x="39370" y="43881"/>
                    <a:pt x="41254" y="43881"/>
                    <a:pt x="43188" y="43781"/>
                  </a:cubicBezTo>
                  <a:cubicBezTo>
                    <a:pt x="45072" y="43732"/>
                    <a:pt x="46907" y="43583"/>
                    <a:pt x="48692" y="43335"/>
                  </a:cubicBezTo>
                  <a:cubicBezTo>
                    <a:pt x="50130" y="43186"/>
                    <a:pt x="51518" y="42939"/>
                    <a:pt x="52956" y="42691"/>
                  </a:cubicBezTo>
                  <a:cubicBezTo>
                    <a:pt x="53551" y="42591"/>
                    <a:pt x="54146" y="42492"/>
                    <a:pt x="54741" y="42393"/>
                  </a:cubicBezTo>
                  <a:cubicBezTo>
                    <a:pt x="55038" y="42344"/>
                    <a:pt x="55336" y="42294"/>
                    <a:pt x="55584" y="42244"/>
                  </a:cubicBezTo>
                  <a:cubicBezTo>
                    <a:pt x="55782" y="42195"/>
                    <a:pt x="55981" y="42145"/>
                    <a:pt x="56129" y="42046"/>
                  </a:cubicBezTo>
                  <a:cubicBezTo>
                    <a:pt x="56278" y="41947"/>
                    <a:pt x="56427" y="41798"/>
                    <a:pt x="56576" y="41649"/>
                  </a:cubicBezTo>
                  <a:cubicBezTo>
                    <a:pt x="56873" y="41402"/>
                    <a:pt x="57220" y="41154"/>
                    <a:pt x="57468" y="40856"/>
                  </a:cubicBezTo>
                  <a:lnTo>
                    <a:pt x="58460" y="39964"/>
                  </a:lnTo>
                  <a:cubicBezTo>
                    <a:pt x="59154" y="39319"/>
                    <a:pt x="59898" y="38625"/>
                    <a:pt x="60641" y="37980"/>
                  </a:cubicBezTo>
                  <a:cubicBezTo>
                    <a:pt x="61385" y="37286"/>
                    <a:pt x="62079" y="36592"/>
                    <a:pt x="62823" y="35947"/>
                  </a:cubicBezTo>
                  <a:lnTo>
                    <a:pt x="64856" y="33964"/>
                  </a:lnTo>
                  <a:cubicBezTo>
                    <a:pt x="66294" y="32625"/>
                    <a:pt x="67781" y="31386"/>
                    <a:pt x="69170" y="29997"/>
                  </a:cubicBezTo>
                  <a:cubicBezTo>
                    <a:pt x="69517" y="29700"/>
                    <a:pt x="69864" y="29353"/>
                    <a:pt x="70161" y="29006"/>
                  </a:cubicBezTo>
                  <a:cubicBezTo>
                    <a:pt x="70509" y="28708"/>
                    <a:pt x="70856" y="28361"/>
                    <a:pt x="71203" y="28014"/>
                  </a:cubicBezTo>
                  <a:cubicBezTo>
                    <a:pt x="71946" y="27320"/>
                    <a:pt x="72641" y="26576"/>
                    <a:pt x="73384" y="25833"/>
                  </a:cubicBezTo>
                  <a:cubicBezTo>
                    <a:pt x="73979" y="25188"/>
                    <a:pt x="74624" y="24593"/>
                    <a:pt x="75219" y="24048"/>
                  </a:cubicBezTo>
                  <a:lnTo>
                    <a:pt x="76359" y="23106"/>
                  </a:lnTo>
                  <a:lnTo>
                    <a:pt x="76905" y="22659"/>
                  </a:lnTo>
                  <a:cubicBezTo>
                    <a:pt x="77252" y="22312"/>
                    <a:pt x="77847" y="21965"/>
                    <a:pt x="77797" y="21321"/>
                  </a:cubicBezTo>
                  <a:cubicBezTo>
                    <a:pt x="77797" y="21023"/>
                    <a:pt x="77748" y="20775"/>
                    <a:pt x="77599" y="20527"/>
                  </a:cubicBezTo>
                  <a:cubicBezTo>
                    <a:pt x="77500" y="20378"/>
                    <a:pt x="77401" y="20230"/>
                    <a:pt x="77301" y="20081"/>
                  </a:cubicBezTo>
                  <a:lnTo>
                    <a:pt x="76855" y="19536"/>
                  </a:lnTo>
                  <a:cubicBezTo>
                    <a:pt x="76607" y="19139"/>
                    <a:pt x="76310" y="18742"/>
                    <a:pt x="76012" y="18346"/>
                  </a:cubicBezTo>
                  <a:cubicBezTo>
                    <a:pt x="74921" y="16759"/>
                    <a:pt x="73781" y="15172"/>
                    <a:pt x="72591" y="13635"/>
                  </a:cubicBezTo>
                  <a:cubicBezTo>
                    <a:pt x="71946" y="12743"/>
                    <a:pt x="71302" y="11949"/>
                    <a:pt x="70608" y="11156"/>
                  </a:cubicBezTo>
                  <a:cubicBezTo>
                    <a:pt x="69914" y="10412"/>
                    <a:pt x="69219" y="9669"/>
                    <a:pt x="68575" y="8925"/>
                  </a:cubicBezTo>
                  <a:cubicBezTo>
                    <a:pt x="67881" y="8132"/>
                    <a:pt x="67236" y="7338"/>
                    <a:pt x="66591" y="6594"/>
                  </a:cubicBezTo>
                  <a:cubicBezTo>
                    <a:pt x="65897" y="5801"/>
                    <a:pt x="65154" y="5008"/>
                    <a:pt x="64410" y="4264"/>
                  </a:cubicBezTo>
                  <a:cubicBezTo>
                    <a:pt x="63666" y="3520"/>
                    <a:pt x="63021" y="2975"/>
                    <a:pt x="62327" y="2281"/>
                  </a:cubicBezTo>
                  <a:cubicBezTo>
                    <a:pt x="61931" y="1934"/>
                    <a:pt x="61534" y="1587"/>
                    <a:pt x="61088" y="1240"/>
                  </a:cubicBezTo>
                  <a:cubicBezTo>
                    <a:pt x="60741" y="942"/>
                    <a:pt x="60344" y="744"/>
                    <a:pt x="59947" y="545"/>
                  </a:cubicBezTo>
                  <a:cubicBezTo>
                    <a:pt x="59798" y="496"/>
                    <a:pt x="59699" y="446"/>
                    <a:pt x="59600" y="446"/>
                  </a:cubicBezTo>
                  <a:cubicBezTo>
                    <a:pt x="59303" y="397"/>
                    <a:pt x="59055" y="347"/>
                    <a:pt x="58807" y="347"/>
                  </a:cubicBezTo>
                  <a:cubicBezTo>
                    <a:pt x="58410" y="297"/>
                    <a:pt x="57964" y="248"/>
                    <a:pt x="57518" y="248"/>
                  </a:cubicBezTo>
                  <a:cubicBezTo>
                    <a:pt x="56576" y="198"/>
                    <a:pt x="55633" y="149"/>
                    <a:pt x="54691" y="99"/>
                  </a:cubicBezTo>
                  <a:cubicBezTo>
                    <a:pt x="52758" y="50"/>
                    <a:pt x="50824" y="50"/>
                    <a:pt x="4884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9" name="Google Shape;1729;p34"/>
          <p:cNvSpPr/>
          <p:nvPr/>
        </p:nvSpPr>
        <p:spPr>
          <a:xfrm>
            <a:off x="4413701" y="2618863"/>
            <a:ext cx="1436941" cy="741666"/>
          </a:xfrm>
          <a:custGeom>
            <a:rect b="b" l="l" r="r" t="t"/>
            <a:pathLst>
              <a:path extrusionOk="0" h="43621" w="81367">
                <a:moveTo>
                  <a:pt x="61383" y="1912"/>
                </a:moveTo>
                <a:cubicBezTo>
                  <a:pt x="61467" y="1912"/>
                  <a:pt x="61550" y="1917"/>
                  <a:pt x="61632" y="1934"/>
                </a:cubicBezTo>
                <a:cubicBezTo>
                  <a:pt x="62029" y="2132"/>
                  <a:pt x="62426" y="2430"/>
                  <a:pt x="62773" y="2727"/>
                </a:cubicBezTo>
                <a:cubicBezTo>
                  <a:pt x="63417" y="3322"/>
                  <a:pt x="64062" y="3967"/>
                  <a:pt x="64707" y="4562"/>
                </a:cubicBezTo>
                <a:cubicBezTo>
                  <a:pt x="65351" y="5206"/>
                  <a:pt x="66145" y="6000"/>
                  <a:pt x="66839" y="6694"/>
                </a:cubicBezTo>
                <a:cubicBezTo>
                  <a:pt x="67533" y="7388"/>
                  <a:pt x="68128" y="8132"/>
                  <a:pt x="68772" y="8826"/>
                </a:cubicBezTo>
                <a:cubicBezTo>
                  <a:pt x="69417" y="9570"/>
                  <a:pt x="70111" y="10214"/>
                  <a:pt x="70756" y="10908"/>
                </a:cubicBezTo>
                <a:cubicBezTo>
                  <a:pt x="71400" y="11603"/>
                  <a:pt x="72144" y="12396"/>
                  <a:pt x="72789" y="13140"/>
                </a:cubicBezTo>
                <a:cubicBezTo>
                  <a:pt x="73433" y="13883"/>
                  <a:pt x="74127" y="14627"/>
                  <a:pt x="74722" y="15321"/>
                </a:cubicBezTo>
                <a:cubicBezTo>
                  <a:pt x="75367" y="16065"/>
                  <a:pt x="75962" y="16660"/>
                  <a:pt x="76607" y="17354"/>
                </a:cubicBezTo>
                <a:cubicBezTo>
                  <a:pt x="77202" y="17999"/>
                  <a:pt x="77896" y="18693"/>
                  <a:pt x="78590" y="19337"/>
                </a:cubicBezTo>
                <a:cubicBezTo>
                  <a:pt x="78838" y="19585"/>
                  <a:pt x="79086" y="19833"/>
                  <a:pt x="79334" y="20032"/>
                </a:cubicBezTo>
                <a:lnTo>
                  <a:pt x="79433" y="20180"/>
                </a:lnTo>
                <a:cubicBezTo>
                  <a:pt x="78987" y="20726"/>
                  <a:pt x="78540" y="21321"/>
                  <a:pt x="78094" y="21916"/>
                </a:cubicBezTo>
                <a:cubicBezTo>
                  <a:pt x="77549" y="22709"/>
                  <a:pt x="76954" y="23502"/>
                  <a:pt x="76408" y="24345"/>
                </a:cubicBezTo>
                <a:cubicBezTo>
                  <a:pt x="75367" y="26031"/>
                  <a:pt x="74326" y="27717"/>
                  <a:pt x="73235" y="29353"/>
                </a:cubicBezTo>
                <a:cubicBezTo>
                  <a:pt x="72640" y="30295"/>
                  <a:pt x="71995" y="31237"/>
                  <a:pt x="71400" y="32130"/>
                </a:cubicBezTo>
                <a:cubicBezTo>
                  <a:pt x="70855" y="32923"/>
                  <a:pt x="70310" y="33716"/>
                  <a:pt x="69715" y="34460"/>
                </a:cubicBezTo>
                <a:cubicBezTo>
                  <a:pt x="69169" y="35204"/>
                  <a:pt x="68574" y="35997"/>
                  <a:pt x="67979" y="36691"/>
                </a:cubicBezTo>
                <a:cubicBezTo>
                  <a:pt x="67434" y="37435"/>
                  <a:pt x="66839" y="38179"/>
                  <a:pt x="66244" y="38923"/>
                </a:cubicBezTo>
                <a:cubicBezTo>
                  <a:pt x="65996" y="39270"/>
                  <a:pt x="65748" y="39617"/>
                  <a:pt x="65500" y="39914"/>
                </a:cubicBezTo>
                <a:cubicBezTo>
                  <a:pt x="65252" y="40261"/>
                  <a:pt x="65103" y="40460"/>
                  <a:pt x="64905" y="40708"/>
                </a:cubicBezTo>
                <a:lnTo>
                  <a:pt x="64855" y="40757"/>
                </a:lnTo>
                <a:cubicBezTo>
                  <a:pt x="64558" y="40856"/>
                  <a:pt x="64260" y="40955"/>
                  <a:pt x="63963" y="41005"/>
                </a:cubicBezTo>
                <a:cubicBezTo>
                  <a:pt x="63616" y="41104"/>
                  <a:pt x="63219" y="41154"/>
                  <a:pt x="62872" y="41203"/>
                </a:cubicBezTo>
                <a:cubicBezTo>
                  <a:pt x="61137" y="41451"/>
                  <a:pt x="59352" y="41550"/>
                  <a:pt x="57567" y="41550"/>
                </a:cubicBezTo>
                <a:cubicBezTo>
                  <a:pt x="55782" y="41550"/>
                  <a:pt x="53997" y="41402"/>
                  <a:pt x="52212" y="41253"/>
                </a:cubicBezTo>
                <a:cubicBezTo>
                  <a:pt x="50427" y="41104"/>
                  <a:pt x="48493" y="40906"/>
                  <a:pt x="46609" y="40757"/>
                </a:cubicBezTo>
                <a:lnTo>
                  <a:pt x="43981" y="40608"/>
                </a:lnTo>
                <a:cubicBezTo>
                  <a:pt x="43088" y="40559"/>
                  <a:pt x="42196" y="40460"/>
                  <a:pt x="41303" y="40410"/>
                </a:cubicBezTo>
                <a:cubicBezTo>
                  <a:pt x="38682" y="40233"/>
                  <a:pt x="36061" y="40208"/>
                  <a:pt x="33459" y="40208"/>
                </a:cubicBezTo>
                <a:cubicBezTo>
                  <a:pt x="32418" y="40208"/>
                  <a:pt x="31379" y="40212"/>
                  <a:pt x="30345" y="40212"/>
                </a:cubicBezTo>
                <a:cubicBezTo>
                  <a:pt x="28560" y="40212"/>
                  <a:pt x="26775" y="40311"/>
                  <a:pt x="24990" y="40311"/>
                </a:cubicBezTo>
                <a:cubicBezTo>
                  <a:pt x="23205" y="40311"/>
                  <a:pt x="21321" y="40261"/>
                  <a:pt x="19536" y="40212"/>
                </a:cubicBezTo>
                <a:lnTo>
                  <a:pt x="11454" y="40212"/>
                </a:lnTo>
                <a:cubicBezTo>
                  <a:pt x="10611" y="40212"/>
                  <a:pt x="9619" y="40261"/>
                  <a:pt x="8727" y="40360"/>
                </a:cubicBezTo>
                <a:cubicBezTo>
                  <a:pt x="7586" y="40410"/>
                  <a:pt x="6396" y="40509"/>
                  <a:pt x="5256" y="40559"/>
                </a:cubicBezTo>
                <a:cubicBezTo>
                  <a:pt x="4661" y="40559"/>
                  <a:pt x="4116" y="40559"/>
                  <a:pt x="3520" y="40608"/>
                </a:cubicBezTo>
                <a:lnTo>
                  <a:pt x="3223" y="40608"/>
                </a:lnTo>
                <a:cubicBezTo>
                  <a:pt x="4016" y="39865"/>
                  <a:pt x="4760" y="39121"/>
                  <a:pt x="5504" y="38328"/>
                </a:cubicBezTo>
                <a:cubicBezTo>
                  <a:pt x="5851" y="37931"/>
                  <a:pt x="6198" y="37584"/>
                  <a:pt x="6545" y="37187"/>
                </a:cubicBezTo>
                <a:cubicBezTo>
                  <a:pt x="6892" y="36840"/>
                  <a:pt x="7190" y="36592"/>
                  <a:pt x="7487" y="36245"/>
                </a:cubicBezTo>
                <a:cubicBezTo>
                  <a:pt x="8132" y="35551"/>
                  <a:pt x="8776" y="34857"/>
                  <a:pt x="9471" y="34212"/>
                </a:cubicBezTo>
                <a:cubicBezTo>
                  <a:pt x="10115" y="33518"/>
                  <a:pt x="10809" y="32873"/>
                  <a:pt x="11503" y="32229"/>
                </a:cubicBezTo>
                <a:cubicBezTo>
                  <a:pt x="12198" y="31584"/>
                  <a:pt x="12842" y="30890"/>
                  <a:pt x="13487" y="30246"/>
                </a:cubicBezTo>
                <a:cubicBezTo>
                  <a:pt x="14181" y="29551"/>
                  <a:pt x="14875" y="28907"/>
                  <a:pt x="15520" y="28213"/>
                </a:cubicBezTo>
                <a:cubicBezTo>
                  <a:pt x="16214" y="27568"/>
                  <a:pt x="16908" y="26824"/>
                  <a:pt x="17553" y="26130"/>
                </a:cubicBezTo>
                <a:cubicBezTo>
                  <a:pt x="18247" y="25337"/>
                  <a:pt x="18991" y="24593"/>
                  <a:pt x="19784" y="23849"/>
                </a:cubicBezTo>
                <a:lnTo>
                  <a:pt x="20428" y="23304"/>
                </a:lnTo>
                <a:cubicBezTo>
                  <a:pt x="20528" y="23205"/>
                  <a:pt x="20676" y="23106"/>
                  <a:pt x="20825" y="22957"/>
                </a:cubicBezTo>
                <a:cubicBezTo>
                  <a:pt x="20924" y="22808"/>
                  <a:pt x="21023" y="22659"/>
                  <a:pt x="21073" y="22461"/>
                </a:cubicBezTo>
                <a:lnTo>
                  <a:pt x="21073" y="22362"/>
                </a:lnTo>
                <a:cubicBezTo>
                  <a:pt x="21123" y="22213"/>
                  <a:pt x="21123" y="22015"/>
                  <a:pt x="21073" y="21866"/>
                </a:cubicBezTo>
                <a:cubicBezTo>
                  <a:pt x="20974" y="21469"/>
                  <a:pt x="20825" y="21073"/>
                  <a:pt x="20627" y="20775"/>
                </a:cubicBezTo>
                <a:cubicBezTo>
                  <a:pt x="20379" y="20329"/>
                  <a:pt x="20131" y="19932"/>
                  <a:pt x="19833" y="19536"/>
                </a:cubicBezTo>
                <a:cubicBezTo>
                  <a:pt x="19288" y="18643"/>
                  <a:pt x="18693" y="17850"/>
                  <a:pt x="18048" y="17057"/>
                </a:cubicBezTo>
                <a:cubicBezTo>
                  <a:pt x="17453" y="16214"/>
                  <a:pt x="16809" y="15420"/>
                  <a:pt x="16214" y="14627"/>
                </a:cubicBezTo>
                <a:cubicBezTo>
                  <a:pt x="15569" y="13883"/>
                  <a:pt x="15024" y="13090"/>
                  <a:pt x="14429" y="12297"/>
                </a:cubicBezTo>
                <a:cubicBezTo>
                  <a:pt x="13834" y="11503"/>
                  <a:pt x="13288" y="10760"/>
                  <a:pt x="12693" y="10065"/>
                </a:cubicBezTo>
                <a:cubicBezTo>
                  <a:pt x="12049" y="9322"/>
                  <a:pt x="11454" y="8578"/>
                  <a:pt x="10809" y="7785"/>
                </a:cubicBezTo>
                <a:cubicBezTo>
                  <a:pt x="10214" y="7041"/>
                  <a:pt x="9570" y="6248"/>
                  <a:pt x="8975" y="5504"/>
                </a:cubicBezTo>
                <a:cubicBezTo>
                  <a:pt x="8330" y="4760"/>
                  <a:pt x="7785" y="4116"/>
                  <a:pt x="7190" y="3421"/>
                </a:cubicBezTo>
                <a:lnTo>
                  <a:pt x="6743" y="2876"/>
                </a:lnTo>
                <a:lnTo>
                  <a:pt x="7735" y="2826"/>
                </a:lnTo>
                <a:cubicBezTo>
                  <a:pt x="8677" y="2826"/>
                  <a:pt x="9619" y="2777"/>
                  <a:pt x="10561" y="2777"/>
                </a:cubicBezTo>
                <a:lnTo>
                  <a:pt x="13189" y="2777"/>
                </a:lnTo>
                <a:cubicBezTo>
                  <a:pt x="14082" y="2777"/>
                  <a:pt x="15073" y="2876"/>
                  <a:pt x="15966" y="2926"/>
                </a:cubicBezTo>
                <a:cubicBezTo>
                  <a:pt x="19734" y="3223"/>
                  <a:pt x="23503" y="3372"/>
                  <a:pt x="27221" y="3421"/>
                </a:cubicBezTo>
                <a:cubicBezTo>
                  <a:pt x="29106" y="3471"/>
                  <a:pt x="30940" y="3471"/>
                  <a:pt x="32775" y="3471"/>
                </a:cubicBezTo>
                <a:cubicBezTo>
                  <a:pt x="34609" y="3521"/>
                  <a:pt x="36494" y="3521"/>
                  <a:pt x="38279" y="3521"/>
                </a:cubicBezTo>
                <a:lnTo>
                  <a:pt x="41006" y="3521"/>
                </a:lnTo>
                <a:cubicBezTo>
                  <a:pt x="41849" y="3521"/>
                  <a:pt x="42741" y="3471"/>
                  <a:pt x="43634" y="3372"/>
                </a:cubicBezTo>
                <a:cubicBezTo>
                  <a:pt x="44526" y="3273"/>
                  <a:pt x="45419" y="3223"/>
                  <a:pt x="46311" y="3074"/>
                </a:cubicBezTo>
                <a:cubicBezTo>
                  <a:pt x="47204" y="2975"/>
                  <a:pt x="48195" y="2826"/>
                  <a:pt x="49187" y="2727"/>
                </a:cubicBezTo>
                <a:cubicBezTo>
                  <a:pt x="50129" y="2628"/>
                  <a:pt x="50972" y="2578"/>
                  <a:pt x="51864" y="2479"/>
                </a:cubicBezTo>
                <a:lnTo>
                  <a:pt x="54492" y="2281"/>
                </a:lnTo>
                <a:cubicBezTo>
                  <a:pt x="56277" y="2132"/>
                  <a:pt x="58013" y="2033"/>
                  <a:pt x="59798" y="1934"/>
                </a:cubicBezTo>
                <a:lnTo>
                  <a:pt x="60839" y="1934"/>
                </a:lnTo>
                <a:cubicBezTo>
                  <a:pt x="61037" y="1934"/>
                  <a:pt x="61214" y="1912"/>
                  <a:pt x="61383" y="1912"/>
                </a:cubicBezTo>
                <a:close/>
                <a:moveTo>
                  <a:pt x="60790" y="0"/>
                </a:moveTo>
                <a:lnTo>
                  <a:pt x="59451" y="99"/>
                </a:lnTo>
                <a:cubicBezTo>
                  <a:pt x="57715" y="149"/>
                  <a:pt x="55930" y="248"/>
                  <a:pt x="54145" y="397"/>
                </a:cubicBezTo>
                <a:lnTo>
                  <a:pt x="51567" y="645"/>
                </a:lnTo>
                <a:cubicBezTo>
                  <a:pt x="50625" y="694"/>
                  <a:pt x="49683" y="793"/>
                  <a:pt x="48790" y="893"/>
                </a:cubicBezTo>
                <a:cubicBezTo>
                  <a:pt x="47898" y="992"/>
                  <a:pt x="47005" y="1141"/>
                  <a:pt x="46113" y="1240"/>
                </a:cubicBezTo>
                <a:cubicBezTo>
                  <a:pt x="45220" y="1339"/>
                  <a:pt x="44328" y="1438"/>
                  <a:pt x="43386" y="1537"/>
                </a:cubicBezTo>
                <a:cubicBezTo>
                  <a:pt x="42493" y="1587"/>
                  <a:pt x="41551" y="1636"/>
                  <a:pt x="40609" y="1686"/>
                </a:cubicBezTo>
                <a:lnTo>
                  <a:pt x="37882" y="1686"/>
                </a:lnTo>
                <a:cubicBezTo>
                  <a:pt x="35998" y="1686"/>
                  <a:pt x="34163" y="1686"/>
                  <a:pt x="32279" y="1636"/>
                </a:cubicBezTo>
                <a:cubicBezTo>
                  <a:pt x="30444" y="1587"/>
                  <a:pt x="28560" y="1587"/>
                  <a:pt x="26726" y="1537"/>
                </a:cubicBezTo>
                <a:cubicBezTo>
                  <a:pt x="24941" y="1488"/>
                  <a:pt x="23156" y="1438"/>
                  <a:pt x="21371" y="1388"/>
                </a:cubicBezTo>
                <a:cubicBezTo>
                  <a:pt x="19586" y="1289"/>
                  <a:pt x="17652" y="1190"/>
                  <a:pt x="15768" y="1041"/>
                </a:cubicBezTo>
                <a:cubicBezTo>
                  <a:pt x="14875" y="992"/>
                  <a:pt x="13933" y="893"/>
                  <a:pt x="13041" y="893"/>
                </a:cubicBezTo>
                <a:cubicBezTo>
                  <a:pt x="12727" y="876"/>
                  <a:pt x="12412" y="871"/>
                  <a:pt x="12100" y="871"/>
                </a:cubicBezTo>
                <a:cubicBezTo>
                  <a:pt x="11476" y="871"/>
                  <a:pt x="10859" y="893"/>
                  <a:pt x="10264" y="893"/>
                </a:cubicBezTo>
                <a:cubicBezTo>
                  <a:pt x="9371" y="893"/>
                  <a:pt x="8380" y="893"/>
                  <a:pt x="7487" y="992"/>
                </a:cubicBezTo>
                <a:cubicBezTo>
                  <a:pt x="7041" y="992"/>
                  <a:pt x="6545" y="1041"/>
                  <a:pt x="6099" y="1041"/>
                </a:cubicBezTo>
                <a:lnTo>
                  <a:pt x="5107" y="1041"/>
                </a:lnTo>
                <a:cubicBezTo>
                  <a:pt x="4958" y="1041"/>
                  <a:pt x="4810" y="1041"/>
                  <a:pt x="4711" y="1091"/>
                </a:cubicBezTo>
                <a:cubicBezTo>
                  <a:pt x="4463" y="1190"/>
                  <a:pt x="4314" y="1339"/>
                  <a:pt x="4215" y="1537"/>
                </a:cubicBezTo>
                <a:cubicBezTo>
                  <a:pt x="4116" y="1686"/>
                  <a:pt x="4066" y="1884"/>
                  <a:pt x="4066" y="2083"/>
                </a:cubicBezTo>
                <a:cubicBezTo>
                  <a:pt x="4066" y="2231"/>
                  <a:pt x="4116" y="2430"/>
                  <a:pt x="4215" y="2578"/>
                </a:cubicBezTo>
                <a:cubicBezTo>
                  <a:pt x="4264" y="2727"/>
                  <a:pt x="4363" y="2876"/>
                  <a:pt x="4512" y="2975"/>
                </a:cubicBezTo>
                <a:cubicBezTo>
                  <a:pt x="4611" y="3173"/>
                  <a:pt x="4760" y="3322"/>
                  <a:pt x="4859" y="3471"/>
                </a:cubicBezTo>
                <a:lnTo>
                  <a:pt x="5702" y="4512"/>
                </a:lnTo>
                <a:lnTo>
                  <a:pt x="7586" y="6743"/>
                </a:lnTo>
                <a:cubicBezTo>
                  <a:pt x="8181" y="7438"/>
                  <a:pt x="8776" y="8181"/>
                  <a:pt x="9322" y="8925"/>
                </a:cubicBezTo>
                <a:cubicBezTo>
                  <a:pt x="9917" y="9669"/>
                  <a:pt x="10561" y="10413"/>
                  <a:pt x="11206" y="11156"/>
                </a:cubicBezTo>
                <a:cubicBezTo>
                  <a:pt x="11801" y="11900"/>
                  <a:pt x="12446" y="12743"/>
                  <a:pt x="13041" y="13536"/>
                </a:cubicBezTo>
                <a:cubicBezTo>
                  <a:pt x="13636" y="14379"/>
                  <a:pt x="14181" y="15172"/>
                  <a:pt x="14776" y="15966"/>
                </a:cubicBezTo>
                <a:cubicBezTo>
                  <a:pt x="15966" y="17453"/>
                  <a:pt x="17156" y="18990"/>
                  <a:pt x="18296" y="20577"/>
                </a:cubicBezTo>
                <a:lnTo>
                  <a:pt x="18594" y="20974"/>
                </a:lnTo>
                <a:lnTo>
                  <a:pt x="19040" y="21668"/>
                </a:lnTo>
                <a:lnTo>
                  <a:pt x="19288" y="22064"/>
                </a:lnTo>
                <a:cubicBezTo>
                  <a:pt x="18941" y="22362"/>
                  <a:pt x="18594" y="22659"/>
                  <a:pt x="18247" y="22957"/>
                </a:cubicBezTo>
                <a:cubicBezTo>
                  <a:pt x="17900" y="23254"/>
                  <a:pt x="17553" y="23651"/>
                  <a:pt x="17206" y="23998"/>
                </a:cubicBezTo>
                <a:cubicBezTo>
                  <a:pt x="16858" y="24345"/>
                  <a:pt x="16561" y="24643"/>
                  <a:pt x="16263" y="24990"/>
                </a:cubicBezTo>
                <a:cubicBezTo>
                  <a:pt x="15916" y="25337"/>
                  <a:pt x="15569" y="25734"/>
                  <a:pt x="15222" y="26081"/>
                </a:cubicBezTo>
                <a:cubicBezTo>
                  <a:pt x="14578" y="26824"/>
                  <a:pt x="13883" y="27469"/>
                  <a:pt x="13189" y="28163"/>
                </a:cubicBezTo>
                <a:cubicBezTo>
                  <a:pt x="12495" y="28808"/>
                  <a:pt x="11900" y="29502"/>
                  <a:pt x="11256" y="30146"/>
                </a:cubicBezTo>
                <a:cubicBezTo>
                  <a:pt x="9917" y="31535"/>
                  <a:pt x="8528" y="32824"/>
                  <a:pt x="7239" y="34212"/>
                </a:cubicBezTo>
                <a:cubicBezTo>
                  <a:pt x="6595" y="34906"/>
                  <a:pt x="5950" y="35600"/>
                  <a:pt x="5306" y="36295"/>
                </a:cubicBezTo>
                <a:cubicBezTo>
                  <a:pt x="4611" y="36989"/>
                  <a:pt x="4016" y="37633"/>
                  <a:pt x="3322" y="38328"/>
                </a:cubicBezTo>
                <a:cubicBezTo>
                  <a:pt x="2678" y="38972"/>
                  <a:pt x="1884" y="39716"/>
                  <a:pt x="1140" y="40410"/>
                </a:cubicBezTo>
                <a:lnTo>
                  <a:pt x="397" y="41005"/>
                </a:lnTo>
                <a:cubicBezTo>
                  <a:pt x="248" y="41154"/>
                  <a:pt x="99" y="41303"/>
                  <a:pt x="50" y="41550"/>
                </a:cubicBezTo>
                <a:cubicBezTo>
                  <a:pt x="0" y="41749"/>
                  <a:pt x="50" y="41997"/>
                  <a:pt x="149" y="42195"/>
                </a:cubicBezTo>
                <a:cubicBezTo>
                  <a:pt x="248" y="42393"/>
                  <a:pt x="397" y="42542"/>
                  <a:pt x="595" y="42592"/>
                </a:cubicBezTo>
                <a:cubicBezTo>
                  <a:pt x="694" y="42641"/>
                  <a:pt x="793" y="42641"/>
                  <a:pt x="893" y="42641"/>
                </a:cubicBezTo>
                <a:cubicBezTo>
                  <a:pt x="980" y="42656"/>
                  <a:pt x="1067" y="42662"/>
                  <a:pt x="1154" y="42662"/>
                </a:cubicBezTo>
                <a:cubicBezTo>
                  <a:pt x="1364" y="42662"/>
                  <a:pt x="1575" y="42627"/>
                  <a:pt x="1785" y="42592"/>
                </a:cubicBezTo>
                <a:cubicBezTo>
                  <a:pt x="2083" y="42592"/>
                  <a:pt x="2380" y="42542"/>
                  <a:pt x="2678" y="42492"/>
                </a:cubicBezTo>
                <a:cubicBezTo>
                  <a:pt x="3421" y="42393"/>
                  <a:pt x="4116" y="42344"/>
                  <a:pt x="4859" y="42344"/>
                </a:cubicBezTo>
                <a:cubicBezTo>
                  <a:pt x="5653" y="42344"/>
                  <a:pt x="6496" y="42344"/>
                  <a:pt x="7289" y="42294"/>
                </a:cubicBezTo>
                <a:lnTo>
                  <a:pt x="9867" y="42195"/>
                </a:lnTo>
                <a:cubicBezTo>
                  <a:pt x="10760" y="42145"/>
                  <a:pt x="11603" y="42145"/>
                  <a:pt x="12495" y="42145"/>
                </a:cubicBezTo>
                <a:lnTo>
                  <a:pt x="17999" y="42145"/>
                </a:lnTo>
                <a:cubicBezTo>
                  <a:pt x="19833" y="42145"/>
                  <a:pt x="21618" y="42195"/>
                  <a:pt x="23453" y="42195"/>
                </a:cubicBezTo>
                <a:lnTo>
                  <a:pt x="34163" y="42195"/>
                </a:lnTo>
                <a:cubicBezTo>
                  <a:pt x="35998" y="42195"/>
                  <a:pt x="37832" y="42245"/>
                  <a:pt x="39617" y="42344"/>
                </a:cubicBezTo>
                <a:cubicBezTo>
                  <a:pt x="41452" y="42393"/>
                  <a:pt x="43287" y="42592"/>
                  <a:pt x="45072" y="42691"/>
                </a:cubicBezTo>
                <a:cubicBezTo>
                  <a:pt x="46906" y="42840"/>
                  <a:pt x="48691" y="42988"/>
                  <a:pt x="50526" y="43137"/>
                </a:cubicBezTo>
                <a:cubicBezTo>
                  <a:pt x="52311" y="43335"/>
                  <a:pt x="54096" y="43484"/>
                  <a:pt x="55930" y="43583"/>
                </a:cubicBezTo>
                <a:cubicBezTo>
                  <a:pt x="56377" y="43608"/>
                  <a:pt x="56823" y="43620"/>
                  <a:pt x="57275" y="43620"/>
                </a:cubicBezTo>
                <a:cubicBezTo>
                  <a:pt x="57728" y="43620"/>
                  <a:pt x="58186" y="43608"/>
                  <a:pt x="58657" y="43583"/>
                </a:cubicBezTo>
                <a:cubicBezTo>
                  <a:pt x="59550" y="43534"/>
                  <a:pt x="60393" y="43534"/>
                  <a:pt x="61285" y="43435"/>
                </a:cubicBezTo>
                <a:cubicBezTo>
                  <a:pt x="62277" y="43385"/>
                  <a:pt x="63269" y="43236"/>
                  <a:pt x="64211" y="43038"/>
                </a:cubicBezTo>
                <a:cubicBezTo>
                  <a:pt x="64707" y="42939"/>
                  <a:pt x="65202" y="42740"/>
                  <a:pt x="65649" y="42542"/>
                </a:cubicBezTo>
                <a:cubicBezTo>
                  <a:pt x="66045" y="42294"/>
                  <a:pt x="66343" y="41947"/>
                  <a:pt x="66541" y="41550"/>
                </a:cubicBezTo>
                <a:cubicBezTo>
                  <a:pt x="67682" y="40162"/>
                  <a:pt x="68822" y="38724"/>
                  <a:pt x="69913" y="37286"/>
                </a:cubicBezTo>
                <a:cubicBezTo>
                  <a:pt x="71103" y="35749"/>
                  <a:pt x="72243" y="34113"/>
                  <a:pt x="73384" y="32477"/>
                </a:cubicBezTo>
                <a:cubicBezTo>
                  <a:pt x="73830" y="31783"/>
                  <a:pt x="74276" y="31088"/>
                  <a:pt x="74722" y="30444"/>
                </a:cubicBezTo>
                <a:cubicBezTo>
                  <a:pt x="75169" y="29750"/>
                  <a:pt x="75665" y="28956"/>
                  <a:pt x="76160" y="28163"/>
                </a:cubicBezTo>
                <a:cubicBezTo>
                  <a:pt x="77003" y="26775"/>
                  <a:pt x="77896" y="25386"/>
                  <a:pt x="78788" y="23998"/>
                </a:cubicBezTo>
                <a:cubicBezTo>
                  <a:pt x="79334" y="23254"/>
                  <a:pt x="79879" y="22511"/>
                  <a:pt x="80425" y="21767"/>
                </a:cubicBezTo>
                <a:cubicBezTo>
                  <a:pt x="80573" y="21519"/>
                  <a:pt x="80772" y="21271"/>
                  <a:pt x="80920" y="21023"/>
                </a:cubicBezTo>
                <a:lnTo>
                  <a:pt x="81069" y="20825"/>
                </a:lnTo>
                <a:lnTo>
                  <a:pt x="81218" y="20577"/>
                </a:lnTo>
                <a:cubicBezTo>
                  <a:pt x="81317" y="20428"/>
                  <a:pt x="81367" y="20180"/>
                  <a:pt x="81367" y="19982"/>
                </a:cubicBezTo>
                <a:cubicBezTo>
                  <a:pt x="81367" y="19684"/>
                  <a:pt x="81268" y="19437"/>
                  <a:pt x="81069" y="19189"/>
                </a:cubicBezTo>
                <a:lnTo>
                  <a:pt x="80871" y="19040"/>
                </a:lnTo>
                <a:cubicBezTo>
                  <a:pt x="80722" y="18891"/>
                  <a:pt x="80573" y="18742"/>
                  <a:pt x="80425" y="18594"/>
                </a:cubicBezTo>
                <a:cubicBezTo>
                  <a:pt x="79780" y="17949"/>
                  <a:pt x="79086" y="17305"/>
                  <a:pt x="78441" y="16660"/>
                </a:cubicBezTo>
                <a:cubicBezTo>
                  <a:pt x="77846" y="15966"/>
                  <a:pt x="77202" y="15321"/>
                  <a:pt x="76607" y="14627"/>
                </a:cubicBezTo>
                <a:cubicBezTo>
                  <a:pt x="75268" y="13189"/>
                  <a:pt x="73979" y="11702"/>
                  <a:pt x="72690" y="10313"/>
                </a:cubicBezTo>
                <a:cubicBezTo>
                  <a:pt x="72045" y="9619"/>
                  <a:pt x="71400" y="8975"/>
                  <a:pt x="70756" y="8330"/>
                </a:cubicBezTo>
                <a:cubicBezTo>
                  <a:pt x="70111" y="7636"/>
                  <a:pt x="69367" y="6793"/>
                  <a:pt x="68673" y="6049"/>
                </a:cubicBezTo>
                <a:cubicBezTo>
                  <a:pt x="67979" y="5256"/>
                  <a:pt x="67335" y="4661"/>
                  <a:pt x="66690" y="4016"/>
                </a:cubicBezTo>
                <a:cubicBezTo>
                  <a:pt x="65996" y="3322"/>
                  <a:pt x="65302" y="2628"/>
                  <a:pt x="64607" y="1934"/>
                </a:cubicBezTo>
                <a:cubicBezTo>
                  <a:pt x="64211" y="1587"/>
                  <a:pt x="63814" y="1190"/>
                  <a:pt x="63368" y="843"/>
                </a:cubicBezTo>
                <a:cubicBezTo>
                  <a:pt x="63219" y="744"/>
                  <a:pt x="63021" y="595"/>
                  <a:pt x="62872" y="446"/>
                </a:cubicBezTo>
                <a:cubicBezTo>
                  <a:pt x="62575" y="298"/>
                  <a:pt x="62327" y="149"/>
                  <a:pt x="62029" y="50"/>
                </a:cubicBezTo>
                <a:cubicBezTo>
                  <a:pt x="61880" y="0"/>
                  <a:pt x="61732" y="0"/>
                  <a:pt x="6163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4"/>
          <p:cNvSpPr txBox="1"/>
          <p:nvPr/>
        </p:nvSpPr>
        <p:spPr>
          <a:xfrm>
            <a:off x="504849" y="2766635"/>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01</a:t>
            </a:r>
            <a:endParaRPr b="1" sz="3000">
              <a:solidFill>
                <a:schemeClr val="dk1"/>
              </a:solidFill>
              <a:latin typeface="Neucha"/>
              <a:ea typeface="Neucha"/>
              <a:cs typeface="Neucha"/>
              <a:sym typeface="Neucha"/>
            </a:endParaRPr>
          </a:p>
        </p:txBody>
      </p:sp>
      <p:sp>
        <p:nvSpPr>
          <p:cNvPr id="1731" name="Google Shape;1731;p34"/>
          <p:cNvSpPr txBox="1"/>
          <p:nvPr/>
        </p:nvSpPr>
        <p:spPr>
          <a:xfrm>
            <a:off x="1981471" y="2766647"/>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02</a:t>
            </a:r>
            <a:endParaRPr b="1" sz="3000">
              <a:solidFill>
                <a:schemeClr val="dk1"/>
              </a:solidFill>
              <a:latin typeface="Neucha"/>
              <a:ea typeface="Neucha"/>
              <a:cs typeface="Neucha"/>
              <a:sym typeface="Neucha"/>
            </a:endParaRPr>
          </a:p>
        </p:txBody>
      </p:sp>
      <p:grpSp>
        <p:nvGrpSpPr>
          <p:cNvPr id="1732" name="Google Shape;1732;p34"/>
          <p:cNvGrpSpPr/>
          <p:nvPr/>
        </p:nvGrpSpPr>
        <p:grpSpPr>
          <a:xfrm>
            <a:off x="2976737" y="2623349"/>
            <a:ext cx="1436962" cy="732641"/>
            <a:chOff x="4351201" y="2504192"/>
            <a:chExt cx="1903765" cy="861221"/>
          </a:xfrm>
        </p:grpSpPr>
        <p:sp>
          <p:nvSpPr>
            <p:cNvPr id="1733" name="Google Shape;1733;p34"/>
            <p:cNvSpPr/>
            <p:nvPr/>
          </p:nvSpPr>
          <p:spPr>
            <a:xfrm>
              <a:off x="4353467" y="2504192"/>
              <a:ext cx="1901498" cy="854725"/>
            </a:xfrm>
            <a:custGeom>
              <a:rect b="b" l="l" r="r" t="t"/>
              <a:pathLst>
                <a:path extrusionOk="0" h="42763" w="83053">
                  <a:moveTo>
                    <a:pt x="61187" y="1"/>
                  </a:moveTo>
                  <a:lnTo>
                    <a:pt x="59947" y="50"/>
                  </a:lnTo>
                  <a:cubicBezTo>
                    <a:pt x="59005" y="100"/>
                    <a:pt x="58063" y="112"/>
                    <a:pt x="57121" y="112"/>
                  </a:cubicBezTo>
                  <a:cubicBezTo>
                    <a:pt x="56179" y="112"/>
                    <a:pt x="55236" y="100"/>
                    <a:pt x="54294" y="100"/>
                  </a:cubicBezTo>
                  <a:lnTo>
                    <a:pt x="48890" y="100"/>
                  </a:lnTo>
                  <a:cubicBezTo>
                    <a:pt x="45072" y="100"/>
                    <a:pt x="41254" y="100"/>
                    <a:pt x="37486" y="149"/>
                  </a:cubicBezTo>
                  <a:cubicBezTo>
                    <a:pt x="35552" y="199"/>
                    <a:pt x="33668" y="249"/>
                    <a:pt x="31783" y="298"/>
                  </a:cubicBezTo>
                  <a:cubicBezTo>
                    <a:pt x="30792" y="298"/>
                    <a:pt x="29800" y="298"/>
                    <a:pt x="28808" y="348"/>
                  </a:cubicBezTo>
                  <a:cubicBezTo>
                    <a:pt x="27866" y="397"/>
                    <a:pt x="27023" y="447"/>
                    <a:pt x="26131" y="496"/>
                  </a:cubicBezTo>
                  <a:cubicBezTo>
                    <a:pt x="24197" y="596"/>
                    <a:pt x="22313" y="695"/>
                    <a:pt x="20429" y="794"/>
                  </a:cubicBezTo>
                  <a:cubicBezTo>
                    <a:pt x="19487" y="844"/>
                    <a:pt x="18545" y="844"/>
                    <a:pt x="17553" y="893"/>
                  </a:cubicBezTo>
                  <a:cubicBezTo>
                    <a:pt x="16611" y="943"/>
                    <a:pt x="15718" y="992"/>
                    <a:pt x="14776" y="1042"/>
                  </a:cubicBezTo>
                  <a:cubicBezTo>
                    <a:pt x="13586" y="1091"/>
                    <a:pt x="12446" y="1141"/>
                    <a:pt x="11256" y="1191"/>
                  </a:cubicBezTo>
                  <a:cubicBezTo>
                    <a:pt x="10763" y="1211"/>
                    <a:pt x="10279" y="1223"/>
                    <a:pt x="9796" y="1223"/>
                  </a:cubicBezTo>
                  <a:cubicBezTo>
                    <a:pt x="9113" y="1223"/>
                    <a:pt x="8433" y="1199"/>
                    <a:pt x="7735" y="1141"/>
                  </a:cubicBezTo>
                  <a:lnTo>
                    <a:pt x="7636" y="1141"/>
                  </a:lnTo>
                  <a:cubicBezTo>
                    <a:pt x="7488" y="1091"/>
                    <a:pt x="7339" y="1042"/>
                    <a:pt x="7140" y="1042"/>
                  </a:cubicBezTo>
                  <a:cubicBezTo>
                    <a:pt x="6843" y="1042"/>
                    <a:pt x="6545" y="1240"/>
                    <a:pt x="6397" y="1538"/>
                  </a:cubicBezTo>
                  <a:cubicBezTo>
                    <a:pt x="6248" y="1885"/>
                    <a:pt x="6248" y="2281"/>
                    <a:pt x="6446" y="2629"/>
                  </a:cubicBezTo>
                  <a:cubicBezTo>
                    <a:pt x="6645" y="2926"/>
                    <a:pt x="6893" y="3224"/>
                    <a:pt x="7091" y="3521"/>
                  </a:cubicBezTo>
                  <a:cubicBezTo>
                    <a:pt x="7587" y="4265"/>
                    <a:pt x="8033" y="4959"/>
                    <a:pt x="8479" y="5703"/>
                  </a:cubicBezTo>
                  <a:cubicBezTo>
                    <a:pt x="8975" y="6546"/>
                    <a:pt x="9471" y="7339"/>
                    <a:pt x="9967" y="8132"/>
                  </a:cubicBezTo>
                  <a:cubicBezTo>
                    <a:pt x="10463" y="8975"/>
                    <a:pt x="11058" y="9868"/>
                    <a:pt x="11553" y="10711"/>
                  </a:cubicBezTo>
                  <a:cubicBezTo>
                    <a:pt x="12099" y="11603"/>
                    <a:pt x="12595" y="12347"/>
                    <a:pt x="13140" y="13140"/>
                  </a:cubicBezTo>
                  <a:cubicBezTo>
                    <a:pt x="13834" y="14132"/>
                    <a:pt x="14479" y="15123"/>
                    <a:pt x="15173" y="16115"/>
                  </a:cubicBezTo>
                  <a:cubicBezTo>
                    <a:pt x="15867" y="17057"/>
                    <a:pt x="16462" y="17850"/>
                    <a:pt x="17057" y="18743"/>
                  </a:cubicBezTo>
                  <a:cubicBezTo>
                    <a:pt x="17553" y="19437"/>
                    <a:pt x="17999" y="20131"/>
                    <a:pt x="18396" y="20875"/>
                  </a:cubicBezTo>
                  <a:cubicBezTo>
                    <a:pt x="18644" y="21272"/>
                    <a:pt x="18842" y="21619"/>
                    <a:pt x="19041" y="22015"/>
                  </a:cubicBezTo>
                  <a:cubicBezTo>
                    <a:pt x="19140" y="22214"/>
                    <a:pt x="19288" y="22462"/>
                    <a:pt x="19388" y="22660"/>
                  </a:cubicBezTo>
                  <a:lnTo>
                    <a:pt x="18941" y="23106"/>
                  </a:lnTo>
                  <a:cubicBezTo>
                    <a:pt x="18644" y="23453"/>
                    <a:pt x="18297" y="23751"/>
                    <a:pt x="17999" y="24098"/>
                  </a:cubicBezTo>
                  <a:cubicBezTo>
                    <a:pt x="17702" y="24445"/>
                    <a:pt x="17355" y="24842"/>
                    <a:pt x="17008" y="25189"/>
                  </a:cubicBezTo>
                  <a:lnTo>
                    <a:pt x="16016" y="26180"/>
                  </a:lnTo>
                  <a:cubicBezTo>
                    <a:pt x="15322" y="26874"/>
                    <a:pt x="14628" y="27569"/>
                    <a:pt x="13933" y="28213"/>
                  </a:cubicBezTo>
                  <a:cubicBezTo>
                    <a:pt x="13239" y="28907"/>
                    <a:pt x="12495" y="29552"/>
                    <a:pt x="11801" y="30246"/>
                  </a:cubicBezTo>
                  <a:cubicBezTo>
                    <a:pt x="11107" y="30940"/>
                    <a:pt x="10463" y="31585"/>
                    <a:pt x="9768" y="32279"/>
                  </a:cubicBezTo>
                  <a:cubicBezTo>
                    <a:pt x="9074" y="32973"/>
                    <a:pt x="8330" y="33717"/>
                    <a:pt x="7636" y="34411"/>
                  </a:cubicBezTo>
                  <a:cubicBezTo>
                    <a:pt x="6942" y="35155"/>
                    <a:pt x="6248" y="35799"/>
                    <a:pt x="5554" y="36444"/>
                  </a:cubicBezTo>
                  <a:cubicBezTo>
                    <a:pt x="4860" y="37088"/>
                    <a:pt x="4116" y="37783"/>
                    <a:pt x="3422" y="38477"/>
                  </a:cubicBezTo>
                  <a:cubicBezTo>
                    <a:pt x="2728" y="39171"/>
                    <a:pt x="2083" y="39865"/>
                    <a:pt x="1389" y="40460"/>
                  </a:cubicBezTo>
                  <a:cubicBezTo>
                    <a:pt x="1091" y="40708"/>
                    <a:pt x="794" y="40956"/>
                    <a:pt x="496" y="41204"/>
                  </a:cubicBezTo>
                  <a:cubicBezTo>
                    <a:pt x="149" y="41452"/>
                    <a:pt x="0" y="41948"/>
                    <a:pt x="248" y="42344"/>
                  </a:cubicBezTo>
                  <a:cubicBezTo>
                    <a:pt x="348" y="42609"/>
                    <a:pt x="601" y="42763"/>
                    <a:pt x="862" y="42763"/>
                  </a:cubicBezTo>
                  <a:cubicBezTo>
                    <a:pt x="992" y="42763"/>
                    <a:pt x="1124" y="42724"/>
                    <a:pt x="1240" y="42642"/>
                  </a:cubicBezTo>
                  <a:cubicBezTo>
                    <a:pt x="1686" y="42295"/>
                    <a:pt x="2133" y="41948"/>
                    <a:pt x="2529" y="41600"/>
                  </a:cubicBezTo>
                  <a:cubicBezTo>
                    <a:pt x="2926" y="41253"/>
                    <a:pt x="3273" y="40857"/>
                    <a:pt x="3620" y="40510"/>
                  </a:cubicBezTo>
                  <a:cubicBezTo>
                    <a:pt x="4314" y="39816"/>
                    <a:pt x="5008" y="39171"/>
                    <a:pt x="5703" y="38477"/>
                  </a:cubicBezTo>
                  <a:cubicBezTo>
                    <a:pt x="6397" y="37832"/>
                    <a:pt x="7140" y="37188"/>
                    <a:pt x="7785" y="36493"/>
                  </a:cubicBezTo>
                  <a:lnTo>
                    <a:pt x="9967" y="34361"/>
                  </a:lnTo>
                  <a:lnTo>
                    <a:pt x="12000" y="32279"/>
                  </a:lnTo>
                  <a:cubicBezTo>
                    <a:pt x="12694" y="31585"/>
                    <a:pt x="13388" y="30940"/>
                    <a:pt x="14082" y="30296"/>
                  </a:cubicBezTo>
                  <a:cubicBezTo>
                    <a:pt x="15470" y="28957"/>
                    <a:pt x="16908" y="27618"/>
                    <a:pt x="18297" y="26279"/>
                  </a:cubicBezTo>
                  <a:cubicBezTo>
                    <a:pt x="19189" y="25437"/>
                    <a:pt x="19933" y="24494"/>
                    <a:pt x="20826" y="23701"/>
                  </a:cubicBezTo>
                  <a:cubicBezTo>
                    <a:pt x="21123" y="23453"/>
                    <a:pt x="21321" y="23106"/>
                    <a:pt x="21321" y="22710"/>
                  </a:cubicBezTo>
                  <a:cubicBezTo>
                    <a:pt x="21272" y="22412"/>
                    <a:pt x="21173" y="22115"/>
                    <a:pt x="21024" y="21817"/>
                  </a:cubicBezTo>
                  <a:cubicBezTo>
                    <a:pt x="20875" y="21470"/>
                    <a:pt x="20677" y="21172"/>
                    <a:pt x="20528" y="20825"/>
                  </a:cubicBezTo>
                  <a:cubicBezTo>
                    <a:pt x="20181" y="20131"/>
                    <a:pt x="19834" y="19437"/>
                    <a:pt x="19437" y="18792"/>
                  </a:cubicBezTo>
                  <a:cubicBezTo>
                    <a:pt x="18594" y="17404"/>
                    <a:pt x="17702" y="16065"/>
                    <a:pt x="16760" y="14776"/>
                  </a:cubicBezTo>
                  <a:cubicBezTo>
                    <a:pt x="16264" y="13983"/>
                    <a:pt x="15718" y="13190"/>
                    <a:pt x="15173" y="12396"/>
                  </a:cubicBezTo>
                  <a:cubicBezTo>
                    <a:pt x="14677" y="11653"/>
                    <a:pt x="14082" y="10760"/>
                    <a:pt x="13537" y="9917"/>
                  </a:cubicBezTo>
                  <a:cubicBezTo>
                    <a:pt x="13041" y="9074"/>
                    <a:pt x="12495" y="8281"/>
                    <a:pt x="11950" y="7438"/>
                  </a:cubicBezTo>
                  <a:cubicBezTo>
                    <a:pt x="11752" y="7041"/>
                    <a:pt x="11504" y="6645"/>
                    <a:pt x="11256" y="6248"/>
                  </a:cubicBezTo>
                  <a:cubicBezTo>
                    <a:pt x="10958" y="5851"/>
                    <a:pt x="10661" y="5405"/>
                    <a:pt x="10413" y="4959"/>
                  </a:cubicBezTo>
                  <a:cubicBezTo>
                    <a:pt x="10016" y="4364"/>
                    <a:pt x="9570" y="3719"/>
                    <a:pt x="9173" y="3174"/>
                  </a:cubicBezTo>
                  <a:lnTo>
                    <a:pt x="9917" y="3174"/>
                  </a:lnTo>
                  <a:cubicBezTo>
                    <a:pt x="10859" y="3174"/>
                    <a:pt x="11801" y="3124"/>
                    <a:pt x="12743" y="3075"/>
                  </a:cubicBezTo>
                  <a:cubicBezTo>
                    <a:pt x="14628" y="2976"/>
                    <a:pt x="16512" y="2827"/>
                    <a:pt x="18396" y="2777"/>
                  </a:cubicBezTo>
                  <a:cubicBezTo>
                    <a:pt x="20280" y="2678"/>
                    <a:pt x="22214" y="2579"/>
                    <a:pt x="24148" y="2529"/>
                  </a:cubicBezTo>
                  <a:cubicBezTo>
                    <a:pt x="26081" y="2430"/>
                    <a:pt x="27866" y="2331"/>
                    <a:pt x="29701" y="2281"/>
                  </a:cubicBezTo>
                  <a:cubicBezTo>
                    <a:pt x="31585" y="2232"/>
                    <a:pt x="33568" y="2232"/>
                    <a:pt x="35453" y="2182"/>
                  </a:cubicBezTo>
                  <a:cubicBezTo>
                    <a:pt x="37386" y="2133"/>
                    <a:pt x="39171" y="2083"/>
                    <a:pt x="41056" y="2083"/>
                  </a:cubicBezTo>
                  <a:lnTo>
                    <a:pt x="57468" y="2083"/>
                  </a:lnTo>
                  <a:cubicBezTo>
                    <a:pt x="58261" y="2083"/>
                    <a:pt x="59005" y="2083"/>
                    <a:pt x="59798" y="2034"/>
                  </a:cubicBezTo>
                  <a:lnTo>
                    <a:pt x="60939" y="1984"/>
                  </a:lnTo>
                  <a:lnTo>
                    <a:pt x="61682" y="1984"/>
                  </a:lnTo>
                  <a:cubicBezTo>
                    <a:pt x="61980" y="2182"/>
                    <a:pt x="62277" y="2430"/>
                    <a:pt x="62575" y="2629"/>
                  </a:cubicBezTo>
                  <a:cubicBezTo>
                    <a:pt x="62872" y="2827"/>
                    <a:pt x="63219" y="3124"/>
                    <a:pt x="63567" y="3372"/>
                  </a:cubicBezTo>
                  <a:cubicBezTo>
                    <a:pt x="64261" y="3918"/>
                    <a:pt x="64905" y="4414"/>
                    <a:pt x="65599" y="5009"/>
                  </a:cubicBezTo>
                  <a:cubicBezTo>
                    <a:pt x="66988" y="6248"/>
                    <a:pt x="68376" y="7587"/>
                    <a:pt x="69715" y="8975"/>
                  </a:cubicBezTo>
                  <a:cubicBezTo>
                    <a:pt x="70459" y="9719"/>
                    <a:pt x="71153" y="10413"/>
                    <a:pt x="71847" y="11107"/>
                  </a:cubicBezTo>
                  <a:cubicBezTo>
                    <a:pt x="72591" y="11801"/>
                    <a:pt x="73285" y="12495"/>
                    <a:pt x="73979" y="13239"/>
                  </a:cubicBezTo>
                  <a:cubicBezTo>
                    <a:pt x="74624" y="13933"/>
                    <a:pt x="75268" y="14578"/>
                    <a:pt x="75913" y="15272"/>
                  </a:cubicBezTo>
                  <a:cubicBezTo>
                    <a:pt x="76607" y="15966"/>
                    <a:pt x="77152" y="16512"/>
                    <a:pt x="77797" y="17156"/>
                  </a:cubicBezTo>
                  <a:cubicBezTo>
                    <a:pt x="78392" y="17751"/>
                    <a:pt x="79037" y="18396"/>
                    <a:pt x="79632" y="19040"/>
                  </a:cubicBezTo>
                  <a:cubicBezTo>
                    <a:pt x="79929" y="19338"/>
                    <a:pt x="80227" y="19635"/>
                    <a:pt x="80524" y="19883"/>
                  </a:cubicBezTo>
                  <a:lnTo>
                    <a:pt x="80871" y="20230"/>
                  </a:lnTo>
                  <a:cubicBezTo>
                    <a:pt x="80722" y="20429"/>
                    <a:pt x="80524" y="20577"/>
                    <a:pt x="80375" y="20776"/>
                  </a:cubicBezTo>
                  <a:cubicBezTo>
                    <a:pt x="80078" y="21123"/>
                    <a:pt x="79780" y="21520"/>
                    <a:pt x="79483" y="21916"/>
                  </a:cubicBezTo>
                  <a:lnTo>
                    <a:pt x="77648" y="24296"/>
                  </a:lnTo>
                  <a:cubicBezTo>
                    <a:pt x="77053" y="25089"/>
                    <a:pt x="76458" y="25883"/>
                    <a:pt x="75814" y="26627"/>
                  </a:cubicBezTo>
                  <a:cubicBezTo>
                    <a:pt x="75169" y="27370"/>
                    <a:pt x="74574" y="28164"/>
                    <a:pt x="73929" y="28907"/>
                  </a:cubicBezTo>
                  <a:cubicBezTo>
                    <a:pt x="73235" y="29701"/>
                    <a:pt x="72591" y="30395"/>
                    <a:pt x="71946" y="31139"/>
                  </a:cubicBezTo>
                  <a:cubicBezTo>
                    <a:pt x="71252" y="31833"/>
                    <a:pt x="70657" y="32576"/>
                    <a:pt x="69963" y="33320"/>
                  </a:cubicBezTo>
                  <a:cubicBezTo>
                    <a:pt x="69318" y="34014"/>
                    <a:pt x="68624" y="34758"/>
                    <a:pt x="67979" y="35502"/>
                  </a:cubicBezTo>
                  <a:cubicBezTo>
                    <a:pt x="67285" y="36246"/>
                    <a:pt x="66740" y="36940"/>
                    <a:pt x="66095" y="37683"/>
                  </a:cubicBezTo>
                  <a:cubicBezTo>
                    <a:pt x="65699" y="38179"/>
                    <a:pt x="65252" y="38626"/>
                    <a:pt x="64856" y="39171"/>
                  </a:cubicBezTo>
                  <a:cubicBezTo>
                    <a:pt x="64459" y="39667"/>
                    <a:pt x="64162" y="40014"/>
                    <a:pt x="63864" y="40460"/>
                  </a:cubicBezTo>
                  <a:lnTo>
                    <a:pt x="63715" y="40658"/>
                  </a:lnTo>
                  <a:cubicBezTo>
                    <a:pt x="63616" y="40857"/>
                    <a:pt x="63616" y="41006"/>
                    <a:pt x="63616" y="41204"/>
                  </a:cubicBezTo>
                  <a:cubicBezTo>
                    <a:pt x="63616" y="41452"/>
                    <a:pt x="63715" y="41749"/>
                    <a:pt x="63864" y="41948"/>
                  </a:cubicBezTo>
                  <a:cubicBezTo>
                    <a:pt x="64038" y="42146"/>
                    <a:pt x="64285" y="42245"/>
                    <a:pt x="64533" y="42245"/>
                  </a:cubicBezTo>
                  <a:cubicBezTo>
                    <a:pt x="64781" y="42245"/>
                    <a:pt x="65029" y="42146"/>
                    <a:pt x="65203" y="41948"/>
                  </a:cubicBezTo>
                  <a:cubicBezTo>
                    <a:pt x="65451" y="41650"/>
                    <a:pt x="65649" y="41303"/>
                    <a:pt x="65897" y="41055"/>
                  </a:cubicBezTo>
                  <a:cubicBezTo>
                    <a:pt x="66145" y="40758"/>
                    <a:pt x="66492" y="40361"/>
                    <a:pt x="66789" y="40014"/>
                  </a:cubicBezTo>
                  <a:cubicBezTo>
                    <a:pt x="67384" y="39270"/>
                    <a:pt x="68029" y="38526"/>
                    <a:pt x="68674" y="37783"/>
                  </a:cubicBezTo>
                  <a:cubicBezTo>
                    <a:pt x="69318" y="37039"/>
                    <a:pt x="70012" y="36345"/>
                    <a:pt x="70657" y="35601"/>
                  </a:cubicBezTo>
                  <a:cubicBezTo>
                    <a:pt x="71302" y="34857"/>
                    <a:pt x="71946" y="34163"/>
                    <a:pt x="72591" y="33419"/>
                  </a:cubicBezTo>
                  <a:cubicBezTo>
                    <a:pt x="73235" y="32676"/>
                    <a:pt x="73929" y="31932"/>
                    <a:pt x="74624" y="31188"/>
                  </a:cubicBezTo>
                  <a:cubicBezTo>
                    <a:pt x="75318" y="30444"/>
                    <a:pt x="75863" y="29701"/>
                    <a:pt x="76508" y="28907"/>
                  </a:cubicBezTo>
                  <a:cubicBezTo>
                    <a:pt x="77103" y="28164"/>
                    <a:pt x="77747" y="27420"/>
                    <a:pt x="78342" y="26676"/>
                  </a:cubicBezTo>
                  <a:cubicBezTo>
                    <a:pt x="78987" y="25883"/>
                    <a:pt x="79582" y="25089"/>
                    <a:pt x="80177" y="24247"/>
                  </a:cubicBezTo>
                  <a:cubicBezTo>
                    <a:pt x="80475" y="23850"/>
                    <a:pt x="80722" y="23453"/>
                    <a:pt x="81070" y="23007"/>
                  </a:cubicBezTo>
                  <a:cubicBezTo>
                    <a:pt x="81367" y="22610"/>
                    <a:pt x="81665" y="22263"/>
                    <a:pt x="81962" y="21916"/>
                  </a:cubicBezTo>
                  <a:cubicBezTo>
                    <a:pt x="82111" y="21718"/>
                    <a:pt x="82260" y="21569"/>
                    <a:pt x="82408" y="21371"/>
                  </a:cubicBezTo>
                  <a:cubicBezTo>
                    <a:pt x="82557" y="21222"/>
                    <a:pt x="82607" y="21073"/>
                    <a:pt x="82755" y="20925"/>
                  </a:cubicBezTo>
                  <a:cubicBezTo>
                    <a:pt x="82954" y="20627"/>
                    <a:pt x="83053" y="20181"/>
                    <a:pt x="82954" y="19834"/>
                  </a:cubicBezTo>
                  <a:cubicBezTo>
                    <a:pt x="82904" y="19586"/>
                    <a:pt x="82755" y="19338"/>
                    <a:pt x="82557" y="19140"/>
                  </a:cubicBezTo>
                  <a:lnTo>
                    <a:pt x="82408" y="18941"/>
                  </a:lnTo>
                  <a:cubicBezTo>
                    <a:pt x="82210" y="18792"/>
                    <a:pt x="82061" y="18644"/>
                    <a:pt x="81912" y="18445"/>
                  </a:cubicBezTo>
                  <a:cubicBezTo>
                    <a:pt x="81218" y="17801"/>
                    <a:pt x="80574" y="17156"/>
                    <a:pt x="79929" y="16512"/>
                  </a:cubicBezTo>
                  <a:cubicBezTo>
                    <a:pt x="79285" y="15818"/>
                    <a:pt x="78541" y="15074"/>
                    <a:pt x="77847" y="14380"/>
                  </a:cubicBezTo>
                  <a:cubicBezTo>
                    <a:pt x="77152" y="13685"/>
                    <a:pt x="76458" y="12991"/>
                    <a:pt x="75764" y="12248"/>
                  </a:cubicBezTo>
                  <a:cubicBezTo>
                    <a:pt x="75070" y="11553"/>
                    <a:pt x="74326" y="10760"/>
                    <a:pt x="73582" y="10066"/>
                  </a:cubicBezTo>
                  <a:cubicBezTo>
                    <a:pt x="72839" y="9322"/>
                    <a:pt x="72144" y="8628"/>
                    <a:pt x="71450" y="7934"/>
                  </a:cubicBezTo>
                  <a:cubicBezTo>
                    <a:pt x="70756" y="7190"/>
                    <a:pt x="70062" y="6496"/>
                    <a:pt x="69368" y="5802"/>
                  </a:cubicBezTo>
                  <a:cubicBezTo>
                    <a:pt x="67930" y="4414"/>
                    <a:pt x="66393" y="3075"/>
                    <a:pt x="64856" y="1835"/>
                  </a:cubicBezTo>
                  <a:cubicBezTo>
                    <a:pt x="64459" y="1538"/>
                    <a:pt x="64062" y="1240"/>
                    <a:pt x="63666" y="943"/>
                  </a:cubicBezTo>
                  <a:lnTo>
                    <a:pt x="63120" y="546"/>
                  </a:lnTo>
                  <a:cubicBezTo>
                    <a:pt x="62872" y="397"/>
                    <a:pt x="62624" y="199"/>
                    <a:pt x="62327" y="100"/>
                  </a:cubicBezTo>
                  <a:cubicBezTo>
                    <a:pt x="62178" y="1"/>
                    <a:pt x="61980" y="1"/>
                    <a:pt x="61831" y="1"/>
                  </a:cubicBezTo>
                  <a:cubicBezTo>
                    <a:pt x="61633" y="1"/>
                    <a:pt x="61434" y="1"/>
                    <a:pt x="61286" y="50"/>
                  </a:cubicBezTo>
                  <a:lnTo>
                    <a:pt x="61187"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4"/>
            <p:cNvSpPr/>
            <p:nvPr/>
          </p:nvSpPr>
          <p:spPr>
            <a:xfrm>
              <a:off x="4351201" y="3290081"/>
              <a:ext cx="1490556" cy="75333"/>
            </a:xfrm>
            <a:custGeom>
              <a:rect b="b" l="l" r="r" t="t"/>
              <a:pathLst>
                <a:path extrusionOk="0" h="3769" w="65104">
                  <a:moveTo>
                    <a:pt x="37535" y="1"/>
                  </a:moveTo>
                  <a:cubicBezTo>
                    <a:pt x="36692" y="1"/>
                    <a:pt x="35849" y="50"/>
                    <a:pt x="35006" y="50"/>
                  </a:cubicBezTo>
                  <a:cubicBezTo>
                    <a:pt x="33221" y="50"/>
                    <a:pt x="31436" y="199"/>
                    <a:pt x="29651" y="298"/>
                  </a:cubicBezTo>
                  <a:cubicBezTo>
                    <a:pt x="27866" y="348"/>
                    <a:pt x="26180" y="497"/>
                    <a:pt x="24445" y="596"/>
                  </a:cubicBezTo>
                  <a:cubicBezTo>
                    <a:pt x="22710" y="695"/>
                    <a:pt x="20974" y="794"/>
                    <a:pt x="19239" y="844"/>
                  </a:cubicBezTo>
                  <a:cubicBezTo>
                    <a:pt x="18346" y="893"/>
                    <a:pt x="17503" y="943"/>
                    <a:pt x="16611" y="992"/>
                  </a:cubicBezTo>
                  <a:cubicBezTo>
                    <a:pt x="15718" y="1042"/>
                    <a:pt x="14925" y="1092"/>
                    <a:pt x="14082" y="1141"/>
                  </a:cubicBezTo>
                  <a:cubicBezTo>
                    <a:pt x="13239" y="1240"/>
                    <a:pt x="12297" y="1290"/>
                    <a:pt x="11454" y="1339"/>
                  </a:cubicBezTo>
                  <a:cubicBezTo>
                    <a:pt x="10562" y="1389"/>
                    <a:pt x="9768" y="1439"/>
                    <a:pt x="8876" y="1488"/>
                  </a:cubicBezTo>
                  <a:cubicBezTo>
                    <a:pt x="8033" y="1538"/>
                    <a:pt x="7140" y="1587"/>
                    <a:pt x="6248" y="1687"/>
                  </a:cubicBezTo>
                  <a:cubicBezTo>
                    <a:pt x="5355" y="1736"/>
                    <a:pt x="4562" y="1786"/>
                    <a:pt x="3669" y="1786"/>
                  </a:cubicBezTo>
                  <a:cubicBezTo>
                    <a:pt x="2727" y="1835"/>
                    <a:pt x="1736" y="1934"/>
                    <a:pt x="744" y="2034"/>
                  </a:cubicBezTo>
                  <a:cubicBezTo>
                    <a:pt x="546" y="2034"/>
                    <a:pt x="347" y="2133"/>
                    <a:pt x="199" y="2281"/>
                  </a:cubicBezTo>
                  <a:cubicBezTo>
                    <a:pt x="50" y="2430"/>
                    <a:pt x="0" y="2678"/>
                    <a:pt x="0" y="2876"/>
                  </a:cubicBezTo>
                  <a:cubicBezTo>
                    <a:pt x="0" y="3124"/>
                    <a:pt x="50" y="3323"/>
                    <a:pt x="199" y="3521"/>
                  </a:cubicBezTo>
                  <a:cubicBezTo>
                    <a:pt x="347" y="3670"/>
                    <a:pt x="546" y="3769"/>
                    <a:pt x="744" y="3769"/>
                  </a:cubicBezTo>
                  <a:cubicBezTo>
                    <a:pt x="1637" y="3670"/>
                    <a:pt x="2479" y="3620"/>
                    <a:pt x="3322" y="3571"/>
                  </a:cubicBezTo>
                  <a:cubicBezTo>
                    <a:pt x="4215" y="3521"/>
                    <a:pt x="5008" y="3521"/>
                    <a:pt x="5802" y="3471"/>
                  </a:cubicBezTo>
                  <a:cubicBezTo>
                    <a:pt x="6644" y="3422"/>
                    <a:pt x="7537" y="3372"/>
                    <a:pt x="8380" y="3323"/>
                  </a:cubicBezTo>
                  <a:cubicBezTo>
                    <a:pt x="9272" y="3323"/>
                    <a:pt x="10165" y="3224"/>
                    <a:pt x="11057" y="3224"/>
                  </a:cubicBezTo>
                  <a:cubicBezTo>
                    <a:pt x="12793" y="3124"/>
                    <a:pt x="14528" y="2976"/>
                    <a:pt x="16214" y="2926"/>
                  </a:cubicBezTo>
                  <a:cubicBezTo>
                    <a:pt x="17107" y="2876"/>
                    <a:pt x="17949" y="2827"/>
                    <a:pt x="18842" y="2777"/>
                  </a:cubicBezTo>
                  <a:cubicBezTo>
                    <a:pt x="19685" y="2777"/>
                    <a:pt x="20577" y="2728"/>
                    <a:pt x="21470" y="2678"/>
                  </a:cubicBezTo>
                  <a:cubicBezTo>
                    <a:pt x="23205" y="2579"/>
                    <a:pt x="24891" y="2529"/>
                    <a:pt x="26627" y="2430"/>
                  </a:cubicBezTo>
                  <a:cubicBezTo>
                    <a:pt x="28362" y="2331"/>
                    <a:pt x="30197" y="2232"/>
                    <a:pt x="31932" y="2182"/>
                  </a:cubicBezTo>
                  <a:cubicBezTo>
                    <a:pt x="32825" y="2133"/>
                    <a:pt x="33667" y="2083"/>
                    <a:pt x="34560" y="2083"/>
                  </a:cubicBezTo>
                  <a:cubicBezTo>
                    <a:pt x="35452" y="2034"/>
                    <a:pt x="36246" y="2034"/>
                    <a:pt x="37138" y="2034"/>
                  </a:cubicBezTo>
                  <a:cubicBezTo>
                    <a:pt x="38295" y="2034"/>
                    <a:pt x="39452" y="2012"/>
                    <a:pt x="40609" y="2012"/>
                  </a:cubicBezTo>
                  <a:cubicBezTo>
                    <a:pt x="41188" y="2012"/>
                    <a:pt x="41766" y="2017"/>
                    <a:pt x="42345" y="2034"/>
                  </a:cubicBezTo>
                  <a:cubicBezTo>
                    <a:pt x="44080" y="2083"/>
                    <a:pt x="45915" y="2182"/>
                    <a:pt x="47700" y="2232"/>
                  </a:cubicBezTo>
                  <a:cubicBezTo>
                    <a:pt x="48543" y="2232"/>
                    <a:pt x="49385" y="2281"/>
                    <a:pt x="50179" y="2281"/>
                  </a:cubicBezTo>
                  <a:cubicBezTo>
                    <a:pt x="50972" y="2281"/>
                    <a:pt x="51914" y="2281"/>
                    <a:pt x="52807" y="2331"/>
                  </a:cubicBezTo>
                  <a:cubicBezTo>
                    <a:pt x="54443" y="2331"/>
                    <a:pt x="56129" y="2381"/>
                    <a:pt x="57765" y="2480"/>
                  </a:cubicBezTo>
                  <a:cubicBezTo>
                    <a:pt x="58608" y="2529"/>
                    <a:pt x="59451" y="2529"/>
                    <a:pt x="60244" y="2529"/>
                  </a:cubicBezTo>
                  <a:cubicBezTo>
                    <a:pt x="61087" y="2579"/>
                    <a:pt x="61781" y="2579"/>
                    <a:pt x="62575" y="2678"/>
                  </a:cubicBezTo>
                  <a:lnTo>
                    <a:pt x="63368" y="2777"/>
                  </a:lnTo>
                  <a:lnTo>
                    <a:pt x="63715" y="2777"/>
                  </a:lnTo>
                  <a:cubicBezTo>
                    <a:pt x="63864" y="2827"/>
                    <a:pt x="64013" y="2827"/>
                    <a:pt x="64161" y="2827"/>
                  </a:cubicBezTo>
                  <a:cubicBezTo>
                    <a:pt x="64608" y="2827"/>
                    <a:pt x="64955" y="2529"/>
                    <a:pt x="65004" y="2133"/>
                  </a:cubicBezTo>
                  <a:cubicBezTo>
                    <a:pt x="65103" y="1835"/>
                    <a:pt x="65054" y="1587"/>
                    <a:pt x="64955" y="1339"/>
                  </a:cubicBezTo>
                  <a:cubicBezTo>
                    <a:pt x="64806" y="1141"/>
                    <a:pt x="64657" y="943"/>
                    <a:pt x="64409" y="893"/>
                  </a:cubicBezTo>
                  <a:cubicBezTo>
                    <a:pt x="64161" y="844"/>
                    <a:pt x="63913" y="844"/>
                    <a:pt x="63666" y="794"/>
                  </a:cubicBezTo>
                  <a:cubicBezTo>
                    <a:pt x="63418" y="794"/>
                    <a:pt x="63170" y="794"/>
                    <a:pt x="62971" y="744"/>
                  </a:cubicBezTo>
                  <a:cubicBezTo>
                    <a:pt x="62575" y="695"/>
                    <a:pt x="62178" y="645"/>
                    <a:pt x="61781" y="596"/>
                  </a:cubicBezTo>
                  <a:lnTo>
                    <a:pt x="60641" y="546"/>
                  </a:lnTo>
                  <a:cubicBezTo>
                    <a:pt x="59798" y="546"/>
                    <a:pt x="58955" y="497"/>
                    <a:pt x="58162" y="497"/>
                  </a:cubicBezTo>
                  <a:cubicBezTo>
                    <a:pt x="57319" y="447"/>
                    <a:pt x="56526" y="447"/>
                    <a:pt x="55732" y="397"/>
                  </a:cubicBezTo>
                  <a:cubicBezTo>
                    <a:pt x="54046" y="348"/>
                    <a:pt x="52311" y="348"/>
                    <a:pt x="50625" y="348"/>
                  </a:cubicBezTo>
                  <a:cubicBezTo>
                    <a:pt x="48939" y="348"/>
                    <a:pt x="47204" y="298"/>
                    <a:pt x="45468" y="199"/>
                  </a:cubicBezTo>
                  <a:cubicBezTo>
                    <a:pt x="43783" y="149"/>
                    <a:pt x="41948" y="50"/>
                    <a:pt x="40163" y="50"/>
                  </a:cubicBezTo>
                  <a:lnTo>
                    <a:pt x="37485" y="50"/>
                  </a:lnTo>
                  <a:lnTo>
                    <a:pt x="37535"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5" name="Google Shape;1735;p34"/>
          <p:cNvGrpSpPr/>
          <p:nvPr/>
        </p:nvGrpSpPr>
        <p:grpSpPr>
          <a:xfrm>
            <a:off x="250143" y="2607703"/>
            <a:ext cx="1437016" cy="763961"/>
            <a:chOff x="1317911" y="2500235"/>
            <a:chExt cx="1689216" cy="898038"/>
          </a:xfrm>
        </p:grpSpPr>
        <p:sp>
          <p:nvSpPr>
            <p:cNvPr id="1736" name="Google Shape;1736;p34"/>
            <p:cNvSpPr/>
            <p:nvPr/>
          </p:nvSpPr>
          <p:spPr>
            <a:xfrm>
              <a:off x="1325855" y="2506171"/>
              <a:ext cx="355330" cy="408664"/>
            </a:xfrm>
            <a:custGeom>
              <a:rect b="b" l="l" r="r" t="t"/>
              <a:pathLst>
                <a:path extrusionOk="0" h="20446" w="15520">
                  <a:moveTo>
                    <a:pt x="992" y="1"/>
                  </a:moveTo>
                  <a:cubicBezTo>
                    <a:pt x="843" y="1"/>
                    <a:pt x="645" y="50"/>
                    <a:pt x="546" y="150"/>
                  </a:cubicBezTo>
                  <a:cubicBezTo>
                    <a:pt x="99" y="447"/>
                    <a:pt x="0" y="992"/>
                    <a:pt x="248" y="1439"/>
                  </a:cubicBezTo>
                  <a:cubicBezTo>
                    <a:pt x="793" y="2430"/>
                    <a:pt x="1339" y="3372"/>
                    <a:pt x="1934" y="4364"/>
                  </a:cubicBezTo>
                  <a:cubicBezTo>
                    <a:pt x="2430" y="5207"/>
                    <a:pt x="2876" y="6099"/>
                    <a:pt x="3421" y="6893"/>
                  </a:cubicBezTo>
                  <a:cubicBezTo>
                    <a:pt x="3967" y="7736"/>
                    <a:pt x="4661" y="8678"/>
                    <a:pt x="5256" y="9521"/>
                  </a:cubicBezTo>
                  <a:cubicBezTo>
                    <a:pt x="5901" y="10413"/>
                    <a:pt x="6496" y="11256"/>
                    <a:pt x="7140" y="12099"/>
                  </a:cubicBezTo>
                  <a:cubicBezTo>
                    <a:pt x="7686" y="12843"/>
                    <a:pt x="8231" y="13537"/>
                    <a:pt x="8727" y="14231"/>
                  </a:cubicBezTo>
                  <a:cubicBezTo>
                    <a:pt x="9223" y="14975"/>
                    <a:pt x="9768" y="15619"/>
                    <a:pt x="10313" y="16264"/>
                  </a:cubicBezTo>
                  <a:cubicBezTo>
                    <a:pt x="10859" y="16859"/>
                    <a:pt x="11404" y="17603"/>
                    <a:pt x="11999" y="18247"/>
                  </a:cubicBezTo>
                  <a:lnTo>
                    <a:pt x="12892" y="19239"/>
                  </a:lnTo>
                  <a:lnTo>
                    <a:pt x="13288" y="19636"/>
                  </a:lnTo>
                  <a:cubicBezTo>
                    <a:pt x="13536" y="19983"/>
                    <a:pt x="13883" y="20280"/>
                    <a:pt x="14330" y="20429"/>
                  </a:cubicBezTo>
                  <a:cubicBezTo>
                    <a:pt x="14387" y="20440"/>
                    <a:pt x="14445" y="20446"/>
                    <a:pt x="14503" y="20446"/>
                  </a:cubicBezTo>
                  <a:cubicBezTo>
                    <a:pt x="14946" y="20446"/>
                    <a:pt x="15382" y="20124"/>
                    <a:pt x="15470" y="19685"/>
                  </a:cubicBezTo>
                  <a:cubicBezTo>
                    <a:pt x="15520" y="19388"/>
                    <a:pt x="15520" y="19090"/>
                    <a:pt x="15371" y="18842"/>
                  </a:cubicBezTo>
                  <a:lnTo>
                    <a:pt x="15222" y="18644"/>
                  </a:lnTo>
                  <a:cubicBezTo>
                    <a:pt x="15123" y="18545"/>
                    <a:pt x="15024" y="18446"/>
                    <a:pt x="14925" y="18396"/>
                  </a:cubicBezTo>
                  <a:cubicBezTo>
                    <a:pt x="14578" y="18049"/>
                    <a:pt x="14280" y="17702"/>
                    <a:pt x="13933" y="17355"/>
                  </a:cubicBezTo>
                  <a:cubicBezTo>
                    <a:pt x="13586" y="17008"/>
                    <a:pt x="13288" y="16611"/>
                    <a:pt x="12941" y="16264"/>
                  </a:cubicBezTo>
                  <a:cubicBezTo>
                    <a:pt x="12247" y="15471"/>
                    <a:pt x="11603" y="14677"/>
                    <a:pt x="10958" y="13884"/>
                  </a:cubicBezTo>
                  <a:cubicBezTo>
                    <a:pt x="10313" y="13091"/>
                    <a:pt x="9718" y="12248"/>
                    <a:pt x="9074" y="11405"/>
                  </a:cubicBezTo>
                  <a:cubicBezTo>
                    <a:pt x="8826" y="11058"/>
                    <a:pt x="8479" y="10661"/>
                    <a:pt x="8231" y="10314"/>
                  </a:cubicBezTo>
                  <a:cubicBezTo>
                    <a:pt x="7983" y="9917"/>
                    <a:pt x="7586" y="9422"/>
                    <a:pt x="7239" y="9025"/>
                  </a:cubicBezTo>
                  <a:cubicBezTo>
                    <a:pt x="6446" y="7884"/>
                    <a:pt x="5553" y="6843"/>
                    <a:pt x="4711" y="5703"/>
                  </a:cubicBezTo>
                  <a:cubicBezTo>
                    <a:pt x="4215" y="4910"/>
                    <a:pt x="3818" y="4067"/>
                    <a:pt x="3322" y="3224"/>
                  </a:cubicBezTo>
                  <a:cubicBezTo>
                    <a:pt x="2777" y="2331"/>
                    <a:pt x="2231" y="1389"/>
                    <a:pt x="1686" y="497"/>
                  </a:cubicBezTo>
                  <a:cubicBezTo>
                    <a:pt x="1587" y="298"/>
                    <a:pt x="1438" y="150"/>
                    <a:pt x="1190" y="50"/>
                  </a:cubicBezTo>
                  <a:cubicBezTo>
                    <a:pt x="1141" y="50"/>
                    <a:pt x="1041" y="1"/>
                    <a:pt x="992"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4"/>
            <p:cNvSpPr/>
            <p:nvPr/>
          </p:nvSpPr>
          <p:spPr>
            <a:xfrm>
              <a:off x="1317911" y="2882775"/>
              <a:ext cx="1182916" cy="515498"/>
            </a:xfrm>
            <a:custGeom>
              <a:rect b="b" l="l" r="r" t="t"/>
              <a:pathLst>
                <a:path extrusionOk="0" h="25791" w="51667">
                  <a:moveTo>
                    <a:pt x="14776" y="0"/>
                  </a:moveTo>
                  <a:cubicBezTo>
                    <a:pt x="14478" y="0"/>
                    <a:pt x="14181" y="199"/>
                    <a:pt x="14032" y="496"/>
                  </a:cubicBezTo>
                  <a:cubicBezTo>
                    <a:pt x="13536" y="1438"/>
                    <a:pt x="12991" y="2380"/>
                    <a:pt x="12445" y="3322"/>
                  </a:cubicBezTo>
                  <a:cubicBezTo>
                    <a:pt x="11900" y="4264"/>
                    <a:pt x="11404" y="5058"/>
                    <a:pt x="10908" y="5901"/>
                  </a:cubicBezTo>
                  <a:cubicBezTo>
                    <a:pt x="10413" y="6743"/>
                    <a:pt x="9818" y="7636"/>
                    <a:pt x="9322" y="8479"/>
                  </a:cubicBezTo>
                  <a:cubicBezTo>
                    <a:pt x="8776" y="9371"/>
                    <a:pt x="8231" y="10214"/>
                    <a:pt x="7636" y="11107"/>
                  </a:cubicBezTo>
                  <a:cubicBezTo>
                    <a:pt x="6793" y="12445"/>
                    <a:pt x="5900" y="13784"/>
                    <a:pt x="4958" y="15123"/>
                  </a:cubicBezTo>
                  <a:cubicBezTo>
                    <a:pt x="4661" y="15619"/>
                    <a:pt x="4363" y="16065"/>
                    <a:pt x="4016" y="16511"/>
                  </a:cubicBezTo>
                  <a:cubicBezTo>
                    <a:pt x="3719" y="16957"/>
                    <a:pt x="3471" y="17354"/>
                    <a:pt x="3173" y="17751"/>
                  </a:cubicBezTo>
                  <a:cubicBezTo>
                    <a:pt x="2628" y="18544"/>
                    <a:pt x="2083" y="19288"/>
                    <a:pt x="1488" y="20032"/>
                  </a:cubicBezTo>
                  <a:cubicBezTo>
                    <a:pt x="1140" y="20428"/>
                    <a:pt x="843" y="20875"/>
                    <a:pt x="496" y="21321"/>
                  </a:cubicBezTo>
                  <a:lnTo>
                    <a:pt x="347" y="21618"/>
                  </a:lnTo>
                  <a:lnTo>
                    <a:pt x="248" y="21717"/>
                  </a:lnTo>
                  <a:cubicBezTo>
                    <a:pt x="248" y="21767"/>
                    <a:pt x="198" y="21817"/>
                    <a:pt x="198" y="21866"/>
                  </a:cubicBezTo>
                  <a:lnTo>
                    <a:pt x="50" y="22213"/>
                  </a:lnTo>
                  <a:cubicBezTo>
                    <a:pt x="0" y="22362"/>
                    <a:pt x="0" y="22511"/>
                    <a:pt x="0" y="22709"/>
                  </a:cubicBezTo>
                  <a:lnTo>
                    <a:pt x="0" y="22957"/>
                  </a:lnTo>
                  <a:cubicBezTo>
                    <a:pt x="50" y="23106"/>
                    <a:pt x="99" y="23205"/>
                    <a:pt x="149" y="23304"/>
                  </a:cubicBezTo>
                  <a:cubicBezTo>
                    <a:pt x="248" y="23502"/>
                    <a:pt x="397" y="23651"/>
                    <a:pt x="545" y="23750"/>
                  </a:cubicBezTo>
                  <a:cubicBezTo>
                    <a:pt x="694" y="23849"/>
                    <a:pt x="893" y="23949"/>
                    <a:pt x="1041" y="23998"/>
                  </a:cubicBezTo>
                  <a:cubicBezTo>
                    <a:pt x="1587" y="24048"/>
                    <a:pt x="2083" y="24097"/>
                    <a:pt x="2628" y="24097"/>
                  </a:cubicBezTo>
                  <a:lnTo>
                    <a:pt x="3967" y="24097"/>
                  </a:lnTo>
                  <a:cubicBezTo>
                    <a:pt x="4413" y="24097"/>
                    <a:pt x="4909" y="24147"/>
                    <a:pt x="5355" y="24147"/>
                  </a:cubicBezTo>
                  <a:cubicBezTo>
                    <a:pt x="5851" y="24197"/>
                    <a:pt x="6347" y="24197"/>
                    <a:pt x="6843" y="24246"/>
                  </a:cubicBezTo>
                  <a:cubicBezTo>
                    <a:pt x="7735" y="24296"/>
                    <a:pt x="8677" y="24345"/>
                    <a:pt x="9570" y="24444"/>
                  </a:cubicBezTo>
                  <a:cubicBezTo>
                    <a:pt x="10561" y="24593"/>
                    <a:pt x="11553" y="24742"/>
                    <a:pt x="12545" y="24841"/>
                  </a:cubicBezTo>
                  <a:cubicBezTo>
                    <a:pt x="13536" y="24990"/>
                    <a:pt x="14330" y="25039"/>
                    <a:pt x="15272" y="25139"/>
                  </a:cubicBezTo>
                  <a:cubicBezTo>
                    <a:pt x="16164" y="25238"/>
                    <a:pt x="17205" y="25387"/>
                    <a:pt x="18197" y="25486"/>
                  </a:cubicBezTo>
                  <a:cubicBezTo>
                    <a:pt x="20032" y="25684"/>
                    <a:pt x="21966" y="25684"/>
                    <a:pt x="23850" y="25734"/>
                  </a:cubicBezTo>
                  <a:cubicBezTo>
                    <a:pt x="24966" y="25762"/>
                    <a:pt x="26033" y="25791"/>
                    <a:pt x="27098" y="25791"/>
                  </a:cubicBezTo>
                  <a:cubicBezTo>
                    <a:pt x="27878" y="25791"/>
                    <a:pt x="28656" y="25776"/>
                    <a:pt x="29453" y="25734"/>
                  </a:cubicBezTo>
                  <a:cubicBezTo>
                    <a:pt x="30246" y="25684"/>
                    <a:pt x="31039" y="25585"/>
                    <a:pt x="31833" y="25486"/>
                  </a:cubicBezTo>
                  <a:cubicBezTo>
                    <a:pt x="32626" y="25436"/>
                    <a:pt x="33618" y="25238"/>
                    <a:pt x="34461" y="25089"/>
                  </a:cubicBezTo>
                  <a:cubicBezTo>
                    <a:pt x="35353" y="24940"/>
                    <a:pt x="36246" y="24891"/>
                    <a:pt x="37188" y="24792"/>
                  </a:cubicBezTo>
                  <a:cubicBezTo>
                    <a:pt x="38080" y="24742"/>
                    <a:pt x="39072" y="24742"/>
                    <a:pt x="40014" y="24742"/>
                  </a:cubicBezTo>
                  <a:lnTo>
                    <a:pt x="42840" y="24692"/>
                  </a:lnTo>
                  <a:cubicBezTo>
                    <a:pt x="43832" y="24692"/>
                    <a:pt x="44774" y="24544"/>
                    <a:pt x="45716" y="24494"/>
                  </a:cubicBezTo>
                  <a:lnTo>
                    <a:pt x="48394" y="24296"/>
                  </a:lnTo>
                  <a:lnTo>
                    <a:pt x="49633" y="24197"/>
                  </a:lnTo>
                  <a:cubicBezTo>
                    <a:pt x="50079" y="24197"/>
                    <a:pt x="50575" y="24147"/>
                    <a:pt x="51021" y="24048"/>
                  </a:cubicBezTo>
                  <a:cubicBezTo>
                    <a:pt x="51418" y="23899"/>
                    <a:pt x="51666" y="23502"/>
                    <a:pt x="51666" y="23106"/>
                  </a:cubicBezTo>
                  <a:cubicBezTo>
                    <a:pt x="51666" y="22858"/>
                    <a:pt x="51567" y="22610"/>
                    <a:pt x="51369" y="22412"/>
                  </a:cubicBezTo>
                  <a:cubicBezTo>
                    <a:pt x="51220" y="22213"/>
                    <a:pt x="51021" y="22114"/>
                    <a:pt x="50774" y="22114"/>
                  </a:cubicBezTo>
                  <a:cubicBezTo>
                    <a:pt x="49881" y="22213"/>
                    <a:pt x="49038" y="22263"/>
                    <a:pt x="48146" y="22312"/>
                  </a:cubicBezTo>
                  <a:cubicBezTo>
                    <a:pt x="47253" y="22362"/>
                    <a:pt x="46261" y="22461"/>
                    <a:pt x="45369" y="22560"/>
                  </a:cubicBezTo>
                  <a:cubicBezTo>
                    <a:pt x="44427" y="22610"/>
                    <a:pt x="43485" y="22709"/>
                    <a:pt x="42592" y="22709"/>
                  </a:cubicBezTo>
                  <a:lnTo>
                    <a:pt x="39667" y="22808"/>
                  </a:lnTo>
                  <a:cubicBezTo>
                    <a:pt x="38526" y="22858"/>
                    <a:pt x="37386" y="22907"/>
                    <a:pt x="36196" y="23007"/>
                  </a:cubicBezTo>
                  <a:cubicBezTo>
                    <a:pt x="35056" y="23106"/>
                    <a:pt x="33766" y="23304"/>
                    <a:pt x="32576" y="23552"/>
                  </a:cubicBezTo>
                  <a:cubicBezTo>
                    <a:pt x="30742" y="23800"/>
                    <a:pt x="28957" y="23899"/>
                    <a:pt x="27122" y="23949"/>
                  </a:cubicBezTo>
                  <a:cubicBezTo>
                    <a:pt x="26180" y="23949"/>
                    <a:pt x="25238" y="23949"/>
                    <a:pt x="24296" y="23899"/>
                  </a:cubicBezTo>
                  <a:cubicBezTo>
                    <a:pt x="23354" y="23849"/>
                    <a:pt x="22461" y="23849"/>
                    <a:pt x="21569" y="23800"/>
                  </a:cubicBezTo>
                  <a:cubicBezTo>
                    <a:pt x="20528" y="23750"/>
                    <a:pt x="19536" y="23701"/>
                    <a:pt x="18544" y="23602"/>
                  </a:cubicBezTo>
                  <a:cubicBezTo>
                    <a:pt x="17553" y="23552"/>
                    <a:pt x="16660" y="23403"/>
                    <a:pt x="15768" y="23304"/>
                  </a:cubicBezTo>
                  <a:cubicBezTo>
                    <a:pt x="14875" y="23205"/>
                    <a:pt x="13933" y="23106"/>
                    <a:pt x="12991" y="22957"/>
                  </a:cubicBezTo>
                  <a:cubicBezTo>
                    <a:pt x="12049" y="22858"/>
                    <a:pt x="11107" y="22709"/>
                    <a:pt x="10214" y="22560"/>
                  </a:cubicBezTo>
                  <a:cubicBezTo>
                    <a:pt x="9421" y="22461"/>
                    <a:pt x="8677" y="22362"/>
                    <a:pt x="7933" y="22312"/>
                  </a:cubicBezTo>
                  <a:cubicBezTo>
                    <a:pt x="7140" y="22213"/>
                    <a:pt x="6495" y="22213"/>
                    <a:pt x="5801" y="22164"/>
                  </a:cubicBezTo>
                  <a:cubicBezTo>
                    <a:pt x="5107" y="22065"/>
                    <a:pt x="4363" y="22015"/>
                    <a:pt x="3570" y="22015"/>
                  </a:cubicBezTo>
                  <a:lnTo>
                    <a:pt x="2380" y="22015"/>
                  </a:lnTo>
                  <a:cubicBezTo>
                    <a:pt x="2876" y="21370"/>
                    <a:pt x="3421" y="20726"/>
                    <a:pt x="3917" y="20032"/>
                  </a:cubicBezTo>
                  <a:cubicBezTo>
                    <a:pt x="4512" y="19189"/>
                    <a:pt x="5058" y="18296"/>
                    <a:pt x="5653" y="17404"/>
                  </a:cubicBezTo>
                  <a:cubicBezTo>
                    <a:pt x="6248" y="16561"/>
                    <a:pt x="6793" y="15768"/>
                    <a:pt x="7338" y="14925"/>
                  </a:cubicBezTo>
                  <a:cubicBezTo>
                    <a:pt x="7933" y="14131"/>
                    <a:pt x="8429" y="13288"/>
                    <a:pt x="8975" y="12445"/>
                  </a:cubicBezTo>
                  <a:cubicBezTo>
                    <a:pt x="9520" y="11603"/>
                    <a:pt x="10065" y="10760"/>
                    <a:pt x="10561" y="9917"/>
                  </a:cubicBezTo>
                  <a:cubicBezTo>
                    <a:pt x="11107" y="9074"/>
                    <a:pt x="11702" y="8181"/>
                    <a:pt x="12247" y="7289"/>
                  </a:cubicBezTo>
                  <a:cubicBezTo>
                    <a:pt x="12743" y="6396"/>
                    <a:pt x="13239" y="5553"/>
                    <a:pt x="13735" y="4661"/>
                  </a:cubicBezTo>
                  <a:cubicBezTo>
                    <a:pt x="14230" y="3818"/>
                    <a:pt x="14776" y="2926"/>
                    <a:pt x="15272" y="1984"/>
                  </a:cubicBezTo>
                  <a:cubicBezTo>
                    <a:pt x="15371" y="1835"/>
                    <a:pt x="15470" y="1686"/>
                    <a:pt x="15569" y="1488"/>
                  </a:cubicBezTo>
                  <a:cubicBezTo>
                    <a:pt x="15768" y="1041"/>
                    <a:pt x="15668" y="446"/>
                    <a:pt x="15222" y="149"/>
                  </a:cubicBezTo>
                  <a:cubicBezTo>
                    <a:pt x="15123" y="50"/>
                    <a:pt x="14974" y="0"/>
                    <a:pt x="14776"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4"/>
            <p:cNvSpPr/>
            <p:nvPr/>
          </p:nvSpPr>
          <p:spPr>
            <a:xfrm>
              <a:off x="1323566" y="2500235"/>
              <a:ext cx="1361154" cy="98139"/>
            </a:xfrm>
            <a:custGeom>
              <a:rect b="b" l="l" r="r" t="t"/>
              <a:pathLst>
                <a:path extrusionOk="0" h="4910" w="59452">
                  <a:moveTo>
                    <a:pt x="943" y="0"/>
                  </a:moveTo>
                  <a:cubicBezTo>
                    <a:pt x="794" y="0"/>
                    <a:pt x="646" y="50"/>
                    <a:pt x="497" y="149"/>
                  </a:cubicBezTo>
                  <a:cubicBezTo>
                    <a:pt x="298" y="298"/>
                    <a:pt x="150" y="496"/>
                    <a:pt x="100" y="744"/>
                  </a:cubicBezTo>
                  <a:cubicBezTo>
                    <a:pt x="1" y="992"/>
                    <a:pt x="51" y="1289"/>
                    <a:pt x="150" y="1537"/>
                  </a:cubicBezTo>
                  <a:cubicBezTo>
                    <a:pt x="298" y="1736"/>
                    <a:pt x="447" y="1884"/>
                    <a:pt x="695" y="1984"/>
                  </a:cubicBezTo>
                  <a:cubicBezTo>
                    <a:pt x="1687" y="2132"/>
                    <a:pt x="2728" y="2232"/>
                    <a:pt x="3720" y="2281"/>
                  </a:cubicBezTo>
                  <a:lnTo>
                    <a:pt x="6496" y="2281"/>
                  </a:lnTo>
                  <a:cubicBezTo>
                    <a:pt x="8331" y="2281"/>
                    <a:pt x="10166" y="2380"/>
                    <a:pt x="12000" y="2479"/>
                  </a:cubicBezTo>
                  <a:cubicBezTo>
                    <a:pt x="13835" y="2628"/>
                    <a:pt x="15719" y="2876"/>
                    <a:pt x="17553" y="2975"/>
                  </a:cubicBezTo>
                  <a:cubicBezTo>
                    <a:pt x="19438" y="3074"/>
                    <a:pt x="21371" y="3174"/>
                    <a:pt x="23256" y="3322"/>
                  </a:cubicBezTo>
                  <a:cubicBezTo>
                    <a:pt x="25189" y="3422"/>
                    <a:pt x="27123" y="3620"/>
                    <a:pt x="29007" y="3719"/>
                  </a:cubicBezTo>
                  <a:cubicBezTo>
                    <a:pt x="30941" y="3868"/>
                    <a:pt x="32726" y="4066"/>
                    <a:pt x="34610" y="4264"/>
                  </a:cubicBezTo>
                  <a:cubicBezTo>
                    <a:pt x="36445" y="4413"/>
                    <a:pt x="38329" y="4562"/>
                    <a:pt x="40213" y="4661"/>
                  </a:cubicBezTo>
                  <a:cubicBezTo>
                    <a:pt x="42097" y="4810"/>
                    <a:pt x="43932" y="4859"/>
                    <a:pt x="45767" y="4909"/>
                  </a:cubicBezTo>
                  <a:cubicBezTo>
                    <a:pt x="47651" y="4909"/>
                    <a:pt x="49485" y="4909"/>
                    <a:pt x="51369" y="4810"/>
                  </a:cubicBezTo>
                  <a:cubicBezTo>
                    <a:pt x="52312" y="4760"/>
                    <a:pt x="53204" y="4661"/>
                    <a:pt x="54146" y="4612"/>
                  </a:cubicBezTo>
                  <a:lnTo>
                    <a:pt x="56873" y="4413"/>
                  </a:lnTo>
                  <a:cubicBezTo>
                    <a:pt x="57468" y="4364"/>
                    <a:pt x="58014" y="4364"/>
                    <a:pt x="58609" y="4314"/>
                  </a:cubicBezTo>
                  <a:cubicBezTo>
                    <a:pt x="59055" y="4314"/>
                    <a:pt x="59452" y="3868"/>
                    <a:pt x="59402" y="3422"/>
                  </a:cubicBezTo>
                  <a:cubicBezTo>
                    <a:pt x="59452" y="2926"/>
                    <a:pt x="59105" y="2479"/>
                    <a:pt x="58658" y="2430"/>
                  </a:cubicBezTo>
                  <a:cubicBezTo>
                    <a:pt x="57766" y="2430"/>
                    <a:pt x="56873" y="2529"/>
                    <a:pt x="55981" y="2579"/>
                  </a:cubicBezTo>
                  <a:cubicBezTo>
                    <a:pt x="55088" y="2628"/>
                    <a:pt x="54196" y="2628"/>
                    <a:pt x="53303" y="2678"/>
                  </a:cubicBezTo>
                  <a:cubicBezTo>
                    <a:pt x="52411" y="2777"/>
                    <a:pt x="51419" y="2827"/>
                    <a:pt x="50527" y="2876"/>
                  </a:cubicBezTo>
                  <a:lnTo>
                    <a:pt x="47700" y="2876"/>
                  </a:lnTo>
                  <a:cubicBezTo>
                    <a:pt x="45816" y="2876"/>
                    <a:pt x="43882" y="2827"/>
                    <a:pt x="41949" y="2727"/>
                  </a:cubicBezTo>
                  <a:cubicBezTo>
                    <a:pt x="40064" y="2628"/>
                    <a:pt x="38180" y="2479"/>
                    <a:pt x="36346" y="2331"/>
                  </a:cubicBezTo>
                  <a:cubicBezTo>
                    <a:pt x="34461" y="2182"/>
                    <a:pt x="32627" y="1934"/>
                    <a:pt x="30693" y="1785"/>
                  </a:cubicBezTo>
                  <a:cubicBezTo>
                    <a:pt x="28809" y="1637"/>
                    <a:pt x="27074" y="1537"/>
                    <a:pt x="25289" y="1389"/>
                  </a:cubicBezTo>
                  <a:cubicBezTo>
                    <a:pt x="23454" y="1240"/>
                    <a:pt x="21570" y="1091"/>
                    <a:pt x="19686" y="992"/>
                  </a:cubicBezTo>
                  <a:cubicBezTo>
                    <a:pt x="18744" y="942"/>
                    <a:pt x="17801" y="893"/>
                    <a:pt x="16859" y="843"/>
                  </a:cubicBezTo>
                  <a:cubicBezTo>
                    <a:pt x="15868" y="744"/>
                    <a:pt x="14876" y="645"/>
                    <a:pt x="13884" y="595"/>
                  </a:cubicBezTo>
                  <a:cubicBezTo>
                    <a:pt x="12050" y="397"/>
                    <a:pt x="10166" y="298"/>
                    <a:pt x="8331" y="199"/>
                  </a:cubicBezTo>
                  <a:lnTo>
                    <a:pt x="5802" y="199"/>
                  </a:lnTo>
                  <a:cubicBezTo>
                    <a:pt x="5141" y="199"/>
                    <a:pt x="4458" y="221"/>
                    <a:pt x="3782" y="221"/>
                  </a:cubicBezTo>
                  <a:cubicBezTo>
                    <a:pt x="3444" y="221"/>
                    <a:pt x="3108" y="215"/>
                    <a:pt x="2778" y="199"/>
                  </a:cubicBezTo>
                  <a:cubicBezTo>
                    <a:pt x="2232" y="149"/>
                    <a:pt x="1736" y="99"/>
                    <a:pt x="1241" y="50"/>
                  </a:cubicBezTo>
                  <a:lnTo>
                    <a:pt x="943" y="0"/>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4"/>
            <p:cNvSpPr/>
            <p:nvPr/>
          </p:nvSpPr>
          <p:spPr>
            <a:xfrm>
              <a:off x="2446314" y="2550783"/>
              <a:ext cx="560813" cy="817609"/>
            </a:xfrm>
            <a:custGeom>
              <a:rect b="b" l="l" r="r" t="t"/>
              <a:pathLst>
                <a:path extrusionOk="0" h="40906" w="24495">
                  <a:moveTo>
                    <a:pt x="1140" y="38675"/>
                  </a:moveTo>
                  <a:lnTo>
                    <a:pt x="1190" y="38724"/>
                  </a:lnTo>
                  <a:lnTo>
                    <a:pt x="942" y="38724"/>
                  </a:lnTo>
                  <a:lnTo>
                    <a:pt x="1140" y="38675"/>
                  </a:lnTo>
                  <a:close/>
                  <a:moveTo>
                    <a:pt x="9619" y="0"/>
                  </a:moveTo>
                  <a:cubicBezTo>
                    <a:pt x="9421" y="0"/>
                    <a:pt x="9272" y="50"/>
                    <a:pt x="9123" y="149"/>
                  </a:cubicBezTo>
                  <a:lnTo>
                    <a:pt x="9074" y="198"/>
                  </a:lnTo>
                  <a:cubicBezTo>
                    <a:pt x="8876" y="347"/>
                    <a:pt x="8727" y="545"/>
                    <a:pt x="8677" y="793"/>
                  </a:cubicBezTo>
                  <a:cubicBezTo>
                    <a:pt x="8578" y="1091"/>
                    <a:pt x="8628" y="1388"/>
                    <a:pt x="8776" y="1636"/>
                  </a:cubicBezTo>
                  <a:cubicBezTo>
                    <a:pt x="9421" y="2678"/>
                    <a:pt x="10016" y="3719"/>
                    <a:pt x="10661" y="4710"/>
                  </a:cubicBezTo>
                  <a:cubicBezTo>
                    <a:pt x="11355" y="5752"/>
                    <a:pt x="11950" y="6743"/>
                    <a:pt x="12693" y="7685"/>
                  </a:cubicBezTo>
                  <a:cubicBezTo>
                    <a:pt x="13437" y="8627"/>
                    <a:pt x="14181" y="9569"/>
                    <a:pt x="14925" y="10512"/>
                  </a:cubicBezTo>
                  <a:cubicBezTo>
                    <a:pt x="15668" y="11454"/>
                    <a:pt x="16363" y="12396"/>
                    <a:pt x="17106" y="13338"/>
                  </a:cubicBezTo>
                  <a:cubicBezTo>
                    <a:pt x="17999" y="14429"/>
                    <a:pt x="18991" y="15519"/>
                    <a:pt x="19833" y="16660"/>
                  </a:cubicBezTo>
                  <a:cubicBezTo>
                    <a:pt x="20230" y="17255"/>
                    <a:pt x="20676" y="17800"/>
                    <a:pt x="21123" y="18346"/>
                  </a:cubicBezTo>
                  <a:cubicBezTo>
                    <a:pt x="21321" y="18643"/>
                    <a:pt x="21519" y="18891"/>
                    <a:pt x="21767" y="19139"/>
                  </a:cubicBezTo>
                  <a:cubicBezTo>
                    <a:pt x="21966" y="19436"/>
                    <a:pt x="22114" y="19585"/>
                    <a:pt x="22313" y="19784"/>
                  </a:cubicBezTo>
                  <a:cubicBezTo>
                    <a:pt x="22263" y="20081"/>
                    <a:pt x="22164" y="20428"/>
                    <a:pt x="22015" y="20726"/>
                  </a:cubicBezTo>
                  <a:cubicBezTo>
                    <a:pt x="21767" y="21370"/>
                    <a:pt x="21470" y="22015"/>
                    <a:pt x="21172" y="22659"/>
                  </a:cubicBezTo>
                  <a:cubicBezTo>
                    <a:pt x="20825" y="23304"/>
                    <a:pt x="20428" y="23899"/>
                    <a:pt x="20032" y="24494"/>
                  </a:cubicBezTo>
                  <a:cubicBezTo>
                    <a:pt x="18693" y="26378"/>
                    <a:pt x="17305" y="28213"/>
                    <a:pt x="15966" y="29998"/>
                  </a:cubicBezTo>
                  <a:cubicBezTo>
                    <a:pt x="15272" y="30940"/>
                    <a:pt x="14578" y="31882"/>
                    <a:pt x="13933" y="32774"/>
                  </a:cubicBezTo>
                  <a:cubicBezTo>
                    <a:pt x="13288" y="33766"/>
                    <a:pt x="12594" y="34658"/>
                    <a:pt x="11851" y="35501"/>
                  </a:cubicBezTo>
                  <a:cubicBezTo>
                    <a:pt x="11305" y="36146"/>
                    <a:pt x="10760" y="36741"/>
                    <a:pt x="10165" y="37237"/>
                  </a:cubicBezTo>
                  <a:cubicBezTo>
                    <a:pt x="9966" y="37435"/>
                    <a:pt x="9718" y="37584"/>
                    <a:pt x="9471" y="37732"/>
                  </a:cubicBezTo>
                  <a:cubicBezTo>
                    <a:pt x="9371" y="37782"/>
                    <a:pt x="9223" y="37832"/>
                    <a:pt x="9074" y="37832"/>
                  </a:cubicBezTo>
                  <a:cubicBezTo>
                    <a:pt x="8826" y="37832"/>
                    <a:pt x="8578" y="37832"/>
                    <a:pt x="8330" y="37881"/>
                  </a:cubicBezTo>
                  <a:cubicBezTo>
                    <a:pt x="7983" y="37881"/>
                    <a:pt x="7586" y="37931"/>
                    <a:pt x="7239" y="37980"/>
                  </a:cubicBezTo>
                  <a:cubicBezTo>
                    <a:pt x="6495" y="38080"/>
                    <a:pt x="5752" y="38129"/>
                    <a:pt x="5058" y="38228"/>
                  </a:cubicBezTo>
                  <a:cubicBezTo>
                    <a:pt x="4314" y="38278"/>
                    <a:pt x="3669" y="38327"/>
                    <a:pt x="3025" y="38427"/>
                  </a:cubicBezTo>
                  <a:lnTo>
                    <a:pt x="1983" y="38526"/>
                  </a:lnTo>
                  <a:lnTo>
                    <a:pt x="1289" y="38625"/>
                  </a:lnTo>
                  <a:lnTo>
                    <a:pt x="1091" y="38625"/>
                  </a:lnTo>
                  <a:cubicBezTo>
                    <a:pt x="793" y="38625"/>
                    <a:pt x="545" y="38724"/>
                    <a:pt x="397" y="38922"/>
                  </a:cubicBezTo>
                  <a:cubicBezTo>
                    <a:pt x="0" y="39369"/>
                    <a:pt x="0" y="40063"/>
                    <a:pt x="397" y="40509"/>
                  </a:cubicBezTo>
                  <a:cubicBezTo>
                    <a:pt x="496" y="40608"/>
                    <a:pt x="595" y="40707"/>
                    <a:pt x="694" y="40757"/>
                  </a:cubicBezTo>
                  <a:lnTo>
                    <a:pt x="942" y="40856"/>
                  </a:lnTo>
                  <a:lnTo>
                    <a:pt x="1240" y="40906"/>
                  </a:lnTo>
                  <a:lnTo>
                    <a:pt x="1488" y="40906"/>
                  </a:lnTo>
                  <a:lnTo>
                    <a:pt x="2033" y="40856"/>
                  </a:lnTo>
                  <a:lnTo>
                    <a:pt x="3322" y="40757"/>
                  </a:lnTo>
                  <a:cubicBezTo>
                    <a:pt x="4314" y="40658"/>
                    <a:pt x="5256" y="40608"/>
                    <a:pt x="6198" y="40509"/>
                  </a:cubicBezTo>
                  <a:lnTo>
                    <a:pt x="7636" y="40360"/>
                  </a:lnTo>
                  <a:cubicBezTo>
                    <a:pt x="8082" y="40311"/>
                    <a:pt x="8528" y="40311"/>
                    <a:pt x="8975" y="40261"/>
                  </a:cubicBezTo>
                  <a:cubicBezTo>
                    <a:pt x="9322" y="40261"/>
                    <a:pt x="9669" y="40162"/>
                    <a:pt x="9966" y="40013"/>
                  </a:cubicBezTo>
                  <a:cubicBezTo>
                    <a:pt x="10313" y="39864"/>
                    <a:pt x="10661" y="39716"/>
                    <a:pt x="10958" y="39468"/>
                  </a:cubicBezTo>
                  <a:cubicBezTo>
                    <a:pt x="11751" y="38774"/>
                    <a:pt x="12495" y="38030"/>
                    <a:pt x="13239" y="37237"/>
                  </a:cubicBezTo>
                  <a:cubicBezTo>
                    <a:pt x="13983" y="36394"/>
                    <a:pt x="14677" y="35452"/>
                    <a:pt x="15321" y="34510"/>
                  </a:cubicBezTo>
                  <a:cubicBezTo>
                    <a:pt x="16660" y="32625"/>
                    <a:pt x="18098" y="30791"/>
                    <a:pt x="19486" y="28956"/>
                  </a:cubicBezTo>
                  <a:cubicBezTo>
                    <a:pt x="20181" y="28014"/>
                    <a:pt x="20875" y="27072"/>
                    <a:pt x="21519" y="26130"/>
                  </a:cubicBezTo>
                  <a:cubicBezTo>
                    <a:pt x="21866" y="25684"/>
                    <a:pt x="22213" y="25188"/>
                    <a:pt x="22511" y="24692"/>
                  </a:cubicBezTo>
                  <a:cubicBezTo>
                    <a:pt x="22858" y="24147"/>
                    <a:pt x="23106" y="23651"/>
                    <a:pt x="23354" y="23155"/>
                  </a:cubicBezTo>
                  <a:cubicBezTo>
                    <a:pt x="23651" y="22560"/>
                    <a:pt x="23899" y="21916"/>
                    <a:pt x="24098" y="21271"/>
                  </a:cubicBezTo>
                  <a:cubicBezTo>
                    <a:pt x="24197" y="21023"/>
                    <a:pt x="24296" y="20775"/>
                    <a:pt x="24346" y="20527"/>
                  </a:cubicBezTo>
                  <a:cubicBezTo>
                    <a:pt x="24395" y="20329"/>
                    <a:pt x="24445" y="20131"/>
                    <a:pt x="24445" y="19883"/>
                  </a:cubicBezTo>
                  <a:cubicBezTo>
                    <a:pt x="24494" y="19684"/>
                    <a:pt x="24494" y="19486"/>
                    <a:pt x="24445" y="19288"/>
                  </a:cubicBezTo>
                  <a:cubicBezTo>
                    <a:pt x="24395" y="19089"/>
                    <a:pt x="24296" y="18841"/>
                    <a:pt x="24197" y="18643"/>
                  </a:cubicBezTo>
                  <a:lnTo>
                    <a:pt x="23949" y="18296"/>
                  </a:lnTo>
                  <a:lnTo>
                    <a:pt x="23850" y="18098"/>
                  </a:lnTo>
                  <a:cubicBezTo>
                    <a:pt x="23106" y="17304"/>
                    <a:pt x="22412" y="16461"/>
                    <a:pt x="21767" y="15619"/>
                  </a:cubicBezTo>
                  <a:cubicBezTo>
                    <a:pt x="21123" y="14776"/>
                    <a:pt x="20379" y="13834"/>
                    <a:pt x="19635" y="12991"/>
                  </a:cubicBezTo>
                  <a:cubicBezTo>
                    <a:pt x="18891" y="12148"/>
                    <a:pt x="18148" y="11206"/>
                    <a:pt x="17404" y="10264"/>
                  </a:cubicBezTo>
                  <a:cubicBezTo>
                    <a:pt x="15966" y="8429"/>
                    <a:pt x="14429" y="6644"/>
                    <a:pt x="13090" y="4710"/>
                  </a:cubicBezTo>
                  <a:cubicBezTo>
                    <a:pt x="12693" y="4066"/>
                    <a:pt x="12247" y="3471"/>
                    <a:pt x="11851" y="2826"/>
                  </a:cubicBezTo>
                  <a:cubicBezTo>
                    <a:pt x="11355" y="2083"/>
                    <a:pt x="10908" y="1289"/>
                    <a:pt x="10413" y="545"/>
                  </a:cubicBezTo>
                  <a:cubicBezTo>
                    <a:pt x="10313" y="298"/>
                    <a:pt x="10115" y="149"/>
                    <a:pt x="9867" y="50"/>
                  </a:cubicBezTo>
                  <a:cubicBezTo>
                    <a:pt x="9768" y="0"/>
                    <a:pt x="9669" y="0"/>
                    <a:pt x="9619"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0" name="Google Shape;1740;p34"/>
          <p:cNvSpPr txBox="1"/>
          <p:nvPr/>
        </p:nvSpPr>
        <p:spPr>
          <a:xfrm>
            <a:off x="3288780" y="278231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03</a:t>
            </a:r>
            <a:endParaRPr b="1" sz="3000">
              <a:solidFill>
                <a:schemeClr val="dk1"/>
              </a:solidFill>
              <a:latin typeface="Neucha"/>
              <a:ea typeface="Neucha"/>
              <a:cs typeface="Neucha"/>
              <a:sym typeface="Neucha"/>
            </a:endParaRPr>
          </a:p>
        </p:txBody>
      </p:sp>
      <p:sp>
        <p:nvSpPr>
          <p:cNvPr id="1741" name="Google Shape;1741;p34"/>
          <p:cNvSpPr txBox="1"/>
          <p:nvPr/>
        </p:nvSpPr>
        <p:spPr>
          <a:xfrm>
            <a:off x="4749502" y="276666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04</a:t>
            </a:r>
            <a:endParaRPr b="1" sz="3000">
              <a:solidFill>
                <a:schemeClr val="dk1"/>
              </a:solidFill>
              <a:latin typeface="Neucha"/>
              <a:ea typeface="Neucha"/>
              <a:cs typeface="Neucha"/>
              <a:sym typeface="Neucha"/>
            </a:endParaRPr>
          </a:p>
        </p:txBody>
      </p:sp>
      <p:grpSp>
        <p:nvGrpSpPr>
          <p:cNvPr id="1742" name="Google Shape;1742;p34"/>
          <p:cNvGrpSpPr/>
          <p:nvPr/>
        </p:nvGrpSpPr>
        <p:grpSpPr>
          <a:xfrm>
            <a:off x="5793968" y="2623374"/>
            <a:ext cx="1619533" cy="732641"/>
            <a:chOff x="4351201" y="2504192"/>
            <a:chExt cx="1903765" cy="861221"/>
          </a:xfrm>
        </p:grpSpPr>
        <p:sp>
          <p:nvSpPr>
            <p:cNvPr id="1743" name="Google Shape;1743;p34"/>
            <p:cNvSpPr/>
            <p:nvPr/>
          </p:nvSpPr>
          <p:spPr>
            <a:xfrm>
              <a:off x="4353467" y="2504192"/>
              <a:ext cx="1901498" cy="854725"/>
            </a:xfrm>
            <a:custGeom>
              <a:rect b="b" l="l" r="r" t="t"/>
              <a:pathLst>
                <a:path extrusionOk="0" h="42763" w="83053">
                  <a:moveTo>
                    <a:pt x="61187" y="1"/>
                  </a:moveTo>
                  <a:lnTo>
                    <a:pt x="59947" y="50"/>
                  </a:lnTo>
                  <a:cubicBezTo>
                    <a:pt x="59005" y="100"/>
                    <a:pt x="58063" y="112"/>
                    <a:pt x="57121" y="112"/>
                  </a:cubicBezTo>
                  <a:cubicBezTo>
                    <a:pt x="56179" y="112"/>
                    <a:pt x="55236" y="100"/>
                    <a:pt x="54294" y="100"/>
                  </a:cubicBezTo>
                  <a:lnTo>
                    <a:pt x="48890" y="100"/>
                  </a:lnTo>
                  <a:cubicBezTo>
                    <a:pt x="45072" y="100"/>
                    <a:pt x="41254" y="100"/>
                    <a:pt x="37486" y="149"/>
                  </a:cubicBezTo>
                  <a:cubicBezTo>
                    <a:pt x="35552" y="199"/>
                    <a:pt x="33668" y="249"/>
                    <a:pt x="31783" y="298"/>
                  </a:cubicBezTo>
                  <a:cubicBezTo>
                    <a:pt x="30792" y="298"/>
                    <a:pt x="29800" y="298"/>
                    <a:pt x="28808" y="348"/>
                  </a:cubicBezTo>
                  <a:cubicBezTo>
                    <a:pt x="27866" y="397"/>
                    <a:pt x="27023" y="447"/>
                    <a:pt x="26131" y="496"/>
                  </a:cubicBezTo>
                  <a:cubicBezTo>
                    <a:pt x="24197" y="596"/>
                    <a:pt x="22313" y="695"/>
                    <a:pt x="20429" y="794"/>
                  </a:cubicBezTo>
                  <a:cubicBezTo>
                    <a:pt x="19487" y="844"/>
                    <a:pt x="18545" y="844"/>
                    <a:pt x="17553" y="893"/>
                  </a:cubicBezTo>
                  <a:cubicBezTo>
                    <a:pt x="16611" y="943"/>
                    <a:pt x="15718" y="992"/>
                    <a:pt x="14776" y="1042"/>
                  </a:cubicBezTo>
                  <a:cubicBezTo>
                    <a:pt x="13586" y="1091"/>
                    <a:pt x="12446" y="1141"/>
                    <a:pt x="11256" y="1191"/>
                  </a:cubicBezTo>
                  <a:cubicBezTo>
                    <a:pt x="10763" y="1211"/>
                    <a:pt x="10279" y="1223"/>
                    <a:pt x="9796" y="1223"/>
                  </a:cubicBezTo>
                  <a:cubicBezTo>
                    <a:pt x="9113" y="1223"/>
                    <a:pt x="8433" y="1199"/>
                    <a:pt x="7735" y="1141"/>
                  </a:cubicBezTo>
                  <a:lnTo>
                    <a:pt x="7636" y="1141"/>
                  </a:lnTo>
                  <a:cubicBezTo>
                    <a:pt x="7488" y="1091"/>
                    <a:pt x="7339" y="1042"/>
                    <a:pt x="7140" y="1042"/>
                  </a:cubicBezTo>
                  <a:cubicBezTo>
                    <a:pt x="6843" y="1042"/>
                    <a:pt x="6545" y="1240"/>
                    <a:pt x="6397" y="1538"/>
                  </a:cubicBezTo>
                  <a:cubicBezTo>
                    <a:pt x="6248" y="1885"/>
                    <a:pt x="6248" y="2281"/>
                    <a:pt x="6446" y="2629"/>
                  </a:cubicBezTo>
                  <a:cubicBezTo>
                    <a:pt x="6645" y="2926"/>
                    <a:pt x="6893" y="3224"/>
                    <a:pt x="7091" y="3521"/>
                  </a:cubicBezTo>
                  <a:cubicBezTo>
                    <a:pt x="7587" y="4265"/>
                    <a:pt x="8033" y="4959"/>
                    <a:pt x="8479" y="5703"/>
                  </a:cubicBezTo>
                  <a:cubicBezTo>
                    <a:pt x="8975" y="6546"/>
                    <a:pt x="9471" y="7339"/>
                    <a:pt x="9967" y="8132"/>
                  </a:cubicBezTo>
                  <a:cubicBezTo>
                    <a:pt x="10463" y="8975"/>
                    <a:pt x="11058" y="9868"/>
                    <a:pt x="11553" y="10711"/>
                  </a:cubicBezTo>
                  <a:cubicBezTo>
                    <a:pt x="12099" y="11603"/>
                    <a:pt x="12595" y="12347"/>
                    <a:pt x="13140" y="13140"/>
                  </a:cubicBezTo>
                  <a:cubicBezTo>
                    <a:pt x="13834" y="14132"/>
                    <a:pt x="14479" y="15123"/>
                    <a:pt x="15173" y="16115"/>
                  </a:cubicBezTo>
                  <a:cubicBezTo>
                    <a:pt x="15867" y="17057"/>
                    <a:pt x="16462" y="17850"/>
                    <a:pt x="17057" y="18743"/>
                  </a:cubicBezTo>
                  <a:cubicBezTo>
                    <a:pt x="17553" y="19437"/>
                    <a:pt x="17999" y="20131"/>
                    <a:pt x="18396" y="20875"/>
                  </a:cubicBezTo>
                  <a:cubicBezTo>
                    <a:pt x="18644" y="21272"/>
                    <a:pt x="18842" y="21619"/>
                    <a:pt x="19041" y="22015"/>
                  </a:cubicBezTo>
                  <a:cubicBezTo>
                    <a:pt x="19140" y="22214"/>
                    <a:pt x="19288" y="22462"/>
                    <a:pt x="19388" y="22660"/>
                  </a:cubicBezTo>
                  <a:lnTo>
                    <a:pt x="18941" y="23106"/>
                  </a:lnTo>
                  <a:cubicBezTo>
                    <a:pt x="18644" y="23453"/>
                    <a:pt x="18297" y="23751"/>
                    <a:pt x="17999" y="24098"/>
                  </a:cubicBezTo>
                  <a:cubicBezTo>
                    <a:pt x="17702" y="24445"/>
                    <a:pt x="17355" y="24842"/>
                    <a:pt x="17008" y="25189"/>
                  </a:cubicBezTo>
                  <a:lnTo>
                    <a:pt x="16016" y="26180"/>
                  </a:lnTo>
                  <a:cubicBezTo>
                    <a:pt x="15322" y="26874"/>
                    <a:pt x="14628" y="27569"/>
                    <a:pt x="13933" y="28213"/>
                  </a:cubicBezTo>
                  <a:cubicBezTo>
                    <a:pt x="13239" y="28907"/>
                    <a:pt x="12495" y="29552"/>
                    <a:pt x="11801" y="30246"/>
                  </a:cubicBezTo>
                  <a:cubicBezTo>
                    <a:pt x="11107" y="30940"/>
                    <a:pt x="10463" y="31585"/>
                    <a:pt x="9768" y="32279"/>
                  </a:cubicBezTo>
                  <a:cubicBezTo>
                    <a:pt x="9074" y="32973"/>
                    <a:pt x="8330" y="33717"/>
                    <a:pt x="7636" y="34411"/>
                  </a:cubicBezTo>
                  <a:cubicBezTo>
                    <a:pt x="6942" y="35155"/>
                    <a:pt x="6248" y="35799"/>
                    <a:pt x="5554" y="36444"/>
                  </a:cubicBezTo>
                  <a:cubicBezTo>
                    <a:pt x="4860" y="37088"/>
                    <a:pt x="4116" y="37783"/>
                    <a:pt x="3422" y="38477"/>
                  </a:cubicBezTo>
                  <a:cubicBezTo>
                    <a:pt x="2728" y="39171"/>
                    <a:pt x="2083" y="39865"/>
                    <a:pt x="1389" y="40460"/>
                  </a:cubicBezTo>
                  <a:cubicBezTo>
                    <a:pt x="1091" y="40708"/>
                    <a:pt x="794" y="40956"/>
                    <a:pt x="496" y="41204"/>
                  </a:cubicBezTo>
                  <a:cubicBezTo>
                    <a:pt x="149" y="41452"/>
                    <a:pt x="0" y="41948"/>
                    <a:pt x="248" y="42344"/>
                  </a:cubicBezTo>
                  <a:cubicBezTo>
                    <a:pt x="348" y="42609"/>
                    <a:pt x="601" y="42763"/>
                    <a:pt x="862" y="42763"/>
                  </a:cubicBezTo>
                  <a:cubicBezTo>
                    <a:pt x="992" y="42763"/>
                    <a:pt x="1124" y="42724"/>
                    <a:pt x="1240" y="42642"/>
                  </a:cubicBezTo>
                  <a:cubicBezTo>
                    <a:pt x="1686" y="42295"/>
                    <a:pt x="2133" y="41948"/>
                    <a:pt x="2529" y="41600"/>
                  </a:cubicBezTo>
                  <a:cubicBezTo>
                    <a:pt x="2926" y="41253"/>
                    <a:pt x="3273" y="40857"/>
                    <a:pt x="3620" y="40510"/>
                  </a:cubicBezTo>
                  <a:cubicBezTo>
                    <a:pt x="4314" y="39816"/>
                    <a:pt x="5008" y="39171"/>
                    <a:pt x="5703" y="38477"/>
                  </a:cubicBezTo>
                  <a:cubicBezTo>
                    <a:pt x="6397" y="37832"/>
                    <a:pt x="7140" y="37188"/>
                    <a:pt x="7785" y="36493"/>
                  </a:cubicBezTo>
                  <a:lnTo>
                    <a:pt x="9967" y="34361"/>
                  </a:lnTo>
                  <a:lnTo>
                    <a:pt x="12000" y="32279"/>
                  </a:lnTo>
                  <a:cubicBezTo>
                    <a:pt x="12694" y="31585"/>
                    <a:pt x="13388" y="30940"/>
                    <a:pt x="14082" y="30296"/>
                  </a:cubicBezTo>
                  <a:cubicBezTo>
                    <a:pt x="15470" y="28957"/>
                    <a:pt x="16908" y="27618"/>
                    <a:pt x="18297" y="26279"/>
                  </a:cubicBezTo>
                  <a:cubicBezTo>
                    <a:pt x="19189" y="25437"/>
                    <a:pt x="19933" y="24494"/>
                    <a:pt x="20826" y="23701"/>
                  </a:cubicBezTo>
                  <a:cubicBezTo>
                    <a:pt x="21123" y="23453"/>
                    <a:pt x="21321" y="23106"/>
                    <a:pt x="21321" y="22710"/>
                  </a:cubicBezTo>
                  <a:cubicBezTo>
                    <a:pt x="21272" y="22412"/>
                    <a:pt x="21173" y="22115"/>
                    <a:pt x="21024" y="21817"/>
                  </a:cubicBezTo>
                  <a:cubicBezTo>
                    <a:pt x="20875" y="21470"/>
                    <a:pt x="20677" y="21172"/>
                    <a:pt x="20528" y="20825"/>
                  </a:cubicBezTo>
                  <a:cubicBezTo>
                    <a:pt x="20181" y="20131"/>
                    <a:pt x="19834" y="19437"/>
                    <a:pt x="19437" y="18792"/>
                  </a:cubicBezTo>
                  <a:cubicBezTo>
                    <a:pt x="18594" y="17404"/>
                    <a:pt x="17702" y="16065"/>
                    <a:pt x="16760" y="14776"/>
                  </a:cubicBezTo>
                  <a:cubicBezTo>
                    <a:pt x="16264" y="13983"/>
                    <a:pt x="15718" y="13190"/>
                    <a:pt x="15173" y="12396"/>
                  </a:cubicBezTo>
                  <a:cubicBezTo>
                    <a:pt x="14677" y="11653"/>
                    <a:pt x="14082" y="10760"/>
                    <a:pt x="13537" y="9917"/>
                  </a:cubicBezTo>
                  <a:cubicBezTo>
                    <a:pt x="13041" y="9074"/>
                    <a:pt x="12495" y="8281"/>
                    <a:pt x="11950" y="7438"/>
                  </a:cubicBezTo>
                  <a:cubicBezTo>
                    <a:pt x="11752" y="7041"/>
                    <a:pt x="11504" y="6645"/>
                    <a:pt x="11256" y="6248"/>
                  </a:cubicBezTo>
                  <a:cubicBezTo>
                    <a:pt x="10958" y="5851"/>
                    <a:pt x="10661" y="5405"/>
                    <a:pt x="10413" y="4959"/>
                  </a:cubicBezTo>
                  <a:cubicBezTo>
                    <a:pt x="10016" y="4364"/>
                    <a:pt x="9570" y="3719"/>
                    <a:pt x="9173" y="3174"/>
                  </a:cubicBezTo>
                  <a:lnTo>
                    <a:pt x="9917" y="3174"/>
                  </a:lnTo>
                  <a:cubicBezTo>
                    <a:pt x="10859" y="3174"/>
                    <a:pt x="11801" y="3124"/>
                    <a:pt x="12743" y="3075"/>
                  </a:cubicBezTo>
                  <a:cubicBezTo>
                    <a:pt x="14628" y="2976"/>
                    <a:pt x="16512" y="2827"/>
                    <a:pt x="18396" y="2777"/>
                  </a:cubicBezTo>
                  <a:cubicBezTo>
                    <a:pt x="20280" y="2678"/>
                    <a:pt x="22214" y="2579"/>
                    <a:pt x="24148" y="2529"/>
                  </a:cubicBezTo>
                  <a:cubicBezTo>
                    <a:pt x="26081" y="2430"/>
                    <a:pt x="27866" y="2331"/>
                    <a:pt x="29701" y="2281"/>
                  </a:cubicBezTo>
                  <a:cubicBezTo>
                    <a:pt x="31585" y="2232"/>
                    <a:pt x="33568" y="2232"/>
                    <a:pt x="35453" y="2182"/>
                  </a:cubicBezTo>
                  <a:cubicBezTo>
                    <a:pt x="37386" y="2133"/>
                    <a:pt x="39171" y="2083"/>
                    <a:pt x="41056" y="2083"/>
                  </a:cubicBezTo>
                  <a:lnTo>
                    <a:pt x="57468" y="2083"/>
                  </a:lnTo>
                  <a:cubicBezTo>
                    <a:pt x="58261" y="2083"/>
                    <a:pt x="59005" y="2083"/>
                    <a:pt x="59798" y="2034"/>
                  </a:cubicBezTo>
                  <a:lnTo>
                    <a:pt x="60939" y="1984"/>
                  </a:lnTo>
                  <a:lnTo>
                    <a:pt x="61682" y="1984"/>
                  </a:lnTo>
                  <a:cubicBezTo>
                    <a:pt x="61980" y="2182"/>
                    <a:pt x="62277" y="2430"/>
                    <a:pt x="62575" y="2629"/>
                  </a:cubicBezTo>
                  <a:cubicBezTo>
                    <a:pt x="62872" y="2827"/>
                    <a:pt x="63219" y="3124"/>
                    <a:pt x="63567" y="3372"/>
                  </a:cubicBezTo>
                  <a:cubicBezTo>
                    <a:pt x="64261" y="3918"/>
                    <a:pt x="64905" y="4414"/>
                    <a:pt x="65599" y="5009"/>
                  </a:cubicBezTo>
                  <a:cubicBezTo>
                    <a:pt x="66988" y="6248"/>
                    <a:pt x="68376" y="7587"/>
                    <a:pt x="69715" y="8975"/>
                  </a:cubicBezTo>
                  <a:cubicBezTo>
                    <a:pt x="70459" y="9719"/>
                    <a:pt x="71153" y="10413"/>
                    <a:pt x="71847" y="11107"/>
                  </a:cubicBezTo>
                  <a:cubicBezTo>
                    <a:pt x="72591" y="11801"/>
                    <a:pt x="73285" y="12495"/>
                    <a:pt x="73979" y="13239"/>
                  </a:cubicBezTo>
                  <a:cubicBezTo>
                    <a:pt x="74624" y="13933"/>
                    <a:pt x="75268" y="14578"/>
                    <a:pt x="75913" y="15272"/>
                  </a:cubicBezTo>
                  <a:cubicBezTo>
                    <a:pt x="76607" y="15966"/>
                    <a:pt x="77152" y="16512"/>
                    <a:pt x="77797" y="17156"/>
                  </a:cubicBezTo>
                  <a:cubicBezTo>
                    <a:pt x="78392" y="17751"/>
                    <a:pt x="79037" y="18396"/>
                    <a:pt x="79632" y="19040"/>
                  </a:cubicBezTo>
                  <a:cubicBezTo>
                    <a:pt x="79929" y="19338"/>
                    <a:pt x="80227" y="19635"/>
                    <a:pt x="80524" y="19883"/>
                  </a:cubicBezTo>
                  <a:lnTo>
                    <a:pt x="80871" y="20230"/>
                  </a:lnTo>
                  <a:cubicBezTo>
                    <a:pt x="80722" y="20429"/>
                    <a:pt x="80524" y="20577"/>
                    <a:pt x="80375" y="20776"/>
                  </a:cubicBezTo>
                  <a:cubicBezTo>
                    <a:pt x="80078" y="21123"/>
                    <a:pt x="79780" y="21520"/>
                    <a:pt x="79483" y="21916"/>
                  </a:cubicBezTo>
                  <a:lnTo>
                    <a:pt x="77648" y="24296"/>
                  </a:lnTo>
                  <a:cubicBezTo>
                    <a:pt x="77053" y="25089"/>
                    <a:pt x="76458" y="25883"/>
                    <a:pt x="75814" y="26627"/>
                  </a:cubicBezTo>
                  <a:cubicBezTo>
                    <a:pt x="75169" y="27370"/>
                    <a:pt x="74574" y="28164"/>
                    <a:pt x="73929" y="28907"/>
                  </a:cubicBezTo>
                  <a:cubicBezTo>
                    <a:pt x="73235" y="29701"/>
                    <a:pt x="72591" y="30395"/>
                    <a:pt x="71946" y="31139"/>
                  </a:cubicBezTo>
                  <a:cubicBezTo>
                    <a:pt x="71252" y="31833"/>
                    <a:pt x="70657" y="32576"/>
                    <a:pt x="69963" y="33320"/>
                  </a:cubicBezTo>
                  <a:cubicBezTo>
                    <a:pt x="69318" y="34014"/>
                    <a:pt x="68624" y="34758"/>
                    <a:pt x="67979" y="35502"/>
                  </a:cubicBezTo>
                  <a:cubicBezTo>
                    <a:pt x="67285" y="36246"/>
                    <a:pt x="66740" y="36940"/>
                    <a:pt x="66095" y="37683"/>
                  </a:cubicBezTo>
                  <a:cubicBezTo>
                    <a:pt x="65699" y="38179"/>
                    <a:pt x="65252" y="38626"/>
                    <a:pt x="64856" y="39171"/>
                  </a:cubicBezTo>
                  <a:cubicBezTo>
                    <a:pt x="64459" y="39667"/>
                    <a:pt x="64162" y="40014"/>
                    <a:pt x="63864" y="40460"/>
                  </a:cubicBezTo>
                  <a:lnTo>
                    <a:pt x="63715" y="40658"/>
                  </a:lnTo>
                  <a:cubicBezTo>
                    <a:pt x="63616" y="40857"/>
                    <a:pt x="63616" y="41006"/>
                    <a:pt x="63616" y="41204"/>
                  </a:cubicBezTo>
                  <a:cubicBezTo>
                    <a:pt x="63616" y="41452"/>
                    <a:pt x="63715" y="41749"/>
                    <a:pt x="63864" y="41948"/>
                  </a:cubicBezTo>
                  <a:cubicBezTo>
                    <a:pt x="64038" y="42146"/>
                    <a:pt x="64285" y="42245"/>
                    <a:pt x="64533" y="42245"/>
                  </a:cubicBezTo>
                  <a:cubicBezTo>
                    <a:pt x="64781" y="42245"/>
                    <a:pt x="65029" y="42146"/>
                    <a:pt x="65203" y="41948"/>
                  </a:cubicBezTo>
                  <a:cubicBezTo>
                    <a:pt x="65451" y="41650"/>
                    <a:pt x="65649" y="41303"/>
                    <a:pt x="65897" y="41055"/>
                  </a:cubicBezTo>
                  <a:cubicBezTo>
                    <a:pt x="66145" y="40758"/>
                    <a:pt x="66492" y="40361"/>
                    <a:pt x="66789" y="40014"/>
                  </a:cubicBezTo>
                  <a:cubicBezTo>
                    <a:pt x="67384" y="39270"/>
                    <a:pt x="68029" y="38526"/>
                    <a:pt x="68674" y="37783"/>
                  </a:cubicBezTo>
                  <a:cubicBezTo>
                    <a:pt x="69318" y="37039"/>
                    <a:pt x="70012" y="36345"/>
                    <a:pt x="70657" y="35601"/>
                  </a:cubicBezTo>
                  <a:cubicBezTo>
                    <a:pt x="71302" y="34857"/>
                    <a:pt x="71946" y="34163"/>
                    <a:pt x="72591" y="33419"/>
                  </a:cubicBezTo>
                  <a:cubicBezTo>
                    <a:pt x="73235" y="32676"/>
                    <a:pt x="73929" y="31932"/>
                    <a:pt x="74624" y="31188"/>
                  </a:cubicBezTo>
                  <a:cubicBezTo>
                    <a:pt x="75318" y="30444"/>
                    <a:pt x="75863" y="29701"/>
                    <a:pt x="76508" y="28907"/>
                  </a:cubicBezTo>
                  <a:cubicBezTo>
                    <a:pt x="77103" y="28164"/>
                    <a:pt x="77747" y="27420"/>
                    <a:pt x="78342" y="26676"/>
                  </a:cubicBezTo>
                  <a:cubicBezTo>
                    <a:pt x="78987" y="25883"/>
                    <a:pt x="79582" y="25089"/>
                    <a:pt x="80177" y="24247"/>
                  </a:cubicBezTo>
                  <a:cubicBezTo>
                    <a:pt x="80475" y="23850"/>
                    <a:pt x="80722" y="23453"/>
                    <a:pt x="81070" y="23007"/>
                  </a:cubicBezTo>
                  <a:cubicBezTo>
                    <a:pt x="81367" y="22610"/>
                    <a:pt x="81665" y="22263"/>
                    <a:pt x="81962" y="21916"/>
                  </a:cubicBezTo>
                  <a:cubicBezTo>
                    <a:pt x="82111" y="21718"/>
                    <a:pt x="82260" y="21569"/>
                    <a:pt x="82408" y="21371"/>
                  </a:cubicBezTo>
                  <a:cubicBezTo>
                    <a:pt x="82557" y="21222"/>
                    <a:pt x="82607" y="21073"/>
                    <a:pt x="82755" y="20925"/>
                  </a:cubicBezTo>
                  <a:cubicBezTo>
                    <a:pt x="82954" y="20627"/>
                    <a:pt x="83053" y="20181"/>
                    <a:pt x="82954" y="19834"/>
                  </a:cubicBezTo>
                  <a:cubicBezTo>
                    <a:pt x="82904" y="19586"/>
                    <a:pt x="82755" y="19338"/>
                    <a:pt x="82557" y="19140"/>
                  </a:cubicBezTo>
                  <a:lnTo>
                    <a:pt x="82408" y="18941"/>
                  </a:lnTo>
                  <a:cubicBezTo>
                    <a:pt x="82210" y="18792"/>
                    <a:pt x="82061" y="18644"/>
                    <a:pt x="81912" y="18445"/>
                  </a:cubicBezTo>
                  <a:cubicBezTo>
                    <a:pt x="81218" y="17801"/>
                    <a:pt x="80574" y="17156"/>
                    <a:pt x="79929" y="16512"/>
                  </a:cubicBezTo>
                  <a:cubicBezTo>
                    <a:pt x="79285" y="15818"/>
                    <a:pt x="78541" y="15074"/>
                    <a:pt x="77847" y="14380"/>
                  </a:cubicBezTo>
                  <a:cubicBezTo>
                    <a:pt x="77152" y="13685"/>
                    <a:pt x="76458" y="12991"/>
                    <a:pt x="75764" y="12248"/>
                  </a:cubicBezTo>
                  <a:cubicBezTo>
                    <a:pt x="75070" y="11553"/>
                    <a:pt x="74326" y="10760"/>
                    <a:pt x="73582" y="10066"/>
                  </a:cubicBezTo>
                  <a:cubicBezTo>
                    <a:pt x="72839" y="9322"/>
                    <a:pt x="72144" y="8628"/>
                    <a:pt x="71450" y="7934"/>
                  </a:cubicBezTo>
                  <a:cubicBezTo>
                    <a:pt x="70756" y="7190"/>
                    <a:pt x="70062" y="6496"/>
                    <a:pt x="69368" y="5802"/>
                  </a:cubicBezTo>
                  <a:cubicBezTo>
                    <a:pt x="67930" y="4414"/>
                    <a:pt x="66393" y="3075"/>
                    <a:pt x="64856" y="1835"/>
                  </a:cubicBezTo>
                  <a:cubicBezTo>
                    <a:pt x="64459" y="1538"/>
                    <a:pt x="64062" y="1240"/>
                    <a:pt x="63666" y="943"/>
                  </a:cubicBezTo>
                  <a:lnTo>
                    <a:pt x="63120" y="546"/>
                  </a:lnTo>
                  <a:cubicBezTo>
                    <a:pt x="62872" y="397"/>
                    <a:pt x="62624" y="199"/>
                    <a:pt x="62327" y="100"/>
                  </a:cubicBezTo>
                  <a:cubicBezTo>
                    <a:pt x="62178" y="1"/>
                    <a:pt x="61980" y="1"/>
                    <a:pt x="61831" y="1"/>
                  </a:cubicBezTo>
                  <a:cubicBezTo>
                    <a:pt x="61633" y="1"/>
                    <a:pt x="61434" y="1"/>
                    <a:pt x="61286" y="50"/>
                  </a:cubicBezTo>
                  <a:lnTo>
                    <a:pt x="61187"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4"/>
            <p:cNvSpPr/>
            <p:nvPr/>
          </p:nvSpPr>
          <p:spPr>
            <a:xfrm>
              <a:off x="4351201" y="3290081"/>
              <a:ext cx="1490556" cy="75333"/>
            </a:xfrm>
            <a:custGeom>
              <a:rect b="b" l="l" r="r" t="t"/>
              <a:pathLst>
                <a:path extrusionOk="0" h="3769" w="65104">
                  <a:moveTo>
                    <a:pt x="37535" y="1"/>
                  </a:moveTo>
                  <a:cubicBezTo>
                    <a:pt x="36692" y="1"/>
                    <a:pt x="35849" y="50"/>
                    <a:pt x="35006" y="50"/>
                  </a:cubicBezTo>
                  <a:cubicBezTo>
                    <a:pt x="33221" y="50"/>
                    <a:pt x="31436" y="199"/>
                    <a:pt x="29651" y="298"/>
                  </a:cubicBezTo>
                  <a:cubicBezTo>
                    <a:pt x="27866" y="348"/>
                    <a:pt x="26180" y="497"/>
                    <a:pt x="24445" y="596"/>
                  </a:cubicBezTo>
                  <a:cubicBezTo>
                    <a:pt x="22710" y="695"/>
                    <a:pt x="20974" y="794"/>
                    <a:pt x="19239" y="844"/>
                  </a:cubicBezTo>
                  <a:cubicBezTo>
                    <a:pt x="18346" y="893"/>
                    <a:pt x="17503" y="943"/>
                    <a:pt x="16611" y="992"/>
                  </a:cubicBezTo>
                  <a:cubicBezTo>
                    <a:pt x="15718" y="1042"/>
                    <a:pt x="14925" y="1092"/>
                    <a:pt x="14082" y="1141"/>
                  </a:cubicBezTo>
                  <a:cubicBezTo>
                    <a:pt x="13239" y="1240"/>
                    <a:pt x="12297" y="1290"/>
                    <a:pt x="11454" y="1339"/>
                  </a:cubicBezTo>
                  <a:cubicBezTo>
                    <a:pt x="10562" y="1389"/>
                    <a:pt x="9768" y="1439"/>
                    <a:pt x="8876" y="1488"/>
                  </a:cubicBezTo>
                  <a:cubicBezTo>
                    <a:pt x="8033" y="1538"/>
                    <a:pt x="7140" y="1587"/>
                    <a:pt x="6248" y="1687"/>
                  </a:cubicBezTo>
                  <a:cubicBezTo>
                    <a:pt x="5355" y="1736"/>
                    <a:pt x="4562" y="1786"/>
                    <a:pt x="3669" y="1786"/>
                  </a:cubicBezTo>
                  <a:cubicBezTo>
                    <a:pt x="2727" y="1835"/>
                    <a:pt x="1736" y="1934"/>
                    <a:pt x="744" y="2034"/>
                  </a:cubicBezTo>
                  <a:cubicBezTo>
                    <a:pt x="546" y="2034"/>
                    <a:pt x="347" y="2133"/>
                    <a:pt x="199" y="2281"/>
                  </a:cubicBezTo>
                  <a:cubicBezTo>
                    <a:pt x="50" y="2430"/>
                    <a:pt x="0" y="2678"/>
                    <a:pt x="0" y="2876"/>
                  </a:cubicBezTo>
                  <a:cubicBezTo>
                    <a:pt x="0" y="3124"/>
                    <a:pt x="50" y="3323"/>
                    <a:pt x="199" y="3521"/>
                  </a:cubicBezTo>
                  <a:cubicBezTo>
                    <a:pt x="347" y="3670"/>
                    <a:pt x="546" y="3769"/>
                    <a:pt x="744" y="3769"/>
                  </a:cubicBezTo>
                  <a:cubicBezTo>
                    <a:pt x="1637" y="3670"/>
                    <a:pt x="2479" y="3620"/>
                    <a:pt x="3322" y="3571"/>
                  </a:cubicBezTo>
                  <a:cubicBezTo>
                    <a:pt x="4215" y="3521"/>
                    <a:pt x="5008" y="3521"/>
                    <a:pt x="5802" y="3471"/>
                  </a:cubicBezTo>
                  <a:cubicBezTo>
                    <a:pt x="6644" y="3422"/>
                    <a:pt x="7537" y="3372"/>
                    <a:pt x="8380" y="3323"/>
                  </a:cubicBezTo>
                  <a:cubicBezTo>
                    <a:pt x="9272" y="3323"/>
                    <a:pt x="10165" y="3224"/>
                    <a:pt x="11057" y="3224"/>
                  </a:cubicBezTo>
                  <a:cubicBezTo>
                    <a:pt x="12793" y="3124"/>
                    <a:pt x="14528" y="2976"/>
                    <a:pt x="16214" y="2926"/>
                  </a:cubicBezTo>
                  <a:cubicBezTo>
                    <a:pt x="17107" y="2876"/>
                    <a:pt x="17949" y="2827"/>
                    <a:pt x="18842" y="2777"/>
                  </a:cubicBezTo>
                  <a:cubicBezTo>
                    <a:pt x="19685" y="2777"/>
                    <a:pt x="20577" y="2728"/>
                    <a:pt x="21470" y="2678"/>
                  </a:cubicBezTo>
                  <a:cubicBezTo>
                    <a:pt x="23205" y="2579"/>
                    <a:pt x="24891" y="2529"/>
                    <a:pt x="26627" y="2430"/>
                  </a:cubicBezTo>
                  <a:cubicBezTo>
                    <a:pt x="28362" y="2331"/>
                    <a:pt x="30197" y="2232"/>
                    <a:pt x="31932" y="2182"/>
                  </a:cubicBezTo>
                  <a:cubicBezTo>
                    <a:pt x="32825" y="2133"/>
                    <a:pt x="33667" y="2083"/>
                    <a:pt x="34560" y="2083"/>
                  </a:cubicBezTo>
                  <a:cubicBezTo>
                    <a:pt x="35452" y="2034"/>
                    <a:pt x="36246" y="2034"/>
                    <a:pt x="37138" y="2034"/>
                  </a:cubicBezTo>
                  <a:cubicBezTo>
                    <a:pt x="38295" y="2034"/>
                    <a:pt x="39452" y="2012"/>
                    <a:pt x="40609" y="2012"/>
                  </a:cubicBezTo>
                  <a:cubicBezTo>
                    <a:pt x="41188" y="2012"/>
                    <a:pt x="41766" y="2017"/>
                    <a:pt x="42345" y="2034"/>
                  </a:cubicBezTo>
                  <a:cubicBezTo>
                    <a:pt x="44080" y="2083"/>
                    <a:pt x="45915" y="2182"/>
                    <a:pt x="47700" y="2232"/>
                  </a:cubicBezTo>
                  <a:cubicBezTo>
                    <a:pt x="48543" y="2232"/>
                    <a:pt x="49385" y="2281"/>
                    <a:pt x="50179" y="2281"/>
                  </a:cubicBezTo>
                  <a:cubicBezTo>
                    <a:pt x="50972" y="2281"/>
                    <a:pt x="51914" y="2281"/>
                    <a:pt x="52807" y="2331"/>
                  </a:cubicBezTo>
                  <a:cubicBezTo>
                    <a:pt x="54443" y="2331"/>
                    <a:pt x="56129" y="2381"/>
                    <a:pt x="57765" y="2480"/>
                  </a:cubicBezTo>
                  <a:cubicBezTo>
                    <a:pt x="58608" y="2529"/>
                    <a:pt x="59451" y="2529"/>
                    <a:pt x="60244" y="2529"/>
                  </a:cubicBezTo>
                  <a:cubicBezTo>
                    <a:pt x="61087" y="2579"/>
                    <a:pt x="61781" y="2579"/>
                    <a:pt x="62575" y="2678"/>
                  </a:cubicBezTo>
                  <a:lnTo>
                    <a:pt x="63368" y="2777"/>
                  </a:lnTo>
                  <a:lnTo>
                    <a:pt x="63715" y="2777"/>
                  </a:lnTo>
                  <a:cubicBezTo>
                    <a:pt x="63864" y="2827"/>
                    <a:pt x="64013" y="2827"/>
                    <a:pt x="64161" y="2827"/>
                  </a:cubicBezTo>
                  <a:cubicBezTo>
                    <a:pt x="64608" y="2827"/>
                    <a:pt x="64955" y="2529"/>
                    <a:pt x="65004" y="2133"/>
                  </a:cubicBezTo>
                  <a:cubicBezTo>
                    <a:pt x="65103" y="1835"/>
                    <a:pt x="65054" y="1587"/>
                    <a:pt x="64955" y="1339"/>
                  </a:cubicBezTo>
                  <a:cubicBezTo>
                    <a:pt x="64806" y="1141"/>
                    <a:pt x="64657" y="943"/>
                    <a:pt x="64409" y="893"/>
                  </a:cubicBezTo>
                  <a:cubicBezTo>
                    <a:pt x="64161" y="844"/>
                    <a:pt x="63913" y="844"/>
                    <a:pt x="63666" y="794"/>
                  </a:cubicBezTo>
                  <a:cubicBezTo>
                    <a:pt x="63418" y="794"/>
                    <a:pt x="63170" y="794"/>
                    <a:pt x="62971" y="744"/>
                  </a:cubicBezTo>
                  <a:cubicBezTo>
                    <a:pt x="62575" y="695"/>
                    <a:pt x="62178" y="645"/>
                    <a:pt x="61781" y="596"/>
                  </a:cubicBezTo>
                  <a:lnTo>
                    <a:pt x="60641" y="546"/>
                  </a:lnTo>
                  <a:cubicBezTo>
                    <a:pt x="59798" y="546"/>
                    <a:pt x="58955" y="497"/>
                    <a:pt x="58162" y="497"/>
                  </a:cubicBezTo>
                  <a:cubicBezTo>
                    <a:pt x="57319" y="447"/>
                    <a:pt x="56526" y="447"/>
                    <a:pt x="55732" y="397"/>
                  </a:cubicBezTo>
                  <a:cubicBezTo>
                    <a:pt x="54046" y="348"/>
                    <a:pt x="52311" y="348"/>
                    <a:pt x="50625" y="348"/>
                  </a:cubicBezTo>
                  <a:cubicBezTo>
                    <a:pt x="48939" y="348"/>
                    <a:pt x="47204" y="298"/>
                    <a:pt x="45468" y="199"/>
                  </a:cubicBezTo>
                  <a:cubicBezTo>
                    <a:pt x="43783" y="149"/>
                    <a:pt x="41948" y="50"/>
                    <a:pt x="40163" y="50"/>
                  </a:cubicBezTo>
                  <a:lnTo>
                    <a:pt x="37485" y="50"/>
                  </a:lnTo>
                  <a:lnTo>
                    <a:pt x="37535"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5" name="Google Shape;1745;p34"/>
          <p:cNvGrpSpPr/>
          <p:nvPr/>
        </p:nvGrpSpPr>
        <p:grpSpPr>
          <a:xfrm>
            <a:off x="7355268" y="2639032"/>
            <a:ext cx="1619533" cy="732641"/>
            <a:chOff x="4351201" y="2504192"/>
            <a:chExt cx="1903765" cy="861221"/>
          </a:xfrm>
        </p:grpSpPr>
        <p:sp>
          <p:nvSpPr>
            <p:cNvPr id="1746" name="Google Shape;1746;p34"/>
            <p:cNvSpPr/>
            <p:nvPr/>
          </p:nvSpPr>
          <p:spPr>
            <a:xfrm>
              <a:off x="4353467" y="2504192"/>
              <a:ext cx="1901498" cy="854725"/>
            </a:xfrm>
            <a:custGeom>
              <a:rect b="b" l="l" r="r" t="t"/>
              <a:pathLst>
                <a:path extrusionOk="0" h="42763" w="83053">
                  <a:moveTo>
                    <a:pt x="61187" y="1"/>
                  </a:moveTo>
                  <a:lnTo>
                    <a:pt x="59947" y="50"/>
                  </a:lnTo>
                  <a:cubicBezTo>
                    <a:pt x="59005" y="100"/>
                    <a:pt x="58063" y="112"/>
                    <a:pt x="57121" y="112"/>
                  </a:cubicBezTo>
                  <a:cubicBezTo>
                    <a:pt x="56179" y="112"/>
                    <a:pt x="55236" y="100"/>
                    <a:pt x="54294" y="100"/>
                  </a:cubicBezTo>
                  <a:lnTo>
                    <a:pt x="48890" y="100"/>
                  </a:lnTo>
                  <a:cubicBezTo>
                    <a:pt x="45072" y="100"/>
                    <a:pt x="41254" y="100"/>
                    <a:pt x="37486" y="149"/>
                  </a:cubicBezTo>
                  <a:cubicBezTo>
                    <a:pt x="35552" y="199"/>
                    <a:pt x="33668" y="249"/>
                    <a:pt x="31783" y="298"/>
                  </a:cubicBezTo>
                  <a:cubicBezTo>
                    <a:pt x="30792" y="298"/>
                    <a:pt x="29800" y="298"/>
                    <a:pt x="28808" y="348"/>
                  </a:cubicBezTo>
                  <a:cubicBezTo>
                    <a:pt x="27866" y="397"/>
                    <a:pt x="27023" y="447"/>
                    <a:pt x="26131" y="496"/>
                  </a:cubicBezTo>
                  <a:cubicBezTo>
                    <a:pt x="24197" y="596"/>
                    <a:pt x="22313" y="695"/>
                    <a:pt x="20429" y="794"/>
                  </a:cubicBezTo>
                  <a:cubicBezTo>
                    <a:pt x="19487" y="844"/>
                    <a:pt x="18545" y="844"/>
                    <a:pt x="17553" y="893"/>
                  </a:cubicBezTo>
                  <a:cubicBezTo>
                    <a:pt x="16611" y="943"/>
                    <a:pt x="15718" y="992"/>
                    <a:pt x="14776" y="1042"/>
                  </a:cubicBezTo>
                  <a:cubicBezTo>
                    <a:pt x="13586" y="1091"/>
                    <a:pt x="12446" y="1141"/>
                    <a:pt x="11256" y="1191"/>
                  </a:cubicBezTo>
                  <a:cubicBezTo>
                    <a:pt x="10763" y="1211"/>
                    <a:pt x="10279" y="1223"/>
                    <a:pt x="9796" y="1223"/>
                  </a:cubicBezTo>
                  <a:cubicBezTo>
                    <a:pt x="9113" y="1223"/>
                    <a:pt x="8433" y="1199"/>
                    <a:pt x="7735" y="1141"/>
                  </a:cubicBezTo>
                  <a:lnTo>
                    <a:pt x="7636" y="1141"/>
                  </a:lnTo>
                  <a:cubicBezTo>
                    <a:pt x="7488" y="1091"/>
                    <a:pt x="7339" y="1042"/>
                    <a:pt x="7140" y="1042"/>
                  </a:cubicBezTo>
                  <a:cubicBezTo>
                    <a:pt x="6843" y="1042"/>
                    <a:pt x="6545" y="1240"/>
                    <a:pt x="6397" y="1538"/>
                  </a:cubicBezTo>
                  <a:cubicBezTo>
                    <a:pt x="6248" y="1885"/>
                    <a:pt x="6248" y="2281"/>
                    <a:pt x="6446" y="2629"/>
                  </a:cubicBezTo>
                  <a:cubicBezTo>
                    <a:pt x="6645" y="2926"/>
                    <a:pt x="6893" y="3224"/>
                    <a:pt x="7091" y="3521"/>
                  </a:cubicBezTo>
                  <a:cubicBezTo>
                    <a:pt x="7587" y="4265"/>
                    <a:pt x="8033" y="4959"/>
                    <a:pt x="8479" y="5703"/>
                  </a:cubicBezTo>
                  <a:cubicBezTo>
                    <a:pt x="8975" y="6546"/>
                    <a:pt x="9471" y="7339"/>
                    <a:pt x="9967" y="8132"/>
                  </a:cubicBezTo>
                  <a:cubicBezTo>
                    <a:pt x="10463" y="8975"/>
                    <a:pt x="11058" y="9868"/>
                    <a:pt x="11553" y="10711"/>
                  </a:cubicBezTo>
                  <a:cubicBezTo>
                    <a:pt x="12099" y="11603"/>
                    <a:pt x="12595" y="12347"/>
                    <a:pt x="13140" y="13140"/>
                  </a:cubicBezTo>
                  <a:cubicBezTo>
                    <a:pt x="13834" y="14132"/>
                    <a:pt x="14479" y="15123"/>
                    <a:pt x="15173" y="16115"/>
                  </a:cubicBezTo>
                  <a:cubicBezTo>
                    <a:pt x="15867" y="17057"/>
                    <a:pt x="16462" y="17850"/>
                    <a:pt x="17057" y="18743"/>
                  </a:cubicBezTo>
                  <a:cubicBezTo>
                    <a:pt x="17553" y="19437"/>
                    <a:pt x="17999" y="20131"/>
                    <a:pt x="18396" y="20875"/>
                  </a:cubicBezTo>
                  <a:cubicBezTo>
                    <a:pt x="18644" y="21272"/>
                    <a:pt x="18842" y="21619"/>
                    <a:pt x="19041" y="22015"/>
                  </a:cubicBezTo>
                  <a:cubicBezTo>
                    <a:pt x="19140" y="22214"/>
                    <a:pt x="19288" y="22462"/>
                    <a:pt x="19388" y="22660"/>
                  </a:cubicBezTo>
                  <a:lnTo>
                    <a:pt x="18941" y="23106"/>
                  </a:lnTo>
                  <a:cubicBezTo>
                    <a:pt x="18644" y="23453"/>
                    <a:pt x="18297" y="23751"/>
                    <a:pt x="17999" y="24098"/>
                  </a:cubicBezTo>
                  <a:cubicBezTo>
                    <a:pt x="17702" y="24445"/>
                    <a:pt x="17355" y="24842"/>
                    <a:pt x="17008" y="25189"/>
                  </a:cubicBezTo>
                  <a:lnTo>
                    <a:pt x="16016" y="26180"/>
                  </a:lnTo>
                  <a:cubicBezTo>
                    <a:pt x="15322" y="26874"/>
                    <a:pt x="14628" y="27569"/>
                    <a:pt x="13933" y="28213"/>
                  </a:cubicBezTo>
                  <a:cubicBezTo>
                    <a:pt x="13239" y="28907"/>
                    <a:pt x="12495" y="29552"/>
                    <a:pt x="11801" y="30246"/>
                  </a:cubicBezTo>
                  <a:cubicBezTo>
                    <a:pt x="11107" y="30940"/>
                    <a:pt x="10463" y="31585"/>
                    <a:pt x="9768" y="32279"/>
                  </a:cubicBezTo>
                  <a:cubicBezTo>
                    <a:pt x="9074" y="32973"/>
                    <a:pt x="8330" y="33717"/>
                    <a:pt x="7636" y="34411"/>
                  </a:cubicBezTo>
                  <a:cubicBezTo>
                    <a:pt x="6942" y="35155"/>
                    <a:pt x="6248" y="35799"/>
                    <a:pt x="5554" y="36444"/>
                  </a:cubicBezTo>
                  <a:cubicBezTo>
                    <a:pt x="4860" y="37088"/>
                    <a:pt x="4116" y="37783"/>
                    <a:pt x="3422" y="38477"/>
                  </a:cubicBezTo>
                  <a:cubicBezTo>
                    <a:pt x="2728" y="39171"/>
                    <a:pt x="2083" y="39865"/>
                    <a:pt x="1389" y="40460"/>
                  </a:cubicBezTo>
                  <a:cubicBezTo>
                    <a:pt x="1091" y="40708"/>
                    <a:pt x="794" y="40956"/>
                    <a:pt x="496" y="41204"/>
                  </a:cubicBezTo>
                  <a:cubicBezTo>
                    <a:pt x="149" y="41452"/>
                    <a:pt x="0" y="41948"/>
                    <a:pt x="248" y="42344"/>
                  </a:cubicBezTo>
                  <a:cubicBezTo>
                    <a:pt x="348" y="42609"/>
                    <a:pt x="601" y="42763"/>
                    <a:pt x="862" y="42763"/>
                  </a:cubicBezTo>
                  <a:cubicBezTo>
                    <a:pt x="992" y="42763"/>
                    <a:pt x="1124" y="42724"/>
                    <a:pt x="1240" y="42642"/>
                  </a:cubicBezTo>
                  <a:cubicBezTo>
                    <a:pt x="1686" y="42295"/>
                    <a:pt x="2133" y="41948"/>
                    <a:pt x="2529" y="41600"/>
                  </a:cubicBezTo>
                  <a:cubicBezTo>
                    <a:pt x="2926" y="41253"/>
                    <a:pt x="3273" y="40857"/>
                    <a:pt x="3620" y="40510"/>
                  </a:cubicBezTo>
                  <a:cubicBezTo>
                    <a:pt x="4314" y="39816"/>
                    <a:pt x="5008" y="39171"/>
                    <a:pt x="5703" y="38477"/>
                  </a:cubicBezTo>
                  <a:cubicBezTo>
                    <a:pt x="6397" y="37832"/>
                    <a:pt x="7140" y="37188"/>
                    <a:pt x="7785" y="36493"/>
                  </a:cubicBezTo>
                  <a:lnTo>
                    <a:pt x="9967" y="34361"/>
                  </a:lnTo>
                  <a:lnTo>
                    <a:pt x="12000" y="32279"/>
                  </a:lnTo>
                  <a:cubicBezTo>
                    <a:pt x="12694" y="31585"/>
                    <a:pt x="13388" y="30940"/>
                    <a:pt x="14082" y="30296"/>
                  </a:cubicBezTo>
                  <a:cubicBezTo>
                    <a:pt x="15470" y="28957"/>
                    <a:pt x="16908" y="27618"/>
                    <a:pt x="18297" y="26279"/>
                  </a:cubicBezTo>
                  <a:cubicBezTo>
                    <a:pt x="19189" y="25437"/>
                    <a:pt x="19933" y="24494"/>
                    <a:pt x="20826" y="23701"/>
                  </a:cubicBezTo>
                  <a:cubicBezTo>
                    <a:pt x="21123" y="23453"/>
                    <a:pt x="21321" y="23106"/>
                    <a:pt x="21321" y="22710"/>
                  </a:cubicBezTo>
                  <a:cubicBezTo>
                    <a:pt x="21272" y="22412"/>
                    <a:pt x="21173" y="22115"/>
                    <a:pt x="21024" y="21817"/>
                  </a:cubicBezTo>
                  <a:cubicBezTo>
                    <a:pt x="20875" y="21470"/>
                    <a:pt x="20677" y="21172"/>
                    <a:pt x="20528" y="20825"/>
                  </a:cubicBezTo>
                  <a:cubicBezTo>
                    <a:pt x="20181" y="20131"/>
                    <a:pt x="19834" y="19437"/>
                    <a:pt x="19437" y="18792"/>
                  </a:cubicBezTo>
                  <a:cubicBezTo>
                    <a:pt x="18594" y="17404"/>
                    <a:pt x="17702" y="16065"/>
                    <a:pt x="16760" y="14776"/>
                  </a:cubicBezTo>
                  <a:cubicBezTo>
                    <a:pt x="16264" y="13983"/>
                    <a:pt x="15718" y="13190"/>
                    <a:pt x="15173" y="12396"/>
                  </a:cubicBezTo>
                  <a:cubicBezTo>
                    <a:pt x="14677" y="11653"/>
                    <a:pt x="14082" y="10760"/>
                    <a:pt x="13537" y="9917"/>
                  </a:cubicBezTo>
                  <a:cubicBezTo>
                    <a:pt x="13041" y="9074"/>
                    <a:pt x="12495" y="8281"/>
                    <a:pt x="11950" y="7438"/>
                  </a:cubicBezTo>
                  <a:cubicBezTo>
                    <a:pt x="11752" y="7041"/>
                    <a:pt x="11504" y="6645"/>
                    <a:pt x="11256" y="6248"/>
                  </a:cubicBezTo>
                  <a:cubicBezTo>
                    <a:pt x="10958" y="5851"/>
                    <a:pt x="10661" y="5405"/>
                    <a:pt x="10413" y="4959"/>
                  </a:cubicBezTo>
                  <a:cubicBezTo>
                    <a:pt x="10016" y="4364"/>
                    <a:pt x="9570" y="3719"/>
                    <a:pt x="9173" y="3174"/>
                  </a:cubicBezTo>
                  <a:lnTo>
                    <a:pt x="9917" y="3174"/>
                  </a:lnTo>
                  <a:cubicBezTo>
                    <a:pt x="10859" y="3174"/>
                    <a:pt x="11801" y="3124"/>
                    <a:pt x="12743" y="3075"/>
                  </a:cubicBezTo>
                  <a:cubicBezTo>
                    <a:pt x="14628" y="2976"/>
                    <a:pt x="16512" y="2827"/>
                    <a:pt x="18396" y="2777"/>
                  </a:cubicBezTo>
                  <a:cubicBezTo>
                    <a:pt x="20280" y="2678"/>
                    <a:pt x="22214" y="2579"/>
                    <a:pt x="24148" y="2529"/>
                  </a:cubicBezTo>
                  <a:cubicBezTo>
                    <a:pt x="26081" y="2430"/>
                    <a:pt x="27866" y="2331"/>
                    <a:pt x="29701" y="2281"/>
                  </a:cubicBezTo>
                  <a:cubicBezTo>
                    <a:pt x="31585" y="2232"/>
                    <a:pt x="33568" y="2232"/>
                    <a:pt x="35453" y="2182"/>
                  </a:cubicBezTo>
                  <a:cubicBezTo>
                    <a:pt x="37386" y="2133"/>
                    <a:pt x="39171" y="2083"/>
                    <a:pt x="41056" y="2083"/>
                  </a:cubicBezTo>
                  <a:lnTo>
                    <a:pt x="57468" y="2083"/>
                  </a:lnTo>
                  <a:cubicBezTo>
                    <a:pt x="58261" y="2083"/>
                    <a:pt x="59005" y="2083"/>
                    <a:pt x="59798" y="2034"/>
                  </a:cubicBezTo>
                  <a:lnTo>
                    <a:pt x="60939" y="1984"/>
                  </a:lnTo>
                  <a:lnTo>
                    <a:pt x="61682" y="1984"/>
                  </a:lnTo>
                  <a:cubicBezTo>
                    <a:pt x="61980" y="2182"/>
                    <a:pt x="62277" y="2430"/>
                    <a:pt x="62575" y="2629"/>
                  </a:cubicBezTo>
                  <a:cubicBezTo>
                    <a:pt x="62872" y="2827"/>
                    <a:pt x="63219" y="3124"/>
                    <a:pt x="63567" y="3372"/>
                  </a:cubicBezTo>
                  <a:cubicBezTo>
                    <a:pt x="64261" y="3918"/>
                    <a:pt x="64905" y="4414"/>
                    <a:pt x="65599" y="5009"/>
                  </a:cubicBezTo>
                  <a:cubicBezTo>
                    <a:pt x="66988" y="6248"/>
                    <a:pt x="68376" y="7587"/>
                    <a:pt x="69715" y="8975"/>
                  </a:cubicBezTo>
                  <a:cubicBezTo>
                    <a:pt x="70459" y="9719"/>
                    <a:pt x="71153" y="10413"/>
                    <a:pt x="71847" y="11107"/>
                  </a:cubicBezTo>
                  <a:cubicBezTo>
                    <a:pt x="72591" y="11801"/>
                    <a:pt x="73285" y="12495"/>
                    <a:pt x="73979" y="13239"/>
                  </a:cubicBezTo>
                  <a:cubicBezTo>
                    <a:pt x="74624" y="13933"/>
                    <a:pt x="75268" y="14578"/>
                    <a:pt x="75913" y="15272"/>
                  </a:cubicBezTo>
                  <a:cubicBezTo>
                    <a:pt x="76607" y="15966"/>
                    <a:pt x="77152" y="16512"/>
                    <a:pt x="77797" y="17156"/>
                  </a:cubicBezTo>
                  <a:cubicBezTo>
                    <a:pt x="78392" y="17751"/>
                    <a:pt x="79037" y="18396"/>
                    <a:pt x="79632" y="19040"/>
                  </a:cubicBezTo>
                  <a:cubicBezTo>
                    <a:pt x="79929" y="19338"/>
                    <a:pt x="80227" y="19635"/>
                    <a:pt x="80524" y="19883"/>
                  </a:cubicBezTo>
                  <a:lnTo>
                    <a:pt x="80871" y="20230"/>
                  </a:lnTo>
                  <a:cubicBezTo>
                    <a:pt x="80722" y="20429"/>
                    <a:pt x="80524" y="20577"/>
                    <a:pt x="80375" y="20776"/>
                  </a:cubicBezTo>
                  <a:cubicBezTo>
                    <a:pt x="80078" y="21123"/>
                    <a:pt x="79780" y="21520"/>
                    <a:pt x="79483" y="21916"/>
                  </a:cubicBezTo>
                  <a:lnTo>
                    <a:pt x="77648" y="24296"/>
                  </a:lnTo>
                  <a:cubicBezTo>
                    <a:pt x="77053" y="25089"/>
                    <a:pt x="76458" y="25883"/>
                    <a:pt x="75814" y="26627"/>
                  </a:cubicBezTo>
                  <a:cubicBezTo>
                    <a:pt x="75169" y="27370"/>
                    <a:pt x="74574" y="28164"/>
                    <a:pt x="73929" y="28907"/>
                  </a:cubicBezTo>
                  <a:cubicBezTo>
                    <a:pt x="73235" y="29701"/>
                    <a:pt x="72591" y="30395"/>
                    <a:pt x="71946" y="31139"/>
                  </a:cubicBezTo>
                  <a:cubicBezTo>
                    <a:pt x="71252" y="31833"/>
                    <a:pt x="70657" y="32576"/>
                    <a:pt x="69963" y="33320"/>
                  </a:cubicBezTo>
                  <a:cubicBezTo>
                    <a:pt x="69318" y="34014"/>
                    <a:pt x="68624" y="34758"/>
                    <a:pt x="67979" y="35502"/>
                  </a:cubicBezTo>
                  <a:cubicBezTo>
                    <a:pt x="67285" y="36246"/>
                    <a:pt x="66740" y="36940"/>
                    <a:pt x="66095" y="37683"/>
                  </a:cubicBezTo>
                  <a:cubicBezTo>
                    <a:pt x="65699" y="38179"/>
                    <a:pt x="65252" y="38626"/>
                    <a:pt x="64856" y="39171"/>
                  </a:cubicBezTo>
                  <a:cubicBezTo>
                    <a:pt x="64459" y="39667"/>
                    <a:pt x="64162" y="40014"/>
                    <a:pt x="63864" y="40460"/>
                  </a:cubicBezTo>
                  <a:lnTo>
                    <a:pt x="63715" y="40658"/>
                  </a:lnTo>
                  <a:cubicBezTo>
                    <a:pt x="63616" y="40857"/>
                    <a:pt x="63616" y="41006"/>
                    <a:pt x="63616" y="41204"/>
                  </a:cubicBezTo>
                  <a:cubicBezTo>
                    <a:pt x="63616" y="41452"/>
                    <a:pt x="63715" y="41749"/>
                    <a:pt x="63864" y="41948"/>
                  </a:cubicBezTo>
                  <a:cubicBezTo>
                    <a:pt x="64038" y="42146"/>
                    <a:pt x="64285" y="42245"/>
                    <a:pt x="64533" y="42245"/>
                  </a:cubicBezTo>
                  <a:cubicBezTo>
                    <a:pt x="64781" y="42245"/>
                    <a:pt x="65029" y="42146"/>
                    <a:pt x="65203" y="41948"/>
                  </a:cubicBezTo>
                  <a:cubicBezTo>
                    <a:pt x="65451" y="41650"/>
                    <a:pt x="65649" y="41303"/>
                    <a:pt x="65897" y="41055"/>
                  </a:cubicBezTo>
                  <a:cubicBezTo>
                    <a:pt x="66145" y="40758"/>
                    <a:pt x="66492" y="40361"/>
                    <a:pt x="66789" y="40014"/>
                  </a:cubicBezTo>
                  <a:cubicBezTo>
                    <a:pt x="67384" y="39270"/>
                    <a:pt x="68029" y="38526"/>
                    <a:pt x="68674" y="37783"/>
                  </a:cubicBezTo>
                  <a:cubicBezTo>
                    <a:pt x="69318" y="37039"/>
                    <a:pt x="70012" y="36345"/>
                    <a:pt x="70657" y="35601"/>
                  </a:cubicBezTo>
                  <a:cubicBezTo>
                    <a:pt x="71302" y="34857"/>
                    <a:pt x="71946" y="34163"/>
                    <a:pt x="72591" y="33419"/>
                  </a:cubicBezTo>
                  <a:cubicBezTo>
                    <a:pt x="73235" y="32676"/>
                    <a:pt x="73929" y="31932"/>
                    <a:pt x="74624" y="31188"/>
                  </a:cubicBezTo>
                  <a:cubicBezTo>
                    <a:pt x="75318" y="30444"/>
                    <a:pt x="75863" y="29701"/>
                    <a:pt x="76508" y="28907"/>
                  </a:cubicBezTo>
                  <a:cubicBezTo>
                    <a:pt x="77103" y="28164"/>
                    <a:pt x="77747" y="27420"/>
                    <a:pt x="78342" y="26676"/>
                  </a:cubicBezTo>
                  <a:cubicBezTo>
                    <a:pt x="78987" y="25883"/>
                    <a:pt x="79582" y="25089"/>
                    <a:pt x="80177" y="24247"/>
                  </a:cubicBezTo>
                  <a:cubicBezTo>
                    <a:pt x="80475" y="23850"/>
                    <a:pt x="80722" y="23453"/>
                    <a:pt x="81070" y="23007"/>
                  </a:cubicBezTo>
                  <a:cubicBezTo>
                    <a:pt x="81367" y="22610"/>
                    <a:pt x="81665" y="22263"/>
                    <a:pt x="81962" y="21916"/>
                  </a:cubicBezTo>
                  <a:cubicBezTo>
                    <a:pt x="82111" y="21718"/>
                    <a:pt x="82260" y="21569"/>
                    <a:pt x="82408" y="21371"/>
                  </a:cubicBezTo>
                  <a:cubicBezTo>
                    <a:pt x="82557" y="21222"/>
                    <a:pt x="82607" y="21073"/>
                    <a:pt x="82755" y="20925"/>
                  </a:cubicBezTo>
                  <a:cubicBezTo>
                    <a:pt x="82954" y="20627"/>
                    <a:pt x="83053" y="20181"/>
                    <a:pt x="82954" y="19834"/>
                  </a:cubicBezTo>
                  <a:cubicBezTo>
                    <a:pt x="82904" y="19586"/>
                    <a:pt x="82755" y="19338"/>
                    <a:pt x="82557" y="19140"/>
                  </a:cubicBezTo>
                  <a:lnTo>
                    <a:pt x="82408" y="18941"/>
                  </a:lnTo>
                  <a:cubicBezTo>
                    <a:pt x="82210" y="18792"/>
                    <a:pt x="82061" y="18644"/>
                    <a:pt x="81912" y="18445"/>
                  </a:cubicBezTo>
                  <a:cubicBezTo>
                    <a:pt x="81218" y="17801"/>
                    <a:pt x="80574" y="17156"/>
                    <a:pt x="79929" y="16512"/>
                  </a:cubicBezTo>
                  <a:cubicBezTo>
                    <a:pt x="79285" y="15818"/>
                    <a:pt x="78541" y="15074"/>
                    <a:pt x="77847" y="14380"/>
                  </a:cubicBezTo>
                  <a:cubicBezTo>
                    <a:pt x="77152" y="13685"/>
                    <a:pt x="76458" y="12991"/>
                    <a:pt x="75764" y="12248"/>
                  </a:cubicBezTo>
                  <a:cubicBezTo>
                    <a:pt x="75070" y="11553"/>
                    <a:pt x="74326" y="10760"/>
                    <a:pt x="73582" y="10066"/>
                  </a:cubicBezTo>
                  <a:cubicBezTo>
                    <a:pt x="72839" y="9322"/>
                    <a:pt x="72144" y="8628"/>
                    <a:pt x="71450" y="7934"/>
                  </a:cubicBezTo>
                  <a:cubicBezTo>
                    <a:pt x="70756" y="7190"/>
                    <a:pt x="70062" y="6496"/>
                    <a:pt x="69368" y="5802"/>
                  </a:cubicBezTo>
                  <a:cubicBezTo>
                    <a:pt x="67930" y="4414"/>
                    <a:pt x="66393" y="3075"/>
                    <a:pt x="64856" y="1835"/>
                  </a:cubicBezTo>
                  <a:cubicBezTo>
                    <a:pt x="64459" y="1538"/>
                    <a:pt x="64062" y="1240"/>
                    <a:pt x="63666" y="943"/>
                  </a:cubicBezTo>
                  <a:lnTo>
                    <a:pt x="63120" y="546"/>
                  </a:lnTo>
                  <a:cubicBezTo>
                    <a:pt x="62872" y="397"/>
                    <a:pt x="62624" y="199"/>
                    <a:pt x="62327" y="100"/>
                  </a:cubicBezTo>
                  <a:cubicBezTo>
                    <a:pt x="62178" y="1"/>
                    <a:pt x="61980" y="1"/>
                    <a:pt x="61831" y="1"/>
                  </a:cubicBezTo>
                  <a:cubicBezTo>
                    <a:pt x="61633" y="1"/>
                    <a:pt x="61434" y="1"/>
                    <a:pt x="61286" y="50"/>
                  </a:cubicBezTo>
                  <a:lnTo>
                    <a:pt x="61187"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4"/>
            <p:cNvSpPr/>
            <p:nvPr/>
          </p:nvSpPr>
          <p:spPr>
            <a:xfrm>
              <a:off x="4351201" y="3290081"/>
              <a:ext cx="1490556" cy="75333"/>
            </a:xfrm>
            <a:custGeom>
              <a:rect b="b" l="l" r="r" t="t"/>
              <a:pathLst>
                <a:path extrusionOk="0" h="3769" w="65104">
                  <a:moveTo>
                    <a:pt x="37535" y="1"/>
                  </a:moveTo>
                  <a:cubicBezTo>
                    <a:pt x="36692" y="1"/>
                    <a:pt x="35849" y="50"/>
                    <a:pt x="35006" y="50"/>
                  </a:cubicBezTo>
                  <a:cubicBezTo>
                    <a:pt x="33221" y="50"/>
                    <a:pt x="31436" y="199"/>
                    <a:pt x="29651" y="298"/>
                  </a:cubicBezTo>
                  <a:cubicBezTo>
                    <a:pt x="27866" y="348"/>
                    <a:pt x="26180" y="497"/>
                    <a:pt x="24445" y="596"/>
                  </a:cubicBezTo>
                  <a:cubicBezTo>
                    <a:pt x="22710" y="695"/>
                    <a:pt x="20974" y="794"/>
                    <a:pt x="19239" y="844"/>
                  </a:cubicBezTo>
                  <a:cubicBezTo>
                    <a:pt x="18346" y="893"/>
                    <a:pt x="17503" y="943"/>
                    <a:pt x="16611" y="992"/>
                  </a:cubicBezTo>
                  <a:cubicBezTo>
                    <a:pt x="15718" y="1042"/>
                    <a:pt x="14925" y="1092"/>
                    <a:pt x="14082" y="1141"/>
                  </a:cubicBezTo>
                  <a:cubicBezTo>
                    <a:pt x="13239" y="1240"/>
                    <a:pt x="12297" y="1290"/>
                    <a:pt x="11454" y="1339"/>
                  </a:cubicBezTo>
                  <a:cubicBezTo>
                    <a:pt x="10562" y="1389"/>
                    <a:pt x="9768" y="1439"/>
                    <a:pt x="8876" y="1488"/>
                  </a:cubicBezTo>
                  <a:cubicBezTo>
                    <a:pt x="8033" y="1538"/>
                    <a:pt x="7140" y="1587"/>
                    <a:pt x="6248" y="1687"/>
                  </a:cubicBezTo>
                  <a:cubicBezTo>
                    <a:pt x="5355" y="1736"/>
                    <a:pt x="4562" y="1786"/>
                    <a:pt x="3669" y="1786"/>
                  </a:cubicBezTo>
                  <a:cubicBezTo>
                    <a:pt x="2727" y="1835"/>
                    <a:pt x="1736" y="1934"/>
                    <a:pt x="744" y="2034"/>
                  </a:cubicBezTo>
                  <a:cubicBezTo>
                    <a:pt x="546" y="2034"/>
                    <a:pt x="347" y="2133"/>
                    <a:pt x="199" y="2281"/>
                  </a:cubicBezTo>
                  <a:cubicBezTo>
                    <a:pt x="50" y="2430"/>
                    <a:pt x="0" y="2678"/>
                    <a:pt x="0" y="2876"/>
                  </a:cubicBezTo>
                  <a:cubicBezTo>
                    <a:pt x="0" y="3124"/>
                    <a:pt x="50" y="3323"/>
                    <a:pt x="199" y="3521"/>
                  </a:cubicBezTo>
                  <a:cubicBezTo>
                    <a:pt x="347" y="3670"/>
                    <a:pt x="546" y="3769"/>
                    <a:pt x="744" y="3769"/>
                  </a:cubicBezTo>
                  <a:cubicBezTo>
                    <a:pt x="1637" y="3670"/>
                    <a:pt x="2479" y="3620"/>
                    <a:pt x="3322" y="3571"/>
                  </a:cubicBezTo>
                  <a:cubicBezTo>
                    <a:pt x="4215" y="3521"/>
                    <a:pt x="5008" y="3521"/>
                    <a:pt x="5802" y="3471"/>
                  </a:cubicBezTo>
                  <a:cubicBezTo>
                    <a:pt x="6644" y="3422"/>
                    <a:pt x="7537" y="3372"/>
                    <a:pt x="8380" y="3323"/>
                  </a:cubicBezTo>
                  <a:cubicBezTo>
                    <a:pt x="9272" y="3323"/>
                    <a:pt x="10165" y="3224"/>
                    <a:pt x="11057" y="3224"/>
                  </a:cubicBezTo>
                  <a:cubicBezTo>
                    <a:pt x="12793" y="3124"/>
                    <a:pt x="14528" y="2976"/>
                    <a:pt x="16214" y="2926"/>
                  </a:cubicBezTo>
                  <a:cubicBezTo>
                    <a:pt x="17107" y="2876"/>
                    <a:pt x="17949" y="2827"/>
                    <a:pt x="18842" y="2777"/>
                  </a:cubicBezTo>
                  <a:cubicBezTo>
                    <a:pt x="19685" y="2777"/>
                    <a:pt x="20577" y="2728"/>
                    <a:pt x="21470" y="2678"/>
                  </a:cubicBezTo>
                  <a:cubicBezTo>
                    <a:pt x="23205" y="2579"/>
                    <a:pt x="24891" y="2529"/>
                    <a:pt x="26627" y="2430"/>
                  </a:cubicBezTo>
                  <a:cubicBezTo>
                    <a:pt x="28362" y="2331"/>
                    <a:pt x="30197" y="2232"/>
                    <a:pt x="31932" y="2182"/>
                  </a:cubicBezTo>
                  <a:cubicBezTo>
                    <a:pt x="32825" y="2133"/>
                    <a:pt x="33667" y="2083"/>
                    <a:pt x="34560" y="2083"/>
                  </a:cubicBezTo>
                  <a:cubicBezTo>
                    <a:pt x="35452" y="2034"/>
                    <a:pt x="36246" y="2034"/>
                    <a:pt x="37138" y="2034"/>
                  </a:cubicBezTo>
                  <a:cubicBezTo>
                    <a:pt x="38295" y="2034"/>
                    <a:pt x="39452" y="2012"/>
                    <a:pt x="40609" y="2012"/>
                  </a:cubicBezTo>
                  <a:cubicBezTo>
                    <a:pt x="41188" y="2012"/>
                    <a:pt x="41766" y="2017"/>
                    <a:pt x="42345" y="2034"/>
                  </a:cubicBezTo>
                  <a:cubicBezTo>
                    <a:pt x="44080" y="2083"/>
                    <a:pt x="45915" y="2182"/>
                    <a:pt x="47700" y="2232"/>
                  </a:cubicBezTo>
                  <a:cubicBezTo>
                    <a:pt x="48543" y="2232"/>
                    <a:pt x="49385" y="2281"/>
                    <a:pt x="50179" y="2281"/>
                  </a:cubicBezTo>
                  <a:cubicBezTo>
                    <a:pt x="50972" y="2281"/>
                    <a:pt x="51914" y="2281"/>
                    <a:pt x="52807" y="2331"/>
                  </a:cubicBezTo>
                  <a:cubicBezTo>
                    <a:pt x="54443" y="2331"/>
                    <a:pt x="56129" y="2381"/>
                    <a:pt x="57765" y="2480"/>
                  </a:cubicBezTo>
                  <a:cubicBezTo>
                    <a:pt x="58608" y="2529"/>
                    <a:pt x="59451" y="2529"/>
                    <a:pt x="60244" y="2529"/>
                  </a:cubicBezTo>
                  <a:cubicBezTo>
                    <a:pt x="61087" y="2579"/>
                    <a:pt x="61781" y="2579"/>
                    <a:pt x="62575" y="2678"/>
                  </a:cubicBezTo>
                  <a:lnTo>
                    <a:pt x="63368" y="2777"/>
                  </a:lnTo>
                  <a:lnTo>
                    <a:pt x="63715" y="2777"/>
                  </a:lnTo>
                  <a:cubicBezTo>
                    <a:pt x="63864" y="2827"/>
                    <a:pt x="64013" y="2827"/>
                    <a:pt x="64161" y="2827"/>
                  </a:cubicBezTo>
                  <a:cubicBezTo>
                    <a:pt x="64608" y="2827"/>
                    <a:pt x="64955" y="2529"/>
                    <a:pt x="65004" y="2133"/>
                  </a:cubicBezTo>
                  <a:cubicBezTo>
                    <a:pt x="65103" y="1835"/>
                    <a:pt x="65054" y="1587"/>
                    <a:pt x="64955" y="1339"/>
                  </a:cubicBezTo>
                  <a:cubicBezTo>
                    <a:pt x="64806" y="1141"/>
                    <a:pt x="64657" y="943"/>
                    <a:pt x="64409" y="893"/>
                  </a:cubicBezTo>
                  <a:cubicBezTo>
                    <a:pt x="64161" y="844"/>
                    <a:pt x="63913" y="844"/>
                    <a:pt x="63666" y="794"/>
                  </a:cubicBezTo>
                  <a:cubicBezTo>
                    <a:pt x="63418" y="794"/>
                    <a:pt x="63170" y="794"/>
                    <a:pt x="62971" y="744"/>
                  </a:cubicBezTo>
                  <a:cubicBezTo>
                    <a:pt x="62575" y="695"/>
                    <a:pt x="62178" y="645"/>
                    <a:pt x="61781" y="596"/>
                  </a:cubicBezTo>
                  <a:lnTo>
                    <a:pt x="60641" y="546"/>
                  </a:lnTo>
                  <a:cubicBezTo>
                    <a:pt x="59798" y="546"/>
                    <a:pt x="58955" y="497"/>
                    <a:pt x="58162" y="497"/>
                  </a:cubicBezTo>
                  <a:cubicBezTo>
                    <a:pt x="57319" y="447"/>
                    <a:pt x="56526" y="447"/>
                    <a:pt x="55732" y="397"/>
                  </a:cubicBezTo>
                  <a:cubicBezTo>
                    <a:pt x="54046" y="348"/>
                    <a:pt x="52311" y="348"/>
                    <a:pt x="50625" y="348"/>
                  </a:cubicBezTo>
                  <a:cubicBezTo>
                    <a:pt x="48939" y="348"/>
                    <a:pt x="47204" y="298"/>
                    <a:pt x="45468" y="199"/>
                  </a:cubicBezTo>
                  <a:cubicBezTo>
                    <a:pt x="43783" y="149"/>
                    <a:pt x="41948" y="50"/>
                    <a:pt x="40163" y="50"/>
                  </a:cubicBezTo>
                  <a:lnTo>
                    <a:pt x="37485" y="50"/>
                  </a:lnTo>
                  <a:lnTo>
                    <a:pt x="37535" y="1"/>
                  </a:ln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8" name="Google Shape;1748;p34"/>
          <p:cNvSpPr txBox="1"/>
          <p:nvPr/>
        </p:nvSpPr>
        <p:spPr>
          <a:xfrm>
            <a:off x="6207852" y="276666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05</a:t>
            </a:r>
            <a:endParaRPr b="1" sz="3000">
              <a:solidFill>
                <a:schemeClr val="dk1"/>
              </a:solidFill>
              <a:latin typeface="Neucha"/>
              <a:ea typeface="Neucha"/>
              <a:cs typeface="Neucha"/>
              <a:sym typeface="Neucha"/>
            </a:endParaRPr>
          </a:p>
        </p:txBody>
      </p:sp>
      <p:sp>
        <p:nvSpPr>
          <p:cNvPr id="1749" name="Google Shape;1749;p34"/>
          <p:cNvSpPr txBox="1"/>
          <p:nvPr/>
        </p:nvSpPr>
        <p:spPr>
          <a:xfrm>
            <a:off x="7746602" y="2782310"/>
            <a:ext cx="927600" cy="44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Neucha"/>
                <a:ea typeface="Neucha"/>
                <a:cs typeface="Neucha"/>
                <a:sym typeface="Neucha"/>
              </a:rPr>
              <a:t>06</a:t>
            </a:r>
            <a:endParaRPr b="1" sz="3000">
              <a:solidFill>
                <a:schemeClr val="dk1"/>
              </a:solidFill>
              <a:latin typeface="Neucha"/>
              <a:ea typeface="Neucha"/>
              <a:cs typeface="Neucha"/>
              <a:sym typeface="Neucha"/>
            </a:endParaRPr>
          </a:p>
        </p:txBody>
      </p:sp>
      <p:sp>
        <p:nvSpPr>
          <p:cNvPr id="1750" name="Google Shape;1750;p34"/>
          <p:cNvSpPr txBox="1"/>
          <p:nvPr/>
        </p:nvSpPr>
        <p:spPr>
          <a:xfrm>
            <a:off x="250150" y="1687700"/>
            <a:ext cx="1215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Data Extraction</a:t>
            </a:r>
            <a:endParaRPr b="1" sz="2000">
              <a:latin typeface="Neucha"/>
              <a:ea typeface="Neucha"/>
              <a:cs typeface="Neucha"/>
              <a:sym typeface="Neucha"/>
            </a:endParaRPr>
          </a:p>
        </p:txBody>
      </p:sp>
      <p:sp>
        <p:nvSpPr>
          <p:cNvPr id="1751" name="Google Shape;1751;p34"/>
          <p:cNvSpPr txBox="1"/>
          <p:nvPr/>
        </p:nvSpPr>
        <p:spPr>
          <a:xfrm>
            <a:off x="1687150" y="3638325"/>
            <a:ext cx="1404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Neucha"/>
                <a:ea typeface="Neucha"/>
                <a:cs typeface="Neucha"/>
                <a:sym typeface="Neucha"/>
              </a:rPr>
              <a:t>Data Preprocessing</a:t>
            </a:r>
            <a:endParaRPr b="1" sz="1800">
              <a:latin typeface="Neucha"/>
              <a:ea typeface="Neucha"/>
              <a:cs typeface="Neucha"/>
              <a:sym typeface="Neucha"/>
            </a:endParaRPr>
          </a:p>
        </p:txBody>
      </p:sp>
      <p:sp>
        <p:nvSpPr>
          <p:cNvPr id="1752" name="Google Shape;1752;p34"/>
          <p:cNvSpPr txBox="1"/>
          <p:nvPr/>
        </p:nvSpPr>
        <p:spPr>
          <a:xfrm>
            <a:off x="3087413" y="1630850"/>
            <a:ext cx="1215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Data Exporting</a:t>
            </a:r>
            <a:endParaRPr b="1" sz="2000">
              <a:latin typeface="Neucha"/>
              <a:ea typeface="Neucha"/>
              <a:cs typeface="Neucha"/>
              <a:sym typeface="Neucha"/>
            </a:endParaRPr>
          </a:p>
        </p:txBody>
      </p:sp>
      <p:sp>
        <p:nvSpPr>
          <p:cNvPr id="1753" name="Google Shape;1753;p34"/>
          <p:cNvSpPr txBox="1"/>
          <p:nvPr/>
        </p:nvSpPr>
        <p:spPr>
          <a:xfrm>
            <a:off x="7557251" y="3536375"/>
            <a:ext cx="128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Deployment</a:t>
            </a:r>
            <a:endParaRPr b="1" sz="2000">
              <a:latin typeface="Neucha"/>
              <a:ea typeface="Neucha"/>
              <a:cs typeface="Neucha"/>
              <a:sym typeface="Neucha"/>
            </a:endParaRPr>
          </a:p>
        </p:txBody>
      </p:sp>
      <p:sp>
        <p:nvSpPr>
          <p:cNvPr id="1754" name="Google Shape;1754;p34"/>
          <p:cNvSpPr txBox="1"/>
          <p:nvPr/>
        </p:nvSpPr>
        <p:spPr>
          <a:xfrm>
            <a:off x="6063850" y="1687700"/>
            <a:ext cx="1215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eucha"/>
                <a:ea typeface="Neucha"/>
                <a:cs typeface="Neucha"/>
                <a:sym typeface="Neucha"/>
              </a:rPr>
              <a:t>Data Analysis</a:t>
            </a:r>
            <a:endParaRPr b="1" sz="2000">
              <a:latin typeface="Neucha"/>
              <a:ea typeface="Neucha"/>
              <a:cs typeface="Neucha"/>
              <a:sym typeface="Neucha"/>
            </a:endParaRPr>
          </a:p>
        </p:txBody>
      </p:sp>
      <p:sp>
        <p:nvSpPr>
          <p:cNvPr id="1755" name="Google Shape;1755;p34"/>
          <p:cNvSpPr txBox="1"/>
          <p:nvPr/>
        </p:nvSpPr>
        <p:spPr>
          <a:xfrm>
            <a:off x="4500575" y="3536375"/>
            <a:ext cx="13500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Neucha"/>
                <a:ea typeface="Neucha"/>
                <a:cs typeface="Neucha"/>
                <a:sym typeface="Neucha"/>
              </a:rPr>
              <a:t>Data Loading and Modification</a:t>
            </a:r>
            <a:endParaRPr b="1" sz="1900">
              <a:latin typeface="Neucha"/>
              <a:ea typeface="Neucha"/>
              <a:cs typeface="Neucha"/>
              <a:sym typeface="Neuch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59" name="Shape 1759"/>
        <p:cNvGrpSpPr/>
        <p:nvPr/>
      </p:nvGrpSpPr>
      <p:grpSpPr>
        <a:xfrm>
          <a:off x="0" y="0"/>
          <a:ext cx="0" cy="0"/>
          <a:chOff x="0" y="0"/>
          <a:chExt cx="0" cy="0"/>
        </a:xfrm>
      </p:grpSpPr>
      <p:sp>
        <p:nvSpPr>
          <p:cNvPr id="1760" name="Google Shape;1760;p35"/>
          <p:cNvSpPr txBox="1"/>
          <p:nvPr>
            <p:ph type="ctrTitle"/>
          </p:nvPr>
        </p:nvSpPr>
        <p:spPr>
          <a:xfrm>
            <a:off x="2377500" y="111425"/>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Followed contd...</a:t>
            </a:r>
            <a:endParaRPr/>
          </a:p>
        </p:txBody>
      </p:sp>
      <p:sp>
        <p:nvSpPr>
          <p:cNvPr id="1761" name="Google Shape;1761;p35"/>
          <p:cNvSpPr txBox="1"/>
          <p:nvPr/>
        </p:nvSpPr>
        <p:spPr>
          <a:xfrm>
            <a:off x="368350" y="872175"/>
            <a:ext cx="8170500" cy="4109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Extraction:</a:t>
            </a:r>
            <a:r>
              <a:rPr lang="en" sz="1500">
                <a:solidFill>
                  <a:schemeClr val="dk1"/>
                </a:solidFill>
                <a:latin typeface="Neucha"/>
                <a:ea typeface="Neucha"/>
                <a:cs typeface="Neucha"/>
                <a:sym typeface="Neucha"/>
              </a:rPr>
              <a:t> This step involves extracting the data from different sources relevant to the problem statement or obtaining data from the client.</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Preprocessing</a:t>
            </a:r>
            <a:r>
              <a:rPr lang="en" sz="1500">
                <a:solidFill>
                  <a:schemeClr val="dk1"/>
                </a:solidFill>
                <a:latin typeface="Neucha"/>
                <a:ea typeface="Neucha"/>
                <a:cs typeface="Neucha"/>
                <a:sym typeface="Neucha"/>
              </a:rPr>
              <a:t>: Once the raw data </a:t>
            </a:r>
            <a:r>
              <a:rPr lang="en" sz="1500">
                <a:solidFill>
                  <a:schemeClr val="dk1"/>
                </a:solidFill>
                <a:latin typeface="Neucha"/>
                <a:ea typeface="Neucha"/>
                <a:cs typeface="Neucha"/>
                <a:sym typeface="Neucha"/>
              </a:rPr>
              <a:t>is </a:t>
            </a:r>
            <a:r>
              <a:rPr lang="en" sz="1500">
                <a:solidFill>
                  <a:schemeClr val="dk1"/>
                </a:solidFill>
                <a:latin typeface="Neucha"/>
                <a:ea typeface="Neucha"/>
                <a:cs typeface="Neucha"/>
                <a:sym typeface="Neucha"/>
              </a:rPr>
              <a:t>obtained, we need to ensure that the data is free from errors. We perform Exploratory Data Analysis followed by Data Cleaning which involves imputing missing values, removing duplicates, finding anomalies or outliers and treating them.</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Exporting</a:t>
            </a:r>
            <a:r>
              <a:rPr lang="en" sz="1500">
                <a:solidFill>
                  <a:schemeClr val="dk1"/>
                </a:solidFill>
                <a:latin typeface="Neucha"/>
                <a:ea typeface="Neucha"/>
                <a:cs typeface="Neucha"/>
                <a:sym typeface="Neucha"/>
              </a:rPr>
              <a:t>: </a:t>
            </a:r>
            <a:r>
              <a:rPr lang="en" sz="1500">
                <a:solidFill>
                  <a:schemeClr val="dk1"/>
                </a:solidFill>
                <a:latin typeface="Neucha"/>
                <a:ea typeface="Neucha"/>
                <a:cs typeface="Neucha"/>
                <a:sym typeface="Neucha"/>
              </a:rPr>
              <a:t>T</a:t>
            </a:r>
            <a:r>
              <a:rPr lang="en" sz="1500">
                <a:solidFill>
                  <a:schemeClr val="dk1"/>
                </a:solidFill>
                <a:latin typeface="Neucha"/>
                <a:ea typeface="Neucha"/>
                <a:cs typeface="Neucha"/>
                <a:sym typeface="Neucha"/>
              </a:rPr>
              <a:t>he preprocessed data </a:t>
            </a:r>
            <a:r>
              <a:rPr lang="en" sz="1500">
                <a:solidFill>
                  <a:schemeClr val="dk1"/>
                </a:solidFill>
                <a:latin typeface="Neucha"/>
                <a:ea typeface="Neucha"/>
                <a:cs typeface="Neucha"/>
                <a:sym typeface="Neucha"/>
              </a:rPr>
              <a:t>is</a:t>
            </a:r>
            <a:r>
              <a:rPr lang="en" sz="1500">
                <a:solidFill>
                  <a:schemeClr val="dk1"/>
                </a:solidFill>
                <a:latin typeface="Neucha"/>
                <a:ea typeface="Neucha"/>
                <a:cs typeface="Neucha"/>
                <a:sym typeface="Neucha"/>
              </a:rPr>
              <a:t> exported to a .csv file to be used for analysis.</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Loading and Modification</a:t>
            </a:r>
            <a:r>
              <a:rPr lang="en" sz="1500">
                <a:solidFill>
                  <a:schemeClr val="dk1"/>
                </a:solidFill>
                <a:latin typeface="Neucha"/>
                <a:ea typeface="Neucha"/>
                <a:cs typeface="Neucha"/>
                <a:sym typeface="Neucha"/>
              </a:rPr>
              <a:t>: The preprocessed data in .csv file </a:t>
            </a:r>
            <a:r>
              <a:rPr lang="en" sz="1500">
                <a:solidFill>
                  <a:schemeClr val="dk1"/>
                </a:solidFill>
                <a:latin typeface="Neucha"/>
                <a:ea typeface="Neucha"/>
                <a:cs typeface="Neucha"/>
                <a:sym typeface="Neucha"/>
              </a:rPr>
              <a:t>is l</a:t>
            </a:r>
            <a:r>
              <a:rPr lang="en" sz="1500">
                <a:solidFill>
                  <a:schemeClr val="dk1"/>
                </a:solidFill>
                <a:latin typeface="Neucha"/>
                <a:ea typeface="Neucha"/>
                <a:cs typeface="Neucha"/>
                <a:sym typeface="Neucha"/>
              </a:rPr>
              <a:t>oaded into the Tableau Desktop for analysis purpose and modified for </a:t>
            </a:r>
            <a:r>
              <a:rPr lang="en" sz="1500">
                <a:solidFill>
                  <a:schemeClr val="dk1"/>
                </a:solidFill>
                <a:latin typeface="Neucha"/>
                <a:ea typeface="Neucha"/>
                <a:cs typeface="Neucha"/>
                <a:sym typeface="Neucha"/>
              </a:rPr>
              <a:t>simplicity purpose.</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Data Analysis</a:t>
            </a:r>
            <a:r>
              <a:rPr lang="en" sz="1500">
                <a:solidFill>
                  <a:schemeClr val="dk1"/>
                </a:solidFill>
                <a:latin typeface="Neucha"/>
                <a:ea typeface="Neucha"/>
                <a:cs typeface="Neucha"/>
                <a:sym typeface="Neucha"/>
              </a:rPr>
              <a:t>: Once the data is loaded, we perform the data analysis using Tableau features and store the visualizations in Tableau worksheets.</a:t>
            </a:r>
            <a:endParaRPr sz="1500">
              <a:solidFill>
                <a:schemeClr val="dk1"/>
              </a:solidFill>
              <a:latin typeface="Neucha"/>
              <a:ea typeface="Neucha"/>
              <a:cs typeface="Neucha"/>
              <a:sym typeface="Neucha"/>
            </a:endParaRPr>
          </a:p>
          <a:p>
            <a:pPr indent="0" lvl="0" marL="457200" rtl="0" algn="l">
              <a:spcBef>
                <a:spcPts val="0"/>
              </a:spcBef>
              <a:spcAft>
                <a:spcPts val="0"/>
              </a:spcAft>
              <a:buNone/>
            </a:pPr>
            <a:r>
              <a:t/>
            </a:r>
            <a:endParaRPr sz="1500">
              <a:solidFill>
                <a:schemeClr val="dk1"/>
              </a:solidFill>
              <a:latin typeface="Neucha"/>
              <a:ea typeface="Neucha"/>
              <a:cs typeface="Neucha"/>
              <a:sym typeface="Neucha"/>
            </a:endParaRPr>
          </a:p>
          <a:p>
            <a:pPr indent="-323850" lvl="0" marL="457200" rtl="0" algn="l">
              <a:spcBef>
                <a:spcPts val="0"/>
              </a:spcBef>
              <a:spcAft>
                <a:spcPts val="0"/>
              </a:spcAft>
              <a:buClr>
                <a:schemeClr val="dk1"/>
              </a:buClr>
              <a:buSzPts val="1500"/>
              <a:buFont typeface="Neucha"/>
              <a:buAutoNum type="arabicParenR"/>
            </a:pPr>
            <a:r>
              <a:rPr lang="en" sz="1500" u="sng">
                <a:solidFill>
                  <a:schemeClr val="dk1"/>
                </a:solidFill>
                <a:latin typeface="Neucha"/>
                <a:ea typeface="Neucha"/>
                <a:cs typeface="Neucha"/>
                <a:sym typeface="Neucha"/>
              </a:rPr>
              <a:t>Deployment</a:t>
            </a:r>
            <a:r>
              <a:rPr lang="en" sz="1500">
                <a:solidFill>
                  <a:schemeClr val="dk1"/>
                </a:solidFill>
                <a:latin typeface="Neucha"/>
                <a:ea typeface="Neucha"/>
                <a:cs typeface="Neucha"/>
                <a:sym typeface="Neucha"/>
              </a:rPr>
              <a:t>: The prepared visualizations </a:t>
            </a:r>
            <a:r>
              <a:rPr lang="en" sz="1500">
                <a:solidFill>
                  <a:schemeClr val="dk1"/>
                </a:solidFill>
                <a:latin typeface="Neucha"/>
                <a:ea typeface="Neucha"/>
                <a:cs typeface="Neucha"/>
                <a:sym typeface="Neucha"/>
              </a:rPr>
              <a:t>are </a:t>
            </a:r>
            <a:r>
              <a:rPr lang="en" sz="1500">
                <a:solidFill>
                  <a:schemeClr val="dk1"/>
                </a:solidFill>
                <a:latin typeface="Neucha"/>
                <a:ea typeface="Neucha"/>
                <a:cs typeface="Neucha"/>
                <a:sym typeface="Neucha"/>
              </a:rPr>
              <a:t>deployed on the Tableau Online Software where they will be available publicly.</a:t>
            </a:r>
            <a:endParaRPr sz="1500">
              <a:solidFill>
                <a:schemeClr val="dk1"/>
              </a:solidFill>
              <a:latin typeface="Neucha"/>
              <a:ea typeface="Neucha"/>
              <a:cs typeface="Neucha"/>
              <a:sym typeface="Neuch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65" name="Shape 1765"/>
        <p:cNvGrpSpPr/>
        <p:nvPr/>
      </p:nvGrpSpPr>
      <p:grpSpPr>
        <a:xfrm>
          <a:off x="0" y="0"/>
          <a:ext cx="0" cy="0"/>
          <a:chOff x="0" y="0"/>
          <a:chExt cx="0" cy="0"/>
        </a:xfrm>
      </p:grpSpPr>
      <p:sp>
        <p:nvSpPr>
          <p:cNvPr id="1766" name="Google Shape;1766;p36"/>
          <p:cNvSpPr txBox="1"/>
          <p:nvPr>
            <p:ph type="ctrTitle"/>
          </p:nvPr>
        </p:nvSpPr>
        <p:spPr>
          <a:xfrm>
            <a:off x="2185700" y="422850"/>
            <a:ext cx="47988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Sharing Agreement</a:t>
            </a:r>
            <a:endParaRPr/>
          </a:p>
        </p:txBody>
      </p:sp>
      <p:sp>
        <p:nvSpPr>
          <p:cNvPr id="1767" name="Google Shape;1767;p36"/>
          <p:cNvSpPr txBox="1"/>
          <p:nvPr/>
        </p:nvSpPr>
        <p:spPr>
          <a:xfrm>
            <a:off x="1305975" y="1426525"/>
            <a:ext cx="6369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Dataset File Name: ‘heart_disease_dataset.csv’</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Number of columns: 14</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Column Names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Column Data Types</a:t>
            </a:r>
            <a:endParaRPr sz="1600">
              <a:solidFill>
                <a:schemeClr val="dk1"/>
              </a:solidFill>
              <a:latin typeface="Neucha"/>
              <a:ea typeface="Neucha"/>
              <a:cs typeface="Neucha"/>
              <a:sym typeface="Neuch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71" name="Shape 1771"/>
        <p:cNvGrpSpPr/>
        <p:nvPr/>
      </p:nvGrpSpPr>
      <p:grpSpPr>
        <a:xfrm>
          <a:off x="0" y="0"/>
          <a:ext cx="0" cy="0"/>
          <a:chOff x="0" y="0"/>
          <a:chExt cx="0" cy="0"/>
        </a:xfrm>
      </p:grpSpPr>
      <p:sp>
        <p:nvSpPr>
          <p:cNvPr id="1772" name="Google Shape;1772;p37"/>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Extraction</a:t>
            </a:r>
            <a:endParaRPr/>
          </a:p>
        </p:txBody>
      </p:sp>
      <p:sp>
        <p:nvSpPr>
          <p:cNvPr id="1773" name="Google Shape;1773;p37"/>
          <p:cNvSpPr txBox="1"/>
          <p:nvPr/>
        </p:nvSpPr>
        <p:spPr>
          <a:xfrm>
            <a:off x="1516925" y="1366250"/>
            <a:ext cx="6851100" cy="2413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Neucha"/>
                <a:ea typeface="Neucha"/>
                <a:cs typeface="Neucha"/>
                <a:sym typeface="Neucha"/>
              </a:rPr>
              <a:t>The dataset used for analysis is the Heart Disease dataset provided by the UCI Repository. It actually contains 76 attributes out of which only 14 are used. We will be using the Cleveland dataset.</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rPr lang="en" sz="1600">
                <a:solidFill>
                  <a:schemeClr val="dk1"/>
                </a:solidFill>
                <a:latin typeface="Neucha"/>
                <a:ea typeface="Neucha"/>
                <a:cs typeface="Neucha"/>
                <a:sym typeface="Neucha"/>
              </a:rPr>
              <a:t>Dataset source:</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rPr lang="en" sz="1600" u="sng">
                <a:solidFill>
                  <a:schemeClr val="dk1"/>
                </a:solidFill>
                <a:latin typeface="Neucha"/>
                <a:ea typeface="Neucha"/>
                <a:cs typeface="Neucha"/>
                <a:sym typeface="Neucha"/>
                <a:hlinkClick r:id="rId3">
                  <a:extLst>
                    <a:ext uri="{A12FA001-AC4F-418D-AE19-62706E023703}">
                      <ahyp:hlinkClr val="tx"/>
                    </a:ext>
                  </a:extLst>
                </a:hlinkClick>
              </a:rPr>
              <a:t>https://archive.ics.uci.edu/ml/datasets/Heart+Disease</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t/>
            </a:r>
            <a:endParaRPr sz="1600">
              <a:solidFill>
                <a:schemeClr val="dk1"/>
              </a:solidFill>
              <a:latin typeface="Neucha"/>
              <a:ea typeface="Neucha"/>
              <a:cs typeface="Neucha"/>
              <a:sym typeface="Neucha"/>
            </a:endParaRPr>
          </a:p>
          <a:p>
            <a:pPr indent="0" lvl="0" marL="0" rtl="0" algn="l">
              <a:lnSpc>
                <a:spcPct val="115000"/>
              </a:lnSpc>
              <a:spcBef>
                <a:spcPts val="0"/>
              </a:spcBef>
              <a:spcAft>
                <a:spcPts val="0"/>
              </a:spcAft>
              <a:buNone/>
            </a:pPr>
            <a:r>
              <a:rPr lang="en" sz="1600">
                <a:solidFill>
                  <a:schemeClr val="dk1"/>
                </a:solidFill>
                <a:latin typeface="Neucha"/>
                <a:ea typeface="Neucha"/>
                <a:cs typeface="Neucha"/>
                <a:sym typeface="Neucha"/>
              </a:rPr>
              <a:t>The dataset is available is a .csv file - ‘heart_disease_dataset.csv’</a:t>
            </a:r>
            <a:endParaRPr sz="1600">
              <a:solidFill>
                <a:schemeClr val="dk1"/>
              </a:solidFill>
              <a:latin typeface="Neucha"/>
              <a:ea typeface="Neucha"/>
              <a:cs typeface="Neucha"/>
              <a:sym typeface="Neuch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0"/>
          </a:srgbClr>
        </a:solidFill>
      </p:bgPr>
    </p:bg>
    <p:spTree>
      <p:nvGrpSpPr>
        <p:cNvPr id="1777" name="Shape 1777"/>
        <p:cNvGrpSpPr/>
        <p:nvPr/>
      </p:nvGrpSpPr>
      <p:grpSpPr>
        <a:xfrm>
          <a:off x="0" y="0"/>
          <a:ext cx="0" cy="0"/>
          <a:chOff x="0" y="0"/>
          <a:chExt cx="0" cy="0"/>
        </a:xfrm>
      </p:grpSpPr>
      <p:sp>
        <p:nvSpPr>
          <p:cNvPr id="1778" name="Google Shape;1778;p38"/>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779" name="Google Shape;1779;p38"/>
          <p:cNvSpPr txBox="1"/>
          <p:nvPr/>
        </p:nvSpPr>
        <p:spPr>
          <a:xfrm>
            <a:off x="1155275" y="1316025"/>
            <a:ext cx="6831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eucha"/>
                <a:ea typeface="Neucha"/>
                <a:cs typeface="Neucha"/>
                <a:sym typeface="Neucha"/>
              </a:rPr>
              <a:t>After Exploratory Data Analysis carried out on the dataset we have certain observations with the dataset. </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1) There is no column in the dataset with missing values.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2) There are a few columns which actually contain categorical values but have been incorrectly labeled as numeric. As a part of data preprocessing we will convert them to categorical values.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a:p>
            <a:pPr indent="0" lvl="0" marL="0" rtl="0" algn="l">
              <a:spcBef>
                <a:spcPts val="0"/>
              </a:spcBef>
              <a:spcAft>
                <a:spcPts val="0"/>
              </a:spcAft>
              <a:buNone/>
            </a:pPr>
            <a:r>
              <a:rPr lang="en" sz="1600">
                <a:solidFill>
                  <a:schemeClr val="dk1"/>
                </a:solidFill>
                <a:latin typeface="Neucha"/>
                <a:ea typeface="Neucha"/>
                <a:cs typeface="Neucha"/>
                <a:sym typeface="Neucha"/>
              </a:rPr>
              <a:t>3) There are a few columns which have unusual values  / outliers. We will impute these values with the median / mode value obtained from the remaining values of the columns.</a:t>
            </a:r>
            <a:endParaRPr sz="1600">
              <a:solidFill>
                <a:schemeClr val="dk1"/>
              </a:solidFill>
              <a:latin typeface="Neucha"/>
              <a:ea typeface="Neucha"/>
              <a:cs typeface="Neucha"/>
              <a:sym typeface="Neucha"/>
            </a:endParaRPr>
          </a:p>
          <a:p>
            <a:pPr indent="0" lvl="0" marL="0" rtl="0" algn="l">
              <a:spcBef>
                <a:spcPts val="0"/>
              </a:spcBef>
              <a:spcAft>
                <a:spcPts val="0"/>
              </a:spcAft>
              <a:buNone/>
            </a:pPr>
            <a:r>
              <a:t/>
            </a:r>
            <a:endParaRPr sz="1600">
              <a:solidFill>
                <a:schemeClr val="dk1"/>
              </a:solidFill>
              <a:latin typeface="Neucha"/>
              <a:ea typeface="Neucha"/>
              <a:cs typeface="Neucha"/>
              <a:sym typeface="Neucha"/>
            </a:endParaRPr>
          </a:p>
        </p:txBody>
      </p:sp>
    </p:spTree>
  </p:cSld>
  <p:clrMapOvr>
    <a:masterClrMapping/>
  </p:clrMapOvr>
</p:sld>
</file>

<file path=ppt/theme/theme1.xml><?xml version="1.0" encoding="utf-8"?>
<a:theme xmlns:a="http://schemas.openxmlformats.org/drawingml/2006/main" xmlns:r="http://schemas.openxmlformats.org/officeDocument/2006/relationships"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