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Neucha"/>
      <p:regular r:id="rId29"/>
    </p:embeddedFont>
    <p:embeddedFont>
      <p:font typeface="Patrick Hand"/>
      <p:regular r:id="rId30"/>
    </p:embeddedFont>
    <p:embeddedFont>
      <p:font typeface="Roboto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euch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regular.fntdata"/><Relationship Id="rId30" Type="http://schemas.openxmlformats.org/officeDocument/2006/relationships/font" Target="fonts/PatrickHand-regular.fntdata"/><Relationship Id="rId11" Type="http://schemas.openxmlformats.org/officeDocument/2006/relationships/slide" Target="slides/slide7.xml"/><Relationship Id="rId33" Type="http://schemas.openxmlformats.org/officeDocument/2006/relationships/font" Target="fonts/RobotoCondensed-italic.fntdata"/><Relationship Id="rId10" Type="http://schemas.openxmlformats.org/officeDocument/2006/relationships/slide" Target="slides/slide6.xml"/><Relationship Id="rId32" Type="http://schemas.openxmlformats.org/officeDocument/2006/relationships/font" Target="fonts/RobotoCondensed-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Condense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88df9164e0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88df9164e0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8a90a90c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8a90a90c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8a90a90c8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8a90a90c8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fcf8f8d5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fcf8f8d5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8a90a90c8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8a90a90c8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fcf8f8d5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fcf8f8d5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fcf8f8d5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fcf8f8d5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fcf8f8d53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fcf8f8d53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fcf8f8d5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fcf8f8d5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fcf8f8d53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fcf8f8d53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80213d96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80213d96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fcf8f8d5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fcf8f8d5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fcf8f8d53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fcf8f8d53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fcf8f8d5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fcf8f8d5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fcf8f8d53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fcf8f8d53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8a90a90c82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8a90a90c82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fcf8f8d5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fcf8f8d5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88df9164e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88df9164e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fcf8f8d5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fcf8f8d5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84d516db9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84d516db9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fcf8f8d5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fcf8f8d5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84d516db96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84d516db96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88df9164e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88df9164e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625" name="Shape 625"/>
        <p:cNvGrpSpPr/>
        <p:nvPr/>
      </p:nvGrpSpPr>
      <p:grpSpPr>
        <a:xfrm>
          <a:off x="0" y="0"/>
          <a:ext cx="0" cy="0"/>
          <a:chOff x="0" y="0"/>
          <a:chExt cx="0" cy="0"/>
        </a:xfrm>
      </p:grpSpPr>
      <p:sp>
        <p:nvSpPr>
          <p:cNvPr id="626" name="Google Shape;626;p11"/>
          <p:cNvSpPr txBox="1"/>
          <p:nvPr>
            <p:ph idx="1" type="subTitle"/>
          </p:nvPr>
        </p:nvSpPr>
        <p:spPr>
          <a:xfrm>
            <a:off x="910170" y="2373575"/>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27" name="Google Shape;627;p1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628" name="Google Shape;628;p11"/>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629" name="Google Shape;629;p11"/>
          <p:cNvSpPr txBox="1"/>
          <p:nvPr>
            <p:ph idx="3" type="subTitle"/>
          </p:nvPr>
        </p:nvSpPr>
        <p:spPr>
          <a:xfrm>
            <a:off x="4933530" y="2373580"/>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30" name="Google Shape;630;p11"/>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631" name="Google Shape;631;p11"/>
          <p:cNvGrpSpPr/>
          <p:nvPr/>
        </p:nvGrpSpPr>
        <p:grpSpPr>
          <a:xfrm flipH="1" rot="2918387">
            <a:off x="8800296" y="-91325"/>
            <a:ext cx="569392" cy="950297"/>
            <a:chOff x="1980950" y="3649100"/>
            <a:chExt cx="146600" cy="244675"/>
          </a:xfrm>
        </p:grpSpPr>
        <p:sp>
          <p:nvSpPr>
            <p:cNvPr id="632" name="Google Shape;632;p1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1"/>
          <p:cNvGrpSpPr/>
          <p:nvPr/>
        </p:nvGrpSpPr>
        <p:grpSpPr>
          <a:xfrm flipH="1" rot="2013131">
            <a:off x="-147533" y="615950"/>
            <a:ext cx="623487" cy="1156670"/>
            <a:chOff x="2369275" y="3344925"/>
            <a:chExt cx="160525" cy="297800"/>
          </a:xfrm>
        </p:grpSpPr>
        <p:sp>
          <p:nvSpPr>
            <p:cNvPr id="644" name="Google Shape;644;p1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1"/>
          <p:cNvGrpSpPr/>
          <p:nvPr/>
        </p:nvGrpSpPr>
        <p:grpSpPr>
          <a:xfrm flipH="1" rot="-6235069">
            <a:off x="7577088" y="-220963"/>
            <a:ext cx="817372" cy="843276"/>
            <a:chOff x="2894600" y="3171950"/>
            <a:chExt cx="210450" cy="217125"/>
          </a:xfrm>
        </p:grpSpPr>
        <p:sp>
          <p:nvSpPr>
            <p:cNvPr id="660" name="Google Shape;66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1"/>
          <p:cNvGrpSpPr/>
          <p:nvPr/>
        </p:nvGrpSpPr>
        <p:grpSpPr>
          <a:xfrm flipH="1" rot="-6698716">
            <a:off x="8427757" y="846037"/>
            <a:ext cx="1139236" cy="832555"/>
            <a:chOff x="3261275" y="2943825"/>
            <a:chExt cx="293325" cy="214350"/>
          </a:xfrm>
        </p:grpSpPr>
        <p:sp>
          <p:nvSpPr>
            <p:cNvPr id="663" name="Google Shape;663;p11"/>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11"/>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1"/>
          <p:cNvGrpSpPr/>
          <p:nvPr/>
        </p:nvGrpSpPr>
        <p:grpSpPr>
          <a:xfrm flipH="1" rot="6757396">
            <a:off x="7704419" y="323603"/>
            <a:ext cx="414892" cy="1399056"/>
            <a:chOff x="954700" y="3672025"/>
            <a:chExt cx="106825" cy="360200"/>
          </a:xfrm>
        </p:grpSpPr>
        <p:sp>
          <p:nvSpPr>
            <p:cNvPr id="670" name="Google Shape;670;p1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1"/>
          <p:cNvGrpSpPr/>
          <p:nvPr/>
        </p:nvGrpSpPr>
        <p:grpSpPr>
          <a:xfrm rot="4839262">
            <a:off x="727815" y="491434"/>
            <a:ext cx="735585" cy="735614"/>
            <a:chOff x="2894600" y="3171950"/>
            <a:chExt cx="210450" cy="217125"/>
          </a:xfrm>
        </p:grpSpPr>
        <p:sp>
          <p:nvSpPr>
            <p:cNvPr id="680" name="Google Shape;68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682" name="Shape 682"/>
        <p:cNvGrpSpPr/>
        <p:nvPr/>
      </p:nvGrpSpPr>
      <p:grpSpPr>
        <a:xfrm>
          <a:off x="0" y="0"/>
          <a:ext cx="0" cy="0"/>
          <a:chOff x="0" y="0"/>
          <a:chExt cx="0" cy="0"/>
        </a:xfrm>
      </p:grpSpPr>
      <p:sp>
        <p:nvSpPr>
          <p:cNvPr id="683" name="Google Shape;683;p12"/>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84" name="Google Shape;684;p12"/>
          <p:cNvGrpSpPr/>
          <p:nvPr/>
        </p:nvGrpSpPr>
        <p:grpSpPr>
          <a:xfrm flipH="1" rot="2918387">
            <a:off x="8800296" y="-91325"/>
            <a:ext cx="569392" cy="950297"/>
            <a:chOff x="1980950" y="3649100"/>
            <a:chExt cx="146600" cy="244675"/>
          </a:xfrm>
        </p:grpSpPr>
        <p:sp>
          <p:nvSpPr>
            <p:cNvPr id="685" name="Google Shape;685;p1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2"/>
          <p:cNvGrpSpPr/>
          <p:nvPr/>
        </p:nvGrpSpPr>
        <p:grpSpPr>
          <a:xfrm flipH="1" rot="2013131">
            <a:off x="-147533" y="615950"/>
            <a:ext cx="623487" cy="1156670"/>
            <a:chOff x="2369275" y="3344925"/>
            <a:chExt cx="160525" cy="297800"/>
          </a:xfrm>
        </p:grpSpPr>
        <p:sp>
          <p:nvSpPr>
            <p:cNvPr id="697" name="Google Shape;697;p1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2"/>
          <p:cNvGrpSpPr/>
          <p:nvPr/>
        </p:nvGrpSpPr>
        <p:grpSpPr>
          <a:xfrm flipH="1" rot="-6235069">
            <a:off x="7577088" y="-220963"/>
            <a:ext cx="817372" cy="843276"/>
            <a:chOff x="2894600" y="3171950"/>
            <a:chExt cx="210450" cy="217125"/>
          </a:xfrm>
        </p:grpSpPr>
        <p:sp>
          <p:nvSpPr>
            <p:cNvPr id="713" name="Google Shape;71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2"/>
          <p:cNvGrpSpPr/>
          <p:nvPr/>
        </p:nvGrpSpPr>
        <p:grpSpPr>
          <a:xfrm flipH="1" rot="-6698716">
            <a:off x="8427757" y="846037"/>
            <a:ext cx="1139236" cy="832555"/>
            <a:chOff x="3261275" y="2943825"/>
            <a:chExt cx="293325" cy="214350"/>
          </a:xfrm>
        </p:grpSpPr>
        <p:sp>
          <p:nvSpPr>
            <p:cNvPr id="716" name="Google Shape;716;p12"/>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2"/>
          <p:cNvGrpSpPr/>
          <p:nvPr/>
        </p:nvGrpSpPr>
        <p:grpSpPr>
          <a:xfrm flipH="1" rot="6757396">
            <a:off x="7704419" y="323603"/>
            <a:ext cx="414892" cy="1399056"/>
            <a:chOff x="954700" y="3672025"/>
            <a:chExt cx="106825" cy="360200"/>
          </a:xfrm>
        </p:grpSpPr>
        <p:sp>
          <p:nvSpPr>
            <p:cNvPr id="723" name="Google Shape;723;p1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2"/>
          <p:cNvGrpSpPr/>
          <p:nvPr/>
        </p:nvGrpSpPr>
        <p:grpSpPr>
          <a:xfrm rot="4839262">
            <a:off x="727815" y="491434"/>
            <a:ext cx="735585" cy="735614"/>
            <a:chOff x="2894600" y="3171950"/>
            <a:chExt cx="210450" cy="217125"/>
          </a:xfrm>
        </p:grpSpPr>
        <p:sp>
          <p:nvSpPr>
            <p:cNvPr id="733" name="Google Shape;73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735" name="Shape 735"/>
        <p:cNvGrpSpPr/>
        <p:nvPr/>
      </p:nvGrpSpPr>
      <p:grpSpPr>
        <a:xfrm>
          <a:off x="0" y="0"/>
          <a:ext cx="0" cy="0"/>
          <a:chOff x="0" y="0"/>
          <a:chExt cx="0" cy="0"/>
        </a:xfrm>
      </p:grpSpPr>
      <p:sp>
        <p:nvSpPr>
          <p:cNvPr id="736" name="Google Shape;736;p13"/>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737"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4"/>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785" name="Shape 785"/>
        <p:cNvGrpSpPr/>
        <p:nvPr/>
      </p:nvGrpSpPr>
      <p:grpSpPr>
        <a:xfrm>
          <a:off x="0" y="0"/>
          <a:ext cx="0" cy="0"/>
          <a:chOff x="0" y="0"/>
          <a:chExt cx="0" cy="0"/>
        </a:xfrm>
      </p:grpSpPr>
      <p:grpSp>
        <p:nvGrpSpPr>
          <p:cNvPr id="786" name="Google Shape;786;p15"/>
          <p:cNvGrpSpPr/>
          <p:nvPr/>
        </p:nvGrpSpPr>
        <p:grpSpPr>
          <a:xfrm flipH="1" rot="2009154">
            <a:off x="885347" y="-216021"/>
            <a:ext cx="569387" cy="950286"/>
            <a:chOff x="1980950" y="3649100"/>
            <a:chExt cx="146600" cy="244675"/>
          </a:xfrm>
        </p:grpSpPr>
        <p:sp>
          <p:nvSpPr>
            <p:cNvPr id="787" name="Google Shape;787;p1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5"/>
          <p:cNvGrpSpPr/>
          <p:nvPr/>
        </p:nvGrpSpPr>
        <p:grpSpPr>
          <a:xfrm flipH="1" rot="566270">
            <a:off x="-104719" y="164606"/>
            <a:ext cx="623491" cy="1156677"/>
            <a:chOff x="2369275" y="3344925"/>
            <a:chExt cx="160525" cy="297800"/>
          </a:xfrm>
        </p:grpSpPr>
        <p:sp>
          <p:nvSpPr>
            <p:cNvPr id="799" name="Google Shape;799;p1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5"/>
          <p:cNvGrpSpPr/>
          <p:nvPr/>
        </p:nvGrpSpPr>
        <p:grpSpPr>
          <a:xfrm flipH="1" rot="-7337878">
            <a:off x="646820" y="669576"/>
            <a:ext cx="414887" cy="1399055"/>
            <a:chOff x="954700" y="3672025"/>
            <a:chExt cx="106825" cy="360200"/>
          </a:xfrm>
        </p:grpSpPr>
        <p:sp>
          <p:nvSpPr>
            <p:cNvPr id="815" name="Google Shape;815;p1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5"/>
          <p:cNvGrpSpPr/>
          <p:nvPr/>
        </p:nvGrpSpPr>
        <p:grpSpPr>
          <a:xfrm flipH="1" rot="3717561">
            <a:off x="8515339" y="3419439"/>
            <a:ext cx="360249" cy="1149361"/>
            <a:chOff x="616875" y="3027700"/>
            <a:chExt cx="97525" cy="311150"/>
          </a:xfrm>
        </p:grpSpPr>
        <p:sp>
          <p:nvSpPr>
            <p:cNvPr id="825" name="Google Shape;825;p1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5"/>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833" name="Shape 833"/>
        <p:cNvGrpSpPr/>
        <p:nvPr/>
      </p:nvGrpSpPr>
      <p:grpSpPr>
        <a:xfrm>
          <a:off x="0" y="0"/>
          <a:ext cx="0" cy="0"/>
          <a:chOff x="0" y="0"/>
          <a:chExt cx="0" cy="0"/>
        </a:xfrm>
      </p:grpSpPr>
      <p:sp>
        <p:nvSpPr>
          <p:cNvPr id="834" name="Google Shape;834;p16"/>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35" name="Google Shape;835;p16"/>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836" name="Google Shape;836;p16"/>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16"/>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875" name="Shape 875"/>
        <p:cNvGrpSpPr/>
        <p:nvPr/>
      </p:nvGrpSpPr>
      <p:grpSpPr>
        <a:xfrm>
          <a:off x="0" y="0"/>
          <a:ext cx="0" cy="0"/>
          <a:chOff x="0" y="0"/>
          <a:chExt cx="0" cy="0"/>
        </a:xfrm>
      </p:grpSpPr>
      <p:sp>
        <p:nvSpPr>
          <p:cNvPr id="876" name="Google Shape;876;p17"/>
          <p:cNvSpPr txBox="1"/>
          <p:nvPr>
            <p:ph idx="1" type="subTitle"/>
          </p:nvPr>
        </p:nvSpPr>
        <p:spPr>
          <a:xfrm>
            <a:off x="4937808"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77" name="Google Shape;877;p17"/>
          <p:cNvSpPr txBox="1"/>
          <p:nvPr>
            <p:ph type="ctrTitle"/>
          </p:nvPr>
        </p:nvSpPr>
        <p:spPr>
          <a:xfrm>
            <a:off x="5004401"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878" name="Google Shape;878;p17"/>
          <p:cNvGrpSpPr/>
          <p:nvPr/>
        </p:nvGrpSpPr>
        <p:grpSpPr>
          <a:xfrm rot="4523173">
            <a:off x="8060647" y="-226206"/>
            <a:ext cx="726710" cy="280238"/>
            <a:chOff x="1154075" y="3734125"/>
            <a:chExt cx="201750" cy="77800"/>
          </a:xfrm>
        </p:grpSpPr>
        <p:sp>
          <p:nvSpPr>
            <p:cNvPr id="879" name="Google Shape;879;p1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7"/>
          <p:cNvGrpSpPr/>
          <p:nvPr/>
        </p:nvGrpSpPr>
        <p:grpSpPr>
          <a:xfrm rot="-2084963">
            <a:off x="6461954" y="-103695"/>
            <a:ext cx="1670611" cy="1197127"/>
            <a:chOff x="692625" y="2569725"/>
            <a:chExt cx="463800" cy="332350"/>
          </a:xfrm>
        </p:grpSpPr>
        <p:sp>
          <p:nvSpPr>
            <p:cNvPr id="887" name="Google Shape;887;p1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7"/>
          <p:cNvGrpSpPr/>
          <p:nvPr/>
        </p:nvGrpSpPr>
        <p:grpSpPr>
          <a:xfrm rot="-1062273">
            <a:off x="8878022" y="229689"/>
            <a:ext cx="384784" cy="1297441"/>
            <a:chOff x="954700" y="3672025"/>
            <a:chExt cx="106825" cy="360200"/>
          </a:xfrm>
        </p:grpSpPr>
        <p:sp>
          <p:nvSpPr>
            <p:cNvPr id="890" name="Google Shape;890;p1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7"/>
          <p:cNvGrpSpPr/>
          <p:nvPr/>
        </p:nvGrpSpPr>
        <p:grpSpPr>
          <a:xfrm rot="-9086648">
            <a:off x="6442476" y="-673704"/>
            <a:ext cx="351283" cy="1120755"/>
            <a:chOff x="616875" y="3027700"/>
            <a:chExt cx="97525" cy="311150"/>
          </a:xfrm>
        </p:grpSpPr>
        <p:sp>
          <p:nvSpPr>
            <p:cNvPr id="900" name="Google Shape;900;p1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17"/>
          <p:cNvGrpSpPr/>
          <p:nvPr/>
        </p:nvGrpSpPr>
        <p:grpSpPr>
          <a:xfrm rot="1974894">
            <a:off x="7552184" y="872286"/>
            <a:ext cx="233139" cy="565604"/>
            <a:chOff x="1282375" y="3450000"/>
            <a:chExt cx="64725" cy="157025"/>
          </a:xfrm>
        </p:grpSpPr>
        <p:sp>
          <p:nvSpPr>
            <p:cNvPr id="906" name="Google Shape;90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7"/>
          <p:cNvGrpSpPr/>
          <p:nvPr/>
        </p:nvGrpSpPr>
        <p:grpSpPr>
          <a:xfrm rot="1115555">
            <a:off x="8162817" y="523369"/>
            <a:ext cx="522375" cy="871932"/>
            <a:chOff x="1206025" y="3008250"/>
            <a:chExt cx="146600" cy="244700"/>
          </a:xfrm>
        </p:grpSpPr>
        <p:sp>
          <p:nvSpPr>
            <p:cNvPr id="910" name="Google Shape;910;p17"/>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17"/>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17"/>
          <p:cNvGrpSpPr/>
          <p:nvPr/>
        </p:nvGrpSpPr>
        <p:grpSpPr>
          <a:xfrm rot="-4044333">
            <a:off x="262800" y="4144473"/>
            <a:ext cx="1234481" cy="919854"/>
            <a:chOff x="1954550" y="2620525"/>
            <a:chExt cx="310850" cy="231625"/>
          </a:xfrm>
        </p:grpSpPr>
        <p:sp>
          <p:nvSpPr>
            <p:cNvPr id="923" name="Google Shape;923;p17"/>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17"/>
          <p:cNvGrpSpPr/>
          <p:nvPr/>
        </p:nvGrpSpPr>
        <p:grpSpPr>
          <a:xfrm rot="-1012302">
            <a:off x="353529" y="2777724"/>
            <a:ext cx="417388" cy="653682"/>
            <a:chOff x="683900" y="3612800"/>
            <a:chExt cx="105100" cy="164600"/>
          </a:xfrm>
        </p:grpSpPr>
        <p:sp>
          <p:nvSpPr>
            <p:cNvPr id="933" name="Google Shape;933;p1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7"/>
          <p:cNvGrpSpPr/>
          <p:nvPr/>
        </p:nvGrpSpPr>
        <p:grpSpPr>
          <a:xfrm rot="2203129">
            <a:off x="1587612" y="4469229"/>
            <a:ext cx="239083" cy="580024"/>
            <a:chOff x="1282375" y="3450000"/>
            <a:chExt cx="64725" cy="157025"/>
          </a:xfrm>
        </p:grpSpPr>
        <p:sp>
          <p:nvSpPr>
            <p:cNvPr id="936" name="Google Shape;93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939" name="Shape 939"/>
        <p:cNvGrpSpPr/>
        <p:nvPr/>
      </p:nvGrpSpPr>
      <p:grpSpPr>
        <a:xfrm>
          <a:off x="0" y="0"/>
          <a:ext cx="0" cy="0"/>
          <a:chOff x="0" y="0"/>
          <a:chExt cx="0" cy="0"/>
        </a:xfrm>
      </p:grpSpPr>
      <p:sp>
        <p:nvSpPr>
          <p:cNvPr id="940" name="Google Shape;940;p18"/>
          <p:cNvSpPr txBox="1"/>
          <p:nvPr>
            <p:ph idx="1" type="subTitle"/>
          </p:nvPr>
        </p:nvSpPr>
        <p:spPr>
          <a:xfrm>
            <a:off x="119016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18"/>
          <p:cNvSpPr txBox="1"/>
          <p:nvPr>
            <p:ph idx="2" type="subTitle"/>
          </p:nvPr>
        </p:nvSpPr>
        <p:spPr>
          <a:xfrm>
            <a:off x="119016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2" name="Google Shape;942;p18"/>
          <p:cNvSpPr txBox="1"/>
          <p:nvPr>
            <p:ph idx="3" type="subTitle"/>
          </p:nvPr>
        </p:nvSpPr>
        <p:spPr>
          <a:xfrm>
            <a:off x="594504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3" name="Google Shape;943;p18"/>
          <p:cNvSpPr txBox="1"/>
          <p:nvPr>
            <p:ph idx="4" type="subTitle"/>
          </p:nvPr>
        </p:nvSpPr>
        <p:spPr>
          <a:xfrm>
            <a:off x="594504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4" name="Google Shape;944;p18"/>
          <p:cNvSpPr txBox="1"/>
          <p:nvPr>
            <p:ph idx="5" type="subTitle"/>
          </p:nvPr>
        </p:nvSpPr>
        <p:spPr>
          <a:xfrm>
            <a:off x="356760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5" name="Google Shape;945;p18"/>
          <p:cNvSpPr txBox="1"/>
          <p:nvPr>
            <p:ph idx="6" type="subTitle"/>
          </p:nvPr>
        </p:nvSpPr>
        <p:spPr>
          <a:xfrm>
            <a:off x="356760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6" name="Google Shape;946;p1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18"/>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18"/>
          <p:cNvGrpSpPr/>
          <p:nvPr/>
        </p:nvGrpSpPr>
        <p:grpSpPr>
          <a:xfrm flipH="1" rot="-4839262">
            <a:off x="7749945" y="491434"/>
            <a:ext cx="735585" cy="735614"/>
            <a:chOff x="2894600" y="3171950"/>
            <a:chExt cx="210450" cy="217125"/>
          </a:xfrm>
        </p:grpSpPr>
        <p:sp>
          <p:nvSpPr>
            <p:cNvPr id="996" name="Google Shape;99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998" name="Shape 998"/>
        <p:cNvGrpSpPr/>
        <p:nvPr/>
      </p:nvGrpSpPr>
      <p:grpSpPr>
        <a:xfrm>
          <a:off x="0" y="0"/>
          <a:ext cx="0" cy="0"/>
          <a:chOff x="0" y="0"/>
          <a:chExt cx="0" cy="0"/>
        </a:xfrm>
      </p:grpSpPr>
      <p:sp>
        <p:nvSpPr>
          <p:cNvPr id="999" name="Google Shape;999;p19"/>
          <p:cNvSpPr txBox="1"/>
          <p:nvPr>
            <p:ph idx="1" type="subTitle"/>
          </p:nvPr>
        </p:nvSpPr>
        <p:spPr>
          <a:xfrm>
            <a:off x="7200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0" name="Google Shape;1000;p19"/>
          <p:cNvSpPr txBox="1"/>
          <p:nvPr>
            <p:ph idx="2" type="subTitle"/>
          </p:nvPr>
        </p:nvSpPr>
        <p:spPr>
          <a:xfrm>
            <a:off x="720001"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1" name="Google Shape;1001;p1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02" name="Google Shape;1002;p19"/>
          <p:cNvSpPr txBox="1"/>
          <p:nvPr>
            <p:ph idx="3" type="subTitle"/>
          </p:nvPr>
        </p:nvSpPr>
        <p:spPr>
          <a:xfrm>
            <a:off x="6667800"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3" name="Google Shape;1003;p19"/>
          <p:cNvSpPr txBox="1"/>
          <p:nvPr>
            <p:ph idx="4" type="subTitle"/>
          </p:nvPr>
        </p:nvSpPr>
        <p:spPr>
          <a:xfrm>
            <a:off x="6667800"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4" name="Google Shape;1004;p19"/>
          <p:cNvSpPr txBox="1"/>
          <p:nvPr>
            <p:ph idx="5" type="subTitle"/>
          </p:nvPr>
        </p:nvSpPr>
        <p:spPr>
          <a:xfrm>
            <a:off x="27026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5" name="Google Shape;1005;p19"/>
          <p:cNvSpPr txBox="1"/>
          <p:nvPr>
            <p:ph idx="6" type="subTitle"/>
          </p:nvPr>
        </p:nvSpPr>
        <p:spPr>
          <a:xfrm>
            <a:off x="2699304"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6" name="Google Shape;1006;p19"/>
          <p:cNvSpPr txBox="1"/>
          <p:nvPr>
            <p:ph idx="7" type="subTitle"/>
          </p:nvPr>
        </p:nvSpPr>
        <p:spPr>
          <a:xfrm>
            <a:off x="4692696"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7" name="Google Shape;1007;p19"/>
          <p:cNvSpPr txBox="1"/>
          <p:nvPr>
            <p:ph idx="8" type="subTitle"/>
          </p:nvPr>
        </p:nvSpPr>
        <p:spPr>
          <a:xfrm>
            <a:off x="4692696"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08" name="Google Shape;1008;p19"/>
          <p:cNvGrpSpPr/>
          <p:nvPr/>
        </p:nvGrpSpPr>
        <p:grpSpPr>
          <a:xfrm rot="-2700065">
            <a:off x="-105208" y="747786"/>
            <a:ext cx="598768" cy="1110833"/>
            <a:chOff x="2369275" y="3344925"/>
            <a:chExt cx="160525" cy="297800"/>
          </a:xfrm>
        </p:grpSpPr>
        <p:sp>
          <p:nvSpPr>
            <p:cNvPr id="1009" name="Google Shape;1009;p1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1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9"/>
          <p:cNvGrpSpPr/>
          <p:nvPr/>
        </p:nvGrpSpPr>
        <p:grpSpPr>
          <a:xfrm rot="-6261324">
            <a:off x="1228297" y="434228"/>
            <a:ext cx="358602" cy="1165471"/>
            <a:chOff x="954700" y="3672025"/>
            <a:chExt cx="106825" cy="360200"/>
          </a:xfrm>
        </p:grpSpPr>
        <p:sp>
          <p:nvSpPr>
            <p:cNvPr id="1026" name="Google Shape;1026;p1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9"/>
          <p:cNvGrpSpPr/>
          <p:nvPr/>
        </p:nvGrpSpPr>
        <p:grpSpPr>
          <a:xfrm rot="-2161832">
            <a:off x="219781" y="57677"/>
            <a:ext cx="546806" cy="912618"/>
            <a:chOff x="1980950" y="3649100"/>
            <a:chExt cx="146600" cy="244675"/>
          </a:xfrm>
        </p:grpSpPr>
        <p:sp>
          <p:nvSpPr>
            <p:cNvPr id="1036" name="Google Shape;1036;p1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19"/>
          <p:cNvGrpSpPr/>
          <p:nvPr/>
        </p:nvGrpSpPr>
        <p:grpSpPr>
          <a:xfrm rot="-2700000">
            <a:off x="8525949" y="3948162"/>
            <a:ext cx="388232" cy="608020"/>
            <a:chOff x="683900" y="3612800"/>
            <a:chExt cx="105100" cy="164600"/>
          </a:xfrm>
        </p:grpSpPr>
        <p:sp>
          <p:nvSpPr>
            <p:cNvPr id="1048" name="Google Shape;1048;p1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19"/>
          <p:cNvGrpSpPr/>
          <p:nvPr/>
        </p:nvGrpSpPr>
        <p:grpSpPr>
          <a:xfrm rot="3303917">
            <a:off x="7811565" y="4352123"/>
            <a:ext cx="360250" cy="1149365"/>
            <a:chOff x="616875" y="3027700"/>
            <a:chExt cx="97525" cy="311150"/>
          </a:xfrm>
        </p:grpSpPr>
        <p:sp>
          <p:nvSpPr>
            <p:cNvPr id="1051" name="Google Shape;1051;p1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1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057" name="Shape 1057"/>
        <p:cNvGrpSpPr/>
        <p:nvPr/>
      </p:nvGrpSpPr>
      <p:grpSpPr>
        <a:xfrm>
          <a:off x="0" y="0"/>
          <a:ext cx="0" cy="0"/>
          <a:chOff x="0" y="0"/>
          <a:chExt cx="0" cy="0"/>
        </a:xfrm>
      </p:grpSpPr>
      <p:sp>
        <p:nvSpPr>
          <p:cNvPr id="1058" name="Google Shape;1058;p20"/>
          <p:cNvSpPr txBox="1"/>
          <p:nvPr>
            <p:ph idx="1" type="subTitle"/>
          </p:nvPr>
        </p:nvSpPr>
        <p:spPr>
          <a:xfrm>
            <a:off x="1988886"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59" name="Google Shape;1059;p20"/>
          <p:cNvSpPr txBox="1"/>
          <p:nvPr>
            <p:ph idx="2" type="subTitle"/>
          </p:nvPr>
        </p:nvSpPr>
        <p:spPr>
          <a:xfrm>
            <a:off x="2269535" y="318810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60" name="Google Shape;1060;p2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61" name="Google Shape;1061;p20"/>
          <p:cNvSpPr txBox="1"/>
          <p:nvPr>
            <p:ph idx="3" type="subTitle"/>
          </p:nvPr>
        </p:nvSpPr>
        <p:spPr>
          <a:xfrm>
            <a:off x="4841814"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62" name="Google Shape;1062;p20"/>
          <p:cNvSpPr txBox="1"/>
          <p:nvPr>
            <p:ph idx="4" type="subTitle"/>
          </p:nvPr>
        </p:nvSpPr>
        <p:spPr>
          <a:xfrm>
            <a:off x="5122464" y="318666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63" name="Google Shape;1063;p20"/>
          <p:cNvGrpSpPr/>
          <p:nvPr/>
        </p:nvGrpSpPr>
        <p:grpSpPr>
          <a:xfrm rot="-2700065">
            <a:off x="-105208" y="747786"/>
            <a:ext cx="598768" cy="1110833"/>
            <a:chOff x="2369275" y="3344925"/>
            <a:chExt cx="160525" cy="297800"/>
          </a:xfrm>
        </p:grpSpPr>
        <p:sp>
          <p:nvSpPr>
            <p:cNvPr id="1064" name="Google Shape;1064;p2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0"/>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0"/>
          <p:cNvGrpSpPr/>
          <p:nvPr/>
        </p:nvGrpSpPr>
        <p:grpSpPr>
          <a:xfrm rot="-6261324">
            <a:off x="1228297" y="434228"/>
            <a:ext cx="358602" cy="1165471"/>
            <a:chOff x="954700" y="3672025"/>
            <a:chExt cx="106825" cy="360200"/>
          </a:xfrm>
        </p:grpSpPr>
        <p:sp>
          <p:nvSpPr>
            <p:cNvPr id="1081" name="Google Shape;1081;p2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0"/>
          <p:cNvGrpSpPr/>
          <p:nvPr/>
        </p:nvGrpSpPr>
        <p:grpSpPr>
          <a:xfrm rot="-2161832">
            <a:off x="219781" y="57677"/>
            <a:ext cx="546806" cy="912618"/>
            <a:chOff x="1980950" y="3649100"/>
            <a:chExt cx="146600" cy="244675"/>
          </a:xfrm>
        </p:grpSpPr>
        <p:sp>
          <p:nvSpPr>
            <p:cNvPr id="1091" name="Google Shape;1091;p2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20"/>
          <p:cNvGrpSpPr/>
          <p:nvPr/>
        </p:nvGrpSpPr>
        <p:grpSpPr>
          <a:xfrm rot="-2700000">
            <a:off x="8525949" y="3948162"/>
            <a:ext cx="388232" cy="608020"/>
            <a:chOff x="683900" y="3612800"/>
            <a:chExt cx="105100" cy="164600"/>
          </a:xfrm>
        </p:grpSpPr>
        <p:sp>
          <p:nvSpPr>
            <p:cNvPr id="1103" name="Google Shape;1103;p2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20"/>
          <p:cNvGrpSpPr/>
          <p:nvPr/>
        </p:nvGrpSpPr>
        <p:grpSpPr>
          <a:xfrm rot="3303917">
            <a:off x="7811565" y="4352123"/>
            <a:ext cx="360250" cy="1149365"/>
            <a:chOff x="616875" y="3027700"/>
            <a:chExt cx="97525" cy="311150"/>
          </a:xfrm>
        </p:grpSpPr>
        <p:sp>
          <p:nvSpPr>
            <p:cNvPr id="1106" name="Google Shape;1106;p2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0"/>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12"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1112" name="Shape 1112"/>
        <p:cNvGrpSpPr/>
        <p:nvPr/>
      </p:nvGrpSpPr>
      <p:grpSpPr>
        <a:xfrm>
          <a:off x="0" y="0"/>
          <a:ext cx="0" cy="0"/>
          <a:chOff x="0" y="0"/>
          <a:chExt cx="0" cy="0"/>
        </a:xfrm>
      </p:grpSpPr>
      <p:sp>
        <p:nvSpPr>
          <p:cNvPr id="1113" name="Google Shape;1113;p2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1"/>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1"/>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171" name="Shape 1171"/>
        <p:cNvGrpSpPr/>
        <p:nvPr/>
      </p:nvGrpSpPr>
      <p:grpSpPr>
        <a:xfrm>
          <a:off x="0" y="0"/>
          <a:ext cx="0" cy="0"/>
          <a:chOff x="0" y="0"/>
          <a:chExt cx="0" cy="0"/>
        </a:xfrm>
      </p:grpSpPr>
      <p:sp>
        <p:nvSpPr>
          <p:cNvPr id="1172" name="Google Shape;1172;p22"/>
          <p:cNvSpPr txBox="1"/>
          <p:nvPr>
            <p:ph idx="1" type="subTitle"/>
          </p:nvPr>
        </p:nvSpPr>
        <p:spPr>
          <a:xfrm>
            <a:off x="3468150" y="3381500"/>
            <a:ext cx="2207700" cy="5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73" name="Google Shape;1173;p22"/>
          <p:cNvSpPr txBox="1"/>
          <p:nvPr>
            <p:ph type="ctrTitle"/>
          </p:nvPr>
        </p:nvSpPr>
        <p:spPr>
          <a:xfrm>
            <a:off x="1374900" y="1728450"/>
            <a:ext cx="63942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74" name="Google Shape;1174;p22"/>
          <p:cNvGrpSpPr/>
          <p:nvPr/>
        </p:nvGrpSpPr>
        <p:grpSpPr>
          <a:xfrm rot="3553717">
            <a:off x="-190479" y="3898355"/>
            <a:ext cx="1657053" cy="1186673"/>
            <a:chOff x="2656025" y="2684075"/>
            <a:chExt cx="464100" cy="332350"/>
          </a:xfrm>
        </p:grpSpPr>
        <p:sp>
          <p:nvSpPr>
            <p:cNvPr id="1175" name="Google Shape;1175;p2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2"/>
          <p:cNvGrpSpPr/>
          <p:nvPr/>
        </p:nvGrpSpPr>
        <p:grpSpPr>
          <a:xfrm rot="1425117">
            <a:off x="1636783" y="4272006"/>
            <a:ext cx="870560" cy="1160758"/>
            <a:chOff x="2957300" y="3608175"/>
            <a:chExt cx="231325" cy="310850"/>
          </a:xfrm>
        </p:grpSpPr>
        <p:sp>
          <p:nvSpPr>
            <p:cNvPr id="1184" name="Google Shape;1184;p2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2"/>
          <p:cNvGrpSpPr/>
          <p:nvPr/>
        </p:nvGrpSpPr>
        <p:grpSpPr>
          <a:xfrm rot="-2084963">
            <a:off x="6461954" y="-103695"/>
            <a:ext cx="1670611" cy="1197127"/>
            <a:chOff x="692625" y="2569725"/>
            <a:chExt cx="463800" cy="332350"/>
          </a:xfrm>
        </p:grpSpPr>
        <p:sp>
          <p:nvSpPr>
            <p:cNvPr id="1198" name="Google Shape;1198;p2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2"/>
          <p:cNvGrpSpPr/>
          <p:nvPr/>
        </p:nvGrpSpPr>
        <p:grpSpPr>
          <a:xfrm rot="-1062273">
            <a:off x="8878022" y="229689"/>
            <a:ext cx="384784" cy="1297441"/>
            <a:chOff x="954700" y="3672025"/>
            <a:chExt cx="106825" cy="360200"/>
          </a:xfrm>
        </p:grpSpPr>
        <p:sp>
          <p:nvSpPr>
            <p:cNvPr id="1201" name="Google Shape;1201;p2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22"/>
          <p:cNvGrpSpPr/>
          <p:nvPr/>
        </p:nvGrpSpPr>
        <p:grpSpPr>
          <a:xfrm rot="1031363">
            <a:off x="8511594" y="1716289"/>
            <a:ext cx="781001" cy="756958"/>
            <a:chOff x="852825" y="3133350"/>
            <a:chExt cx="216825" cy="210150"/>
          </a:xfrm>
        </p:grpSpPr>
        <p:sp>
          <p:nvSpPr>
            <p:cNvPr id="1211" name="Google Shape;1211;p2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2"/>
          <p:cNvGrpSpPr/>
          <p:nvPr/>
        </p:nvGrpSpPr>
        <p:grpSpPr>
          <a:xfrm rot="-9086648">
            <a:off x="6442476" y="-673704"/>
            <a:ext cx="351283" cy="1120755"/>
            <a:chOff x="616875" y="3027700"/>
            <a:chExt cx="97525" cy="311150"/>
          </a:xfrm>
        </p:grpSpPr>
        <p:sp>
          <p:nvSpPr>
            <p:cNvPr id="1214" name="Google Shape;1214;p2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2"/>
          <p:cNvGrpSpPr/>
          <p:nvPr/>
        </p:nvGrpSpPr>
        <p:grpSpPr>
          <a:xfrm rot="1974894">
            <a:off x="7552184" y="872286"/>
            <a:ext cx="233139" cy="565604"/>
            <a:chOff x="1282375" y="3450000"/>
            <a:chExt cx="64725" cy="157025"/>
          </a:xfrm>
        </p:grpSpPr>
        <p:sp>
          <p:nvSpPr>
            <p:cNvPr id="1220" name="Google Shape;1220;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2"/>
          <p:cNvGrpSpPr/>
          <p:nvPr/>
        </p:nvGrpSpPr>
        <p:grpSpPr>
          <a:xfrm rot="1302591">
            <a:off x="2690353" y="4653389"/>
            <a:ext cx="378569" cy="592888"/>
            <a:chOff x="683900" y="3612800"/>
            <a:chExt cx="105100" cy="164600"/>
          </a:xfrm>
        </p:grpSpPr>
        <p:sp>
          <p:nvSpPr>
            <p:cNvPr id="1224" name="Google Shape;1224;p2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2"/>
          <p:cNvGrpSpPr/>
          <p:nvPr/>
        </p:nvGrpSpPr>
        <p:grpSpPr>
          <a:xfrm rot="1974894">
            <a:off x="215209" y="2937336"/>
            <a:ext cx="233139" cy="565604"/>
            <a:chOff x="1282375" y="3450000"/>
            <a:chExt cx="64725" cy="157025"/>
          </a:xfrm>
        </p:grpSpPr>
        <p:sp>
          <p:nvSpPr>
            <p:cNvPr id="1227" name="Google Shape;1227;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22"/>
          <p:cNvGrpSpPr/>
          <p:nvPr/>
        </p:nvGrpSpPr>
        <p:grpSpPr>
          <a:xfrm rot="-762759">
            <a:off x="1048283" y="3314521"/>
            <a:ext cx="590931" cy="1096303"/>
            <a:chOff x="2369275" y="3344925"/>
            <a:chExt cx="160525" cy="297800"/>
          </a:xfrm>
        </p:grpSpPr>
        <p:sp>
          <p:nvSpPr>
            <p:cNvPr id="1231" name="Google Shape;1231;p2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22"/>
          <p:cNvGrpSpPr/>
          <p:nvPr/>
        </p:nvGrpSpPr>
        <p:grpSpPr>
          <a:xfrm rot="4092482">
            <a:off x="8037452" y="-173701"/>
            <a:ext cx="773115" cy="298133"/>
            <a:chOff x="1154075" y="3734125"/>
            <a:chExt cx="201750" cy="77800"/>
          </a:xfrm>
        </p:grpSpPr>
        <p:sp>
          <p:nvSpPr>
            <p:cNvPr id="1247" name="Google Shape;1247;p2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22"/>
          <p:cNvGrpSpPr/>
          <p:nvPr/>
        </p:nvGrpSpPr>
        <p:grpSpPr>
          <a:xfrm rot="1415750">
            <a:off x="8122903" y="501184"/>
            <a:ext cx="602211" cy="1005088"/>
            <a:chOff x="1980950" y="3649100"/>
            <a:chExt cx="146600" cy="244675"/>
          </a:xfrm>
        </p:grpSpPr>
        <p:sp>
          <p:nvSpPr>
            <p:cNvPr id="1256" name="Google Shape;1256;p2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2"/>
          <p:cNvGrpSpPr/>
          <p:nvPr/>
        </p:nvGrpSpPr>
        <p:grpSpPr>
          <a:xfrm rot="897778">
            <a:off x="7790034" y="1701916"/>
            <a:ext cx="540259" cy="223794"/>
            <a:chOff x="2333000" y="3750375"/>
            <a:chExt cx="157050" cy="65050"/>
          </a:xfrm>
        </p:grpSpPr>
        <p:sp>
          <p:nvSpPr>
            <p:cNvPr id="1270" name="Google Shape;1270;p2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275" name="Shape 1275"/>
        <p:cNvGrpSpPr/>
        <p:nvPr/>
      </p:nvGrpSpPr>
      <p:grpSpPr>
        <a:xfrm>
          <a:off x="0" y="0"/>
          <a:ext cx="0" cy="0"/>
          <a:chOff x="0" y="0"/>
          <a:chExt cx="0" cy="0"/>
        </a:xfrm>
      </p:grpSpPr>
      <p:sp>
        <p:nvSpPr>
          <p:cNvPr id="1276" name="Google Shape;1276;p23"/>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277" name="Google Shape;1277;p23"/>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78" name="Google Shape;1278;p23"/>
          <p:cNvGrpSpPr/>
          <p:nvPr/>
        </p:nvGrpSpPr>
        <p:grpSpPr>
          <a:xfrm rot="-4458744">
            <a:off x="6837600" y="3805676"/>
            <a:ext cx="394600" cy="1330542"/>
            <a:chOff x="954700" y="3672025"/>
            <a:chExt cx="106825" cy="360200"/>
          </a:xfrm>
        </p:grpSpPr>
        <p:sp>
          <p:nvSpPr>
            <p:cNvPr id="1279" name="Google Shape;1279;p2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23"/>
          <p:cNvGrpSpPr/>
          <p:nvPr/>
        </p:nvGrpSpPr>
        <p:grpSpPr>
          <a:xfrm rot="-2700000">
            <a:off x="8329299" y="3793812"/>
            <a:ext cx="388232" cy="608020"/>
            <a:chOff x="683900" y="3612800"/>
            <a:chExt cx="105100" cy="164600"/>
          </a:xfrm>
        </p:grpSpPr>
        <p:sp>
          <p:nvSpPr>
            <p:cNvPr id="1289" name="Google Shape;1289;p2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3"/>
          <p:cNvGrpSpPr/>
          <p:nvPr/>
        </p:nvGrpSpPr>
        <p:grpSpPr>
          <a:xfrm rot="3303917">
            <a:off x="7811565" y="4352123"/>
            <a:ext cx="360250" cy="1149365"/>
            <a:chOff x="616875" y="3027700"/>
            <a:chExt cx="97525" cy="311150"/>
          </a:xfrm>
        </p:grpSpPr>
        <p:sp>
          <p:nvSpPr>
            <p:cNvPr id="1292" name="Google Shape;1292;p2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3"/>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3"/>
          <p:cNvGrpSpPr/>
          <p:nvPr/>
        </p:nvGrpSpPr>
        <p:grpSpPr>
          <a:xfrm rot="-714897">
            <a:off x="6205882" y="4634928"/>
            <a:ext cx="883118" cy="855931"/>
            <a:chOff x="852825" y="3133350"/>
            <a:chExt cx="216825" cy="210150"/>
          </a:xfrm>
        </p:grpSpPr>
        <p:sp>
          <p:nvSpPr>
            <p:cNvPr id="1300" name="Google Shape;1300;p2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02" name="Shape 1302"/>
        <p:cNvGrpSpPr/>
        <p:nvPr/>
      </p:nvGrpSpPr>
      <p:grpSpPr>
        <a:xfrm>
          <a:off x="0" y="0"/>
          <a:ext cx="0" cy="0"/>
          <a:chOff x="0" y="0"/>
          <a:chExt cx="0" cy="0"/>
        </a:xfrm>
      </p:grpSpPr>
      <p:sp>
        <p:nvSpPr>
          <p:cNvPr id="1303" name="Google Shape;1303;p24"/>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04" name="Google Shape;1304;p24"/>
          <p:cNvSpPr txBox="1"/>
          <p:nvPr>
            <p:ph type="ctrTitle"/>
          </p:nvPr>
        </p:nvSpPr>
        <p:spPr>
          <a:xfrm>
            <a:off x="3529650" y="3723607"/>
            <a:ext cx="2084700" cy="80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05" name="Google Shape;1305;p24"/>
          <p:cNvGrpSpPr/>
          <p:nvPr/>
        </p:nvGrpSpPr>
        <p:grpSpPr>
          <a:xfrm rot="1397262">
            <a:off x="8792294" y="-464643"/>
            <a:ext cx="624724" cy="1158965"/>
            <a:chOff x="2369275" y="3344925"/>
            <a:chExt cx="160525" cy="297800"/>
          </a:xfrm>
        </p:grpSpPr>
        <p:sp>
          <p:nvSpPr>
            <p:cNvPr id="1306" name="Google Shape;1306;p2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24"/>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24"/>
          <p:cNvGrpSpPr/>
          <p:nvPr/>
        </p:nvGrpSpPr>
        <p:grpSpPr>
          <a:xfrm rot="7743169">
            <a:off x="620299" y="-108727"/>
            <a:ext cx="384785" cy="1297445"/>
            <a:chOff x="954700" y="3672025"/>
            <a:chExt cx="106825" cy="360200"/>
          </a:xfrm>
        </p:grpSpPr>
        <p:sp>
          <p:nvSpPr>
            <p:cNvPr id="1323" name="Google Shape;1323;p2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4"/>
          <p:cNvGrpSpPr/>
          <p:nvPr/>
        </p:nvGrpSpPr>
        <p:grpSpPr>
          <a:xfrm rot="1031363">
            <a:off x="-81656" y="638501"/>
            <a:ext cx="781001" cy="756958"/>
            <a:chOff x="852825" y="3133350"/>
            <a:chExt cx="216825" cy="210150"/>
          </a:xfrm>
        </p:grpSpPr>
        <p:sp>
          <p:nvSpPr>
            <p:cNvPr id="1333" name="Google Shape;1333;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24"/>
          <p:cNvGrpSpPr/>
          <p:nvPr/>
        </p:nvGrpSpPr>
        <p:grpSpPr>
          <a:xfrm rot="9196451">
            <a:off x="1089797" y="-167971"/>
            <a:ext cx="233140" cy="565605"/>
            <a:chOff x="1282375" y="3450000"/>
            <a:chExt cx="64725" cy="157025"/>
          </a:xfrm>
        </p:grpSpPr>
        <p:sp>
          <p:nvSpPr>
            <p:cNvPr id="1336" name="Google Shape;1336;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4"/>
          <p:cNvGrpSpPr/>
          <p:nvPr/>
        </p:nvGrpSpPr>
        <p:grpSpPr>
          <a:xfrm rot="-1792482">
            <a:off x="7223802" y="-396696"/>
            <a:ext cx="781015" cy="756971"/>
            <a:chOff x="852825" y="3133350"/>
            <a:chExt cx="216825" cy="210150"/>
          </a:xfrm>
        </p:grpSpPr>
        <p:sp>
          <p:nvSpPr>
            <p:cNvPr id="1340" name="Google Shape;1340;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4"/>
          <p:cNvGrpSpPr/>
          <p:nvPr/>
        </p:nvGrpSpPr>
        <p:grpSpPr>
          <a:xfrm rot="912603">
            <a:off x="7781084" y="71326"/>
            <a:ext cx="834753" cy="1145012"/>
            <a:chOff x="4590425" y="3427675"/>
            <a:chExt cx="214500" cy="294225"/>
          </a:xfrm>
        </p:grpSpPr>
        <p:sp>
          <p:nvSpPr>
            <p:cNvPr id="1343" name="Google Shape;1343;p2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351" name="Shape 1351"/>
        <p:cNvGrpSpPr/>
        <p:nvPr/>
      </p:nvGrpSpPr>
      <p:grpSpPr>
        <a:xfrm>
          <a:off x="0" y="0"/>
          <a:ext cx="0" cy="0"/>
          <a:chOff x="0" y="0"/>
          <a:chExt cx="0" cy="0"/>
        </a:xfrm>
      </p:grpSpPr>
      <p:sp>
        <p:nvSpPr>
          <p:cNvPr id="1352" name="Google Shape;1352;p25"/>
          <p:cNvSpPr txBox="1"/>
          <p:nvPr>
            <p:ph hasCustomPrompt="1" type="title"/>
          </p:nvPr>
        </p:nvSpPr>
        <p:spPr>
          <a:xfrm>
            <a:off x="1477800" y="1869000"/>
            <a:ext cx="6188400" cy="1405500"/>
          </a:xfrm>
          <a:prstGeom prst="rect">
            <a:avLst/>
          </a:prstGeom>
        </p:spPr>
        <p:txBody>
          <a:bodyPr anchorCtr="0" anchor="b" bIns="91425" lIns="91425" spcFirstLastPara="1" rIns="91425" wrap="square" tIns="91425">
            <a:noAutofit/>
          </a:bodyPr>
          <a:lstStyle>
            <a:lvl1pPr lvl="0" algn="ctr">
              <a:spcBef>
                <a:spcPts val="0"/>
              </a:spcBef>
              <a:spcAft>
                <a:spcPts val="0"/>
              </a:spcAft>
              <a:buSzPts val="8100"/>
              <a:buFont typeface="Neucha"/>
              <a:buNone/>
              <a:defRPr b="1" sz="8100">
                <a:latin typeface="Neucha"/>
                <a:ea typeface="Neucha"/>
                <a:cs typeface="Neucha"/>
                <a:sym typeface="Neucha"/>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53" name="Google Shape;1353;p25"/>
          <p:cNvSpPr txBox="1"/>
          <p:nvPr>
            <p:ph idx="2" type="ctrTitle"/>
          </p:nvPr>
        </p:nvSpPr>
        <p:spPr>
          <a:xfrm>
            <a:off x="2971800" y="3182832"/>
            <a:ext cx="32004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54" name="Google Shape;1354;p25"/>
          <p:cNvGrpSpPr/>
          <p:nvPr/>
        </p:nvGrpSpPr>
        <p:grpSpPr>
          <a:xfrm flipH="1" rot="-3553717">
            <a:off x="7688754" y="3898355"/>
            <a:ext cx="1657053" cy="1186673"/>
            <a:chOff x="2656025" y="2684075"/>
            <a:chExt cx="464100" cy="332350"/>
          </a:xfrm>
        </p:grpSpPr>
        <p:sp>
          <p:nvSpPr>
            <p:cNvPr id="1355" name="Google Shape;1355;p25"/>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5"/>
          <p:cNvGrpSpPr/>
          <p:nvPr/>
        </p:nvGrpSpPr>
        <p:grpSpPr>
          <a:xfrm flipH="1" rot="-1425117">
            <a:off x="6647985" y="4272006"/>
            <a:ext cx="870560" cy="1160758"/>
            <a:chOff x="2957300" y="3608175"/>
            <a:chExt cx="231325" cy="310850"/>
          </a:xfrm>
        </p:grpSpPr>
        <p:sp>
          <p:nvSpPr>
            <p:cNvPr id="1364" name="Google Shape;1364;p25"/>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25"/>
          <p:cNvGrpSpPr/>
          <p:nvPr/>
        </p:nvGrpSpPr>
        <p:grpSpPr>
          <a:xfrm flipH="1" rot="2084963">
            <a:off x="1022764" y="-103695"/>
            <a:ext cx="1670611" cy="1197127"/>
            <a:chOff x="692625" y="2569725"/>
            <a:chExt cx="463800" cy="332350"/>
          </a:xfrm>
        </p:grpSpPr>
        <p:sp>
          <p:nvSpPr>
            <p:cNvPr id="1378" name="Google Shape;1378;p2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5"/>
          <p:cNvGrpSpPr/>
          <p:nvPr/>
        </p:nvGrpSpPr>
        <p:grpSpPr>
          <a:xfrm flipH="1" rot="1062273">
            <a:off x="-107477" y="229689"/>
            <a:ext cx="384784" cy="1297441"/>
            <a:chOff x="954700" y="3672025"/>
            <a:chExt cx="106825" cy="360200"/>
          </a:xfrm>
        </p:grpSpPr>
        <p:sp>
          <p:nvSpPr>
            <p:cNvPr id="1381" name="Google Shape;1381;p2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5"/>
          <p:cNvGrpSpPr/>
          <p:nvPr/>
        </p:nvGrpSpPr>
        <p:grpSpPr>
          <a:xfrm flipH="1" rot="-1031363">
            <a:off x="-137267" y="1716289"/>
            <a:ext cx="781001" cy="756958"/>
            <a:chOff x="852825" y="3133350"/>
            <a:chExt cx="216825" cy="210150"/>
          </a:xfrm>
        </p:grpSpPr>
        <p:sp>
          <p:nvSpPr>
            <p:cNvPr id="1391" name="Google Shape;1391;p2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5"/>
          <p:cNvGrpSpPr/>
          <p:nvPr/>
        </p:nvGrpSpPr>
        <p:grpSpPr>
          <a:xfrm flipH="1" rot="9086648">
            <a:off x="2361570" y="-673704"/>
            <a:ext cx="351283" cy="1120755"/>
            <a:chOff x="616875" y="3027700"/>
            <a:chExt cx="97525" cy="311150"/>
          </a:xfrm>
        </p:grpSpPr>
        <p:sp>
          <p:nvSpPr>
            <p:cNvPr id="1394" name="Google Shape;1394;p2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5"/>
          <p:cNvGrpSpPr/>
          <p:nvPr/>
        </p:nvGrpSpPr>
        <p:grpSpPr>
          <a:xfrm flipH="1" rot="-1974894">
            <a:off x="1370005" y="872286"/>
            <a:ext cx="233139" cy="565604"/>
            <a:chOff x="1282375" y="3450000"/>
            <a:chExt cx="64725" cy="157025"/>
          </a:xfrm>
        </p:grpSpPr>
        <p:sp>
          <p:nvSpPr>
            <p:cNvPr id="1400" name="Google Shape;1400;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flipH="1" rot="-1302591">
            <a:off x="6086406" y="4653389"/>
            <a:ext cx="378569" cy="592888"/>
            <a:chOff x="683900" y="3612800"/>
            <a:chExt cx="105100" cy="164600"/>
          </a:xfrm>
        </p:grpSpPr>
        <p:sp>
          <p:nvSpPr>
            <p:cNvPr id="1404" name="Google Shape;1404;p2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5"/>
          <p:cNvGrpSpPr/>
          <p:nvPr/>
        </p:nvGrpSpPr>
        <p:grpSpPr>
          <a:xfrm flipH="1" rot="-1974894">
            <a:off x="8706980" y="2937336"/>
            <a:ext cx="233139" cy="565604"/>
            <a:chOff x="1282375" y="3450000"/>
            <a:chExt cx="64725" cy="157025"/>
          </a:xfrm>
        </p:grpSpPr>
        <p:sp>
          <p:nvSpPr>
            <p:cNvPr id="1407" name="Google Shape;1407;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5"/>
          <p:cNvGrpSpPr/>
          <p:nvPr/>
        </p:nvGrpSpPr>
        <p:grpSpPr>
          <a:xfrm flipH="1" rot="762759">
            <a:off x="7516114" y="3314521"/>
            <a:ext cx="590931" cy="1096303"/>
            <a:chOff x="2369275" y="3344925"/>
            <a:chExt cx="160525" cy="297800"/>
          </a:xfrm>
        </p:grpSpPr>
        <p:sp>
          <p:nvSpPr>
            <p:cNvPr id="1411" name="Google Shape;1411;p2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25"/>
          <p:cNvGrpSpPr/>
          <p:nvPr/>
        </p:nvGrpSpPr>
        <p:grpSpPr>
          <a:xfrm flipH="1" rot="-4092482">
            <a:off x="344761" y="-173701"/>
            <a:ext cx="773115" cy="298133"/>
            <a:chOff x="1154075" y="3734125"/>
            <a:chExt cx="201750" cy="77800"/>
          </a:xfrm>
        </p:grpSpPr>
        <p:sp>
          <p:nvSpPr>
            <p:cNvPr id="1427" name="Google Shape;1427;p25"/>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5"/>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5"/>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5"/>
          <p:cNvGrpSpPr/>
          <p:nvPr/>
        </p:nvGrpSpPr>
        <p:grpSpPr>
          <a:xfrm flipH="1" rot="-1415750">
            <a:off x="430215" y="501184"/>
            <a:ext cx="602211" cy="1005088"/>
            <a:chOff x="1980950" y="3649100"/>
            <a:chExt cx="146600" cy="244675"/>
          </a:xfrm>
        </p:grpSpPr>
        <p:sp>
          <p:nvSpPr>
            <p:cNvPr id="1436" name="Google Shape;1436;p25"/>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25"/>
          <p:cNvGrpSpPr/>
          <p:nvPr/>
        </p:nvGrpSpPr>
        <p:grpSpPr>
          <a:xfrm flipH="1" rot="-897778">
            <a:off x="825036" y="1701916"/>
            <a:ext cx="540259" cy="223794"/>
            <a:chOff x="2333000" y="3750375"/>
            <a:chExt cx="157050" cy="65050"/>
          </a:xfrm>
        </p:grpSpPr>
        <p:sp>
          <p:nvSpPr>
            <p:cNvPr id="1450" name="Google Shape;1450;p25"/>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5"/>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5"/>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5"/>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455" name="Shape 1455"/>
        <p:cNvGrpSpPr/>
        <p:nvPr/>
      </p:nvGrpSpPr>
      <p:grpSpPr>
        <a:xfrm>
          <a:off x="0" y="0"/>
          <a:ext cx="0" cy="0"/>
          <a:chOff x="0" y="0"/>
          <a:chExt cx="0" cy="0"/>
        </a:xfrm>
      </p:grpSpPr>
      <p:grpSp>
        <p:nvGrpSpPr>
          <p:cNvPr id="1456" name="Google Shape;1456;p26"/>
          <p:cNvGrpSpPr/>
          <p:nvPr/>
        </p:nvGrpSpPr>
        <p:grpSpPr>
          <a:xfrm flipH="1" rot="-3553717">
            <a:off x="7688754" y="3898355"/>
            <a:ext cx="1657053" cy="1186673"/>
            <a:chOff x="2656025" y="2684075"/>
            <a:chExt cx="464100" cy="332350"/>
          </a:xfrm>
        </p:grpSpPr>
        <p:sp>
          <p:nvSpPr>
            <p:cNvPr id="1457" name="Google Shape;1457;p2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6"/>
          <p:cNvGrpSpPr/>
          <p:nvPr/>
        </p:nvGrpSpPr>
        <p:grpSpPr>
          <a:xfrm flipH="1" rot="-1425117">
            <a:off x="6647985" y="4272006"/>
            <a:ext cx="870560" cy="1160758"/>
            <a:chOff x="2957300" y="3608175"/>
            <a:chExt cx="231325" cy="310850"/>
          </a:xfrm>
        </p:grpSpPr>
        <p:sp>
          <p:nvSpPr>
            <p:cNvPr id="1466" name="Google Shape;1466;p2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26"/>
          <p:cNvGrpSpPr/>
          <p:nvPr/>
        </p:nvGrpSpPr>
        <p:grpSpPr>
          <a:xfrm flipH="1" rot="2084963">
            <a:off x="1022764" y="-103695"/>
            <a:ext cx="1670611" cy="1197127"/>
            <a:chOff x="692625" y="2569725"/>
            <a:chExt cx="463800" cy="332350"/>
          </a:xfrm>
        </p:grpSpPr>
        <p:sp>
          <p:nvSpPr>
            <p:cNvPr id="1480" name="Google Shape;1480;p2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6"/>
          <p:cNvGrpSpPr/>
          <p:nvPr/>
        </p:nvGrpSpPr>
        <p:grpSpPr>
          <a:xfrm flipH="1" rot="1062273">
            <a:off x="-107477" y="229689"/>
            <a:ext cx="384784" cy="1297441"/>
            <a:chOff x="954700" y="3672025"/>
            <a:chExt cx="106825" cy="360200"/>
          </a:xfrm>
        </p:grpSpPr>
        <p:sp>
          <p:nvSpPr>
            <p:cNvPr id="1483" name="Google Shape;1483;p2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6"/>
          <p:cNvGrpSpPr/>
          <p:nvPr/>
        </p:nvGrpSpPr>
        <p:grpSpPr>
          <a:xfrm flipH="1" rot="-1031363">
            <a:off x="-137267" y="1716289"/>
            <a:ext cx="781001" cy="756958"/>
            <a:chOff x="852825" y="3133350"/>
            <a:chExt cx="216825" cy="210150"/>
          </a:xfrm>
        </p:grpSpPr>
        <p:sp>
          <p:nvSpPr>
            <p:cNvPr id="1493" name="Google Shape;1493;p2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6"/>
          <p:cNvGrpSpPr/>
          <p:nvPr/>
        </p:nvGrpSpPr>
        <p:grpSpPr>
          <a:xfrm flipH="1" rot="9086648">
            <a:off x="2361570" y="-673704"/>
            <a:ext cx="351283" cy="1120755"/>
            <a:chOff x="616875" y="3027700"/>
            <a:chExt cx="97525" cy="311150"/>
          </a:xfrm>
        </p:grpSpPr>
        <p:sp>
          <p:nvSpPr>
            <p:cNvPr id="1496" name="Google Shape;1496;p2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26"/>
          <p:cNvGrpSpPr/>
          <p:nvPr/>
        </p:nvGrpSpPr>
        <p:grpSpPr>
          <a:xfrm flipH="1" rot="-1974894">
            <a:off x="1370005" y="872286"/>
            <a:ext cx="233139" cy="565604"/>
            <a:chOff x="1282375" y="3450000"/>
            <a:chExt cx="64725" cy="157025"/>
          </a:xfrm>
        </p:grpSpPr>
        <p:sp>
          <p:nvSpPr>
            <p:cNvPr id="1502" name="Google Shape;1502;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26"/>
          <p:cNvGrpSpPr/>
          <p:nvPr/>
        </p:nvGrpSpPr>
        <p:grpSpPr>
          <a:xfrm flipH="1" rot="-1302591">
            <a:off x="6086406" y="4653389"/>
            <a:ext cx="378569" cy="592888"/>
            <a:chOff x="683900" y="3612800"/>
            <a:chExt cx="105100" cy="164600"/>
          </a:xfrm>
        </p:grpSpPr>
        <p:sp>
          <p:nvSpPr>
            <p:cNvPr id="1506" name="Google Shape;1506;p2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26"/>
          <p:cNvGrpSpPr/>
          <p:nvPr/>
        </p:nvGrpSpPr>
        <p:grpSpPr>
          <a:xfrm flipH="1" rot="-1974894">
            <a:off x="8706980" y="2937336"/>
            <a:ext cx="233139" cy="565604"/>
            <a:chOff x="1282375" y="3450000"/>
            <a:chExt cx="64725" cy="157025"/>
          </a:xfrm>
        </p:grpSpPr>
        <p:sp>
          <p:nvSpPr>
            <p:cNvPr id="1509" name="Google Shape;1509;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26"/>
          <p:cNvGrpSpPr/>
          <p:nvPr/>
        </p:nvGrpSpPr>
        <p:grpSpPr>
          <a:xfrm flipH="1" rot="762759">
            <a:off x="7516114" y="3314521"/>
            <a:ext cx="590931" cy="1096303"/>
            <a:chOff x="2369275" y="3344925"/>
            <a:chExt cx="160525" cy="297800"/>
          </a:xfrm>
        </p:grpSpPr>
        <p:sp>
          <p:nvSpPr>
            <p:cNvPr id="1513" name="Google Shape;1513;p2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26"/>
          <p:cNvGrpSpPr/>
          <p:nvPr/>
        </p:nvGrpSpPr>
        <p:grpSpPr>
          <a:xfrm flipH="1" rot="-4092482">
            <a:off x="344761" y="-173701"/>
            <a:ext cx="773115" cy="298133"/>
            <a:chOff x="1154075" y="3734125"/>
            <a:chExt cx="201750" cy="77800"/>
          </a:xfrm>
        </p:grpSpPr>
        <p:sp>
          <p:nvSpPr>
            <p:cNvPr id="1529" name="Google Shape;1529;p2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26"/>
          <p:cNvGrpSpPr/>
          <p:nvPr/>
        </p:nvGrpSpPr>
        <p:grpSpPr>
          <a:xfrm flipH="1" rot="-1415750">
            <a:off x="430215" y="501184"/>
            <a:ext cx="602211" cy="1005088"/>
            <a:chOff x="1980950" y="3649100"/>
            <a:chExt cx="146600" cy="244675"/>
          </a:xfrm>
        </p:grpSpPr>
        <p:sp>
          <p:nvSpPr>
            <p:cNvPr id="1538" name="Google Shape;1538;p2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26"/>
          <p:cNvGrpSpPr/>
          <p:nvPr/>
        </p:nvGrpSpPr>
        <p:grpSpPr>
          <a:xfrm flipH="1" rot="-897778">
            <a:off x="825036" y="1701916"/>
            <a:ext cx="540259" cy="223794"/>
            <a:chOff x="2333000" y="3750375"/>
            <a:chExt cx="157050" cy="65050"/>
          </a:xfrm>
        </p:grpSpPr>
        <p:sp>
          <p:nvSpPr>
            <p:cNvPr id="1552" name="Google Shape;1552;p2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57" name="Shape 155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1558" name="Shape 1558"/>
        <p:cNvGrpSpPr/>
        <p:nvPr/>
      </p:nvGrpSpPr>
      <p:grpSpPr>
        <a:xfrm>
          <a:off x="0" y="0"/>
          <a:ext cx="0" cy="0"/>
          <a:chOff x="0" y="0"/>
          <a:chExt cx="0" cy="0"/>
        </a:xfrm>
      </p:grpSpPr>
      <p:sp>
        <p:nvSpPr>
          <p:cNvPr id="1559" name="Google Shape;1559;p28"/>
          <p:cNvSpPr txBox="1"/>
          <p:nvPr>
            <p:ph hasCustomPrompt="1" type="title"/>
          </p:nvPr>
        </p:nvSpPr>
        <p:spPr>
          <a:xfrm>
            <a:off x="920046"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0" name="Google Shape;1560;p28"/>
          <p:cNvSpPr txBox="1"/>
          <p:nvPr>
            <p:ph idx="1" type="subTitle"/>
          </p:nvPr>
        </p:nvSpPr>
        <p:spPr>
          <a:xfrm>
            <a:off x="2791146"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1" name="Google Shape;1561;p28"/>
          <p:cNvSpPr txBox="1"/>
          <p:nvPr>
            <p:ph hasCustomPrompt="1" idx="2" type="title"/>
          </p:nvPr>
        </p:nvSpPr>
        <p:spPr>
          <a:xfrm>
            <a:off x="920046"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2" name="Google Shape;1562;p28"/>
          <p:cNvSpPr txBox="1"/>
          <p:nvPr>
            <p:ph idx="3" type="subTitle"/>
          </p:nvPr>
        </p:nvSpPr>
        <p:spPr>
          <a:xfrm>
            <a:off x="2791146"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3" name="Google Shape;1563;p28"/>
          <p:cNvSpPr txBox="1"/>
          <p:nvPr>
            <p:ph hasCustomPrompt="1" idx="4" type="title"/>
          </p:nvPr>
        </p:nvSpPr>
        <p:spPr>
          <a:xfrm>
            <a:off x="920046"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4" name="Google Shape;1564;p28"/>
          <p:cNvSpPr txBox="1"/>
          <p:nvPr>
            <p:ph idx="5" type="subTitle"/>
          </p:nvPr>
        </p:nvSpPr>
        <p:spPr>
          <a:xfrm>
            <a:off x="2791146"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5" name="Google Shape;1565;p28"/>
          <p:cNvSpPr txBox="1"/>
          <p:nvPr>
            <p:ph idx="6"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566" name="Google Shape;1566;p28"/>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28"/>
          <p:cNvGrpSpPr/>
          <p:nvPr/>
        </p:nvGrpSpPr>
        <p:grpSpPr>
          <a:xfrm rot="-3934734">
            <a:off x="7006682" y="2802455"/>
            <a:ext cx="1713225" cy="1227663"/>
            <a:chOff x="692625" y="2569725"/>
            <a:chExt cx="463800" cy="332350"/>
          </a:xfrm>
        </p:grpSpPr>
        <p:sp>
          <p:nvSpPr>
            <p:cNvPr id="1568" name="Google Shape;1568;p2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8"/>
          <p:cNvGrpSpPr/>
          <p:nvPr/>
        </p:nvGrpSpPr>
        <p:grpSpPr>
          <a:xfrm rot="-4458744">
            <a:off x="6837600" y="3805676"/>
            <a:ext cx="394600" cy="1330542"/>
            <a:chOff x="954700" y="3672025"/>
            <a:chExt cx="106825" cy="360200"/>
          </a:xfrm>
        </p:grpSpPr>
        <p:sp>
          <p:nvSpPr>
            <p:cNvPr id="1571" name="Google Shape;1571;p2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28"/>
          <p:cNvGrpSpPr/>
          <p:nvPr/>
        </p:nvGrpSpPr>
        <p:grpSpPr>
          <a:xfrm rot="384839">
            <a:off x="8453421" y="1772702"/>
            <a:ext cx="883127" cy="855940"/>
            <a:chOff x="852825" y="3133350"/>
            <a:chExt cx="216825" cy="210150"/>
          </a:xfrm>
        </p:grpSpPr>
        <p:sp>
          <p:nvSpPr>
            <p:cNvPr id="1581" name="Google Shape;1581;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28"/>
          <p:cNvGrpSpPr/>
          <p:nvPr/>
        </p:nvGrpSpPr>
        <p:grpSpPr>
          <a:xfrm rot="-2700000">
            <a:off x="8329299" y="3793812"/>
            <a:ext cx="388232" cy="608020"/>
            <a:chOff x="683900" y="3612800"/>
            <a:chExt cx="105100" cy="164600"/>
          </a:xfrm>
        </p:grpSpPr>
        <p:sp>
          <p:nvSpPr>
            <p:cNvPr id="1584" name="Google Shape;1584;p2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8"/>
          <p:cNvGrpSpPr/>
          <p:nvPr/>
        </p:nvGrpSpPr>
        <p:grpSpPr>
          <a:xfrm rot="9820777">
            <a:off x="6915359" y="3622310"/>
            <a:ext cx="239084" cy="580026"/>
            <a:chOff x="1282375" y="3450000"/>
            <a:chExt cx="64725" cy="157025"/>
          </a:xfrm>
        </p:grpSpPr>
        <p:sp>
          <p:nvSpPr>
            <p:cNvPr id="1587" name="Google Shape;158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8"/>
          <p:cNvGrpSpPr/>
          <p:nvPr/>
        </p:nvGrpSpPr>
        <p:grpSpPr>
          <a:xfrm rot="3303917">
            <a:off x="7811565" y="4352123"/>
            <a:ext cx="360250" cy="1149365"/>
            <a:chOff x="616875" y="3027700"/>
            <a:chExt cx="97525" cy="311150"/>
          </a:xfrm>
        </p:grpSpPr>
        <p:sp>
          <p:nvSpPr>
            <p:cNvPr id="1591" name="Google Shape;1591;p2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28"/>
          <p:cNvGrpSpPr/>
          <p:nvPr/>
        </p:nvGrpSpPr>
        <p:grpSpPr>
          <a:xfrm rot="-9804196">
            <a:off x="8304466" y="1230055"/>
            <a:ext cx="239087" cy="580033"/>
            <a:chOff x="1282375" y="3450000"/>
            <a:chExt cx="64725" cy="157025"/>
          </a:xfrm>
        </p:grpSpPr>
        <p:sp>
          <p:nvSpPr>
            <p:cNvPr id="1597" name="Google Shape;159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28"/>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28"/>
          <p:cNvGrpSpPr/>
          <p:nvPr/>
        </p:nvGrpSpPr>
        <p:grpSpPr>
          <a:xfrm rot="-714897">
            <a:off x="6205882" y="4634928"/>
            <a:ext cx="883118" cy="855931"/>
            <a:chOff x="852825" y="3133350"/>
            <a:chExt cx="216825" cy="210150"/>
          </a:xfrm>
        </p:grpSpPr>
        <p:sp>
          <p:nvSpPr>
            <p:cNvPr id="1603" name="Google Shape;1603;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1605" name="Shape 1605"/>
        <p:cNvGrpSpPr/>
        <p:nvPr/>
      </p:nvGrpSpPr>
      <p:grpSpPr>
        <a:xfrm>
          <a:off x="0" y="0"/>
          <a:ext cx="0" cy="0"/>
          <a:chOff x="0" y="0"/>
          <a:chExt cx="0" cy="0"/>
        </a:xfrm>
      </p:grpSpPr>
      <p:grpSp>
        <p:nvGrpSpPr>
          <p:cNvPr id="1606" name="Google Shape;1606;p29"/>
          <p:cNvGrpSpPr/>
          <p:nvPr/>
        </p:nvGrpSpPr>
        <p:grpSpPr>
          <a:xfrm flipH="1" rot="2918387">
            <a:off x="8800296" y="-91325"/>
            <a:ext cx="569392" cy="950297"/>
            <a:chOff x="1980950" y="3649100"/>
            <a:chExt cx="146600" cy="244675"/>
          </a:xfrm>
        </p:grpSpPr>
        <p:sp>
          <p:nvSpPr>
            <p:cNvPr id="1607" name="Google Shape;1607;p2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9"/>
          <p:cNvGrpSpPr/>
          <p:nvPr/>
        </p:nvGrpSpPr>
        <p:grpSpPr>
          <a:xfrm flipH="1" rot="2013131">
            <a:off x="-147533" y="615950"/>
            <a:ext cx="623487" cy="1156670"/>
            <a:chOff x="2369275" y="3344925"/>
            <a:chExt cx="160525" cy="297800"/>
          </a:xfrm>
        </p:grpSpPr>
        <p:sp>
          <p:nvSpPr>
            <p:cNvPr id="1619" name="Google Shape;1619;p2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29"/>
          <p:cNvGrpSpPr/>
          <p:nvPr/>
        </p:nvGrpSpPr>
        <p:grpSpPr>
          <a:xfrm flipH="1" rot="-6235069">
            <a:off x="7577088" y="-220963"/>
            <a:ext cx="817372" cy="843276"/>
            <a:chOff x="2894600" y="3171950"/>
            <a:chExt cx="210450" cy="217125"/>
          </a:xfrm>
        </p:grpSpPr>
        <p:sp>
          <p:nvSpPr>
            <p:cNvPr id="1635" name="Google Shape;163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29"/>
          <p:cNvGrpSpPr/>
          <p:nvPr/>
        </p:nvGrpSpPr>
        <p:grpSpPr>
          <a:xfrm flipH="1" rot="-6698716">
            <a:off x="8427757" y="846037"/>
            <a:ext cx="1139236" cy="832555"/>
            <a:chOff x="3261275" y="2943825"/>
            <a:chExt cx="293325" cy="214350"/>
          </a:xfrm>
        </p:grpSpPr>
        <p:sp>
          <p:nvSpPr>
            <p:cNvPr id="1638" name="Google Shape;1638;p29"/>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29"/>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29"/>
          <p:cNvGrpSpPr/>
          <p:nvPr/>
        </p:nvGrpSpPr>
        <p:grpSpPr>
          <a:xfrm flipH="1" rot="6757396">
            <a:off x="7704419" y="323603"/>
            <a:ext cx="414892" cy="1399056"/>
            <a:chOff x="954700" y="3672025"/>
            <a:chExt cx="106825" cy="360200"/>
          </a:xfrm>
        </p:grpSpPr>
        <p:sp>
          <p:nvSpPr>
            <p:cNvPr id="1645" name="Google Shape;1645;p2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29"/>
          <p:cNvGrpSpPr/>
          <p:nvPr/>
        </p:nvGrpSpPr>
        <p:grpSpPr>
          <a:xfrm rot="4839262">
            <a:off x="727815" y="491434"/>
            <a:ext cx="735585" cy="735614"/>
            <a:chOff x="2894600" y="3171950"/>
            <a:chExt cx="210450" cy="217125"/>
          </a:xfrm>
        </p:grpSpPr>
        <p:sp>
          <p:nvSpPr>
            <p:cNvPr id="1655" name="Google Shape;165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29"/>
          <p:cNvSpPr txBox="1"/>
          <p:nvPr>
            <p:ph type="title"/>
          </p:nvPr>
        </p:nvSpPr>
        <p:spPr>
          <a:xfrm>
            <a:off x="755262"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58" name="Google Shape;1658;p29"/>
          <p:cNvSpPr txBox="1"/>
          <p:nvPr>
            <p:ph idx="1" type="subTitle"/>
          </p:nvPr>
        </p:nvSpPr>
        <p:spPr>
          <a:xfrm>
            <a:off x="755262"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59" name="Google Shape;1659;p29"/>
          <p:cNvSpPr txBox="1"/>
          <p:nvPr>
            <p:ph idx="2" type="title"/>
          </p:nvPr>
        </p:nvSpPr>
        <p:spPr>
          <a:xfrm>
            <a:off x="3516750"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0" name="Google Shape;1660;p29"/>
          <p:cNvSpPr txBox="1"/>
          <p:nvPr>
            <p:ph idx="3" type="subTitle"/>
          </p:nvPr>
        </p:nvSpPr>
        <p:spPr>
          <a:xfrm>
            <a:off x="3516750"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1" name="Google Shape;1661;p29"/>
          <p:cNvSpPr txBox="1"/>
          <p:nvPr>
            <p:ph idx="4" type="title"/>
          </p:nvPr>
        </p:nvSpPr>
        <p:spPr>
          <a:xfrm>
            <a:off x="6278238"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2" name="Google Shape;1662;p29"/>
          <p:cNvSpPr txBox="1"/>
          <p:nvPr>
            <p:ph idx="5" type="subTitle"/>
          </p:nvPr>
        </p:nvSpPr>
        <p:spPr>
          <a:xfrm>
            <a:off x="6278238"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3" name="Google Shape;1663;p29"/>
          <p:cNvSpPr txBox="1"/>
          <p:nvPr>
            <p:ph idx="6" type="title"/>
          </p:nvPr>
        </p:nvSpPr>
        <p:spPr>
          <a:xfrm>
            <a:off x="755262"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4" name="Google Shape;1664;p29"/>
          <p:cNvSpPr txBox="1"/>
          <p:nvPr>
            <p:ph idx="7" type="subTitle"/>
          </p:nvPr>
        </p:nvSpPr>
        <p:spPr>
          <a:xfrm>
            <a:off x="755262" y="373194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5" name="Google Shape;1665;p29"/>
          <p:cNvSpPr txBox="1"/>
          <p:nvPr>
            <p:ph idx="8" type="title"/>
          </p:nvPr>
        </p:nvSpPr>
        <p:spPr>
          <a:xfrm>
            <a:off x="3516750"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6" name="Google Shape;1666;p29"/>
          <p:cNvSpPr txBox="1"/>
          <p:nvPr>
            <p:ph idx="9" type="subTitle"/>
          </p:nvPr>
        </p:nvSpPr>
        <p:spPr>
          <a:xfrm>
            <a:off x="3516750"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7" name="Google Shape;1667;p29"/>
          <p:cNvSpPr txBox="1"/>
          <p:nvPr>
            <p:ph idx="13" type="title"/>
          </p:nvPr>
        </p:nvSpPr>
        <p:spPr>
          <a:xfrm>
            <a:off x="6278238"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8" name="Google Shape;1668;p29"/>
          <p:cNvSpPr txBox="1"/>
          <p:nvPr>
            <p:ph idx="14" type="subTitle"/>
          </p:nvPr>
        </p:nvSpPr>
        <p:spPr>
          <a:xfrm>
            <a:off x="6278238"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9" name="Google Shape;1669;p29"/>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4" name="Shape 214"/>
        <p:cNvGrpSpPr/>
        <p:nvPr/>
      </p:nvGrpSpPr>
      <p:grpSpPr>
        <a:xfrm>
          <a:off x="0" y="0"/>
          <a:ext cx="0" cy="0"/>
          <a:chOff x="0" y="0"/>
          <a:chExt cx="0" cy="0"/>
        </a:xfrm>
      </p:grpSpPr>
      <p:sp>
        <p:nvSpPr>
          <p:cNvPr id="215" name="Google Shape;215;p4"/>
          <p:cNvSpPr txBox="1"/>
          <p:nvPr>
            <p:ph idx="1" type="subTitle"/>
          </p:nvPr>
        </p:nvSpPr>
        <p:spPr>
          <a:xfrm>
            <a:off x="3017550" y="2996692"/>
            <a:ext cx="3108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16" name="Google Shape;216;p4"/>
          <p:cNvSpPr txBox="1"/>
          <p:nvPr>
            <p:ph type="ctrTitle"/>
          </p:nvPr>
        </p:nvSpPr>
        <p:spPr>
          <a:xfrm>
            <a:off x="2220750" y="2480250"/>
            <a:ext cx="47025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4"/>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4"/>
          <p:cNvGrpSpPr/>
          <p:nvPr/>
        </p:nvGrpSpPr>
        <p:grpSpPr>
          <a:xfrm flipH="1" rot="4044333">
            <a:off x="7855938" y="4107598"/>
            <a:ext cx="1234481" cy="919854"/>
            <a:chOff x="1954550" y="2620525"/>
            <a:chExt cx="310850" cy="231625"/>
          </a:xfrm>
        </p:grpSpPr>
        <p:sp>
          <p:nvSpPr>
            <p:cNvPr id="236" name="Google Shape;236;p4"/>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4"/>
          <p:cNvGrpSpPr/>
          <p:nvPr/>
        </p:nvGrpSpPr>
        <p:grpSpPr>
          <a:xfrm flipH="1" rot="1012302">
            <a:off x="8582303" y="2740849"/>
            <a:ext cx="417388" cy="653682"/>
            <a:chOff x="683900" y="3612800"/>
            <a:chExt cx="105100" cy="164600"/>
          </a:xfrm>
        </p:grpSpPr>
        <p:sp>
          <p:nvSpPr>
            <p:cNvPr id="246" name="Google Shape;246;p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4"/>
          <p:cNvGrpSpPr/>
          <p:nvPr/>
        </p:nvGrpSpPr>
        <p:grpSpPr>
          <a:xfrm flipH="1" rot="-2203129">
            <a:off x="7526524" y="4432354"/>
            <a:ext cx="239083" cy="580024"/>
            <a:chOff x="1282375" y="3450000"/>
            <a:chExt cx="64725" cy="157025"/>
          </a:xfrm>
        </p:grpSpPr>
        <p:sp>
          <p:nvSpPr>
            <p:cNvPr id="249" name="Google Shape;249;p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txBox="1"/>
          <p:nvPr>
            <p:ph hasCustomPrompt="1" idx="2" type="title"/>
          </p:nvPr>
        </p:nvSpPr>
        <p:spPr>
          <a:xfrm>
            <a:off x="3963000" y="1558320"/>
            <a:ext cx="1218000" cy="74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307" name="Shape 307"/>
        <p:cNvGrpSpPr/>
        <p:nvPr/>
      </p:nvGrpSpPr>
      <p:grpSpPr>
        <a:xfrm>
          <a:off x="0" y="0"/>
          <a:ext cx="0" cy="0"/>
          <a:chOff x="0" y="0"/>
          <a:chExt cx="0" cy="0"/>
        </a:xfrm>
      </p:grpSpPr>
      <p:sp>
        <p:nvSpPr>
          <p:cNvPr id="308" name="Google Shape;308;p5"/>
          <p:cNvSpPr txBox="1"/>
          <p:nvPr>
            <p:ph idx="1" type="subTitle"/>
          </p:nvPr>
        </p:nvSpPr>
        <p:spPr>
          <a:xfrm>
            <a:off x="719976" y="1244195"/>
            <a:ext cx="77040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9" name="Google Shape;309;p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10" name="Google Shape;310;p5"/>
          <p:cNvGrpSpPr/>
          <p:nvPr/>
        </p:nvGrpSpPr>
        <p:grpSpPr>
          <a:xfrm flipH="1" rot="-1403612">
            <a:off x="7449365" y="-167799"/>
            <a:ext cx="933827" cy="906562"/>
            <a:chOff x="1428925" y="2779850"/>
            <a:chExt cx="216825" cy="210450"/>
          </a:xfrm>
        </p:grpSpPr>
        <p:sp>
          <p:nvSpPr>
            <p:cNvPr id="311" name="Google Shape;311;p5"/>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5"/>
          <p:cNvGrpSpPr/>
          <p:nvPr/>
        </p:nvGrpSpPr>
        <p:grpSpPr>
          <a:xfrm flipH="1" rot="1184074">
            <a:off x="8073789" y="853954"/>
            <a:ext cx="946251" cy="568145"/>
            <a:chOff x="3404153" y="3858690"/>
            <a:chExt cx="195697" cy="117494"/>
          </a:xfrm>
        </p:grpSpPr>
        <p:sp>
          <p:nvSpPr>
            <p:cNvPr id="314" name="Google Shape;314;p5"/>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5"/>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317" name="Shape 317"/>
        <p:cNvGrpSpPr/>
        <p:nvPr/>
      </p:nvGrpSpPr>
      <p:grpSpPr>
        <a:xfrm>
          <a:off x="0" y="0"/>
          <a:ext cx="0" cy="0"/>
          <a:chOff x="0" y="0"/>
          <a:chExt cx="0" cy="0"/>
        </a:xfrm>
      </p:grpSpPr>
      <p:grpSp>
        <p:nvGrpSpPr>
          <p:cNvPr id="318" name="Google Shape;318;p6"/>
          <p:cNvGrpSpPr/>
          <p:nvPr/>
        </p:nvGrpSpPr>
        <p:grpSpPr>
          <a:xfrm rot="4523173">
            <a:off x="8060647" y="-226206"/>
            <a:ext cx="726710" cy="280238"/>
            <a:chOff x="1154075" y="3734125"/>
            <a:chExt cx="201750" cy="77800"/>
          </a:xfrm>
        </p:grpSpPr>
        <p:sp>
          <p:nvSpPr>
            <p:cNvPr id="319" name="Google Shape;319;p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6"/>
          <p:cNvGrpSpPr/>
          <p:nvPr/>
        </p:nvGrpSpPr>
        <p:grpSpPr>
          <a:xfrm rot="-2084963">
            <a:off x="6461954" y="-103695"/>
            <a:ext cx="1670611" cy="1197127"/>
            <a:chOff x="692625" y="2569725"/>
            <a:chExt cx="463800" cy="332350"/>
          </a:xfrm>
        </p:grpSpPr>
        <p:sp>
          <p:nvSpPr>
            <p:cNvPr id="327" name="Google Shape;327;p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6"/>
          <p:cNvGrpSpPr/>
          <p:nvPr/>
        </p:nvGrpSpPr>
        <p:grpSpPr>
          <a:xfrm rot="-1062273">
            <a:off x="8878022" y="229689"/>
            <a:ext cx="384784" cy="1297441"/>
            <a:chOff x="954700" y="3672025"/>
            <a:chExt cx="106825" cy="360200"/>
          </a:xfrm>
        </p:grpSpPr>
        <p:sp>
          <p:nvSpPr>
            <p:cNvPr id="330" name="Google Shape;330;p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6"/>
          <p:cNvGrpSpPr/>
          <p:nvPr/>
        </p:nvGrpSpPr>
        <p:grpSpPr>
          <a:xfrm rot="-9086648">
            <a:off x="6442476" y="-673704"/>
            <a:ext cx="351283" cy="1120755"/>
            <a:chOff x="616875" y="3027700"/>
            <a:chExt cx="97525" cy="311150"/>
          </a:xfrm>
        </p:grpSpPr>
        <p:sp>
          <p:nvSpPr>
            <p:cNvPr id="340" name="Google Shape;340;p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6"/>
          <p:cNvGrpSpPr/>
          <p:nvPr/>
        </p:nvGrpSpPr>
        <p:grpSpPr>
          <a:xfrm rot="1974894">
            <a:off x="7552184" y="872286"/>
            <a:ext cx="233139" cy="565604"/>
            <a:chOff x="1282375" y="3450000"/>
            <a:chExt cx="64725" cy="157025"/>
          </a:xfrm>
        </p:grpSpPr>
        <p:sp>
          <p:nvSpPr>
            <p:cNvPr id="346" name="Google Shape;34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rot="1115555">
            <a:off x="8162817" y="523369"/>
            <a:ext cx="522375" cy="871932"/>
            <a:chOff x="1206025" y="3008250"/>
            <a:chExt cx="146600" cy="244700"/>
          </a:xfrm>
        </p:grpSpPr>
        <p:sp>
          <p:nvSpPr>
            <p:cNvPr id="350" name="Google Shape;350;p6"/>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6"/>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6"/>
          <p:cNvGrpSpPr/>
          <p:nvPr/>
        </p:nvGrpSpPr>
        <p:grpSpPr>
          <a:xfrm rot="-4044333">
            <a:off x="262800" y="4144473"/>
            <a:ext cx="1234481" cy="919854"/>
            <a:chOff x="1954550" y="2620525"/>
            <a:chExt cx="310850" cy="231625"/>
          </a:xfrm>
        </p:grpSpPr>
        <p:sp>
          <p:nvSpPr>
            <p:cNvPr id="363" name="Google Shape;363;p6"/>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6"/>
          <p:cNvGrpSpPr/>
          <p:nvPr/>
        </p:nvGrpSpPr>
        <p:grpSpPr>
          <a:xfrm rot="-1012302">
            <a:off x="353529" y="2777724"/>
            <a:ext cx="417388" cy="653682"/>
            <a:chOff x="683900" y="3612800"/>
            <a:chExt cx="105100" cy="164600"/>
          </a:xfrm>
        </p:grpSpPr>
        <p:sp>
          <p:nvSpPr>
            <p:cNvPr id="373" name="Google Shape;373;p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6"/>
          <p:cNvGrpSpPr/>
          <p:nvPr/>
        </p:nvGrpSpPr>
        <p:grpSpPr>
          <a:xfrm rot="2203129">
            <a:off x="1587612" y="4469229"/>
            <a:ext cx="239083" cy="580024"/>
            <a:chOff x="1282375" y="3450000"/>
            <a:chExt cx="64725" cy="157025"/>
          </a:xfrm>
        </p:grpSpPr>
        <p:sp>
          <p:nvSpPr>
            <p:cNvPr id="376" name="Google Shape;37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6"/>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80" name="Google Shape;380;p6"/>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381" name="Shape 381"/>
        <p:cNvGrpSpPr/>
        <p:nvPr/>
      </p:nvGrpSpPr>
      <p:grpSpPr>
        <a:xfrm>
          <a:off x="0" y="0"/>
          <a:ext cx="0" cy="0"/>
          <a:chOff x="0" y="0"/>
          <a:chExt cx="0" cy="0"/>
        </a:xfrm>
      </p:grpSpPr>
      <p:sp>
        <p:nvSpPr>
          <p:cNvPr id="382" name="Google Shape;382;p7"/>
          <p:cNvSpPr txBox="1"/>
          <p:nvPr>
            <p:ph idx="1" type="subTitle"/>
          </p:nvPr>
        </p:nvSpPr>
        <p:spPr>
          <a:xfrm>
            <a:off x="719975"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83" name="Google Shape;383;p7"/>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84" name="Google Shape;384;p7"/>
          <p:cNvGrpSpPr/>
          <p:nvPr/>
        </p:nvGrpSpPr>
        <p:grpSpPr>
          <a:xfrm flipH="1" rot="-1403612">
            <a:off x="7449365" y="-167799"/>
            <a:ext cx="933827" cy="906562"/>
            <a:chOff x="1428925" y="2779850"/>
            <a:chExt cx="216825" cy="210450"/>
          </a:xfrm>
        </p:grpSpPr>
        <p:sp>
          <p:nvSpPr>
            <p:cNvPr id="385" name="Google Shape;385;p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7"/>
          <p:cNvGrpSpPr/>
          <p:nvPr/>
        </p:nvGrpSpPr>
        <p:grpSpPr>
          <a:xfrm flipH="1" rot="1184074">
            <a:off x="8073789" y="853954"/>
            <a:ext cx="946251" cy="568145"/>
            <a:chOff x="3404153" y="3858690"/>
            <a:chExt cx="195697" cy="117494"/>
          </a:xfrm>
        </p:grpSpPr>
        <p:sp>
          <p:nvSpPr>
            <p:cNvPr id="388" name="Google Shape;388;p7"/>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7"/>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txBox="1"/>
          <p:nvPr>
            <p:ph idx="2" type="subTitle"/>
          </p:nvPr>
        </p:nvSpPr>
        <p:spPr>
          <a:xfrm>
            <a:off x="4875888"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392" name="Shape 392"/>
        <p:cNvGrpSpPr/>
        <p:nvPr/>
      </p:nvGrpSpPr>
      <p:grpSpPr>
        <a:xfrm>
          <a:off x="0" y="0"/>
          <a:ext cx="0" cy="0"/>
          <a:chOff x="0" y="0"/>
          <a:chExt cx="0" cy="0"/>
        </a:xfrm>
      </p:grpSpPr>
      <p:sp>
        <p:nvSpPr>
          <p:cNvPr id="393" name="Google Shape;393;p8"/>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94" name="Google Shape;394;p8"/>
          <p:cNvSpPr txBox="1"/>
          <p:nvPr>
            <p:ph hasCustomPrompt="1" type="title"/>
          </p:nvPr>
        </p:nvSpPr>
        <p:spPr>
          <a:xfrm>
            <a:off x="1596968" y="1427025"/>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5" name="Google Shape;395;p8"/>
          <p:cNvSpPr txBox="1"/>
          <p:nvPr>
            <p:ph idx="2"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96" name="Google Shape;396;p8"/>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397" name="Google Shape;397;p8"/>
          <p:cNvSpPr txBox="1"/>
          <p:nvPr>
            <p:ph idx="4" type="subTitle"/>
          </p:nvPr>
        </p:nvSpPr>
        <p:spPr>
          <a:xfrm>
            <a:off x="3433116"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398" name="Google Shape;398;p8"/>
          <p:cNvSpPr txBox="1"/>
          <p:nvPr>
            <p:ph hasCustomPrompt="1" idx="5" type="title"/>
          </p:nvPr>
        </p:nvSpPr>
        <p:spPr>
          <a:xfrm>
            <a:off x="4158104"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9" name="Google Shape;399;p8"/>
          <p:cNvSpPr txBox="1"/>
          <p:nvPr>
            <p:ph idx="6" type="subTitle"/>
          </p:nvPr>
        </p:nvSpPr>
        <p:spPr>
          <a:xfrm>
            <a:off x="3506700" y="1924666"/>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0" name="Google Shape;400;p8"/>
          <p:cNvSpPr txBox="1"/>
          <p:nvPr>
            <p:ph idx="7" type="subTitle"/>
          </p:nvPr>
        </p:nvSpPr>
        <p:spPr>
          <a:xfrm>
            <a:off x="5992620"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1" name="Google Shape;401;p8"/>
          <p:cNvSpPr txBox="1"/>
          <p:nvPr>
            <p:ph hasCustomPrompt="1" idx="8" type="title"/>
          </p:nvPr>
        </p:nvSpPr>
        <p:spPr>
          <a:xfrm>
            <a:off x="6717608"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2" name="Google Shape;402;p8"/>
          <p:cNvSpPr txBox="1"/>
          <p:nvPr>
            <p:ph idx="9" type="subTitle"/>
          </p:nvPr>
        </p:nvSpPr>
        <p:spPr>
          <a:xfrm>
            <a:off x="6067020" y="1924675"/>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3" name="Google Shape;403;p8"/>
          <p:cNvSpPr txBox="1"/>
          <p:nvPr>
            <p:ph idx="13" type="subTitle"/>
          </p:nvPr>
        </p:nvSpPr>
        <p:spPr>
          <a:xfrm>
            <a:off x="2152140" y="3899550"/>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4" name="Google Shape;404;p8"/>
          <p:cNvSpPr txBox="1"/>
          <p:nvPr>
            <p:ph hasCustomPrompt="1" idx="14" type="title"/>
          </p:nvPr>
        </p:nvSpPr>
        <p:spPr>
          <a:xfrm>
            <a:off x="2877128" y="3144848"/>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5" name="Google Shape;405;p8"/>
          <p:cNvSpPr txBox="1"/>
          <p:nvPr>
            <p:ph idx="15" type="subTitle"/>
          </p:nvPr>
        </p:nvSpPr>
        <p:spPr>
          <a:xfrm>
            <a:off x="2226540" y="3640114"/>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6" name="Google Shape;406;p8"/>
          <p:cNvSpPr txBox="1"/>
          <p:nvPr>
            <p:ph idx="16" type="subTitle"/>
          </p:nvPr>
        </p:nvSpPr>
        <p:spPr>
          <a:xfrm>
            <a:off x="4712460" y="3901925"/>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7" name="Google Shape;407;p8"/>
          <p:cNvSpPr txBox="1"/>
          <p:nvPr>
            <p:ph hasCustomPrompt="1" idx="17" type="title"/>
          </p:nvPr>
        </p:nvSpPr>
        <p:spPr>
          <a:xfrm>
            <a:off x="5437448" y="3147223"/>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8" name="Google Shape;408;p8"/>
          <p:cNvSpPr txBox="1"/>
          <p:nvPr>
            <p:ph idx="18" type="subTitle"/>
          </p:nvPr>
        </p:nvSpPr>
        <p:spPr>
          <a:xfrm>
            <a:off x="4786860" y="3642489"/>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29" name="Shape 429"/>
        <p:cNvGrpSpPr/>
        <p:nvPr/>
      </p:nvGrpSpPr>
      <p:grpSpPr>
        <a:xfrm>
          <a:off x="0" y="0"/>
          <a:ext cx="0" cy="0"/>
          <a:chOff x="0" y="0"/>
          <a:chExt cx="0" cy="0"/>
        </a:xfrm>
      </p:grpSpPr>
      <p:sp>
        <p:nvSpPr>
          <p:cNvPr id="430" name="Google Shape;430;p9"/>
          <p:cNvSpPr txBox="1"/>
          <p:nvPr>
            <p:ph idx="1" type="subTitle"/>
          </p:nvPr>
        </p:nvSpPr>
        <p:spPr>
          <a:xfrm>
            <a:off x="1867375" y="2747724"/>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1" name="Google Shape;431;p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32" name="Google Shape;432;p9"/>
          <p:cNvSpPr txBox="1"/>
          <p:nvPr>
            <p:ph idx="2" type="subTitle"/>
          </p:nvPr>
        </p:nvSpPr>
        <p:spPr>
          <a:xfrm>
            <a:off x="2020987"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33" name="Google Shape;433;p9"/>
          <p:cNvSpPr txBox="1"/>
          <p:nvPr>
            <p:ph idx="3" type="subTitle"/>
          </p:nvPr>
        </p:nvSpPr>
        <p:spPr>
          <a:xfrm>
            <a:off x="4723770" y="2749161"/>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4" name="Google Shape;434;p9"/>
          <p:cNvSpPr txBox="1"/>
          <p:nvPr>
            <p:ph idx="4" type="subTitle"/>
          </p:nvPr>
        </p:nvSpPr>
        <p:spPr>
          <a:xfrm>
            <a:off x="4877364"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35" name="Google Shape;435;p9"/>
          <p:cNvGrpSpPr/>
          <p:nvPr/>
        </p:nvGrpSpPr>
        <p:grpSpPr>
          <a:xfrm flipH="1" rot="-3553717">
            <a:off x="7688754" y="3898355"/>
            <a:ext cx="1657053" cy="1186673"/>
            <a:chOff x="2656025" y="2684075"/>
            <a:chExt cx="464100" cy="332350"/>
          </a:xfrm>
        </p:grpSpPr>
        <p:sp>
          <p:nvSpPr>
            <p:cNvPr id="436" name="Google Shape;436;p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9"/>
          <p:cNvGrpSpPr/>
          <p:nvPr/>
        </p:nvGrpSpPr>
        <p:grpSpPr>
          <a:xfrm flipH="1" rot="2084963">
            <a:off x="1022764" y="-103695"/>
            <a:ext cx="1670611" cy="1197127"/>
            <a:chOff x="692625" y="2569725"/>
            <a:chExt cx="463800" cy="332350"/>
          </a:xfrm>
        </p:grpSpPr>
        <p:sp>
          <p:nvSpPr>
            <p:cNvPr id="440" name="Google Shape;440;p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9"/>
          <p:cNvGrpSpPr/>
          <p:nvPr/>
        </p:nvGrpSpPr>
        <p:grpSpPr>
          <a:xfrm flipH="1" rot="1062273">
            <a:off x="-107477" y="229689"/>
            <a:ext cx="384784" cy="1297441"/>
            <a:chOff x="954700" y="3672025"/>
            <a:chExt cx="106825" cy="360200"/>
          </a:xfrm>
        </p:grpSpPr>
        <p:sp>
          <p:nvSpPr>
            <p:cNvPr id="443" name="Google Shape;443;p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rot="-1031363">
            <a:off x="-137267" y="1716289"/>
            <a:ext cx="781001" cy="756958"/>
            <a:chOff x="852825" y="3133350"/>
            <a:chExt cx="216825" cy="210150"/>
          </a:xfrm>
        </p:grpSpPr>
        <p:sp>
          <p:nvSpPr>
            <p:cNvPr id="453" name="Google Shape;453;p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9"/>
          <p:cNvGrpSpPr/>
          <p:nvPr/>
        </p:nvGrpSpPr>
        <p:grpSpPr>
          <a:xfrm flipH="1" rot="9086648">
            <a:off x="2361570" y="-673704"/>
            <a:ext cx="351283" cy="1120755"/>
            <a:chOff x="616875" y="3027700"/>
            <a:chExt cx="97525" cy="311150"/>
          </a:xfrm>
        </p:grpSpPr>
        <p:sp>
          <p:nvSpPr>
            <p:cNvPr id="456" name="Google Shape;456;p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9"/>
          <p:cNvGrpSpPr/>
          <p:nvPr/>
        </p:nvGrpSpPr>
        <p:grpSpPr>
          <a:xfrm flipH="1" rot="-1974894">
            <a:off x="1370005" y="872286"/>
            <a:ext cx="233139" cy="565604"/>
            <a:chOff x="1282375" y="3450000"/>
            <a:chExt cx="64725" cy="157025"/>
          </a:xfrm>
        </p:grpSpPr>
        <p:sp>
          <p:nvSpPr>
            <p:cNvPr id="462" name="Google Shape;462;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9"/>
          <p:cNvGrpSpPr/>
          <p:nvPr/>
        </p:nvGrpSpPr>
        <p:grpSpPr>
          <a:xfrm flipH="1" rot="-1302591">
            <a:off x="6086406" y="4653389"/>
            <a:ext cx="378569" cy="592888"/>
            <a:chOff x="683900" y="3612800"/>
            <a:chExt cx="105100" cy="164600"/>
          </a:xfrm>
        </p:grpSpPr>
        <p:sp>
          <p:nvSpPr>
            <p:cNvPr id="466" name="Google Shape;466;p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9"/>
          <p:cNvGrpSpPr/>
          <p:nvPr/>
        </p:nvGrpSpPr>
        <p:grpSpPr>
          <a:xfrm flipH="1" rot="-1974894">
            <a:off x="8706980" y="2937336"/>
            <a:ext cx="233139" cy="565604"/>
            <a:chOff x="1282375" y="3450000"/>
            <a:chExt cx="64725" cy="157025"/>
          </a:xfrm>
        </p:grpSpPr>
        <p:sp>
          <p:nvSpPr>
            <p:cNvPr id="469" name="Google Shape;469;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9"/>
          <p:cNvGrpSpPr/>
          <p:nvPr/>
        </p:nvGrpSpPr>
        <p:grpSpPr>
          <a:xfrm flipH="1" rot="762759">
            <a:off x="7516114" y="3314521"/>
            <a:ext cx="590931" cy="1096303"/>
            <a:chOff x="2369275" y="3344925"/>
            <a:chExt cx="160525" cy="297800"/>
          </a:xfrm>
        </p:grpSpPr>
        <p:sp>
          <p:nvSpPr>
            <p:cNvPr id="473" name="Google Shape;473;p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flipH="1" rot="-4092482">
            <a:off x="344761" y="-173701"/>
            <a:ext cx="773115" cy="298133"/>
            <a:chOff x="1154075" y="3734125"/>
            <a:chExt cx="201750" cy="77800"/>
          </a:xfrm>
        </p:grpSpPr>
        <p:sp>
          <p:nvSpPr>
            <p:cNvPr id="489" name="Google Shape;489;p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9"/>
          <p:cNvGrpSpPr/>
          <p:nvPr/>
        </p:nvGrpSpPr>
        <p:grpSpPr>
          <a:xfrm flipH="1" rot="-1415750">
            <a:off x="430215" y="501184"/>
            <a:ext cx="602211" cy="1005088"/>
            <a:chOff x="1980950" y="3649100"/>
            <a:chExt cx="146600" cy="244675"/>
          </a:xfrm>
        </p:grpSpPr>
        <p:sp>
          <p:nvSpPr>
            <p:cNvPr id="497" name="Google Shape;497;p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9"/>
          <p:cNvGrpSpPr/>
          <p:nvPr/>
        </p:nvGrpSpPr>
        <p:grpSpPr>
          <a:xfrm flipH="1" rot="-1425117">
            <a:off x="6647985" y="4272006"/>
            <a:ext cx="870560" cy="1160758"/>
            <a:chOff x="2957300" y="3608175"/>
            <a:chExt cx="231325" cy="310850"/>
          </a:xfrm>
        </p:grpSpPr>
        <p:sp>
          <p:nvSpPr>
            <p:cNvPr id="510" name="Google Shape;510;p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519" name="Shape 519"/>
        <p:cNvGrpSpPr/>
        <p:nvPr/>
      </p:nvGrpSpPr>
      <p:grpSpPr>
        <a:xfrm>
          <a:off x="0" y="0"/>
          <a:ext cx="0" cy="0"/>
          <a:chOff x="0" y="0"/>
          <a:chExt cx="0" cy="0"/>
        </a:xfrm>
      </p:grpSpPr>
      <p:sp>
        <p:nvSpPr>
          <p:cNvPr id="520" name="Google Shape;520;p10"/>
          <p:cNvSpPr txBox="1"/>
          <p:nvPr>
            <p:ph idx="1" type="subTitle"/>
          </p:nvPr>
        </p:nvSpPr>
        <p:spPr>
          <a:xfrm>
            <a:off x="3297300" y="1957675"/>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521" name="Google Shape;521;p10"/>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Neucha"/>
              <a:buNone/>
              <a:defRPr b="1" sz="6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522" name="Google Shape;522;p10"/>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523" name="Google Shape;523;p10"/>
          <p:cNvGrpSpPr/>
          <p:nvPr/>
        </p:nvGrpSpPr>
        <p:grpSpPr>
          <a:xfrm flipH="1" rot="-3553717">
            <a:off x="7688754" y="3898355"/>
            <a:ext cx="1657053" cy="1186673"/>
            <a:chOff x="2656025" y="2684075"/>
            <a:chExt cx="464100" cy="332350"/>
          </a:xfrm>
        </p:grpSpPr>
        <p:sp>
          <p:nvSpPr>
            <p:cNvPr id="524" name="Google Shape;524;p1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flipH="1" rot="-1425117">
            <a:off x="6752048" y="4272006"/>
            <a:ext cx="870560" cy="1160758"/>
            <a:chOff x="2957300" y="3608175"/>
            <a:chExt cx="231325" cy="310850"/>
          </a:xfrm>
        </p:grpSpPr>
        <p:sp>
          <p:nvSpPr>
            <p:cNvPr id="533" name="Google Shape;533;p1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0"/>
          <p:cNvGrpSpPr/>
          <p:nvPr/>
        </p:nvGrpSpPr>
        <p:grpSpPr>
          <a:xfrm flipH="1" rot="2084963">
            <a:off x="1022764" y="-103695"/>
            <a:ext cx="1670611" cy="1197127"/>
            <a:chOff x="692625" y="2569725"/>
            <a:chExt cx="463800" cy="332350"/>
          </a:xfrm>
        </p:grpSpPr>
        <p:sp>
          <p:nvSpPr>
            <p:cNvPr id="547" name="Google Shape;547;p1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0"/>
          <p:cNvGrpSpPr/>
          <p:nvPr/>
        </p:nvGrpSpPr>
        <p:grpSpPr>
          <a:xfrm flipH="1" rot="1062273">
            <a:off x="-107477" y="229689"/>
            <a:ext cx="384784" cy="1297441"/>
            <a:chOff x="954700" y="3672025"/>
            <a:chExt cx="106825" cy="360200"/>
          </a:xfrm>
        </p:grpSpPr>
        <p:sp>
          <p:nvSpPr>
            <p:cNvPr id="550" name="Google Shape;550;p1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0"/>
          <p:cNvGrpSpPr/>
          <p:nvPr/>
        </p:nvGrpSpPr>
        <p:grpSpPr>
          <a:xfrm flipH="1" rot="-1031363">
            <a:off x="-137267" y="1716289"/>
            <a:ext cx="781001" cy="756958"/>
            <a:chOff x="852825" y="3133350"/>
            <a:chExt cx="216825" cy="210150"/>
          </a:xfrm>
        </p:grpSpPr>
        <p:sp>
          <p:nvSpPr>
            <p:cNvPr id="560" name="Google Shape;560;p1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0"/>
          <p:cNvGrpSpPr/>
          <p:nvPr/>
        </p:nvGrpSpPr>
        <p:grpSpPr>
          <a:xfrm flipH="1" rot="9086648">
            <a:off x="2361570" y="-673704"/>
            <a:ext cx="351283" cy="1120755"/>
            <a:chOff x="616875" y="3027700"/>
            <a:chExt cx="97525" cy="311150"/>
          </a:xfrm>
        </p:grpSpPr>
        <p:sp>
          <p:nvSpPr>
            <p:cNvPr id="563" name="Google Shape;563;p1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0"/>
          <p:cNvGrpSpPr/>
          <p:nvPr/>
        </p:nvGrpSpPr>
        <p:grpSpPr>
          <a:xfrm flipH="1" rot="-1974894">
            <a:off x="1370005" y="872286"/>
            <a:ext cx="233139" cy="565604"/>
            <a:chOff x="1282375" y="3450000"/>
            <a:chExt cx="64725" cy="157025"/>
          </a:xfrm>
        </p:grpSpPr>
        <p:sp>
          <p:nvSpPr>
            <p:cNvPr id="569" name="Google Shape;569;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0"/>
          <p:cNvGrpSpPr/>
          <p:nvPr/>
        </p:nvGrpSpPr>
        <p:grpSpPr>
          <a:xfrm flipH="1" rot="-1302591">
            <a:off x="6190469" y="4653389"/>
            <a:ext cx="378569" cy="592888"/>
            <a:chOff x="683900" y="3612800"/>
            <a:chExt cx="105100" cy="164600"/>
          </a:xfrm>
        </p:grpSpPr>
        <p:sp>
          <p:nvSpPr>
            <p:cNvPr id="573" name="Google Shape;573;p1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0"/>
          <p:cNvGrpSpPr/>
          <p:nvPr/>
        </p:nvGrpSpPr>
        <p:grpSpPr>
          <a:xfrm flipH="1" rot="-1974894">
            <a:off x="8706980" y="2937336"/>
            <a:ext cx="233139" cy="565604"/>
            <a:chOff x="1282375" y="3450000"/>
            <a:chExt cx="64725" cy="157025"/>
          </a:xfrm>
        </p:grpSpPr>
        <p:sp>
          <p:nvSpPr>
            <p:cNvPr id="576" name="Google Shape;576;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0"/>
          <p:cNvGrpSpPr/>
          <p:nvPr/>
        </p:nvGrpSpPr>
        <p:grpSpPr>
          <a:xfrm flipH="1" rot="291899">
            <a:off x="7579818" y="3216215"/>
            <a:ext cx="590935" cy="1096310"/>
            <a:chOff x="2369275" y="3344925"/>
            <a:chExt cx="160525" cy="297800"/>
          </a:xfrm>
        </p:grpSpPr>
        <p:sp>
          <p:nvSpPr>
            <p:cNvPr id="580" name="Google Shape;580;p1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0"/>
          <p:cNvGrpSpPr/>
          <p:nvPr/>
        </p:nvGrpSpPr>
        <p:grpSpPr>
          <a:xfrm flipH="1" rot="-4092482">
            <a:off x="344761" y="-173701"/>
            <a:ext cx="773115" cy="298133"/>
            <a:chOff x="1154075" y="3734125"/>
            <a:chExt cx="201750" cy="77800"/>
          </a:xfrm>
        </p:grpSpPr>
        <p:sp>
          <p:nvSpPr>
            <p:cNvPr id="596" name="Google Shape;596;p1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0"/>
          <p:cNvGrpSpPr/>
          <p:nvPr/>
        </p:nvGrpSpPr>
        <p:grpSpPr>
          <a:xfrm flipH="1" rot="-1415750">
            <a:off x="430215" y="501184"/>
            <a:ext cx="602211" cy="1005088"/>
            <a:chOff x="1980950" y="3649100"/>
            <a:chExt cx="146600" cy="244675"/>
          </a:xfrm>
        </p:grpSpPr>
        <p:sp>
          <p:nvSpPr>
            <p:cNvPr id="605" name="Google Shape;605;p1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0"/>
          <p:cNvGrpSpPr/>
          <p:nvPr/>
        </p:nvGrpSpPr>
        <p:grpSpPr>
          <a:xfrm flipH="1" rot="-897778">
            <a:off x="825036" y="1701916"/>
            <a:ext cx="540259" cy="223794"/>
            <a:chOff x="2333000" y="3750375"/>
            <a:chExt cx="157050" cy="65050"/>
          </a:xfrm>
        </p:grpSpPr>
        <p:sp>
          <p:nvSpPr>
            <p:cNvPr id="619" name="Google Shape;619;p1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10"/>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b="1" lang="en" sz="12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200">
                <a:solidFill>
                  <a:schemeClr val="dk1"/>
                </a:solidFill>
                <a:latin typeface="Roboto Condensed"/>
                <a:ea typeface="Roboto Condensed"/>
                <a:cs typeface="Roboto Condensed"/>
                <a:sym typeface="Roboto Condensed"/>
              </a:rPr>
              <a:t>, including icons by </a:t>
            </a:r>
            <a:r>
              <a:rPr b="1" lang="en" sz="12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b="1" lang="en" sz="12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200">
              <a:solidFill>
                <a:schemeClr val="dk1"/>
              </a:solidFill>
              <a:latin typeface="Roboto Condensed"/>
              <a:ea typeface="Roboto Condensed"/>
              <a:cs typeface="Roboto Condensed"/>
              <a:sym typeface="Roboto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indent="-317500" lvl="1" marL="914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indent="-317500" lvl="2" marL="1371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indent="-317500" lvl="3" marL="18288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indent="-317500" lvl="4" marL="22860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indent="-317500" lvl="5" marL="27432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indent="-317500" lvl="6" marL="3200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indent="-317500" lvl="7" marL="3657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indent="-317500" lvl="8" marL="41148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archive.ics.uci.edu/ml/datasets/Heart+Dise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73" name="Shape 1673"/>
        <p:cNvGrpSpPr/>
        <p:nvPr/>
      </p:nvGrpSpPr>
      <p:grpSpPr>
        <a:xfrm>
          <a:off x="0" y="0"/>
          <a:ext cx="0" cy="0"/>
          <a:chOff x="0" y="0"/>
          <a:chExt cx="0" cy="0"/>
        </a:xfrm>
      </p:grpSpPr>
      <p:sp>
        <p:nvSpPr>
          <p:cNvPr id="1674" name="Google Shape;1674;p30"/>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Heart Disease Diagnostic Analysis and Visualization</a:t>
            </a:r>
            <a:endParaRPr sz="5000"/>
          </a:p>
        </p:txBody>
      </p:sp>
      <p:grpSp>
        <p:nvGrpSpPr>
          <p:cNvPr id="1675" name="Google Shape;1675;p30"/>
          <p:cNvGrpSpPr/>
          <p:nvPr/>
        </p:nvGrpSpPr>
        <p:grpSpPr>
          <a:xfrm>
            <a:off x="3914089" y="1107877"/>
            <a:ext cx="1327215" cy="1147186"/>
            <a:chOff x="4447325" y="3140175"/>
            <a:chExt cx="249425" cy="215600"/>
          </a:xfrm>
        </p:grpSpPr>
        <p:sp>
          <p:nvSpPr>
            <p:cNvPr id="1676" name="Google Shape;1676;p30"/>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3" name="Shape 1783"/>
        <p:cNvGrpSpPr/>
        <p:nvPr/>
      </p:nvGrpSpPr>
      <p:grpSpPr>
        <a:xfrm>
          <a:off x="0" y="0"/>
          <a:ext cx="0" cy="0"/>
          <a:chOff x="0" y="0"/>
          <a:chExt cx="0" cy="0"/>
        </a:xfrm>
      </p:grpSpPr>
      <p:sp>
        <p:nvSpPr>
          <p:cNvPr id="1784" name="Google Shape;1784;p3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Exporting</a:t>
            </a:r>
            <a:endParaRPr/>
          </a:p>
        </p:txBody>
      </p:sp>
      <p:sp>
        <p:nvSpPr>
          <p:cNvPr id="1785" name="Google Shape;1785;p39"/>
          <p:cNvSpPr txBox="1"/>
          <p:nvPr/>
        </p:nvSpPr>
        <p:spPr>
          <a:xfrm>
            <a:off x="1275825" y="1476750"/>
            <a:ext cx="6660300" cy="142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600">
                <a:solidFill>
                  <a:schemeClr val="dk1"/>
                </a:solidFill>
                <a:latin typeface="Neucha"/>
                <a:ea typeface="Neucha"/>
                <a:cs typeface="Neucha"/>
                <a:sym typeface="Neucha"/>
              </a:rPr>
              <a:t>Once the data has been cleaned in the data preprocessing stage, we will export the cleaned dataset into a new file with .csv format.</a:t>
            </a:r>
            <a:endParaRPr sz="1600">
              <a:solidFill>
                <a:schemeClr val="dk1"/>
              </a:solidFill>
              <a:latin typeface="Neucha"/>
              <a:ea typeface="Neucha"/>
              <a:cs typeface="Neucha"/>
              <a:sym typeface="Neucha"/>
            </a:endParaRPr>
          </a:p>
          <a:p>
            <a:pPr indent="0" lvl="0" marL="0" rtl="0" algn="l">
              <a:spcBef>
                <a:spcPts val="1000"/>
              </a:spcBef>
              <a:spcAft>
                <a:spcPts val="0"/>
              </a:spcAft>
              <a:buNone/>
            </a:pPr>
            <a:r>
              <a:t/>
            </a:r>
            <a:endParaRPr sz="1600">
              <a:solidFill>
                <a:schemeClr val="dk1"/>
              </a:solidFill>
              <a:latin typeface="Neucha"/>
              <a:ea typeface="Neucha"/>
              <a:cs typeface="Neucha"/>
              <a:sym typeface="Neucha"/>
            </a:endParaRPr>
          </a:p>
          <a:p>
            <a:pPr indent="0" lvl="0" marL="0" rtl="0" algn="l">
              <a:spcBef>
                <a:spcPts val="1000"/>
              </a:spcBef>
              <a:spcAft>
                <a:spcPts val="0"/>
              </a:spcAft>
              <a:buNone/>
            </a:pPr>
            <a:r>
              <a:rPr lang="en" sz="1600">
                <a:solidFill>
                  <a:schemeClr val="dk1"/>
                </a:solidFill>
                <a:latin typeface="Neucha"/>
                <a:ea typeface="Neucha"/>
                <a:cs typeface="Neucha"/>
                <a:sym typeface="Neucha"/>
              </a:rPr>
              <a:t>The new dataset file has name - ‘preprocessed_heart_disease_dataset.csv’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9" name="Shape 1789"/>
        <p:cNvGrpSpPr/>
        <p:nvPr/>
      </p:nvGrpSpPr>
      <p:grpSpPr>
        <a:xfrm>
          <a:off x="0" y="0"/>
          <a:ext cx="0" cy="0"/>
          <a:chOff x="0" y="0"/>
          <a:chExt cx="0" cy="0"/>
        </a:xfrm>
      </p:grpSpPr>
      <p:sp>
        <p:nvSpPr>
          <p:cNvPr id="1790" name="Google Shape;1790;p40"/>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Loading and Modification</a:t>
            </a:r>
            <a:endParaRPr/>
          </a:p>
        </p:txBody>
      </p:sp>
      <p:sp>
        <p:nvSpPr>
          <p:cNvPr id="1791" name="Google Shape;1791;p40"/>
          <p:cNvSpPr txBox="1"/>
          <p:nvPr/>
        </p:nvSpPr>
        <p:spPr>
          <a:xfrm>
            <a:off x="1105050" y="1506875"/>
            <a:ext cx="6871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Neucha"/>
                <a:ea typeface="Neucha"/>
                <a:cs typeface="Neucha"/>
                <a:sym typeface="Neucha"/>
              </a:rPr>
              <a:t>The exported .csv dataset file – ‘preprocessed_heart_disease_dataset.csv’ will be imported into Tableau Public Desktop. Since this a .csv file, we will choose the ‘Microsoft Excel’ file option when prompted to import dataset into Tableau.</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Since the dataset contains many categorical columns which store the categories in the form of integers we will convert these numbers into meaningful phrases which will be understandable to the viewer and also easy to understand the terms used in the visualizations. </a:t>
            </a:r>
            <a:endParaRPr sz="1600">
              <a:solidFill>
                <a:schemeClr val="dk1"/>
              </a:solidFill>
              <a:latin typeface="Neucha"/>
              <a:ea typeface="Neucha"/>
              <a:cs typeface="Neucha"/>
              <a:sym typeface="Neucha"/>
            </a:endParaRPr>
          </a:p>
          <a:p>
            <a:pPr indent="0" lvl="0" marL="0" rtl="0" algn="just">
              <a:spcBef>
                <a:spcPts val="0"/>
              </a:spcBef>
              <a:spcAft>
                <a:spcPts val="0"/>
              </a:spcAft>
              <a:buNone/>
            </a:pPr>
            <a:r>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These phrases are called as ‘Aliases’ and will be provided to the values available in the categorical columns as part of data modification.</a:t>
            </a:r>
            <a:endParaRPr sz="1600">
              <a:solidFill>
                <a:schemeClr val="dk1"/>
              </a:solidFill>
              <a:latin typeface="Neucha"/>
              <a:ea typeface="Neucha"/>
              <a:cs typeface="Neucha"/>
              <a:sym typeface="Neuch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95" name="Shape 1795"/>
        <p:cNvGrpSpPr/>
        <p:nvPr/>
      </p:nvGrpSpPr>
      <p:grpSpPr>
        <a:xfrm>
          <a:off x="0" y="0"/>
          <a:ext cx="0" cy="0"/>
          <a:chOff x="0" y="0"/>
          <a:chExt cx="0" cy="0"/>
        </a:xfrm>
      </p:grpSpPr>
      <p:sp>
        <p:nvSpPr>
          <p:cNvPr id="1796" name="Google Shape;1796;p41"/>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797" name="Google Shape;1797;p41"/>
          <p:cNvSpPr txBox="1"/>
          <p:nvPr/>
        </p:nvSpPr>
        <p:spPr>
          <a:xfrm>
            <a:off x="1064875" y="1305975"/>
            <a:ext cx="6911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Once the data has been loaded into the Tableau Desktop software, we perform the analysis for the various medical parameters provided in the dataset and study the relationship between them.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Based on these patterns, we try to draw approximate inferences about the data provided on the basis of visualizations created.</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We have made use of different aspects of Tableau like different charts, labeling, aliases, filtering, and actions based on user choice. We have created separate worksheets for each type of visualization which contains the chart and a caption as well which contains the summary of analyses drawn.</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1" name="Shape 1801"/>
        <p:cNvGrpSpPr/>
        <p:nvPr/>
      </p:nvGrpSpPr>
      <p:grpSpPr>
        <a:xfrm>
          <a:off x="0" y="0"/>
          <a:ext cx="0" cy="0"/>
          <a:chOff x="0" y="0"/>
          <a:chExt cx="0" cy="0"/>
        </a:xfrm>
      </p:grpSpPr>
      <p:sp>
        <p:nvSpPr>
          <p:cNvPr id="1802" name="Google Shape;1802;p42"/>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1803" name="Google Shape;1803;p42"/>
          <p:cNvSpPr txBox="1"/>
          <p:nvPr/>
        </p:nvSpPr>
        <p:spPr>
          <a:xfrm>
            <a:off x="1074900" y="1426525"/>
            <a:ext cx="6941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All the different worksheets that have been created are compiled together into a Tableau workbook. Each worksheet is named based on the type of visualization performed in the chart.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When we save all the worksheets on Tableau Desktop software, it connects to the Tableau Public Software via personal email id and credentials. All these sheets are uploaded onto the Tableau Public Software on personal profile and this viz. is visible to public.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The link for the worksheets is at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https://public.tableau.com/views/HeartDiseaseDiagnosticAnalysis/AgeandChol?:language=en-US&amp;publish=yes&amp;:display_count=n&amp;:origin=viz_share_link</a:t>
            </a:r>
            <a:endParaRPr sz="1600">
              <a:solidFill>
                <a:schemeClr val="dk1"/>
              </a:solidFill>
              <a:latin typeface="Neucha"/>
              <a:ea typeface="Neucha"/>
              <a:cs typeface="Neucha"/>
              <a:sym typeface="Neuch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7" name="Shape 1807"/>
        <p:cNvGrpSpPr/>
        <p:nvPr/>
      </p:nvGrpSpPr>
      <p:grpSpPr>
        <a:xfrm>
          <a:off x="0" y="0"/>
          <a:ext cx="0" cy="0"/>
          <a:chOff x="0" y="0"/>
          <a:chExt cx="0" cy="0"/>
        </a:xfrm>
      </p:grpSpPr>
      <p:sp>
        <p:nvSpPr>
          <p:cNvPr id="1808" name="Google Shape;1808;p43"/>
          <p:cNvSpPr txBox="1"/>
          <p:nvPr>
            <p:ph idx="4294967295" type="title"/>
          </p:nvPr>
        </p:nvSpPr>
        <p:spPr>
          <a:xfrm>
            <a:off x="1477800" y="380579"/>
            <a:ext cx="6188400" cy="7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Visualizations</a:t>
            </a:r>
            <a:endParaRPr sz="4000"/>
          </a:p>
        </p:txBody>
      </p:sp>
      <p:pic>
        <p:nvPicPr>
          <p:cNvPr id="1809" name="Google Shape;1809;p43"/>
          <p:cNvPicPr preferRelativeResize="0"/>
          <p:nvPr/>
        </p:nvPicPr>
        <p:blipFill>
          <a:blip r:embed="rId3">
            <a:alphaModFix/>
          </a:blip>
          <a:stretch>
            <a:fillRect/>
          </a:stretch>
        </p:blipFill>
        <p:spPr>
          <a:xfrm>
            <a:off x="152400" y="1237379"/>
            <a:ext cx="8839199" cy="30380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pic>
        <p:nvPicPr>
          <p:cNvPr id="1814" name="Google Shape;1814;p44"/>
          <p:cNvPicPr preferRelativeResize="0"/>
          <p:nvPr/>
        </p:nvPicPr>
        <p:blipFill>
          <a:blip r:embed="rId3">
            <a:alphaModFix/>
          </a:blip>
          <a:stretch>
            <a:fillRect/>
          </a:stretch>
        </p:blipFill>
        <p:spPr>
          <a:xfrm>
            <a:off x="152400" y="1101825"/>
            <a:ext cx="8839199" cy="2939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id="1819" name="Google Shape;1819;p45"/>
          <p:cNvPicPr preferRelativeResize="0"/>
          <p:nvPr/>
        </p:nvPicPr>
        <p:blipFill>
          <a:blip r:embed="rId3">
            <a:alphaModFix/>
          </a:blip>
          <a:stretch>
            <a:fillRect/>
          </a:stretch>
        </p:blipFill>
        <p:spPr>
          <a:xfrm>
            <a:off x="152400" y="1074363"/>
            <a:ext cx="8839199" cy="2994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pic>
        <p:nvPicPr>
          <p:cNvPr id="1824" name="Google Shape;1824;p46"/>
          <p:cNvPicPr preferRelativeResize="0"/>
          <p:nvPr/>
        </p:nvPicPr>
        <p:blipFill>
          <a:blip r:embed="rId3">
            <a:alphaModFix/>
          </a:blip>
          <a:stretch>
            <a:fillRect/>
          </a:stretch>
        </p:blipFill>
        <p:spPr>
          <a:xfrm>
            <a:off x="152400" y="1078863"/>
            <a:ext cx="8839199" cy="29857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pic>
        <p:nvPicPr>
          <p:cNvPr id="1829" name="Google Shape;1829;p47"/>
          <p:cNvPicPr preferRelativeResize="0"/>
          <p:nvPr/>
        </p:nvPicPr>
        <p:blipFill>
          <a:blip r:embed="rId3">
            <a:alphaModFix/>
          </a:blip>
          <a:stretch>
            <a:fillRect/>
          </a:stretch>
        </p:blipFill>
        <p:spPr>
          <a:xfrm>
            <a:off x="152400" y="1153275"/>
            <a:ext cx="8839202" cy="283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pic>
        <p:nvPicPr>
          <p:cNvPr id="1834" name="Google Shape;1834;p48"/>
          <p:cNvPicPr preferRelativeResize="0"/>
          <p:nvPr/>
        </p:nvPicPr>
        <p:blipFill>
          <a:blip r:embed="rId3">
            <a:alphaModFix/>
          </a:blip>
          <a:stretch>
            <a:fillRect/>
          </a:stretch>
        </p:blipFill>
        <p:spPr>
          <a:xfrm>
            <a:off x="152400" y="1117113"/>
            <a:ext cx="8839201" cy="29092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81" name="Shape 1681"/>
        <p:cNvGrpSpPr/>
        <p:nvPr/>
      </p:nvGrpSpPr>
      <p:grpSpPr>
        <a:xfrm>
          <a:off x="0" y="0"/>
          <a:ext cx="0" cy="0"/>
          <a:chOff x="0" y="0"/>
          <a:chExt cx="0" cy="0"/>
        </a:xfrm>
      </p:grpSpPr>
      <p:sp>
        <p:nvSpPr>
          <p:cNvPr id="1682" name="Google Shape;1682;p31"/>
          <p:cNvSpPr txBox="1"/>
          <p:nvPr>
            <p:ph idx="2" type="ctrTitle"/>
          </p:nvPr>
        </p:nvSpPr>
        <p:spPr>
          <a:xfrm>
            <a:off x="2377500" y="2621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Table of Contents</a:t>
            </a:r>
            <a:endParaRPr sz="4000"/>
          </a:p>
        </p:txBody>
      </p:sp>
      <p:grpSp>
        <p:nvGrpSpPr>
          <p:cNvPr id="1683" name="Google Shape;1683;p31"/>
          <p:cNvGrpSpPr/>
          <p:nvPr/>
        </p:nvGrpSpPr>
        <p:grpSpPr>
          <a:xfrm>
            <a:off x="6062445" y="3092192"/>
            <a:ext cx="689289" cy="603816"/>
            <a:chOff x="2768600" y="1372700"/>
            <a:chExt cx="794203" cy="627015"/>
          </a:xfrm>
        </p:grpSpPr>
        <p:sp>
          <p:nvSpPr>
            <p:cNvPr id="1684" name="Google Shape;168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5" name="Google Shape;168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31"/>
          <p:cNvGrpSpPr/>
          <p:nvPr/>
        </p:nvGrpSpPr>
        <p:grpSpPr>
          <a:xfrm>
            <a:off x="3151375" y="3119694"/>
            <a:ext cx="689289" cy="603816"/>
            <a:chOff x="2768600" y="1372700"/>
            <a:chExt cx="794203" cy="627015"/>
          </a:xfrm>
        </p:grpSpPr>
        <p:sp>
          <p:nvSpPr>
            <p:cNvPr id="1687" name="Google Shape;1687;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8" name="Google Shape;1688;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31"/>
          <p:cNvGrpSpPr/>
          <p:nvPr/>
        </p:nvGrpSpPr>
        <p:grpSpPr>
          <a:xfrm>
            <a:off x="4507205" y="1383189"/>
            <a:ext cx="689289" cy="603816"/>
            <a:chOff x="2768600" y="1372700"/>
            <a:chExt cx="794203" cy="627015"/>
          </a:xfrm>
        </p:grpSpPr>
        <p:sp>
          <p:nvSpPr>
            <p:cNvPr id="1690" name="Google Shape;1690;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1" name="Google Shape;1691;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31"/>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3</a:t>
            </a:r>
            <a:endParaRPr>
              <a:latin typeface="Neucha"/>
              <a:ea typeface="Neucha"/>
              <a:cs typeface="Neucha"/>
              <a:sym typeface="Neucha"/>
            </a:endParaRPr>
          </a:p>
        </p:txBody>
      </p:sp>
      <p:grpSp>
        <p:nvGrpSpPr>
          <p:cNvPr id="1693" name="Google Shape;1693;p31"/>
          <p:cNvGrpSpPr/>
          <p:nvPr/>
        </p:nvGrpSpPr>
        <p:grpSpPr>
          <a:xfrm>
            <a:off x="1667035" y="1332977"/>
            <a:ext cx="689289" cy="603816"/>
            <a:chOff x="2768600" y="1372700"/>
            <a:chExt cx="794203" cy="627015"/>
          </a:xfrm>
        </p:grpSpPr>
        <p:sp>
          <p:nvSpPr>
            <p:cNvPr id="1694" name="Google Shape;169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5" name="Google Shape;169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31"/>
          <p:cNvSpPr txBox="1"/>
          <p:nvPr>
            <p:ph type="title"/>
          </p:nvPr>
        </p:nvSpPr>
        <p:spPr>
          <a:xfrm>
            <a:off x="1596968" y="1427025"/>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97" name="Google Shape;1697;p31"/>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Problem Statement</a:t>
            </a:r>
            <a:endParaRPr sz="1700">
              <a:latin typeface="Neucha"/>
              <a:ea typeface="Neucha"/>
              <a:cs typeface="Neucha"/>
              <a:sym typeface="Neucha"/>
            </a:endParaRPr>
          </a:p>
        </p:txBody>
      </p:sp>
      <p:sp>
        <p:nvSpPr>
          <p:cNvPr id="1698" name="Google Shape;1698;p31"/>
          <p:cNvSpPr txBox="1"/>
          <p:nvPr>
            <p:ph idx="4" type="subTitle"/>
          </p:nvPr>
        </p:nvSpPr>
        <p:spPr>
          <a:xfrm>
            <a:off x="3712966" y="22416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4</a:t>
            </a:r>
            <a:endParaRPr>
              <a:latin typeface="Neucha"/>
              <a:ea typeface="Neucha"/>
              <a:cs typeface="Neucha"/>
              <a:sym typeface="Neucha"/>
            </a:endParaRPr>
          </a:p>
        </p:txBody>
      </p:sp>
      <p:sp>
        <p:nvSpPr>
          <p:cNvPr id="1699" name="Google Shape;1699;p31"/>
          <p:cNvSpPr txBox="1"/>
          <p:nvPr>
            <p:ph idx="5" type="title"/>
          </p:nvPr>
        </p:nvSpPr>
        <p:spPr>
          <a:xfrm>
            <a:off x="4437954" y="14869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00" name="Google Shape;1700;p31"/>
          <p:cNvSpPr txBox="1"/>
          <p:nvPr>
            <p:ph idx="6" type="subTitle"/>
          </p:nvPr>
        </p:nvSpPr>
        <p:spPr>
          <a:xfrm>
            <a:off x="3786550" y="1982216"/>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Objectives and Benefits</a:t>
            </a:r>
            <a:endParaRPr sz="1700">
              <a:latin typeface="Neucha"/>
              <a:ea typeface="Neucha"/>
              <a:cs typeface="Neucha"/>
              <a:sym typeface="Neucha"/>
            </a:endParaRPr>
          </a:p>
        </p:txBody>
      </p:sp>
      <p:sp>
        <p:nvSpPr>
          <p:cNvPr id="1701" name="Google Shape;1701;p31"/>
          <p:cNvSpPr txBox="1"/>
          <p:nvPr>
            <p:ph idx="7" type="subTitle"/>
          </p:nvPr>
        </p:nvSpPr>
        <p:spPr>
          <a:xfrm>
            <a:off x="2356320" y="39745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5-13</a:t>
            </a:r>
            <a:endParaRPr>
              <a:latin typeface="Neucha"/>
              <a:ea typeface="Neucha"/>
              <a:cs typeface="Neucha"/>
              <a:sym typeface="Neucha"/>
            </a:endParaRPr>
          </a:p>
        </p:txBody>
      </p:sp>
      <p:sp>
        <p:nvSpPr>
          <p:cNvPr id="1702" name="Google Shape;1702;p31"/>
          <p:cNvSpPr txBox="1"/>
          <p:nvPr>
            <p:ph idx="8" type="title"/>
          </p:nvPr>
        </p:nvSpPr>
        <p:spPr>
          <a:xfrm>
            <a:off x="3081308" y="32198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03" name="Google Shape;1703;p31"/>
          <p:cNvSpPr txBox="1"/>
          <p:nvPr>
            <p:ph idx="9" type="subTitle"/>
          </p:nvPr>
        </p:nvSpPr>
        <p:spPr>
          <a:xfrm>
            <a:off x="2430720" y="3715125"/>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Steps Followed</a:t>
            </a:r>
            <a:endParaRPr sz="1700">
              <a:latin typeface="Neucha"/>
              <a:ea typeface="Neucha"/>
              <a:cs typeface="Neucha"/>
              <a:sym typeface="Neucha"/>
            </a:endParaRPr>
          </a:p>
        </p:txBody>
      </p:sp>
      <p:sp>
        <p:nvSpPr>
          <p:cNvPr id="1704" name="Google Shape;1704;p31"/>
          <p:cNvSpPr txBox="1"/>
          <p:nvPr>
            <p:ph idx="13" type="subTitle"/>
          </p:nvPr>
        </p:nvSpPr>
        <p:spPr>
          <a:xfrm>
            <a:off x="5267390" y="3919625"/>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14-23</a:t>
            </a:r>
            <a:endParaRPr>
              <a:latin typeface="Neucha"/>
              <a:ea typeface="Neucha"/>
              <a:cs typeface="Neucha"/>
              <a:sym typeface="Neucha"/>
            </a:endParaRPr>
          </a:p>
        </p:txBody>
      </p:sp>
      <p:sp>
        <p:nvSpPr>
          <p:cNvPr id="1705" name="Google Shape;1705;p31"/>
          <p:cNvSpPr txBox="1"/>
          <p:nvPr>
            <p:ph idx="14" type="title"/>
          </p:nvPr>
        </p:nvSpPr>
        <p:spPr>
          <a:xfrm>
            <a:off x="5992378" y="3164923"/>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06" name="Google Shape;1706;p31"/>
          <p:cNvSpPr txBox="1"/>
          <p:nvPr>
            <p:ph idx="15" type="subTitle"/>
          </p:nvPr>
        </p:nvSpPr>
        <p:spPr>
          <a:xfrm>
            <a:off x="5341790" y="3660189"/>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Visualizations</a:t>
            </a:r>
            <a:endParaRPr sz="1700">
              <a:latin typeface="Neucha"/>
              <a:ea typeface="Neucha"/>
              <a:cs typeface="Neucha"/>
              <a:sym typeface="Neuch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pic>
        <p:nvPicPr>
          <p:cNvPr id="1839" name="Google Shape;1839;p49"/>
          <p:cNvPicPr preferRelativeResize="0"/>
          <p:nvPr/>
        </p:nvPicPr>
        <p:blipFill>
          <a:blip r:embed="rId3">
            <a:alphaModFix/>
          </a:blip>
          <a:stretch>
            <a:fillRect/>
          </a:stretch>
        </p:blipFill>
        <p:spPr>
          <a:xfrm>
            <a:off x="152400" y="1155638"/>
            <a:ext cx="8839200" cy="28322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pic>
        <p:nvPicPr>
          <p:cNvPr id="1844" name="Google Shape;1844;p50"/>
          <p:cNvPicPr preferRelativeResize="0"/>
          <p:nvPr/>
        </p:nvPicPr>
        <p:blipFill>
          <a:blip r:embed="rId3">
            <a:alphaModFix/>
          </a:blip>
          <a:stretch>
            <a:fillRect/>
          </a:stretch>
        </p:blipFill>
        <p:spPr>
          <a:xfrm>
            <a:off x="152400" y="1102938"/>
            <a:ext cx="8839200" cy="2937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51"/>
          <p:cNvPicPr preferRelativeResize="0"/>
          <p:nvPr/>
        </p:nvPicPr>
        <p:blipFill>
          <a:blip r:embed="rId3">
            <a:alphaModFix/>
          </a:blip>
          <a:stretch>
            <a:fillRect/>
          </a:stretch>
        </p:blipFill>
        <p:spPr>
          <a:xfrm>
            <a:off x="152400" y="574300"/>
            <a:ext cx="8839201" cy="39949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pic>
        <p:nvPicPr>
          <p:cNvPr id="1854" name="Google Shape;1854;p52"/>
          <p:cNvPicPr preferRelativeResize="0"/>
          <p:nvPr/>
        </p:nvPicPr>
        <p:blipFill>
          <a:blip r:embed="rId3">
            <a:alphaModFix/>
          </a:blip>
          <a:stretch>
            <a:fillRect/>
          </a:stretch>
        </p:blipFill>
        <p:spPr>
          <a:xfrm>
            <a:off x="152400" y="1082000"/>
            <a:ext cx="8839199" cy="29795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58" name="Shape 1858"/>
        <p:cNvGrpSpPr/>
        <p:nvPr/>
      </p:nvGrpSpPr>
      <p:grpSpPr>
        <a:xfrm>
          <a:off x="0" y="0"/>
          <a:ext cx="0" cy="0"/>
          <a:chOff x="0" y="0"/>
          <a:chExt cx="0" cy="0"/>
        </a:xfrm>
      </p:grpSpPr>
      <p:sp>
        <p:nvSpPr>
          <p:cNvPr id="1859" name="Google Shape;1859;p53"/>
          <p:cNvSpPr txBox="1"/>
          <p:nvPr/>
        </p:nvSpPr>
        <p:spPr>
          <a:xfrm>
            <a:off x="2129725" y="1918775"/>
            <a:ext cx="5013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0">
                <a:latin typeface="Neucha"/>
                <a:ea typeface="Neucha"/>
                <a:cs typeface="Neucha"/>
                <a:sym typeface="Neucha"/>
              </a:rPr>
              <a:t>THANK YOU</a:t>
            </a:r>
            <a:endParaRPr sz="7000">
              <a:latin typeface="Neucha"/>
              <a:ea typeface="Neucha"/>
              <a:cs typeface="Neucha"/>
              <a:sym typeface="Neuch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0" name="Shape 1710"/>
        <p:cNvGrpSpPr/>
        <p:nvPr/>
      </p:nvGrpSpPr>
      <p:grpSpPr>
        <a:xfrm>
          <a:off x="0" y="0"/>
          <a:ext cx="0" cy="0"/>
          <a:chOff x="0" y="0"/>
          <a:chExt cx="0" cy="0"/>
        </a:xfrm>
      </p:grpSpPr>
      <p:sp>
        <p:nvSpPr>
          <p:cNvPr id="1711" name="Google Shape;1711;p32"/>
          <p:cNvSpPr txBox="1"/>
          <p:nvPr>
            <p:ph idx="1" type="subTitle"/>
          </p:nvPr>
        </p:nvSpPr>
        <p:spPr>
          <a:xfrm>
            <a:off x="719975" y="1244200"/>
            <a:ext cx="7704000" cy="336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Neucha"/>
                <a:ea typeface="Neucha"/>
                <a:cs typeface="Neucha"/>
                <a:sym typeface="Neucha"/>
              </a:rPr>
              <a:t>As it is rightly said, ‘Health is Wealth’. We have realized this fact in the pandemic time after witnessing the brute effects of Covid-19 on people of all age groups. Apart from this, another major contributor to the death rate is heart related diseases.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Located in the chest region of the body, the heart beats at around 80 times per minute. Even though it is just the size of an average human fist, it is the strongest muscle which continuously to pump blood to the body organs, even at rest.</a:t>
            </a:r>
            <a:endParaRPr sz="1500">
              <a:latin typeface="Neucha"/>
              <a:ea typeface="Neucha"/>
              <a:cs typeface="Neucha"/>
              <a:sym typeface="Neucha"/>
            </a:endParaRPr>
          </a:p>
          <a:p>
            <a:pPr indent="45720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Heart diseases have been known to take a major toll of people’s lives. As a layman, we may feel that the common factors for heart related diseases are cardiac arrest or blockages. But the dataset under analysis describes multiple different medical parameters associated with the heart and their typical values. We will be analyzing the relationships between them and study the implications of changes in those parameters. In this project, we will be incorporating most trending and powerful BI tool namely Tableau.</a:t>
            </a:r>
            <a:endParaRPr sz="1500">
              <a:latin typeface="Neucha"/>
              <a:ea typeface="Neucha"/>
              <a:cs typeface="Neucha"/>
              <a:sym typeface="Neucha"/>
            </a:endParaRPr>
          </a:p>
          <a:p>
            <a:pPr indent="0" lvl="0" marL="0" rtl="0" algn="just">
              <a:lnSpc>
                <a:spcPct val="100000"/>
              </a:lnSpc>
              <a:spcBef>
                <a:spcPts val="0"/>
              </a:spcBef>
              <a:spcAft>
                <a:spcPts val="0"/>
              </a:spcAft>
              <a:buNone/>
            </a:pPr>
            <a:r>
              <a:t/>
            </a:r>
            <a:endParaRPr sz="1500">
              <a:latin typeface="Neucha"/>
              <a:ea typeface="Neucha"/>
              <a:cs typeface="Neucha"/>
              <a:sym typeface="Neucha"/>
            </a:endParaRPr>
          </a:p>
        </p:txBody>
      </p:sp>
      <p:sp>
        <p:nvSpPr>
          <p:cNvPr id="1712" name="Google Shape;1712;p32"/>
          <p:cNvSpPr txBox="1"/>
          <p:nvPr>
            <p:ph type="ctrTitle"/>
          </p:nvPr>
        </p:nvSpPr>
        <p:spPr>
          <a:xfrm>
            <a:off x="720000" y="2922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6" name="Shape 1716"/>
        <p:cNvGrpSpPr/>
        <p:nvPr/>
      </p:nvGrpSpPr>
      <p:grpSpPr>
        <a:xfrm>
          <a:off x="0" y="0"/>
          <a:ext cx="0" cy="0"/>
          <a:chOff x="0" y="0"/>
          <a:chExt cx="0" cy="0"/>
        </a:xfrm>
      </p:grpSpPr>
      <p:sp>
        <p:nvSpPr>
          <p:cNvPr id="1717" name="Google Shape;1717;p33"/>
          <p:cNvSpPr txBox="1"/>
          <p:nvPr>
            <p:ph idx="1" type="subTitle"/>
          </p:nvPr>
        </p:nvSpPr>
        <p:spPr>
          <a:xfrm>
            <a:off x="431975" y="1414975"/>
            <a:ext cx="39984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Objective:</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dataset contains the records for the patients and their medical parameters details and the target variable whether they will suffer from heart disease or not.</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aim of this project is to use the given data and perform ETL and data analysis to infer key metrics and patterns in the dataset. In addition to this, different visualizations are developed to depict meaningful relationships.</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
        <p:nvSpPr>
          <p:cNvPr id="1718" name="Google Shape;1718;p3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and Benefits</a:t>
            </a:r>
            <a:endParaRPr/>
          </a:p>
        </p:txBody>
      </p:sp>
      <p:sp>
        <p:nvSpPr>
          <p:cNvPr id="1719" name="Google Shape;1719;p33"/>
          <p:cNvSpPr txBox="1"/>
          <p:nvPr>
            <p:ph idx="1" type="subTitle"/>
          </p:nvPr>
        </p:nvSpPr>
        <p:spPr>
          <a:xfrm>
            <a:off x="4639575" y="1414975"/>
            <a:ext cx="39096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Benefits: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 analysis will reveal some common and unique patterns in the dataset related to the medical parameters.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Data visualizations will enhance the understanding of the effect of the high or low of these features on the chances of heart rate and give a better chance of prediction.</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23" name="Shape 1723"/>
        <p:cNvGrpSpPr/>
        <p:nvPr/>
      </p:nvGrpSpPr>
      <p:grpSpPr>
        <a:xfrm>
          <a:off x="0" y="0"/>
          <a:ext cx="0" cy="0"/>
          <a:chOff x="0" y="0"/>
          <a:chExt cx="0" cy="0"/>
        </a:xfrm>
      </p:grpSpPr>
      <p:sp>
        <p:nvSpPr>
          <p:cNvPr id="1724" name="Google Shape;1724;p3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a:t>
            </a:r>
            <a:endParaRPr/>
          </a:p>
        </p:txBody>
      </p:sp>
      <p:grpSp>
        <p:nvGrpSpPr>
          <p:cNvPr id="1725" name="Google Shape;1725;p34"/>
          <p:cNvGrpSpPr/>
          <p:nvPr/>
        </p:nvGrpSpPr>
        <p:grpSpPr>
          <a:xfrm>
            <a:off x="1687159" y="2610624"/>
            <a:ext cx="1404280" cy="746125"/>
            <a:chOff x="2842489" y="2496277"/>
            <a:chExt cx="1782307" cy="877071"/>
          </a:xfrm>
        </p:grpSpPr>
        <p:sp>
          <p:nvSpPr>
            <p:cNvPr id="1726" name="Google Shape;1726;p34"/>
            <p:cNvSpPr/>
            <p:nvPr/>
          </p:nvSpPr>
          <p:spPr>
            <a:xfrm>
              <a:off x="2882235" y="2952152"/>
              <a:ext cx="330352" cy="395812"/>
            </a:xfrm>
            <a:custGeom>
              <a:rect b="b" l="l" r="r" t="t"/>
              <a:pathLst>
                <a:path extrusionOk="0" h="19803" w="14429">
                  <a:moveTo>
                    <a:pt x="13487" y="0"/>
                  </a:moveTo>
                  <a:cubicBezTo>
                    <a:pt x="13189" y="0"/>
                    <a:pt x="12991" y="99"/>
                    <a:pt x="12793" y="298"/>
                  </a:cubicBezTo>
                  <a:lnTo>
                    <a:pt x="12793" y="347"/>
                  </a:lnTo>
                  <a:cubicBezTo>
                    <a:pt x="12148" y="1190"/>
                    <a:pt x="11504" y="1983"/>
                    <a:pt x="10859" y="2826"/>
                  </a:cubicBezTo>
                  <a:cubicBezTo>
                    <a:pt x="10264" y="3669"/>
                    <a:pt x="9669" y="4462"/>
                    <a:pt x="9124" y="5305"/>
                  </a:cubicBezTo>
                  <a:cubicBezTo>
                    <a:pt x="9173" y="5206"/>
                    <a:pt x="9223" y="5157"/>
                    <a:pt x="9272" y="5057"/>
                  </a:cubicBezTo>
                  <a:lnTo>
                    <a:pt x="9272" y="5057"/>
                  </a:lnTo>
                  <a:cubicBezTo>
                    <a:pt x="8231" y="6545"/>
                    <a:pt x="7239" y="8032"/>
                    <a:pt x="6248" y="9520"/>
                  </a:cubicBezTo>
                  <a:cubicBezTo>
                    <a:pt x="5801" y="10264"/>
                    <a:pt x="5405" y="10958"/>
                    <a:pt x="4958" y="11702"/>
                  </a:cubicBezTo>
                  <a:cubicBezTo>
                    <a:pt x="4760" y="12049"/>
                    <a:pt x="4512" y="12445"/>
                    <a:pt x="4314" y="12792"/>
                  </a:cubicBezTo>
                  <a:cubicBezTo>
                    <a:pt x="4066" y="13189"/>
                    <a:pt x="3818" y="13536"/>
                    <a:pt x="3620" y="13883"/>
                  </a:cubicBezTo>
                  <a:lnTo>
                    <a:pt x="3719" y="13685"/>
                  </a:lnTo>
                  <a:lnTo>
                    <a:pt x="3719" y="13685"/>
                  </a:lnTo>
                  <a:cubicBezTo>
                    <a:pt x="3173" y="14429"/>
                    <a:pt x="2628" y="15222"/>
                    <a:pt x="2033" y="15966"/>
                  </a:cubicBezTo>
                  <a:cubicBezTo>
                    <a:pt x="1785" y="16263"/>
                    <a:pt x="1537" y="16610"/>
                    <a:pt x="1240" y="16957"/>
                  </a:cubicBezTo>
                  <a:lnTo>
                    <a:pt x="843" y="17503"/>
                  </a:lnTo>
                  <a:cubicBezTo>
                    <a:pt x="694" y="17701"/>
                    <a:pt x="546" y="17899"/>
                    <a:pt x="347" y="18098"/>
                  </a:cubicBezTo>
                  <a:cubicBezTo>
                    <a:pt x="50" y="18445"/>
                    <a:pt x="0" y="18941"/>
                    <a:pt x="198" y="19337"/>
                  </a:cubicBezTo>
                  <a:cubicBezTo>
                    <a:pt x="347" y="19536"/>
                    <a:pt x="496" y="19684"/>
                    <a:pt x="744" y="19783"/>
                  </a:cubicBezTo>
                  <a:cubicBezTo>
                    <a:pt x="810" y="19797"/>
                    <a:pt x="877" y="19803"/>
                    <a:pt x="942" y="19803"/>
                  </a:cubicBezTo>
                  <a:cubicBezTo>
                    <a:pt x="1121" y="19803"/>
                    <a:pt x="1293" y="19757"/>
                    <a:pt x="1438" y="19684"/>
                  </a:cubicBezTo>
                  <a:cubicBezTo>
                    <a:pt x="1835" y="19288"/>
                    <a:pt x="2231" y="18841"/>
                    <a:pt x="2578" y="18346"/>
                  </a:cubicBezTo>
                  <a:cubicBezTo>
                    <a:pt x="2876" y="17949"/>
                    <a:pt x="3173" y="17602"/>
                    <a:pt x="3421" y="17255"/>
                  </a:cubicBezTo>
                  <a:cubicBezTo>
                    <a:pt x="4066" y="16461"/>
                    <a:pt x="4661" y="15619"/>
                    <a:pt x="5306" y="14776"/>
                  </a:cubicBezTo>
                  <a:cubicBezTo>
                    <a:pt x="5901" y="13883"/>
                    <a:pt x="6496" y="12891"/>
                    <a:pt x="7041" y="11999"/>
                  </a:cubicBezTo>
                  <a:cubicBezTo>
                    <a:pt x="7636" y="11057"/>
                    <a:pt x="8132" y="10313"/>
                    <a:pt x="8727" y="9470"/>
                  </a:cubicBezTo>
                  <a:lnTo>
                    <a:pt x="9669" y="8032"/>
                  </a:lnTo>
                  <a:cubicBezTo>
                    <a:pt x="10115" y="7388"/>
                    <a:pt x="10512" y="6842"/>
                    <a:pt x="10909" y="6247"/>
                  </a:cubicBezTo>
                  <a:cubicBezTo>
                    <a:pt x="11404" y="5504"/>
                    <a:pt x="11950" y="4859"/>
                    <a:pt x="12396" y="4115"/>
                  </a:cubicBezTo>
                  <a:cubicBezTo>
                    <a:pt x="12892" y="3421"/>
                    <a:pt x="13586" y="2578"/>
                    <a:pt x="14181" y="1835"/>
                  </a:cubicBezTo>
                  <a:cubicBezTo>
                    <a:pt x="14330" y="1636"/>
                    <a:pt x="14429" y="1339"/>
                    <a:pt x="14429" y="1091"/>
                  </a:cubicBezTo>
                  <a:cubicBezTo>
                    <a:pt x="14429" y="793"/>
                    <a:pt x="14330" y="496"/>
                    <a:pt x="14181" y="298"/>
                  </a:cubicBezTo>
                  <a:cubicBezTo>
                    <a:pt x="13983" y="99"/>
                    <a:pt x="13735" y="0"/>
                    <a:pt x="1348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2842489" y="2515105"/>
              <a:ext cx="373509" cy="467787"/>
            </a:xfrm>
            <a:custGeom>
              <a:rect b="b" l="l" r="r" t="t"/>
              <a:pathLst>
                <a:path extrusionOk="0" h="23404" w="16314">
                  <a:moveTo>
                    <a:pt x="1092" y="0"/>
                  </a:moveTo>
                  <a:cubicBezTo>
                    <a:pt x="893" y="0"/>
                    <a:pt x="695" y="50"/>
                    <a:pt x="546" y="149"/>
                  </a:cubicBezTo>
                  <a:cubicBezTo>
                    <a:pt x="298" y="347"/>
                    <a:pt x="149" y="595"/>
                    <a:pt x="100" y="843"/>
                  </a:cubicBezTo>
                  <a:cubicBezTo>
                    <a:pt x="1" y="1140"/>
                    <a:pt x="50" y="1488"/>
                    <a:pt x="199" y="1735"/>
                  </a:cubicBezTo>
                  <a:cubicBezTo>
                    <a:pt x="298" y="1934"/>
                    <a:pt x="397" y="2132"/>
                    <a:pt x="546" y="2330"/>
                  </a:cubicBezTo>
                  <a:cubicBezTo>
                    <a:pt x="992" y="2925"/>
                    <a:pt x="1439" y="3669"/>
                    <a:pt x="1885" y="4314"/>
                  </a:cubicBezTo>
                  <a:cubicBezTo>
                    <a:pt x="2430" y="5157"/>
                    <a:pt x="3025" y="6000"/>
                    <a:pt x="3620" y="6842"/>
                  </a:cubicBezTo>
                  <a:cubicBezTo>
                    <a:pt x="4067" y="7437"/>
                    <a:pt x="4463" y="8082"/>
                    <a:pt x="4860" y="8677"/>
                  </a:cubicBezTo>
                  <a:cubicBezTo>
                    <a:pt x="5257" y="9322"/>
                    <a:pt x="5802" y="10115"/>
                    <a:pt x="6248" y="10809"/>
                  </a:cubicBezTo>
                  <a:cubicBezTo>
                    <a:pt x="6694" y="11503"/>
                    <a:pt x="7042" y="12098"/>
                    <a:pt x="7488" y="12693"/>
                  </a:cubicBezTo>
                  <a:cubicBezTo>
                    <a:pt x="7884" y="13338"/>
                    <a:pt x="8430" y="14082"/>
                    <a:pt x="8926" y="14776"/>
                  </a:cubicBezTo>
                  <a:cubicBezTo>
                    <a:pt x="9422" y="15470"/>
                    <a:pt x="9769" y="16065"/>
                    <a:pt x="10165" y="16709"/>
                  </a:cubicBezTo>
                  <a:cubicBezTo>
                    <a:pt x="10661" y="17503"/>
                    <a:pt x="11207" y="18296"/>
                    <a:pt x="11752" y="19089"/>
                  </a:cubicBezTo>
                  <a:cubicBezTo>
                    <a:pt x="12198" y="19784"/>
                    <a:pt x="12694" y="20379"/>
                    <a:pt x="13190" y="21023"/>
                  </a:cubicBezTo>
                  <a:cubicBezTo>
                    <a:pt x="13636" y="21618"/>
                    <a:pt x="14231" y="22362"/>
                    <a:pt x="14727" y="23056"/>
                  </a:cubicBezTo>
                  <a:cubicBezTo>
                    <a:pt x="14876" y="23254"/>
                    <a:pt x="15124" y="23403"/>
                    <a:pt x="15372" y="23403"/>
                  </a:cubicBezTo>
                  <a:cubicBezTo>
                    <a:pt x="15620" y="23403"/>
                    <a:pt x="15867" y="23254"/>
                    <a:pt x="16016" y="23056"/>
                  </a:cubicBezTo>
                  <a:cubicBezTo>
                    <a:pt x="16215" y="22858"/>
                    <a:pt x="16314" y="22610"/>
                    <a:pt x="16314" y="22312"/>
                  </a:cubicBezTo>
                  <a:lnTo>
                    <a:pt x="16264" y="22064"/>
                  </a:lnTo>
                  <a:cubicBezTo>
                    <a:pt x="16215" y="21866"/>
                    <a:pt x="16165" y="21717"/>
                    <a:pt x="16016" y="21569"/>
                  </a:cubicBezTo>
                  <a:cubicBezTo>
                    <a:pt x="15272" y="20478"/>
                    <a:pt x="14479" y="19436"/>
                    <a:pt x="13686" y="18346"/>
                  </a:cubicBezTo>
                  <a:cubicBezTo>
                    <a:pt x="12942" y="17255"/>
                    <a:pt x="12397" y="16362"/>
                    <a:pt x="11752" y="15321"/>
                  </a:cubicBezTo>
                  <a:cubicBezTo>
                    <a:pt x="11405" y="14776"/>
                    <a:pt x="11107" y="14230"/>
                    <a:pt x="10711" y="13734"/>
                  </a:cubicBezTo>
                  <a:cubicBezTo>
                    <a:pt x="10364" y="13189"/>
                    <a:pt x="10017" y="12693"/>
                    <a:pt x="9670" y="12148"/>
                  </a:cubicBezTo>
                  <a:cubicBezTo>
                    <a:pt x="8777" y="10908"/>
                    <a:pt x="7984" y="9570"/>
                    <a:pt x="7190" y="8280"/>
                  </a:cubicBezTo>
                  <a:lnTo>
                    <a:pt x="5901" y="6297"/>
                  </a:lnTo>
                  <a:cubicBezTo>
                    <a:pt x="5405" y="5553"/>
                    <a:pt x="4959" y="4859"/>
                    <a:pt x="4463" y="4165"/>
                  </a:cubicBezTo>
                  <a:cubicBezTo>
                    <a:pt x="3918" y="3372"/>
                    <a:pt x="3372" y="2578"/>
                    <a:pt x="2827" y="1735"/>
                  </a:cubicBezTo>
                  <a:lnTo>
                    <a:pt x="2827" y="1735"/>
                  </a:lnTo>
                  <a:lnTo>
                    <a:pt x="2529" y="1289"/>
                  </a:lnTo>
                  <a:cubicBezTo>
                    <a:pt x="2331" y="942"/>
                    <a:pt x="2083" y="645"/>
                    <a:pt x="1835" y="347"/>
                  </a:cubicBezTo>
                  <a:cubicBezTo>
                    <a:pt x="1687" y="198"/>
                    <a:pt x="1538" y="99"/>
                    <a:pt x="1339" y="50"/>
                  </a:cubicBezTo>
                  <a:cubicBezTo>
                    <a:pt x="1240" y="0"/>
                    <a:pt x="1191" y="0"/>
                    <a:pt x="109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2842489" y="2496277"/>
              <a:ext cx="1782307" cy="877071"/>
            </a:xfrm>
            <a:custGeom>
              <a:rect b="b" l="l" r="r" t="t"/>
              <a:pathLst>
                <a:path extrusionOk="0" h="43881" w="77847">
                  <a:moveTo>
                    <a:pt x="42643" y="0"/>
                  </a:moveTo>
                  <a:cubicBezTo>
                    <a:pt x="40957" y="0"/>
                    <a:pt x="39221" y="0"/>
                    <a:pt x="37535" y="50"/>
                  </a:cubicBezTo>
                  <a:lnTo>
                    <a:pt x="37486" y="50"/>
                  </a:lnTo>
                  <a:cubicBezTo>
                    <a:pt x="36544" y="50"/>
                    <a:pt x="35651" y="50"/>
                    <a:pt x="34660" y="99"/>
                  </a:cubicBezTo>
                  <a:cubicBezTo>
                    <a:pt x="33668" y="149"/>
                    <a:pt x="32726" y="149"/>
                    <a:pt x="31784" y="198"/>
                  </a:cubicBezTo>
                  <a:cubicBezTo>
                    <a:pt x="29850" y="198"/>
                    <a:pt x="27916" y="198"/>
                    <a:pt x="25982" y="248"/>
                  </a:cubicBezTo>
                  <a:cubicBezTo>
                    <a:pt x="24049" y="297"/>
                    <a:pt x="22165" y="347"/>
                    <a:pt x="20231" y="397"/>
                  </a:cubicBezTo>
                  <a:cubicBezTo>
                    <a:pt x="19239" y="397"/>
                    <a:pt x="18347" y="397"/>
                    <a:pt x="17355" y="446"/>
                  </a:cubicBezTo>
                  <a:cubicBezTo>
                    <a:pt x="16363" y="496"/>
                    <a:pt x="15520" y="496"/>
                    <a:pt x="14529" y="595"/>
                  </a:cubicBezTo>
                  <a:cubicBezTo>
                    <a:pt x="13587" y="645"/>
                    <a:pt x="12694" y="694"/>
                    <a:pt x="11752" y="793"/>
                  </a:cubicBezTo>
                  <a:cubicBezTo>
                    <a:pt x="10860" y="892"/>
                    <a:pt x="9917" y="1041"/>
                    <a:pt x="9025" y="1091"/>
                  </a:cubicBezTo>
                  <a:lnTo>
                    <a:pt x="7042" y="1091"/>
                  </a:lnTo>
                  <a:cubicBezTo>
                    <a:pt x="6397" y="1091"/>
                    <a:pt x="5703" y="1041"/>
                    <a:pt x="5009" y="1041"/>
                  </a:cubicBezTo>
                  <a:lnTo>
                    <a:pt x="3025" y="942"/>
                  </a:lnTo>
                  <a:cubicBezTo>
                    <a:pt x="2331" y="892"/>
                    <a:pt x="1587" y="843"/>
                    <a:pt x="893" y="744"/>
                  </a:cubicBezTo>
                  <a:cubicBezTo>
                    <a:pt x="645" y="744"/>
                    <a:pt x="397" y="843"/>
                    <a:pt x="249" y="1041"/>
                  </a:cubicBezTo>
                  <a:cubicBezTo>
                    <a:pt x="100" y="1240"/>
                    <a:pt x="1" y="1487"/>
                    <a:pt x="1" y="1785"/>
                  </a:cubicBezTo>
                  <a:cubicBezTo>
                    <a:pt x="1" y="2033"/>
                    <a:pt x="100" y="2281"/>
                    <a:pt x="249" y="2479"/>
                  </a:cubicBezTo>
                  <a:lnTo>
                    <a:pt x="447" y="2628"/>
                  </a:lnTo>
                  <a:cubicBezTo>
                    <a:pt x="546" y="2727"/>
                    <a:pt x="744" y="2777"/>
                    <a:pt x="893" y="2777"/>
                  </a:cubicBezTo>
                  <a:cubicBezTo>
                    <a:pt x="1786" y="2925"/>
                    <a:pt x="2728" y="2925"/>
                    <a:pt x="3670" y="2975"/>
                  </a:cubicBezTo>
                  <a:cubicBezTo>
                    <a:pt x="4562" y="3025"/>
                    <a:pt x="5455" y="3074"/>
                    <a:pt x="6397" y="3124"/>
                  </a:cubicBezTo>
                  <a:cubicBezTo>
                    <a:pt x="6843" y="3149"/>
                    <a:pt x="7277" y="3161"/>
                    <a:pt x="7711" y="3161"/>
                  </a:cubicBezTo>
                  <a:cubicBezTo>
                    <a:pt x="8145" y="3161"/>
                    <a:pt x="8579" y="3149"/>
                    <a:pt x="9025" y="3124"/>
                  </a:cubicBezTo>
                  <a:cubicBezTo>
                    <a:pt x="9868" y="3074"/>
                    <a:pt x="10760" y="2925"/>
                    <a:pt x="11653" y="2777"/>
                  </a:cubicBezTo>
                  <a:cubicBezTo>
                    <a:pt x="13438" y="2529"/>
                    <a:pt x="15272" y="2380"/>
                    <a:pt x="17107" y="2330"/>
                  </a:cubicBezTo>
                  <a:cubicBezTo>
                    <a:pt x="18099" y="2330"/>
                    <a:pt x="19090" y="2281"/>
                    <a:pt x="20132" y="2231"/>
                  </a:cubicBezTo>
                  <a:lnTo>
                    <a:pt x="22809" y="2132"/>
                  </a:lnTo>
                  <a:cubicBezTo>
                    <a:pt x="24743" y="2082"/>
                    <a:pt x="26726" y="2033"/>
                    <a:pt x="28660" y="1983"/>
                  </a:cubicBezTo>
                  <a:lnTo>
                    <a:pt x="31486" y="1983"/>
                  </a:lnTo>
                  <a:cubicBezTo>
                    <a:pt x="32379" y="1983"/>
                    <a:pt x="33470" y="1934"/>
                    <a:pt x="34461" y="1884"/>
                  </a:cubicBezTo>
                  <a:cubicBezTo>
                    <a:pt x="35106" y="1868"/>
                    <a:pt x="35750" y="1862"/>
                    <a:pt x="36393" y="1862"/>
                  </a:cubicBezTo>
                  <a:cubicBezTo>
                    <a:pt x="37679" y="1862"/>
                    <a:pt x="38957" y="1884"/>
                    <a:pt x="40213" y="1884"/>
                  </a:cubicBezTo>
                  <a:lnTo>
                    <a:pt x="45816" y="1884"/>
                  </a:lnTo>
                  <a:cubicBezTo>
                    <a:pt x="47513" y="1884"/>
                    <a:pt x="49210" y="1865"/>
                    <a:pt x="50906" y="1865"/>
                  </a:cubicBezTo>
                  <a:cubicBezTo>
                    <a:pt x="53028" y="1865"/>
                    <a:pt x="55149" y="1895"/>
                    <a:pt x="57270" y="2033"/>
                  </a:cubicBezTo>
                  <a:cubicBezTo>
                    <a:pt x="57914" y="2082"/>
                    <a:pt x="58509" y="2132"/>
                    <a:pt x="59154" y="2231"/>
                  </a:cubicBezTo>
                  <a:cubicBezTo>
                    <a:pt x="59203" y="2231"/>
                    <a:pt x="59253" y="2231"/>
                    <a:pt x="59352" y="2281"/>
                  </a:cubicBezTo>
                  <a:cubicBezTo>
                    <a:pt x="59451" y="2380"/>
                    <a:pt x="59600" y="2479"/>
                    <a:pt x="59749" y="2578"/>
                  </a:cubicBezTo>
                  <a:lnTo>
                    <a:pt x="60393" y="3124"/>
                  </a:lnTo>
                  <a:cubicBezTo>
                    <a:pt x="61088" y="3719"/>
                    <a:pt x="61732" y="4363"/>
                    <a:pt x="62426" y="4958"/>
                  </a:cubicBezTo>
                  <a:cubicBezTo>
                    <a:pt x="63071" y="5603"/>
                    <a:pt x="63864" y="6347"/>
                    <a:pt x="64509" y="7090"/>
                  </a:cubicBezTo>
                  <a:cubicBezTo>
                    <a:pt x="65203" y="7834"/>
                    <a:pt x="65848" y="8627"/>
                    <a:pt x="66492" y="9371"/>
                  </a:cubicBezTo>
                  <a:cubicBezTo>
                    <a:pt x="67137" y="10164"/>
                    <a:pt x="67881" y="10958"/>
                    <a:pt x="68575" y="11751"/>
                  </a:cubicBezTo>
                  <a:cubicBezTo>
                    <a:pt x="69269" y="12544"/>
                    <a:pt x="69914" y="13239"/>
                    <a:pt x="70509" y="13982"/>
                  </a:cubicBezTo>
                  <a:cubicBezTo>
                    <a:pt x="71153" y="14726"/>
                    <a:pt x="71798" y="15569"/>
                    <a:pt x="72393" y="16362"/>
                  </a:cubicBezTo>
                  <a:cubicBezTo>
                    <a:pt x="73533" y="17850"/>
                    <a:pt x="74574" y="19387"/>
                    <a:pt x="75715" y="20924"/>
                  </a:cubicBezTo>
                  <a:cubicBezTo>
                    <a:pt x="75070" y="21469"/>
                    <a:pt x="74426" y="22015"/>
                    <a:pt x="73781" y="22560"/>
                  </a:cubicBezTo>
                  <a:cubicBezTo>
                    <a:pt x="73434" y="22907"/>
                    <a:pt x="73087" y="23205"/>
                    <a:pt x="72740" y="23552"/>
                  </a:cubicBezTo>
                  <a:cubicBezTo>
                    <a:pt x="72393" y="23899"/>
                    <a:pt x="72095" y="24295"/>
                    <a:pt x="71748" y="24643"/>
                  </a:cubicBezTo>
                  <a:cubicBezTo>
                    <a:pt x="71004" y="25436"/>
                    <a:pt x="70310" y="26180"/>
                    <a:pt x="69616" y="26874"/>
                  </a:cubicBezTo>
                  <a:cubicBezTo>
                    <a:pt x="69269" y="27221"/>
                    <a:pt x="68971" y="27568"/>
                    <a:pt x="68624" y="27915"/>
                  </a:cubicBezTo>
                  <a:cubicBezTo>
                    <a:pt x="68277" y="28213"/>
                    <a:pt x="67980" y="28560"/>
                    <a:pt x="67633" y="28857"/>
                  </a:cubicBezTo>
                  <a:cubicBezTo>
                    <a:pt x="66195" y="30245"/>
                    <a:pt x="64757" y="31535"/>
                    <a:pt x="63319" y="32873"/>
                  </a:cubicBezTo>
                  <a:cubicBezTo>
                    <a:pt x="62625" y="33518"/>
                    <a:pt x="61931" y="34162"/>
                    <a:pt x="61236" y="34807"/>
                  </a:cubicBezTo>
                  <a:cubicBezTo>
                    <a:pt x="60542" y="35501"/>
                    <a:pt x="59798" y="36195"/>
                    <a:pt x="59104" y="36840"/>
                  </a:cubicBezTo>
                  <a:cubicBezTo>
                    <a:pt x="58509" y="37385"/>
                    <a:pt x="57964" y="37881"/>
                    <a:pt x="57369" y="38377"/>
                  </a:cubicBezTo>
                  <a:cubicBezTo>
                    <a:pt x="56823" y="38922"/>
                    <a:pt x="56427" y="39319"/>
                    <a:pt x="55931" y="39765"/>
                  </a:cubicBezTo>
                  <a:lnTo>
                    <a:pt x="56129" y="39666"/>
                  </a:lnTo>
                  <a:lnTo>
                    <a:pt x="56129" y="39666"/>
                  </a:lnTo>
                  <a:cubicBezTo>
                    <a:pt x="55931" y="39815"/>
                    <a:pt x="55782" y="40013"/>
                    <a:pt x="55584" y="40162"/>
                  </a:cubicBezTo>
                  <a:lnTo>
                    <a:pt x="54691" y="40212"/>
                  </a:lnTo>
                  <a:cubicBezTo>
                    <a:pt x="54196" y="40311"/>
                    <a:pt x="53700" y="40360"/>
                    <a:pt x="53253" y="40410"/>
                  </a:cubicBezTo>
                  <a:cubicBezTo>
                    <a:pt x="52411" y="40559"/>
                    <a:pt x="51518" y="40707"/>
                    <a:pt x="50675" y="40856"/>
                  </a:cubicBezTo>
                  <a:cubicBezTo>
                    <a:pt x="48841" y="41104"/>
                    <a:pt x="46956" y="41253"/>
                    <a:pt x="45122" y="41352"/>
                  </a:cubicBezTo>
                  <a:cubicBezTo>
                    <a:pt x="43238" y="41501"/>
                    <a:pt x="41254" y="41501"/>
                    <a:pt x="39320" y="41501"/>
                  </a:cubicBezTo>
                  <a:cubicBezTo>
                    <a:pt x="36775" y="41501"/>
                    <a:pt x="34208" y="41479"/>
                    <a:pt x="31633" y="41479"/>
                  </a:cubicBezTo>
                  <a:cubicBezTo>
                    <a:pt x="30346" y="41479"/>
                    <a:pt x="29057" y="41484"/>
                    <a:pt x="27768" y="41501"/>
                  </a:cubicBezTo>
                  <a:cubicBezTo>
                    <a:pt x="26825" y="41501"/>
                    <a:pt x="25933" y="41550"/>
                    <a:pt x="24941" y="41550"/>
                  </a:cubicBezTo>
                  <a:cubicBezTo>
                    <a:pt x="23999" y="41600"/>
                    <a:pt x="23057" y="41600"/>
                    <a:pt x="22065" y="41600"/>
                  </a:cubicBezTo>
                  <a:cubicBezTo>
                    <a:pt x="20181" y="41600"/>
                    <a:pt x="18297" y="41600"/>
                    <a:pt x="16413" y="41649"/>
                  </a:cubicBezTo>
                  <a:lnTo>
                    <a:pt x="10661" y="41649"/>
                  </a:lnTo>
                  <a:cubicBezTo>
                    <a:pt x="9769" y="41649"/>
                    <a:pt x="8827" y="41600"/>
                    <a:pt x="7884" y="41600"/>
                  </a:cubicBezTo>
                  <a:cubicBezTo>
                    <a:pt x="6992" y="41550"/>
                    <a:pt x="6149" y="41600"/>
                    <a:pt x="5257" y="41501"/>
                  </a:cubicBezTo>
                  <a:cubicBezTo>
                    <a:pt x="4810" y="41501"/>
                    <a:pt x="4364" y="41451"/>
                    <a:pt x="3918" y="41402"/>
                  </a:cubicBezTo>
                  <a:lnTo>
                    <a:pt x="2877" y="41302"/>
                  </a:lnTo>
                  <a:lnTo>
                    <a:pt x="2728" y="41302"/>
                  </a:lnTo>
                  <a:cubicBezTo>
                    <a:pt x="2657" y="41282"/>
                    <a:pt x="2586" y="41272"/>
                    <a:pt x="2516" y="41272"/>
                  </a:cubicBezTo>
                  <a:cubicBezTo>
                    <a:pt x="2245" y="41272"/>
                    <a:pt x="1993" y="41423"/>
                    <a:pt x="1835" y="41699"/>
                  </a:cubicBezTo>
                  <a:cubicBezTo>
                    <a:pt x="1736" y="41897"/>
                    <a:pt x="1736" y="42145"/>
                    <a:pt x="1786" y="42344"/>
                  </a:cubicBezTo>
                  <a:cubicBezTo>
                    <a:pt x="1835" y="42591"/>
                    <a:pt x="1934" y="42740"/>
                    <a:pt x="2133" y="42889"/>
                  </a:cubicBezTo>
                  <a:cubicBezTo>
                    <a:pt x="2282" y="42988"/>
                    <a:pt x="2480" y="43038"/>
                    <a:pt x="2678" y="43087"/>
                  </a:cubicBezTo>
                  <a:lnTo>
                    <a:pt x="3571" y="43236"/>
                  </a:lnTo>
                  <a:lnTo>
                    <a:pt x="3372" y="43236"/>
                  </a:lnTo>
                  <a:cubicBezTo>
                    <a:pt x="4265" y="43385"/>
                    <a:pt x="5207" y="43484"/>
                    <a:pt x="6149" y="43534"/>
                  </a:cubicBezTo>
                  <a:cubicBezTo>
                    <a:pt x="6992" y="43534"/>
                    <a:pt x="7884" y="43583"/>
                    <a:pt x="8727" y="43633"/>
                  </a:cubicBezTo>
                  <a:lnTo>
                    <a:pt x="10116" y="43732"/>
                  </a:lnTo>
                  <a:lnTo>
                    <a:pt x="11554" y="43732"/>
                  </a:lnTo>
                  <a:cubicBezTo>
                    <a:pt x="12496" y="43732"/>
                    <a:pt x="13487" y="43781"/>
                    <a:pt x="14430" y="43831"/>
                  </a:cubicBezTo>
                  <a:cubicBezTo>
                    <a:pt x="16363" y="43881"/>
                    <a:pt x="18247" y="43881"/>
                    <a:pt x="20181" y="43881"/>
                  </a:cubicBezTo>
                  <a:lnTo>
                    <a:pt x="37436" y="43881"/>
                  </a:lnTo>
                  <a:cubicBezTo>
                    <a:pt x="39370" y="43881"/>
                    <a:pt x="41254" y="43881"/>
                    <a:pt x="43188" y="43781"/>
                  </a:cubicBezTo>
                  <a:cubicBezTo>
                    <a:pt x="45072" y="43732"/>
                    <a:pt x="46907" y="43583"/>
                    <a:pt x="48692" y="43335"/>
                  </a:cubicBezTo>
                  <a:cubicBezTo>
                    <a:pt x="50130" y="43186"/>
                    <a:pt x="51518" y="42939"/>
                    <a:pt x="52956" y="42691"/>
                  </a:cubicBezTo>
                  <a:cubicBezTo>
                    <a:pt x="53551" y="42591"/>
                    <a:pt x="54146" y="42492"/>
                    <a:pt x="54741" y="42393"/>
                  </a:cubicBezTo>
                  <a:cubicBezTo>
                    <a:pt x="55038" y="42344"/>
                    <a:pt x="55336" y="42294"/>
                    <a:pt x="55584" y="42244"/>
                  </a:cubicBezTo>
                  <a:cubicBezTo>
                    <a:pt x="55782" y="42195"/>
                    <a:pt x="55981" y="42145"/>
                    <a:pt x="56129" y="42046"/>
                  </a:cubicBezTo>
                  <a:cubicBezTo>
                    <a:pt x="56278" y="41947"/>
                    <a:pt x="56427" y="41798"/>
                    <a:pt x="56576" y="41649"/>
                  </a:cubicBezTo>
                  <a:cubicBezTo>
                    <a:pt x="56873" y="41402"/>
                    <a:pt x="57220" y="41154"/>
                    <a:pt x="57468" y="40856"/>
                  </a:cubicBezTo>
                  <a:lnTo>
                    <a:pt x="58460" y="39964"/>
                  </a:lnTo>
                  <a:cubicBezTo>
                    <a:pt x="59154" y="39319"/>
                    <a:pt x="59898" y="38625"/>
                    <a:pt x="60641" y="37980"/>
                  </a:cubicBezTo>
                  <a:cubicBezTo>
                    <a:pt x="61385" y="37286"/>
                    <a:pt x="62079" y="36592"/>
                    <a:pt x="62823" y="35947"/>
                  </a:cubicBezTo>
                  <a:lnTo>
                    <a:pt x="64856" y="33964"/>
                  </a:lnTo>
                  <a:cubicBezTo>
                    <a:pt x="66294" y="32625"/>
                    <a:pt x="67781" y="31386"/>
                    <a:pt x="69170" y="29997"/>
                  </a:cubicBezTo>
                  <a:cubicBezTo>
                    <a:pt x="69517" y="29700"/>
                    <a:pt x="69864" y="29353"/>
                    <a:pt x="70161" y="29006"/>
                  </a:cubicBezTo>
                  <a:cubicBezTo>
                    <a:pt x="70509" y="28708"/>
                    <a:pt x="70856" y="28361"/>
                    <a:pt x="71203" y="28014"/>
                  </a:cubicBezTo>
                  <a:cubicBezTo>
                    <a:pt x="71946" y="27320"/>
                    <a:pt x="72641" y="26576"/>
                    <a:pt x="73384" y="25833"/>
                  </a:cubicBezTo>
                  <a:cubicBezTo>
                    <a:pt x="73979" y="25188"/>
                    <a:pt x="74624" y="24593"/>
                    <a:pt x="75219" y="24048"/>
                  </a:cubicBezTo>
                  <a:lnTo>
                    <a:pt x="76359" y="23106"/>
                  </a:lnTo>
                  <a:lnTo>
                    <a:pt x="76905" y="22659"/>
                  </a:lnTo>
                  <a:cubicBezTo>
                    <a:pt x="77252" y="22312"/>
                    <a:pt x="77847" y="21965"/>
                    <a:pt x="77797" y="21321"/>
                  </a:cubicBezTo>
                  <a:cubicBezTo>
                    <a:pt x="77797" y="21023"/>
                    <a:pt x="77748" y="20775"/>
                    <a:pt x="77599" y="20527"/>
                  </a:cubicBezTo>
                  <a:cubicBezTo>
                    <a:pt x="77500" y="20378"/>
                    <a:pt x="77401" y="20230"/>
                    <a:pt x="77301" y="20081"/>
                  </a:cubicBezTo>
                  <a:lnTo>
                    <a:pt x="76855" y="19536"/>
                  </a:lnTo>
                  <a:cubicBezTo>
                    <a:pt x="76607" y="19139"/>
                    <a:pt x="76310" y="18742"/>
                    <a:pt x="76012" y="18346"/>
                  </a:cubicBezTo>
                  <a:cubicBezTo>
                    <a:pt x="74921" y="16759"/>
                    <a:pt x="73781" y="15172"/>
                    <a:pt x="72591" y="13635"/>
                  </a:cubicBezTo>
                  <a:cubicBezTo>
                    <a:pt x="71946" y="12743"/>
                    <a:pt x="71302" y="11949"/>
                    <a:pt x="70608" y="11156"/>
                  </a:cubicBezTo>
                  <a:cubicBezTo>
                    <a:pt x="69914" y="10412"/>
                    <a:pt x="69219" y="9669"/>
                    <a:pt x="68575" y="8925"/>
                  </a:cubicBezTo>
                  <a:cubicBezTo>
                    <a:pt x="67881" y="8132"/>
                    <a:pt x="67236" y="7338"/>
                    <a:pt x="66591" y="6594"/>
                  </a:cubicBezTo>
                  <a:cubicBezTo>
                    <a:pt x="65897" y="5801"/>
                    <a:pt x="65154" y="5008"/>
                    <a:pt x="64410" y="4264"/>
                  </a:cubicBezTo>
                  <a:cubicBezTo>
                    <a:pt x="63666" y="3520"/>
                    <a:pt x="63021" y="2975"/>
                    <a:pt x="62327" y="2281"/>
                  </a:cubicBezTo>
                  <a:cubicBezTo>
                    <a:pt x="61931" y="1934"/>
                    <a:pt x="61534" y="1587"/>
                    <a:pt x="61088" y="1240"/>
                  </a:cubicBezTo>
                  <a:cubicBezTo>
                    <a:pt x="60741" y="942"/>
                    <a:pt x="60344" y="744"/>
                    <a:pt x="59947" y="545"/>
                  </a:cubicBezTo>
                  <a:cubicBezTo>
                    <a:pt x="59798" y="496"/>
                    <a:pt x="59699" y="446"/>
                    <a:pt x="59600" y="446"/>
                  </a:cubicBezTo>
                  <a:cubicBezTo>
                    <a:pt x="59303" y="397"/>
                    <a:pt x="59055" y="347"/>
                    <a:pt x="58807" y="347"/>
                  </a:cubicBezTo>
                  <a:cubicBezTo>
                    <a:pt x="58410" y="297"/>
                    <a:pt x="57964" y="248"/>
                    <a:pt x="57518" y="248"/>
                  </a:cubicBezTo>
                  <a:cubicBezTo>
                    <a:pt x="56576" y="198"/>
                    <a:pt x="55633" y="149"/>
                    <a:pt x="54691" y="99"/>
                  </a:cubicBezTo>
                  <a:cubicBezTo>
                    <a:pt x="52758" y="50"/>
                    <a:pt x="50824" y="50"/>
                    <a:pt x="4884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9" name="Google Shape;1729;p34"/>
          <p:cNvSpPr/>
          <p:nvPr/>
        </p:nvSpPr>
        <p:spPr>
          <a:xfrm>
            <a:off x="4413701" y="2618863"/>
            <a:ext cx="1436941" cy="741666"/>
          </a:xfrm>
          <a:custGeom>
            <a:rect b="b" l="l" r="r" t="t"/>
            <a:pathLst>
              <a:path extrusionOk="0" h="43621" w="81367">
                <a:moveTo>
                  <a:pt x="61383" y="1912"/>
                </a:moveTo>
                <a:cubicBezTo>
                  <a:pt x="61467" y="1912"/>
                  <a:pt x="61550" y="1917"/>
                  <a:pt x="61632" y="1934"/>
                </a:cubicBezTo>
                <a:cubicBezTo>
                  <a:pt x="62029" y="2132"/>
                  <a:pt x="62426" y="2430"/>
                  <a:pt x="62773" y="2727"/>
                </a:cubicBezTo>
                <a:cubicBezTo>
                  <a:pt x="63417" y="3322"/>
                  <a:pt x="64062" y="3967"/>
                  <a:pt x="64707" y="4562"/>
                </a:cubicBezTo>
                <a:cubicBezTo>
                  <a:pt x="65351" y="5206"/>
                  <a:pt x="66145" y="6000"/>
                  <a:pt x="66839" y="6694"/>
                </a:cubicBezTo>
                <a:cubicBezTo>
                  <a:pt x="67533" y="7388"/>
                  <a:pt x="68128" y="8132"/>
                  <a:pt x="68772" y="8826"/>
                </a:cubicBezTo>
                <a:cubicBezTo>
                  <a:pt x="69417" y="9570"/>
                  <a:pt x="70111" y="10214"/>
                  <a:pt x="70756" y="10908"/>
                </a:cubicBezTo>
                <a:cubicBezTo>
                  <a:pt x="71400" y="11603"/>
                  <a:pt x="72144" y="12396"/>
                  <a:pt x="72789" y="13140"/>
                </a:cubicBezTo>
                <a:cubicBezTo>
                  <a:pt x="73433" y="13883"/>
                  <a:pt x="74127" y="14627"/>
                  <a:pt x="74722" y="15321"/>
                </a:cubicBezTo>
                <a:cubicBezTo>
                  <a:pt x="75367" y="16065"/>
                  <a:pt x="75962" y="16660"/>
                  <a:pt x="76607" y="17354"/>
                </a:cubicBezTo>
                <a:cubicBezTo>
                  <a:pt x="77202" y="17999"/>
                  <a:pt x="77896" y="18693"/>
                  <a:pt x="78590" y="19337"/>
                </a:cubicBezTo>
                <a:cubicBezTo>
                  <a:pt x="78838" y="19585"/>
                  <a:pt x="79086" y="19833"/>
                  <a:pt x="79334" y="20032"/>
                </a:cubicBezTo>
                <a:lnTo>
                  <a:pt x="79433" y="20180"/>
                </a:lnTo>
                <a:cubicBezTo>
                  <a:pt x="78987" y="20726"/>
                  <a:pt x="78540" y="21321"/>
                  <a:pt x="78094" y="21916"/>
                </a:cubicBezTo>
                <a:cubicBezTo>
                  <a:pt x="77549" y="22709"/>
                  <a:pt x="76954" y="23502"/>
                  <a:pt x="76408" y="24345"/>
                </a:cubicBezTo>
                <a:cubicBezTo>
                  <a:pt x="75367" y="26031"/>
                  <a:pt x="74326" y="27717"/>
                  <a:pt x="73235" y="29353"/>
                </a:cubicBezTo>
                <a:cubicBezTo>
                  <a:pt x="72640" y="30295"/>
                  <a:pt x="71995" y="31237"/>
                  <a:pt x="71400" y="32130"/>
                </a:cubicBezTo>
                <a:cubicBezTo>
                  <a:pt x="70855" y="32923"/>
                  <a:pt x="70310" y="33716"/>
                  <a:pt x="69715" y="34460"/>
                </a:cubicBezTo>
                <a:cubicBezTo>
                  <a:pt x="69169" y="35204"/>
                  <a:pt x="68574" y="35997"/>
                  <a:pt x="67979" y="36691"/>
                </a:cubicBezTo>
                <a:cubicBezTo>
                  <a:pt x="67434" y="37435"/>
                  <a:pt x="66839" y="38179"/>
                  <a:pt x="66244" y="38923"/>
                </a:cubicBezTo>
                <a:cubicBezTo>
                  <a:pt x="65996" y="39270"/>
                  <a:pt x="65748" y="39617"/>
                  <a:pt x="65500" y="39914"/>
                </a:cubicBezTo>
                <a:cubicBezTo>
                  <a:pt x="65252" y="40261"/>
                  <a:pt x="65103" y="40460"/>
                  <a:pt x="64905" y="40708"/>
                </a:cubicBezTo>
                <a:lnTo>
                  <a:pt x="64855" y="40757"/>
                </a:lnTo>
                <a:cubicBezTo>
                  <a:pt x="64558" y="40856"/>
                  <a:pt x="64260" y="40955"/>
                  <a:pt x="63963" y="41005"/>
                </a:cubicBezTo>
                <a:cubicBezTo>
                  <a:pt x="63616" y="41104"/>
                  <a:pt x="63219" y="41154"/>
                  <a:pt x="62872" y="41203"/>
                </a:cubicBezTo>
                <a:cubicBezTo>
                  <a:pt x="61137" y="41451"/>
                  <a:pt x="59352" y="41550"/>
                  <a:pt x="57567" y="41550"/>
                </a:cubicBezTo>
                <a:cubicBezTo>
                  <a:pt x="55782" y="41550"/>
                  <a:pt x="53997" y="41402"/>
                  <a:pt x="52212" y="41253"/>
                </a:cubicBezTo>
                <a:cubicBezTo>
                  <a:pt x="50427" y="41104"/>
                  <a:pt x="48493" y="40906"/>
                  <a:pt x="46609" y="40757"/>
                </a:cubicBezTo>
                <a:lnTo>
                  <a:pt x="43981" y="40608"/>
                </a:lnTo>
                <a:cubicBezTo>
                  <a:pt x="43088" y="40559"/>
                  <a:pt x="42196" y="40460"/>
                  <a:pt x="41303" y="40410"/>
                </a:cubicBezTo>
                <a:cubicBezTo>
                  <a:pt x="38682" y="40233"/>
                  <a:pt x="36061" y="40208"/>
                  <a:pt x="33459" y="40208"/>
                </a:cubicBezTo>
                <a:cubicBezTo>
                  <a:pt x="32418" y="40208"/>
                  <a:pt x="31379" y="40212"/>
                  <a:pt x="30345" y="40212"/>
                </a:cubicBezTo>
                <a:cubicBezTo>
                  <a:pt x="28560" y="40212"/>
                  <a:pt x="26775" y="40311"/>
                  <a:pt x="24990" y="40311"/>
                </a:cubicBezTo>
                <a:cubicBezTo>
                  <a:pt x="23205" y="40311"/>
                  <a:pt x="21321" y="40261"/>
                  <a:pt x="19536" y="40212"/>
                </a:cubicBezTo>
                <a:lnTo>
                  <a:pt x="11454" y="40212"/>
                </a:lnTo>
                <a:cubicBezTo>
                  <a:pt x="10611" y="40212"/>
                  <a:pt x="9619" y="40261"/>
                  <a:pt x="8727" y="40360"/>
                </a:cubicBezTo>
                <a:cubicBezTo>
                  <a:pt x="7586" y="40410"/>
                  <a:pt x="6396" y="40509"/>
                  <a:pt x="5256" y="40559"/>
                </a:cubicBezTo>
                <a:cubicBezTo>
                  <a:pt x="4661" y="40559"/>
                  <a:pt x="4116" y="40559"/>
                  <a:pt x="3520" y="40608"/>
                </a:cubicBezTo>
                <a:lnTo>
                  <a:pt x="3223" y="40608"/>
                </a:lnTo>
                <a:cubicBezTo>
                  <a:pt x="4016" y="39865"/>
                  <a:pt x="4760" y="39121"/>
                  <a:pt x="5504" y="38328"/>
                </a:cubicBezTo>
                <a:cubicBezTo>
                  <a:pt x="5851" y="37931"/>
                  <a:pt x="6198" y="37584"/>
                  <a:pt x="6545" y="37187"/>
                </a:cubicBezTo>
                <a:cubicBezTo>
                  <a:pt x="6892" y="36840"/>
                  <a:pt x="7190" y="36592"/>
                  <a:pt x="7487" y="36245"/>
                </a:cubicBezTo>
                <a:cubicBezTo>
                  <a:pt x="8132" y="35551"/>
                  <a:pt x="8776" y="34857"/>
                  <a:pt x="9471" y="34212"/>
                </a:cubicBezTo>
                <a:cubicBezTo>
                  <a:pt x="10115" y="33518"/>
                  <a:pt x="10809" y="32873"/>
                  <a:pt x="11503" y="32229"/>
                </a:cubicBezTo>
                <a:cubicBezTo>
                  <a:pt x="12198" y="31584"/>
                  <a:pt x="12842" y="30890"/>
                  <a:pt x="13487" y="30246"/>
                </a:cubicBezTo>
                <a:cubicBezTo>
                  <a:pt x="14181" y="29551"/>
                  <a:pt x="14875" y="28907"/>
                  <a:pt x="15520" y="28213"/>
                </a:cubicBezTo>
                <a:cubicBezTo>
                  <a:pt x="16214" y="27568"/>
                  <a:pt x="16908" y="26824"/>
                  <a:pt x="17553" y="26130"/>
                </a:cubicBezTo>
                <a:cubicBezTo>
                  <a:pt x="18247" y="25337"/>
                  <a:pt x="18991" y="24593"/>
                  <a:pt x="19784" y="23849"/>
                </a:cubicBezTo>
                <a:lnTo>
                  <a:pt x="20428" y="23304"/>
                </a:lnTo>
                <a:cubicBezTo>
                  <a:pt x="20528" y="23205"/>
                  <a:pt x="20676" y="23106"/>
                  <a:pt x="20825" y="22957"/>
                </a:cubicBezTo>
                <a:cubicBezTo>
                  <a:pt x="20924" y="22808"/>
                  <a:pt x="21023" y="22659"/>
                  <a:pt x="21073" y="22461"/>
                </a:cubicBezTo>
                <a:lnTo>
                  <a:pt x="21073" y="22362"/>
                </a:lnTo>
                <a:cubicBezTo>
                  <a:pt x="21123" y="22213"/>
                  <a:pt x="21123" y="22015"/>
                  <a:pt x="21073" y="21866"/>
                </a:cubicBezTo>
                <a:cubicBezTo>
                  <a:pt x="20974" y="21469"/>
                  <a:pt x="20825" y="21073"/>
                  <a:pt x="20627" y="20775"/>
                </a:cubicBezTo>
                <a:cubicBezTo>
                  <a:pt x="20379" y="20329"/>
                  <a:pt x="20131" y="19932"/>
                  <a:pt x="19833" y="19536"/>
                </a:cubicBezTo>
                <a:cubicBezTo>
                  <a:pt x="19288" y="18643"/>
                  <a:pt x="18693" y="17850"/>
                  <a:pt x="18048" y="17057"/>
                </a:cubicBezTo>
                <a:cubicBezTo>
                  <a:pt x="17453" y="16214"/>
                  <a:pt x="16809" y="15420"/>
                  <a:pt x="16214" y="14627"/>
                </a:cubicBezTo>
                <a:cubicBezTo>
                  <a:pt x="15569" y="13883"/>
                  <a:pt x="15024" y="13090"/>
                  <a:pt x="14429" y="12297"/>
                </a:cubicBezTo>
                <a:cubicBezTo>
                  <a:pt x="13834" y="11503"/>
                  <a:pt x="13288" y="10760"/>
                  <a:pt x="12693" y="10065"/>
                </a:cubicBezTo>
                <a:cubicBezTo>
                  <a:pt x="12049" y="9322"/>
                  <a:pt x="11454" y="8578"/>
                  <a:pt x="10809" y="7785"/>
                </a:cubicBezTo>
                <a:cubicBezTo>
                  <a:pt x="10214" y="7041"/>
                  <a:pt x="9570" y="6248"/>
                  <a:pt x="8975" y="5504"/>
                </a:cubicBezTo>
                <a:cubicBezTo>
                  <a:pt x="8330" y="4760"/>
                  <a:pt x="7785" y="4116"/>
                  <a:pt x="7190" y="3421"/>
                </a:cubicBezTo>
                <a:lnTo>
                  <a:pt x="6743" y="2876"/>
                </a:lnTo>
                <a:lnTo>
                  <a:pt x="7735" y="2826"/>
                </a:lnTo>
                <a:cubicBezTo>
                  <a:pt x="8677" y="2826"/>
                  <a:pt x="9619" y="2777"/>
                  <a:pt x="10561" y="2777"/>
                </a:cubicBezTo>
                <a:lnTo>
                  <a:pt x="13189" y="2777"/>
                </a:lnTo>
                <a:cubicBezTo>
                  <a:pt x="14082" y="2777"/>
                  <a:pt x="15073" y="2876"/>
                  <a:pt x="15966" y="2926"/>
                </a:cubicBezTo>
                <a:cubicBezTo>
                  <a:pt x="19734" y="3223"/>
                  <a:pt x="23503" y="3372"/>
                  <a:pt x="27221" y="3421"/>
                </a:cubicBezTo>
                <a:cubicBezTo>
                  <a:pt x="29106" y="3471"/>
                  <a:pt x="30940" y="3471"/>
                  <a:pt x="32775" y="3471"/>
                </a:cubicBezTo>
                <a:cubicBezTo>
                  <a:pt x="34609" y="3521"/>
                  <a:pt x="36494" y="3521"/>
                  <a:pt x="38279" y="3521"/>
                </a:cubicBezTo>
                <a:lnTo>
                  <a:pt x="41006" y="3521"/>
                </a:lnTo>
                <a:cubicBezTo>
                  <a:pt x="41849" y="3521"/>
                  <a:pt x="42741" y="3471"/>
                  <a:pt x="43634" y="3372"/>
                </a:cubicBezTo>
                <a:cubicBezTo>
                  <a:pt x="44526" y="3273"/>
                  <a:pt x="45419" y="3223"/>
                  <a:pt x="46311" y="3074"/>
                </a:cubicBezTo>
                <a:cubicBezTo>
                  <a:pt x="47204" y="2975"/>
                  <a:pt x="48195" y="2826"/>
                  <a:pt x="49187" y="2727"/>
                </a:cubicBezTo>
                <a:cubicBezTo>
                  <a:pt x="50129" y="2628"/>
                  <a:pt x="50972" y="2578"/>
                  <a:pt x="51864" y="2479"/>
                </a:cubicBezTo>
                <a:lnTo>
                  <a:pt x="54492" y="2281"/>
                </a:lnTo>
                <a:cubicBezTo>
                  <a:pt x="56277" y="2132"/>
                  <a:pt x="58013" y="2033"/>
                  <a:pt x="59798" y="1934"/>
                </a:cubicBezTo>
                <a:lnTo>
                  <a:pt x="60839" y="1934"/>
                </a:lnTo>
                <a:cubicBezTo>
                  <a:pt x="61037" y="1934"/>
                  <a:pt x="61214" y="1912"/>
                  <a:pt x="61383" y="1912"/>
                </a:cubicBezTo>
                <a:close/>
                <a:moveTo>
                  <a:pt x="60790" y="0"/>
                </a:moveTo>
                <a:lnTo>
                  <a:pt x="59451" y="99"/>
                </a:lnTo>
                <a:cubicBezTo>
                  <a:pt x="57715" y="149"/>
                  <a:pt x="55930" y="248"/>
                  <a:pt x="54145" y="397"/>
                </a:cubicBezTo>
                <a:lnTo>
                  <a:pt x="51567" y="645"/>
                </a:lnTo>
                <a:cubicBezTo>
                  <a:pt x="50625" y="694"/>
                  <a:pt x="49683" y="793"/>
                  <a:pt x="48790" y="893"/>
                </a:cubicBezTo>
                <a:cubicBezTo>
                  <a:pt x="47898" y="992"/>
                  <a:pt x="47005" y="1141"/>
                  <a:pt x="46113" y="1240"/>
                </a:cubicBezTo>
                <a:cubicBezTo>
                  <a:pt x="45220" y="1339"/>
                  <a:pt x="44328" y="1438"/>
                  <a:pt x="43386" y="1537"/>
                </a:cubicBezTo>
                <a:cubicBezTo>
                  <a:pt x="42493" y="1587"/>
                  <a:pt x="41551" y="1636"/>
                  <a:pt x="40609" y="1686"/>
                </a:cubicBezTo>
                <a:lnTo>
                  <a:pt x="37882" y="1686"/>
                </a:lnTo>
                <a:cubicBezTo>
                  <a:pt x="35998" y="1686"/>
                  <a:pt x="34163" y="1686"/>
                  <a:pt x="32279" y="1636"/>
                </a:cubicBezTo>
                <a:cubicBezTo>
                  <a:pt x="30444" y="1587"/>
                  <a:pt x="28560" y="1587"/>
                  <a:pt x="26726" y="1537"/>
                </a:cubicBezTo>
                <a:cubicBezTo>
                  <a:pt x="24941" y="1488"/>
                  <a:pt x="23156" y="1438"/>
                  <a:pt x="21371" y="1388"/>
                </a:cubicBezTo>
                <a:cubicBezTo>
                  <a:pt x="19586" y="1289"/>
                  <a:pt x="17652" y="1190"/>
                  <a:pt x="15768" y="1041"/>
                </a:cubicBezTo>
                <a:cubicBezTo>
                  <a:pt x="14875" y="992"/>
                  <a:pt x="13933" y="893"/>
                  <a:pt x="13041" y="893"/>
                </a:cubicBezTo>
                <a:cubicBezTo>
                  <a:pt x="12727" y="876"/>
                  <a:pt x="12412" y="871"/>
                  <a:pt x="12100" y="871"/>
                </a:cubicBezTo>
                <a:cubicBezTo>
                  <a:pt x="11476" y="871"/>
                  <a:pt x="10859" y="893"/>
                  <a:pt x="10264" y="893"/>
                </a:cubicBezTo>
                <a:cubicBezTo>
                  <a:pt x="9371" y="893"/>
                  <a:pt x="8380" y="893"/>
                  <a:pt x="7487" y="992"/>
                </a:cubicBezTo>
                <a:cubicBezTo>
                  <a:pt x="7041" y="992"/>
                  <a:pt x="6545" y="1041"/>
                  <a:pt x="6099" y="1041"/>
                </a:cubicBezTo>
                <a:lnTo>
                  <a:pt x="5107" y="1041"/>
                </a:lnTo>
                <a:cubicBezTo>
                  <a:pt x="4958" y="1041"/>
                  <a:pt x="4810" y="1041"/>
                  <a:pt x="4711" y="1091"/>
                </a:cubicBezTo>
                <a:cubicBezTo>
                  <a:pt x="4463" y="1190"/>
                  <a:pt x="4314" y="1339"/>
                  <a:pt x="4215" y="1537"/>
                </a:cubicBezTo>
                <a:cubicBezTo>
                  <a:pt x="4116" y="1686"/>
                  <a:pt x="4066" y="1884"/>
                  <a:pt x="4066" y="2083"/>
                </a:cubicBezTo>
                <a:cubicBezTo>
                  <a:pt x="4066" y="2231"/>
                  <a:pt x="4116" y="2430"/>
                  <a:pt x="4215" y="2578"/>
                </a:cubicBezTo>
                <a:cubicBezTo>
                  <a:pt x="4264" y="2727"/>
                  <a:pt x="4363" y="2876"/>
                  <a:pt x="4512" y="2975"/>
                </a:cubicBezTo>
                <a:cubicBezTo>
                  <a:pt x="4611" y="3173"/>
                  <a:pt x="4760" y="3322"/>
                  <a:pt x="4859" y="3471"/>
                </a:cubicBezTo>
                <a:lnTo>
                  <a:pt x="5702" y="4512"/>
                </a:lnTo>
                <a:lnTo>
                  <a:pt x="7586" y="6743"/>
                </a:lnTo>
                <a:cubicBezTo>
                  <a:pt x="8181" y="7438"/>
                  <a:pt x="8776" y="8181"/>
                  <a:pt x="9322" y="8925"/>
                </a:cubicBezTo>
                <a:cubicBezTo>
                  <a:pt x="9917" y="9669"/>
                  <a:pt x="10561" y="10413"/>
                  <a:pt x="11206" y="11156"/>
                </a:cubicBezTo>
                <a:cubicBezTo>
                  <a:pt x="11801" y="11900"/>
                  <a:pt x="12446" y="12743"/>
                  <a:pt x="13041" y="13536"/>
                </a:cubicBezTo>
                <a:cubicBezTo>
                  <a:pt x="13636" y="14379"/>
                  <a:pt x="14181" y="15172"/>
                  <a:pt x="14776" y="15966"/>
                </a:cubicBezTo>
                <a:cubicBezTo>
                  <a:pt x="15966" y="17453"/>
                  <a:pt x="17156" y="18990"/>
                  <a:pt x="18296" y="20577"/>
                </a:cubicBezTo>
                <a:lnTo>
                  <a:pt x="18594" y="20974"/>
                </a:lnTo>
                <a:lnTo>
                  <a:pt x="19040" y="21668"/>
                </a:lnTo>
                <a:lnTo>
                  <a:pt x="19288" y="22064"/>
                </a:lnTo>
                <a:cubicBezTo>
                  <a:pt x="18941" y="22362"/>
                  <a:pt x="18594" y="22659"/>
                  <a:pt x="18247" y="22957"/>
                </a:cubicBezTo>
                <a:cubicBezTo>
                  <a:pt x="17900" y="23254"/>
                  <a:pt x="17553" y="23651"/>
                  <a:pt x="17206" y="23998"/>
                </a:cubicBezTo>
                <a:cubicBezTo>
                  <a:pt x="16858" y="24345"/>
                  <a:pt x="16561" y="24643"/>
                  <a:pt x="16263" y="24990"/>
                </a:cubicBezTo>
                <a:cubicBezTo>
                  <a:pt x="15916" y="25337"/>
                  <a:pt x="15569" y="25734"/>
                  <a:pt x="15222" y="26081"/>
                </a:cubicBezTo>
                <a:cubicBezTo>
                  <a:pt x="14578" y="26824"/>
                  <a:pt x="13883" y="27469"/>
                  <a:pt x="13189" y="28163"/>
                </a:cubicBezTo>
                <a:cubicBezTo>
                  <a:pt x="12495" y="28808"/>
                  <a:pt x="11900" y="29502"/>
                  <a:pt x="11256" y="30146"/>
                </a:cubicBezTo>
                <a:cubicBezTo>
                  <a:pt x="9917" y="31535"/>
                  <a:pt x="8528" y="32824"/>
                  <a:pt x="7239" y="34212"/>
                </a:cubicBezTo>
                <a:cubicBezTo>
                  <a:pt x="6595" y="34906"/>
                  <a:pt x="5950" y="35600"/>
                  <a:pt x="5306" y="36295"/>
                </a:cubicBezTo>
                <a:cubicBezTo>
                  <a:pt x="4611" y="36989"/>
                  <a:pt x="4016" y="37633"/>
                  <a:pt x="3322" y="38328"/>
                </a:cubicBezTo>
                <a:cubicBezTo>
                  <a:pt x="2678" y="38972"/>
                  <a:pt x="1884" y="39716"/>
                  <a:pt x="1140" y="40410"/>
                </a:cubicBezTo>
                <a:lnTo>
                  <a:pt x="397" y="41005"/>
                </a:lnTo>
                <a:cubicBezTo>
                  <a:pt x="248" y="41154"/>
                  <a:pt x="99" y="41303"/>
                  <a:pt x="50" y="41550"/>
                </a:cubicBezTo>
                <a:cubicBezTo>
                  <a:pt x="0" y="41749"/>
                  <a:pt x="50" y="41997"/>
                  <a:pt x="149" y="42195"/>
                </a:cubicBezTo>
                <a:cubicBezTo>
                  <a:pt x="248" y="42393"/>
                  <a:pt x="397" y="42542"/>
                  <a:pt x="595" y="42592"/>
                </a:cubicBezTo>
                <a:cubicBezTo>
                  <a:pt x="694" y="42641"/>
                  <a:pt x="793" y="42641"/>
                  <a:pt x="893" y="42641"/>
                </a:cubicBezTo>
                <a:cubicBezTo>
                  <a:pt x="980" y="42656"/>
                  <a:pt x="1067" y="42662"/>
                  <a:pt x="1154" y="42662"/>
                </a:cubicBezTo>
                <a:cubicBezTo>
                  <a:pt x="1364" y="42662"/>
                  <a:pt x="1575" y="42627"/>
                  <a:pt x="1785" y="42592"/>
                </a:cubicBezTo>
                <a:cubicBezTo>
                  <a:pt x="2083" y="42592"/>
                  <a:pt x="2380" y="42542"/>
                  <a:pt x="2678" y="42492"/>
                </a:cubicBezTo>
                <a:cubicBezTo>
                  <a:pt x="3421" y="42393"/>
                  <a:pt x="4116" y="42344"/>
                  <a:pt x="4859" y="42344"/>
                </a:cubicBezTo>
                <a:cubicBezTo>
                  <a:pt x="5653" y="42344"/>
                  <a:pt x="6496" y="42344"/>
                  <a:pt x="7289" y="42294"/>
                </a:cubicBezTo>
                <a:lnTo>
                  <a:pt x="9867" y="42195"/>
                </a:lnTo>
                <a:cubicBezTo>
                  <a:pt x="10760" y="42145"/>
                  <a:pt x="11603" y="42145"/>
                  <a:pt x="12495" y="42145"/>
                </a:cubicBezTo>
                <a:lnTo>
                  <a:pt x="17999" y="42145"/>
                </a:lnTo>
                <a:cubicBezTo>
                  <a:pt x="19833" y="42145"/>
                  <a:pt x="21618" y="42195"/>
                  <a:pt x="23453" y="42195"/>
                </a:cubicBezTo>
                <a:lnTo>
                  <a:pt x="34163" y="42195"/>
                </a:lnTo>
                <a:cubicBezTo>
                  <a:pt x="35998" y="42195"/>
                  <a:pt x="37832" y="42245"/>
                  <a:pt x="39617" y="42344"/>
                </a:cubicBezTo>
                <a:cubicBezTo>
                  <a:pt x="41452" y="42393"/>
                  <a:pt x="43287" y="42592"/>
                  <a:pt x="45072" y="42691"/>
                </a:cubicBezTo>
                <a:cubicBezTo>
                  <a:pt x="46906" y="42840"/>
                  <a:pt x="48691" y="42988"/>
                  <a:pt x="50526" y="43137"/>
                </a:cubicBezTo>
                <a:cubicBezTo>
                  <a:pt x="52311" y="43335"/>
                  <a:pt x="54096" y="43484"/>
                  <a:pt x="55930" y="43583"/>
                </a:cubicBezTo>
                <a:cubicBezTo>
                  <a:pt x="56377" y="43608"/>
                  <a:pt x="56823" y="43620"/>
                  <a:pt x="57275" y="43620"/>
                </a:cubicBezTo>
                <a:cubicBezTo>
                  <a:pt x="57728" y="43620"/>
                  <a:pt x="58186" y="43608"/>
                  <a:pt x="58657" y="43583"/>
                </a:cubicBezTo>
                <a:cubicBezTo>
                  <a:pt x="59550" y="43534"/>
                  <a:pt x="60393" y="43534"/>
                  <a:pt x="61285" y="43435"/>
                </a:cubicBezTo>
                <a:cubicBezTo>
                  <a:pt x="62277" y="43385"/>
                  <a:pt x="63269" y="43236"/>
                  <a:pt x="64211" y="43038"/>
                </a:cubicBezTo>
                <a:cubicBezTo>
                  <a:pt x="64707" y="42939"/>
                  <a:pt x="65202" y="42740"/>
                  <a:pt x="65649" y="42542"/>
                </a:cubicBezTo>
                <a:cubicBezTo>
                  <a:pt x="66045" y="42294"/>
                  <a:pt x="66343" y="41947"/>
                  <a:pt x="66541" y="41550"/>
                </a:cubicBezTo>
                <a:cubicBezTo>
                  <a:pt x="67682" y="40162"/>
                  <a:pt x="68822" y="38724"/>
                  <a:pt x="69913" y="37286"/>
                </a:cubicBezTo>
                <a:cubicBezTo>
                  <a:pt x="71103" y="35749"/>
                  <a:pt x="72243" y="34113"/>
                  <a:pt x="73384" y="32477"/>
                </a:cubicBezTo>
                <a:cubicBezTo>
                  <a:pt x="73830" y="31783"/>
                  <a:pt x="74276" y="31088"/>
                  <a:pt x="74722" y="30444"/>
                </a:cubicBezTo>
                <a:cubicBezTo>
                  <a:pt x="75169" y="29750"/>
                  <a:pt x="75665" y="28956"/>
                  <a:pt x="76160" y="28163"/>
                </a:cubicBezTo>
                <a:cubicBezTo>
                  <a:pt x="77003" y="26775"/>
                  <a:pt x="77896" y="25386"/>
                  <a:pt x="78788" y="23998"/>
                </a:cubicBezTo>
                <a:cubicBezTo>
                  <a:pt x="79334" y="23254"/>
                  <a:pt x="79879" y="22511"/>
                  <a:pt x="80425" y="21767"/>
                </a:cubicBezTo>
                <a:cubicBezTo>
                  <a:pt x="80573" y="21519"/>
                  <a:pt x="80772" y="21271"/>
                  <a:pt x="80920" y="21023"/>
                </a:cubicBezTo>
                <a:lnTo>
                  <a:pt x="81069" y="20825"/>
                </a:lnTo>
                <a:lnTo>
                  <a:pt x="81218" y="20577"/>
                </a:lnTo>
                <a:cubicBezTo>
                  <a:pt x="81317" y="20428"/>
                  <a:pt x="81367" y="20180"/>
                  <a:pt x="81367" y="19982"/>
                </a:cubicBezTo>
                <a:cubicBezTo>
                  <a:pt x="81367" y="19684"/>
                  <a:pt x="81268" y="19437"/>
                  <a:pt x="81069" y="19189"/>
                </a:cubicBezTo>
                <a:lnTo>
                  <a:pt x="80871" y="19040"/>
                </a:lnTo>
                <a:cubicBezTo>
                  <a:pt x="80722" y="18891"/>
                  <a:pt x="80573" y="18742"/>
                  <a:pt x="80425" y="18594"/>
                </a:cubicBezTo>
                <a:cubicBezTo>
                  <a:pt x="79780" y="17949"/>
                  <a:pt x="79086" y="17305"/>
                  <a:pt x="78441" y="16660"/>
                </a:cubicBezTo>
                <a:cubicBezTo>
                  <a:pt x="77846" y="15966"/>
                  <a:pt x="77202" y="15321"/>
                  <a:pt x="76607" y="14627"/>
                </a:cubicBezTo>
                <a:cubicBezTo>
                  <a:pt x="75268" y="13189"/>
                  <a:pt x="73979" y="11702"/>
                  <a:pt x="72690" y="10313"/>
                </a:cubicBezTo>
                <a:cubicBezTo>
                  <a:pt x="72045" y="9619"/>
                  <a:pt x="71400" y="8975"/>
                  <a:pt x="70756" y="8330"/>
                </a:cubicBezTo>
                <a:cubicBezTo>
                  <a:pt x="70111" y="7636"/>
                  <a:pt x="69367" y="6793"/>
                  <a:pt x="68673" y="6049"/>
                </a:cubicBezTo>
                <a:cubicBezTo>
                  <a:pt x="67979" y="5256"/>
                  <a:pt x="67335" y="4661"/>
                  <a:pt x="66690" y="4016"/>
                </a:cubicBezTo>
                <a:cubicBezTo>
                  <a:pt x="65996" y="3322"/>
                  <a:pt x="65302" y="2628"/>
                  <a:pt x="64607" y="1934"/>
                </a:cubicBezTo>
                <a:cubicBezTo>
                  <a:pt x="64211" y="1587"/>
                  <a:pt x="63814" y="1190"/>
                  <a:pt x="63368" y="843"/>
                </a:cubicBezTo>
                <a:cubicBezTo>
                  <a:pt x="63219" y="744"/>
                  <a:pt x="63021" y="595"/>
                  <a:pt x="62872" y="446"/>
                </a:cubicBezTo>
                <a:cubicBezTo>
                  <a:pt x="62575" y="298"/>
                  <a:pt x="62327" y="149"/>
                  <a:pt x="62029" y="50"/>
                </a:cubicBezTo>
                <a:cubicBezTo>
                  <a:pt x="61880" y="0"/>
                  <a:pt x="61732" y="0"/>
                  <a:pt x="6163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txBox="1"/>
          <p:nvPr/>
        </p:nvSpPr>
        <p:spPr>
          <a:xfrm>
            <a:off x="504849" y="2766635"/>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01</a:t>
            </a:r>
            <a:endParaRPr b="1" sz="3000">
              <a:solidFill>
                <a:schemeClr val="dk1"/>
              </a:solidFill>
              <a:latin typeface="Neucha"/>
              <a:ea typeface="Neucha"/>
              <a:cs typeface="Neucha"/>
              <a:sym typeface="Neucha"/>
            </a:endParaRPr>
          </a:p>
        </p:txBody>
      </p:sp>
      <p:sp>
        <p:nvSpPr>
          <p:cNvPr id="1731" name="Google Shape;1731;p34"/>
          <p:cNvSpPr txBox="1"/>
          <p:nvPr/>
        </p:nvSpPr>
        <p:spPr>
          <a:xfrm>
            <a:off x="1981471" y="2766647"/>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02</a:t>
            </a:r>
            <a:endParaRPr b="1" sz="3000">
              <a:solidFill>
                <a:schemeClr val="dk1"/>
              </a:solidFill>
              <a:latin typeface="Neucha"/>
              <a:ea typeface="Neucha"/>
              <a:cs typeface="Neucha"/>
              <a:sym typeface="Neucha"/>
            </a:endParaRPr>
          </a:p>
        </p:txBody>
      </p:sp>
      <p:grpSp>
        <p:nvGrpSpPr>
          <p:cNvPr id="1732" name="Google Shape;1732;p34"/>
          <p:cNvGrpSpPr/>
          <p:nvPr/>
        </p:nvGrpSpPr>
        <p:grpSpPr>
          <a:xfrm>
            <a:off x="2976737" y="2623349"/>
            <a:ext cx="1436962" cy="732641"/>
            <a:chOff x="4351201" y="2504192"/>
            <a:chExt cx="1903765" cy="861221"/>
          </a:xfrm>
        </p:grpSpPr>
        <p:sp>
          <p:nvSpPr>
            <p:cNvPr id="1733" name="Google Shape;173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34"/>
          <p:cNvGrpSpPr/>
          <p:nvPr/>
        </p:nvGrpSpPr>
        <p:grpSpPr>
          <a:xfrm>
            <a:off x="250143" y="2607703"/>
            <a:ext cx="1437016" cy="763961"/>
            <a:chOff x="1317911" y="2500235"/>
            <a:chExt cx="1689216" cy="898038"/>
          </a:xfrm>
        </p:grpSpPr>
        <p:sp>
          <p:nvSpPr>
            <p:cNvPr id="1736" name="Google Shape;1736;p34"/>
            <p:cNvSpPr/>
            <p:nvPr/>
          </p:nvSpPr>
          <p:spPr>
            <a:xfrm>
              <a:off x="1325855" y="2506171"/>
              <a:ext cx="355330" cy="408664"/>
            </a:xfrm>
            <a:custGeom>
              <a:rect b="b" l="l" r="r" t="t"/>
              <a:pathLst>
                <a:path extrusionOk="0" h="20446" w="15520">
                  <a:moveTo>
                    <a:pt x="992" y="1"/>
                  </a:moveTo>
                  <a:cubicBezTo>
                    <a:pt x="843" y="1"/>
                    <a:pt x="645" y="50"/>
                    <a:pt x="546" y="150"/>
                  </a:cubicBezTo>
                  <a:cubicBezTo>
                    <a:pt x="99" y="447"/>
                    <a:pt x="0" y="992"/>
                    <a:pt x="248" y="1439"/>
                  </a:cubicBezTo>
                  <a:cubicBezTo>
                    <a:pt x="793" y="2430"/>
                    <a:pt x="1339" y="3372"/>
                    <a:pt x="1934" y="4364"/>
                  </a:cubicBezTo>
                  <a:cubicBezTo>
                    <a:pt x="2430" y="5207"/>
                    <a:pt x="2876" y="6099"/>
                    <a:pt x="3421" y="6893"/>
                  </a:cubicBezTo>
                  <a:cubicBezTo>
                    <a:pt x="3967" y="7736"/>
                    <a:pt x="4661" y="8678"/>
                    <a:pt x="5256" y="9521"/>
                  </a:cubicBezTo>
                  <a:cubicBezTo>
                    <a:pt x="5901" y="10413"/>
                    <a:pt x="6496" y="11256"/>
                    <a:pt x="7140" y="12099"/>
                  </a:cubicBezTo>
                  <a:cubicBezTo>
                    <a:pt x="7686" y="12843"/>
                    <a:pt x="8231" y="13537"/>
                    <a:pt x="8727" y="14231"/>
                  </a:cubicBezTo>
                  <a:cubicBezTo>
                    <a:pt x="9223" y="14975"/>
                    <a:pt x="9768" y="15619"/>
                    <a:pt x="10313" y="16264"/>
                  </a:cubicBezTo>
                  <a:cubicBezTo>
                    <a:pt x="10859" y="16859"/>
                    <a:pt x="11404" y="17603"/>
                    <a:pt x="11999" y="18247"/>
                  </a:cubicBezTo>
                  <a:lnTo>
                    <a:pt x="12892" y="19239"/>
                  </a:lnTo>
                  <a:lnTo>
                    <a:pt x="13288" y="19636"/>
                  </a:lnTo>
                  <a:cubicBezTo>
                    <a:pt x="13536" y="19983"/>
                    <a:pt x="13883" y="20280"/>
                    <a:pt x="14330" y="20429"/>
                  </a:cubicBezTo>
                  <a:cubicBezTo>
                    <a:pt x="14387" y="20440"/>
                    <a:pt x="14445" y="20446"/>
                    <a:pt x="14503" y="20446"/>
                  </a:cubicBezTo>
                  <a:cubicBezTo>
                    <a:pt x="14946" y="20446"/>
                    <a:pt x="15382" y="20124"/>
                    <a:pt x="15470" y="19685"/>
                  </a:cubicBezTo>
                  <a:cubicBezTo>
                    <a:pt x="15520" y="19388"/>
                    <a:pt x="15520" y="19090"/>
                    <a:pt x="15371" y="18842"/>
                  </a:cubicBezTo>
                  <a:lnTo>
                    <a:pt x="15222" y="18644"/>
                  </a:lnTo>
                  <a:cubicBezTo>
                    <a:pt x="15123" y="18545"/>
                    <a:pt x="15024" y="18446"/>
                    <a:pt x="14925" y="18396"/>
                  </a:cubicBezTo>
                  <a:cubicBezTo>
                    <a:pt x="14578" y="18049"/>
                    <a:pt x="14280" y="17702"/>
                    <a:pt x="13933" y="17355"/>
                  </a:cubicBezTo>
                  <a:cubicBezTo>
                    <a:pt x="13586" y="17008"/>
                    <a:pt x="13288" y="16611"/>
                    <a:pt x="12941" y="16264"/>
                  </a:cubicBezTo>
                  <a:cubicBezTo>
                    <a:pt x="12247" y="15471"/>
                    <a:pt x="11603" y="14677"/>
                    <a:pt x="10958" y="13884"/>
                  </a:cubicBezTo>
                  <a:cubicBezTo>
                    <a:pt x="10313" y="13091"/>
                    <a:pt x="9718" y="12248"/>
                    <a:pt x="9074" y="11405"/>
                  </a:cubicBezTo>
                  <a:cubicBezTo>
                    <a:pt x="8826" y="11058"/>
                    <a:pt x="8479" y="10661"/>
                    <a:pt x="8231" y="10314"/>
                  </a:cubicBezTo>
                  <a:cubicBezTo>
                    <a:pt x="7983" y="9917"/>
                    <a:pt x="7586" y="9422"/>
                    <a:pt x="7239" y="9025"/>
                  </a:cubicBezTo>
                  <a:cubicBezTo>
                    <a:pt x="6446" y="7884"/>
                    <a:pt x="5553" y="6843"/>
                    <a:pt x="4711" y="5703"/>
                  </a:cubicBezTo>
                  <a:cubicBezTo>
                    <a:pt x="4215" y="4910"/>
                    <a:pt x="3818" y="4067"/>
                    <a:pt x="3322" y="3224"/>
                  </a:cubicBezTo>
                  <a:cubicBezTo>
                    <a:pt x="2777" y="2331"/>
                    <a:pt x="2231" y="1389"/>
                    <a:pt x="1686" y="497"/>
                  </a:cubicBezTo>
                  <a:cubicBezTo>
                    <a:pt x="1587" y="298"/>
                    <a:pt x="1438" y="150"/>
                    <a:pt x="1190" y="50"/>
                  </a:cubicBezTo>
                  <a:cubicBezTo>
                    <a:pt x="1141" y="50"/>
                    <a:pt x="1041" y="1"/>
                    <a:pt x="99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1317911" y="2882775"/>
              <a:ext cx="1182916" cy="515498"/>
            </a:xfrm>
            <a:custGeom>
              <a:rect b="b" l="l" r="r" t="t"/>
              <a:pathLst>
                <a:path extrusionOk="0" h="25791" w="51667">
                  <a:moveTo>
                    <a:pt x="14776" y="0"/>
                  </a:moveTo>
                  <a:cubicBezTo>
                    <a:pt x="14478" y="0"/>
                    <a:pt x="14181" y="199"/>
                    <a:pt x="14032" y="496"/>
                  </a:cubicBezTo>
                  <a:cubicBezTo>
                    <a:pt x="13536" y="1438"/>
                    <a:pt x="12991" y="2380"/>
                    <a:pt x="12445" y="3322"/>
                  </a:cubicBezTo>
                  <a:cubicBezTo>
                    <a:pt x="11900" y="4264"/>
                    <a:pt x="11404" y="5058"/>
                    <a:pt x="10908" y="5901"/>
                  </a:cubicBezTo>
                  <a:cubicBezTo>
                    <a:pt x="10413" y="6743"/>
                    <a:pt x="9818" y="7636"/>
                    <a:pt x="9322" y="8479"/>
                  </a:cubicBezTo>
                  <a:cubicBezTo>
                    <a:pt x="8776" y="9371"/>
                    <a:pt x="8231" y="10214"/>
                    <a:pt x="7636" y="11107"/>
                  </a:cubicBezTo>
                  <a:cubicBezTo>
                    <a:pt x="6793" y="12445"/>
                    <a:pt x="5900" y="13784"/>
                    <a:pt x="4958" y="15123"/>
                  </a:cubicBezTo>
                  <a:cubicBezTo>
                    <a:pt x="4661" y="15619"/>
                    <a:pt x="4363" y="16065"/>
                    <a:pt x="4016" y="16511"/>
                  </a:cubicBezTo>
                  <a:cubicBezTo>
                    <a:pt x="3719" y="16957"/>
                    <a:pt x="3471" y="17354"/>
                    <a:pt x="3173" y="17751"/>
                  </a:cubicBezTo>
                  <a:cubicBezTo>
                    <a:pt x="2628" y="18544"/>
                    <a:pt x="2083" y="19288"/>
                    <a:pt x="1488" y="20032"/>
                  </a:cubicBezTo>
                  <a:cubicBezTo>
                    <a:pt x="1140" y="20428"/>
                    <a:pt x="843" y="20875"/>
                    <a:pt x="496" y="21321"/>
                  </a:cubicBezTo>
                  <a:lnTo>
                    <a:pt x="347" y="21618"/>
                  </a:lnTo>
                  <a:lnTo>
                    <a:pt x="248" y="21717"/>
                  </a:lnTo>
                  <a:cubicBezTo>
                    <a:pt x="248" y="21767"/>
                    <a:pt x="198" y="21817"/>
                    <a:pt x="198" y="21866"/>
                  </a:cubicBezTo>
                  <a:lnTo>
                    <a:pt x="50" y="22213"/>
                  </a:lnTo>
                  <a:cubicBezTo>
                    <a:pt x="0" y="22362"/>
                    <a:pt x="0" y="22511"/>
                    <a:pt x="0" y="22709"/>
                  </a:cubicBezTo>
                  <a:lnTo>
                    <a:pt x="0" y="22957"/>
                  </a:lnTo>
                  <a:cubicBezTo>
                    <a:pt x="50" y="23106"/>
                    <a:pt x="99" y="23205"/>
                    <a:pt x="149" y="23304"/>
                  </a:cubicBezTo>
                  <a:cubicBezTo>
                    <a:pt x="248" y="23502"/>
                    <a:pt x="397" y="23651"/>
                    <a:pt x="545" y="23750"/>
                  </a:cubicBezTo>
                  <a:cubicBezTo>
                    <a:pt x="694" y="23849"/>
                    <a:pt x="893" y="23949"/>
                    <a:pt x="1041" y="23998"/>
                  </a:cubicBezTo>
                  <a:cubicBezTo>
                    <a:pt x="1587" y="24048"/>
                    <a:pt x="2083" y="24097"/>
                    <a:pt x="2628" y="24097"/>
                  </a:cubicBezTo>
                  <a:lnTo>
                    <a:pt x="3967" y="24097"/>
                  </a:lnTo>
                  <a:cubicBezTo>
                    <a:pt x="4413" y="24097"/>
                    <a:pt x="4909" y="24147"/>
                    <a:pt x="5355" y="24147"/>
                  </a:cubicBezTo>
                  <a:cubicBezTo>
                    <a:pt x="5851" y="24197"/>
                    <a:pt x="6347" y="24197"/>
                    <a:pt x="6843" y="24246"/>
                  </a:cubicBezTo>
                  <a:cubicBezTo>
                    <a:pt x="7735" y="24296"/>
                    <a:pt x="8677" y="24345"/>
                    <a:pt x="9570" y="24444"/>
                  </a:cubicBezTo>
                  <a:cubicBezTo>
                    <a:pt x="10561" y="24593"/>
                    <a:pt x="11553" y="24742"/>
                    <a:pt x="12545" y="24841"/>
                  </a:cubicBezTo>
                  <a:cubicBezTo>
                    <a:pt x="13536" y="24990"/>
                    <a:pt x="14330" y="25039"/>
                    <a:pt x="15272" y="25139"/>
                  </a:cubicBezTo>
                  <a:cubicBezTo>
                    <a:pt x="16164" y="25238"/>
                    <a:pt x="17205" y="25387"/>
                    <a:pt x="18197" y="25486"/>
                  </a:cubicBezTo>
                  <a:cubicBezTo>
                    <a:pt x="20032" y="25684"/>
                    <a:pt x="21966" y="25684"/>
                    <a:pt x="23850" y="25734"/>
                  </a:cubicBezTo>
                  <a:cubicBezTo>
                    <a:pt x="24966" y="25762"/>
                    <a:pt x="26033" y="25791"/>
                    <a:pt x="27098" y="25791"/>
                  </a:cubicBezTo>
                  <a:cubicBezTo>
                    <a:pt x="27878" y="25791"/>
                    <a:pt x="28656" y="25776"/>
                    <a:pt x="29453" y="25734"/>
                  </a:cubicBezTo>
                  <a:cubicBezTo>
                    <a:pt x="30246" y="25684"/>
                    <a:pt x="31039" y="25585"/>
                    <a:pt x="31833" y="25486"/>
                  </a:cubicBezTo>
                  <a:cubicBezTo>
                    <a:pt x="32626" y="25436"/>
                    <a:pt x="33618" y="25238"/>
                    <a:pt x="34461" y="25089"/>
                  </a:cubicBezTo>
                  <a:cubicBezTo>
                    <a:pt x="35353" y="24940"/>
                    <a:pt x="36246" y="24891"/>
                    <a:pt x="37188" y="24792"/>
                  </a:cubicBezTo>
                  <a:cubicBezTo>
                    <a:pt x="38080" y="24742"/>
                    <a:pt x="39072" y="24742"/>
                    <a:pt x="40014" y="24742"/>
                  </a:cubicBezTo>
                  <a:lnTo>
                    <a:pt x="42840" y="24692"/>
                  </a:lnTo>
                  <a:cubicBezTo>
                    <a:pt x="43832" y="24692"/>
                    <a:pt x="44774" y="24544"/>
                    <a:pt x="45716" y="24494"/>
                  </a:cubicBezTo>
                  <a:lnTo>
                    <a:pt x="48394" y="24296"/>
                  </a:lnTo>
                  <a:lnTo>
                    <a:pt x="49633" y="24197"/>
                  </a:lnTo>
                  <a:cubicBezTo>
                    <a:pt x="50079" y="24197"/>
                    <a:pt x="50575" y="24147"/>
                    <a:pt x="51021" y="24048"/>
                  </a:cubicBezTo>
                  <a:cubicBezTo>
                    <a:pt x="51418" y="23899"/>
                    <a:pt x="51666" y="23502"/>
                    <a:pt x="51666" y="23106"/>
                  </a:cubicBezTo>
                  <a:cubicBezTo>
                    <a:pt x="51666" y="22858"/>
                    <a:pt x="51567" y="22610"/>
                    <a:pt x="51369" y="22412"/>
                  </a:cubicBezTo>
                  <a:cubicBezTo>
                    <a:pt x="51220" y="22213"/>
                    <a:pt x="51021" y="22114"/>
                    <a:pt x="50774" y="22114"/>
                  </a:cubicBezTo>
                  <a:cubicBezTo>
                    <a:pt x="49881" y="22213"/>
                    <a:pt x="49038" y="22263"/>
                    <a:pt x="48146" y="22312"/>
                  </a:cubicBezTo>
                  <a:cubicBezTo>
                    <a:pt x="47253" y="22362"/>
                    <a:pt x="46261" y="22461"/>
                    <a:pt x="45369" y="22560"/>
                  </a:cubicBezTo>
                  <a:cubicBezTo>
                    <a:pt x="44427" y="22610"/>
                    <a:pt x="43485" y="22709"/>
                    <a:pt x="42592" y="22709"/>
                  </a:cubicBezTo>
                  <a:lnTo>
                    <a:pt x="39667" y="22808"/>
                  </a:lnTo>
                  <a:cubicBezTo>
                    <a:pt x="38526" y="22858"/>
                    <a:pt x="37386" y="22907"/>
                    <a:pt x="36196" y="23007"/>
                  </a:cubicBezTo>
                  <a:cubicBezTo>
                    <a:pt x="35056" y="23106"/>
                    <a:pt x="33766" y="23304"/>
                    <a:pt x="32576" y="23552"/>
                  </a:cubicBezTo>
                  <a:cubicBezTo>
                    <a:pt x="30742" y="23800"/>
                    <a:pt x="28957" y="23899"/>
                    <a:pt x="27122" y="23949"/>
                  </a:cubicBezTo>
                  <a:cubicBezTo>
                    <a:pt x="26180" y="23949"/>
                    <a:pt x="25238" y="23949"/>
                    <a:pt x="24296" y="23899"/>
                  </a:cubicBezTo>
                  <a:cubicBezTo>
                    <a:pt x="23354" y="23849"/>
                    <a:pt x="22461" y="23849"/>
                    <a:pt x="21569" y="23800"/>
                  </a:cubicBezTo>
                  <a:cubicBezTo>
                    <a:pt x="20528" y="23750"/>
                    <a:pt x="19536" y="23701"/>
                    <a:pt x="18544" y="23602"/>
                  </a:cubicBezTo>
                  <a:cubicBezTo>
                    <a:pt x="17553" y="23552"/>
                    <a:pt x="16660" y="23403"/>
                    <a:pt x="15768" y="23304"/>
                  </a:cubicBezTo>
                  <a:cubicBezTo>
                    <a:pt x="14875" y="23205"/>
                    <a:pt x="13933" y="23106"/>
                    <a:pt x="12991" y="22957"/>
                  </a:cubicBezTo>
                  <a:cubicBezTo>
                    <a:pt x="12049" y="22858"/>
                    <a:pt x="11107" y="22709"/>
                    <a:pt x="10214" y="22560"/>
                  </a:cubicBezTo>
                  <a:cubicBezTo>
                    <a:pt x="9421" y="22461"/>
                    <a:pt x="8677" y="22362"/>
                    <a:pt x="7933" y="22312"/>
                  </a:cubicBezTo>
                  <a:cubicBezTo>
                    <a:pt x="7140" y="22213"/>
                    <a:pt x="6495" y="22213"/>
                    <a:pt x="5801" y="22164"/>
                  </a:cubicBezTo>
                  <a:cubicBezTo>
                    <a:pt x="5107" y="22065"/>
                    <a:pt x="4363" y="22015"/>
                    <a:pt x="3570" y="22015"/>
                  </a:cubicBezTo>
                  <a:lnTo>
                    <a:pt x="2380" y="22015"/>
                  </a:lnTo>
                  <a:cubicBezTo>
                    <a:pt x="2876" y="21370"/>
                    <a:pt x="3421" y="20726"/>
                    <a:pt x="3917" y="20032"/>
                  </a:cubicBezTo>
                  <a:cubicBezTo>
                    <a:pt x="4512" y="19189"/>
                    <a:pt x="5058" y="18296"/>
                    <a:pt x="5653" y="17404"/>
                  </a:cubicBezTo>
                  <a:cubicBezTo>
                    <a:pt x="6248" y="16561"/>
                    <a:pt x="6793" y="15768"/>
                    <a:pt x="7338" y="14925"/>
                  </a:cubicBezTo>
                  <a:cubicBezTo>
                    <a:pt x="7933" y="14131"/>
                    <a:pt x="8429" y="13288"/>
                    <a:pt x="8975" y="12445"/>
                  </a:cubicBezTo>
                  <a:cubicBezTo>
                    <a:pt x="9520" y="11603"/>
                    <a:pt x="10065" y="10760"/>
                    <a:pt x="10561" y="9917"/>
                  </a:cubicBezTo>
                  <a:cubicBezTo>
                    <a:pt x="11107" y="9074"/>
                    <a:pt x="11702" y="8181"/>
                    <a:pt x="12247" y="7289"/>
                  </a:cubicBezTo>
                  <a:cubicBezTo>
                    <a:pt x="12743" y="6396"/>
                    <a:pt x="13239" y="5553"/>
                    <a:pt x="13735" y="4661"/>
                  </a:cubicBezTo>
                  <a:cubicBezTo>
                    <a:pt x="14230" y="3818"/>
                    <a:pt x="14776" y="2926"/>
                    <a:pt x="15272" y="1984"/>
                  </a:cubicBezTo>
                  <a:cubicBezTo>
                    <a:pt x="15371" y="1835"/>
                    <a:pt x="15470" y="1686"/>
                    <a:pt x="15569" y="1488"/>
                  </a:cubicBezTo>
                  <a:cubicBezTo>
                    <a:pt x="15768" y="1041"/>
                    <a:pt x="15668" y="446"/>
                    <a:pt x="15222" y="149"/>
                  </a:cubicBezTo>
                  <a:cubicBezTo>
                    <a:pt x="15123" y="50"/>
                    <a:pt x="14974" y="0"/>
                    <a:pt x="14776"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1323566" y="2500235"/>
              <a:ext cx="1361154" cy="98139"/>
            </a:xfrm>
            <a:custGeom>
              <a:rect b="b" l="l" r="r" t="t"/>
              <a:pathLst>
                <a:path extrusionOk="0" h="4910" w="59452">
                  <a:moveTo>
                    <a:pt x="943" y="0"/>
                  </a:moveTo>
                  <a:cubicBezTo>
                    <a:pt x="794" y="0"/>
                    <a:pt x="646" y="50"/>
                    <a:pt x="497" y="149"/>
                  </a:cubicBezTo>
                  <a:cubicBezTo>
                    <a:pt x="298" y="298"/>
                    <a:pt x="150" y="496"/>
                    <a:pt x="100" y="744"/>
                  </a:cubicBezTo>
                  <a:cubicBezTo>
                    <a:pt x="1" y="992"/>
                    <a:pt x="51" y="1289"/>
                    <a:pt x="150" y="1537"/>
                  </a:cubicBezTo>
                  <a:cubicBezTo>
                    <a:pt x="298" y="1736"/>
                    <a:pt x="447" y="1884"/>
                    <a:pt x="695" y="1984"/>
                  </a:cubicBezTo>
                  <a:cubicBezTo>
                    <a:pt x="1687" y="2132"/>
                    <a:pt x="2728" y="2232"/>
                    <a:pt x="3720" y="2281"/>
                  </a:cubicBezTo>
                  <a:lnTo>
                    <a:pt x="6496" y="2281"/>
                  </a:lnTo>
                  <a:cubicBezTo>
                    <a:pt x="8331" y="2281"/>
                    <a:pt x="10166" y="2380"/>
                    <a:pt x="12000" y="2479"/>
                  </a:cubicBezTo>
                  <a:cubicBezTo>
                    <a:pt x="13835" y="2628"/>
                    <a:pt x="15719" y="2876"/>
                    <a:pt x="17553" y="2975"/>
                  </a:cubicBezTo>
                  <a:cubicBezTo>
                    <a:pt x="19438" y="3074"/>
                    <a:pt x="21371" y="3174"/>
                    <a:pt x="23256" y="3322"/>
                  </a:cubicBezTo>
                  <a:cubicBezTo>
                    <a:pt x="25189" y="3422"/>
                    <a:pt x="27123" y="3620"/>
                    <a:pt x="29007" y="3719"/>
                  </a:cubicBezTo>
                  <a:cubicBezTo>
                    <a:pt x="30941" y="3868"/>
                    <a:pt x="32726" y="4066"/>
                    <a:pt x="34610" y="4264"/>
                  </a:cubicBezTo>
                  <a:cubicBezTo>
                    <a:pt x="36445" y="4413"/>
                    <a:pt x="38329" y="4562"/>
                    <a:pt x="40213" y="4661"/>
                  </a:cubicBezTo>
                  <a:cubicBezTo>
                    <a:pt x="42097" y="4810"/>
                    <a:pt x="43932" y="4859"/>
                    <a:pt x="45767" y="4909"/>
                  </a:cubicBezTo>
                  <a:cubicBezTo>
                    <a:pt x="47651" y="4909"/>
                    <a:pt x="49485" y="4909"/>
                    <a:pt x="51369" y="4810"/>
                  </a:cubicBezTo>
                  <a:cubicBezTo>
                    <a:pt x="52312" y="4760"/>
                    <a:pt x="53204" y="4661"/>
                    <a:pt x="54146" y="4612"/>
                  </a:cubicBezTo>
                  <a:lnTo>
                    <a:pt x="56873" y="4413"/>
                  </a:lnTo>
                  <a:cubicBezTo>
                    <a:pt x="57468" y="4364"/>
                    <a:pt x="58014" y="4364"/>
                    <a:pt x="58609" y="4314"/>
                  </a:cubicBezTo>
                  <a:cubicBezTo>
                    <a:pt x="59055" y="4314"/>
                    <a:pt x="59452" y="3868"/>
                    <a:pt x="59402" y="3422"/>
                  </a:cubicBezTo>
                  <a:cubicBezTo>
                    <a:pt x="59452" y="2926"/>
                    <a:pt x="59105" y="2479"/>
                    <a:pt x="58658" y="2430"/>
                  </a:cubicBezTo>
                  <a:cubicBezTo>
                    <a:pt x="57766" y="2430"/>
                    <a:pt x="56873" y="2529"/>
                    <a:pt x="55981" y="2579"/>
                  </a:cubicBezTo>
                  <a:cubicBezTo>
                    <a:pt x="55088" y="2628"/>
                    <a:pt x="54196" y="2628"/>
                    <a:pt x="53303" y="2678"/>
                  </a:cubicBezTo>
                  <a:cubicBezTo>
                    <a:pt x="52411" y="2777"/>
                    <a:pt x="51419" y="2827"/>
                    <a:pt x="50527" y="2876"/>
                  </a:cubicBezTo>
                  <a:lnTo>
                    <a:pt x="47700" y="2876"/>
                  </a:lnTo>
                  <a:cubicBezTo>
                    <a:pt x="45816" y="2876"/>
                    <a:pt x="43882" y="2827"/>
                    <a:pt x="41949" y="2727"/>
                  </a:cubicBezTo>
                  <a:cubicBezTo>
                    <a:pt x="40064" y="2628"/>
                    <a:pt x="38180" y="2479"/>
                    <a:pt x="36346" y="2331"/>
                  </a:cubicBezTo>
                  <a:cubicBezTo>
                    <a:pt x="34461" y="2182"/>
                    <a:pt x="32627" y="1934"/>
                    <a:pt x="30693" y="1785"/>
                  </a:cubicBezTo>
                  <a:cubicBezTo>
                    <a:pt x="28809" y="1637"/>
                    <a:pt x="27074" y="1537"/>
                    <a:pt x="25289" y="1389"/>
                  </a:cubicBezTo>
                  <a:cubicBezTo>
                    <a:pt x="23454" y="1240"/>
                    <a:pt x="21570" y="1091"/>
                    <a:pt x="19686" y="992"/>
                  </a:cubicBezTo>
                  <a:cubicBezTo>
                    <a:pt x="18744" y="942"/>
                    <a:pt x="17801" y="893"/>
                    <a:pt x="16859" y="843"/>
                  </a:cubicBezTo>
                  <a:cubicBezTo>
                    <a:pt x="15868" y="744"/>
                    <a:pt x="14876" y="645"/>
                    <a:pt x="13884" y="595"/>
                  </a:cubicBezTo>
                  <a:cubicBezTo>
                    <a:pt x="12050" y="397"/>
                    <a:pt x="10166" y="298"/>
                    <a:pt x="8331" y="199"/>
                  </a:cubicBezTo>
                  <a:lnTo>
                    <a:pt x="5802" y="199"/>
                  </a:lnTo>
                  <a:cubicBezTo>
                    <a:pt x="5141" y="199"/>
                    <a:pt x="4458" y="221"/>
                    <a:pt x="3782" y="221"/>
                  </a:cubicBezTo>
                  <a:cubicBezTo>
                    <a:pt x="3444" y="221"/>
                    <a:pt x="3108" y="215"/>
                    <a:pt x="2778" y="199"/>
                  </a:cubicBezTo>
                  <a:cubicBezTo>
                    <a:pt x="2232" y="149"/>
                    <a:pt x="1736" y="99"/>
                    <a:pt x="1241" y="50"/>
                  </a:cubicBezTo>
                  <a:lnTo>
                    <a:pt x="943" y="0"/>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2446314" y="2550783"/>
              <a:ext cx="560813" cy="817609"/>
            </a:xfrm>
            <a:custGeom>
              <a:rect b="b" l="l" r="r" t="t"/>
              <a:pathLst>
                <a:path extrusionOk="0" h="40906" w="24495">
                  <a:moveTo>
                    <a:pt x="1140" y="38675"/>
                  </a:moveTo>
                  <a:lnTo>
                    <a:pt x="1190" y="38724"/>
                  </a:lnTo>
                  <a:lnTo>
                    <a:pt x="942" y="38724"/>
                  </a:lnTo>
                  <a:lnTo>
                    <a:pt x="1140" y="38675"/>
                  </a:lnTo>
                  <a:close/>
                  <a:moveTo>
                    <a:pt x="9619" y="0"/>
                  </a:moveTo>
                  <a:cubicBezTo>
                    <a:pt x="9421" y="0"/>
                    <a:pt x="9272" y="50"/>
                    <a:pt x="9123" y="149"/>
                  </a:cubicBezTo>
                  <a:lnTo>
                    <a:pt x="9074" y="198"/>
                  </a:lnTo>
                  <a:cubicBezTo>
                    <a:pt x="8876" y="347"/>
                    <a:pt x="8727" y="545"/>
                    <a:pt x="8677" y="793"/>
                  </a:cubicBezTo>
                  <a:cubicBezTo>
                    <a:pt x="8578" y="1091"/>
                    <a:pt x="8628" y="1388"/>
                    <a:pt x="8776" y="1636"/>
                  </a:cubicBezTo>
                  <a:cubicBezTo>
                    <a:pt x="9421" y="2678"/>
                    <a:pt x="10016" y="3719"/>
                    <a:pt x="10661" y="4710"/>
                  </a:cubicBezTo>
                  <a:cubicBezTo>
                    <a:pt x="11355" y="5752"/>
                    <a:pt x="11950" y="6743"/>
                    <a:pt x="12693" y="7685"/>
                  </a:cubicBezTo>
                  <a:cubicBezTo>
                    <a:pt x="13437" y="8627"/>
                    <a:pt x="14181" y="9569"/>
                    <a:pt x="14925" y="10512"/>
                  </a:cubicBezTo>
                  <a:cubicBezTo>
                    <a:pt x="15668" y="11454"/>
                    <a:pt x="16363" y="12396"/>
                    <a:pt x="17106" y="13338"/>
                  </a:cubicBezTo>
                  <a:cubicBezTo>
                    <a:pt x="17999" y="14429"/>
                    <a:pt x="18991" y="15519"/>
                    <a:pt x="19833" y="16660"/>
                  </a:cubicBezTo>
                  <a:cubicBezTo>
                    <a:pt x="20230" y="17255"/>
                    <a:pt x="20676" y="17800"/>
                    <a:pt x="21123" y="18346"/>
                  </a:cubicBezTo>
                  <a:cubicBezTo>
                    <a:pt x="21321" y="18643"/>
                    <a:pt x="21519" y="18891"/>
                    <a:pt x="21767" y="19139"/>
                  </a:cubicBezTo>
                  <a:cubicBezTo>
                    <a:pt x="21966" y="19436"/>
                    <a:pt x="22114" y="19585"/>
                    <a:pt x="22313" y="19784"/>
                  </a:cubicBezTo>
                  <a:cubicBezTo>
                    <a:pt x="22263" y="20081"/>
                    <a:pt x="22164" y="20428"/>
                    <a:pt x="22015" y="20726"/>
                  </a:cubicBezTo>
                  <a:cubicBezTo>
                    <a:pt x="21767" y="21370"/>
                    <a:pt x="21470" y="22015"/>
                    <a:pt x="21172" y="22659"/>
                  </a:cubicBezTo>
                  <a:cubicBezTo>
                    <a:pt x="20825" y="23304"/>
                    <a:pt x="20428" y="23899"/>
                    <a:pt x="20032" y="24494"/>
                  </a:cubicBezTo>
                  <a:cubicBezTo>
                    <a:pt x="18693" y="26378"/>
                    <a:pt x="17305" y="28213"/>
                    <a:pt x="15966" y="29998"/>
                  </a:cubicBezTo>
                  <a:cubicBezTo>
                    <a:pt x="15272" y="30940"/>
                    <a:pt x="14578" y="31882"/>
                    <a:pt x="13933" y="32774"/>
                  </a:cubicBezTo>
                  <a:cubicBezTo>
                    <a:pt x="13288" y="33766"/>
                    <a:pt x="12594" y="34658"/>
                    <a:pt x="11851" y="35501"/>
                  </a:cubicBezTo>
                  <a:cubicBezTo>
                    <a:pt x="11305" y="36146"/>
                    <a:pt x="10760" y="36741"/>
                    <a:pt x="10165" y="37237"/>
                  </a:cubicBezTo>
                  <a:cubicBezTo>
                    <a:pt x="9966" y="37435"/>
                    <a:pt x="9718" y="37584"/>
                    <a:pt x="9471" y="37732"/>
                  </a:cubicBezTo>
                  <a:cubicBezTo>
                    <a:pt x="9371" y="37782"/>
                    <a:pt x="9223" y="37832"/>
                    <a:pt x="9074" y="37832"/>
                  </a:cubicBezTo>
                  <a:cubicBezTo>
                    <a:pt x="8826" y="37832"/>
                    <a:pt x="8578" y="37832"/>
                    <a:pt x="8330" y="37881"/>
                  </a:cubicBezTo>
                  <a:cubicBezTo>
                    <a:pt x="7983" y="37881"/>
                    <a:pt x="7586" y="37931"/>
                    <a:pt x="7239" y="37980"/>
                  </a:cubicBezTo>
                  <a:cubicBezTo>
                    <a:pt x="6495" y="38080"/>
                    <a:pt x="5752" y="38129"/>
                    <a:pt x="5058" y="38228"/>
                  </a:cubicBezTo>
                  <a:cubicBezTo>
                    <a:pt x="4314" y="38278"/>
                    <a:pt x="3669" y="38327"/>
                    <a:pt x="3025" y="38427"/>
                  </a:cubicBezTo>
                  <a:lnTo>
                    <a:pt x="1983" y="38526"/>
                  </a:lnTo>
                  <a:lnTo>
                    <a:pt x="1289" y="38625"/>
                  </a:lnTo>
                  <a:lnTo>
                    <a:pt x="1091" y="38625"/>
                  </a:lnTo>
                  <a:cubicBezTo>
                    <a:pt x="793" y="38625"/>
                    <a:pt x="545" y="38724"/>
                    <a:pt x="397" y="38922"/>
                  </a:cubicBezTo>
                  <a:cubicBezTo>
                    <a:pt x="0" y="39369"/>
                    <a:pt x="0" y="40063"/>
                    <a:pt x="397" y="40509"/>
                  </a:cubicBezTo>
                  <a:cubicBezTo>
                    <a:pt x="496" y="40608"/>
                    <a:pt x="595" y="40707"/>
                    <a:pt x="694" y="40757"/>
                  </a:cubicBezTo>
                  <a:lnTo>
                    <a:pt x="942" y="40856"/>
                  </a:lnTo>
                  <a:lnTo>
                    <a:pt x="1240" y="40906"/>
                  </a:lnTo>
                  <a:lnTo>
                    <a:pt x="1488" y="40906"/>
                  </a:lnTo>
                  <a:lnTo>
                    <a:pt x="2033" y="40856"/>
                  </a:lnTo>
                  <a:lnTo>
                    <a:pt x="3322" y="40757"/>
                  </a:lnTo>
                  <a:cubicBezTo>
                    <a:pt x="4314" y="40658"/>
                    <a:pt x="5256" y="40608"/>
                    <a:pt x="6198" y="40509"/>
                  </a:cubicBezTo>
                  <a:lnTo>
                    <a:pt x="7636" y="40360"/>
                  </a:lnTo>
                  <a:cubicBezTo>
                    <a:pt x="8082" y="40311"/>
                    <a:pt x="8528" y="40311"/>
                    <a:pt x="8975" y="40261"/>
                  </a:cubicBezTo>
                  <a:cubicBezTo>
                    <a:pt x="9322" y="40261"/>
                    <a:pt x="9669" y="40162"/>
                    <a:pt x="9966" y="40013"/>
                  </a:cubicBezTo>
                  <a:cubicBezTo>
                    <a:pt x="10313" y="39864"/>
                    <a:pt x="10661" y="39716"/>
                    <a:pt x="10958" y="39468"/>
                  </a:cubicBezTo>
                  <a:cubicBezTo>
                    <a:pt x="11751" y="38774"/>
                    <a:pt x="12495" y="38030"/>
                    <a:pt x="13239" y="37237"/>
                  </a:cubicBezTo>
                  <a:cubicBezTo>
                    <a:pt x="13983" y="36394"/>
                    <a:pt x="14677" y="35452"/>
                    <a:pt x="15321" y="34510"/>
                  </a:cubicBezTo>
                  <a:cubicBezTo>
                    <a:pt x="16660" y="32625"/>
                    <a:pt x="18098" y="30791"/>
                    <a:pt x="19486" y="28956"/>
                  </a:cubicBezTo>
                  <a:cubicBezTo>
                    <a:pt x="20181" y="28014"/>
                    <a:pt x="20875" y="27072"/>
                    <a:pt x="21519" y="26130"/>
                  </a:cubicBezTo>
                  <a:cubicBezTo>
                    <a:pt x="21866" y="25684"/>
                    <a:pt x="22213" y="25188"/>
                    <a:pt x="22511" y="24692"/>
                  </a:cubicBezTo>
                  <a:cubicBezTo>
                    <a:pt x="22858" y="24147"/>
                    <a:pt x="23106" y="23651"/>
                    <a:pt x="23354" y="23155"/>
                  </a:cubicBezTo>
                  <a:cubicBezTo>
                    <a:pt x="23651" y="22560"/>
                    <a:pt x="23899" y="21916"/>
                    <a:pt x="24098" y="21271"/>
                  </a:cubicBezTo>
                  <a:cubicBezTo>
                    <a:pt x="24197" y="21023"/>
                    <a:pt x="24296" y="20775"/>
                    <a:pt x="24346" y="20527"/>
                  </a:cubicBezTo>
                  <a:cubicBezTo>
                    <a:pt x="24395" y="20329"/>
                    <a:pt x="24445" y="20131"/>
                    <a:pt x="24445" y="19883"/>
                  </a:cubicBezTo>
                  <a:cubicBezTo>
                    <a:pt x="24494" y="19684"/>
                    <a:pt x="24494" y="19486"/>
                    <a:pt x="24445" y="19288"/>
                  </a:cubicBezTo>
                  <a:cubicBezTo>
                    <a:pt x="24395" y="19089"/>
                    <a:pt x="24296" y="18841"/>
                    <a:pt x="24197" y="18643"/>
                  </a:cubicBezTo>
                  <a:lnTo>
                    <a:pt x="23949" y="18296"/>
                  </a:lnTo>
                  <a:lnTo>
                    <a:pt x="23850" y="18098"/>
                  </a:lnTo>
                  <a:cubicBezTo>
                    <a:pt x="23106" y="17304"/>
                    <a:pt x="22412" y="16461"/>
                    <a:pt x="21767" y="15619"/>
                  </a:cubicBezTo>
                  <a:cubicBezTo>
                    <a:pt x="21123" y="14776"/>
                    <a:pt x="20379" y="13834"/>
                    <a:pt x="19635" y="12991"/>
                  </a:cubicBezTo>
                  <a:cubicBezTo>
                    <a:pt x="18891" y="12148"/>
                    <a:pt x="18148" y="11206"/>
                    <a:pt x="17404" y="10264"/>
                  </a:cubicBezTo>
                  <a:cubicBezTo>
                    <a:pt x="15966" y="8429"/>
                    <a:pt x="14429" y="6644"/>
                    <a:pt x="13090" y="4710"/>
                  </a:cubicBezTo>
                  <a:cubicBezTo>
                    <a:pt x="12693" y="4066"/>
                    <a:pt x="12247" y="3471"/>
                    <a:pt x="11851" y="2826"/>
                  </a:cubicBezTo>
                  <a:cubicBezTo>
                    <a:pt x="11355" y="2083"/>
                    <a:pt x="10908" y="1289"/>
                    <a:pt x="10413" y="545"/>
                  </a:cubicBezTo>
                  <a:cubicBezTo>
                    <a:pt x="10313" y="298"/>
                    <a:pt x="10115" y="149"/>
                    <a:pt x="9867" y="50"/>
                  </a:cubicBezTo>
                  <a:cubicBezTo>
                    <a:pt x="9768" y="0"/>
                    <a:pt x="9669" y="0"/>
                    <a:pt x="961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34"/>
          <p:cNvSpPr txBox="1"/>
          <p:nvPr/>
        </p:nvSpPr>
        <p:spPr>
          <a:xfrm>
            <a:off x="3288780"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03</a:t>
            </a:r>
            <a:endParaRPr b="1" sz="3000">
              <a:solidFill>
                <a:schemeClr val="dk1"/>
              </a:solidFill>
              <a:latin typeface="Neucha"/>
              <a:ea typeface="Neucha"/>
              <a:cs typeface="Neucha"/>
              <a:sym typeface="Neucha"/>
            </a:endParaRPr>
          </a:p>
        </p:txBody>
      </p:sp>
      <p:sp>
        <p:nvSpPr>
          <p:cNvPr id="1741" name="Google Shape;1741;p34"/>
          <p:cNvSpPr txBox="1"/>
          <p:nvPr/>
        </p:nvSpPr>
        <p:spPr>
          <a:xfrm>
            <a:off x="474950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04</a:t>
            </a:r>
            <a:endParaRPr b="1" sz="3000">
              <a:solidFill>
                <a:schemeClr val="dk1"/>
              </a:solidFill>
              <a:latin typeface="Neucha"/>
              <a:ea typeface="Neucha"/>
              <a:cs typeface="Neucha"/>
              <a:sym typeface="Neucha"/>
            </a:endParaRPr>
          </a:p>
        </p:txBody>
      </p:sp>
      <p:grpSp>
        <p:nvGrpSpPr>
          <p:cNvPr id="1742" name="Google Shape;1742;p34"/>
          <p:cNvGrpSpPr/>
          <p:nvPr/>
        </p:nvGrpSpPr>
        <p:grpSpPr>
          <a:xfrm>
            <a:off x="5793968" y="2623374"/>
            <a:ext cx="1619533" cy="732641"/>
            <a:chOff x="4351201" y="2504192"/>
            <a:chExt cx="1903765" cy="861221"/>
          </a:xfrm>
        </p:grpSpPr>
        <p:sp>
          <p:nvSpPr>
            <p:cNvPr id="1743" name="Google Shape;174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34"/>
          <p:cNvGrpSpPr/>
          <p:nvPr/>
        </p:nvGrpSpPr>
        <p:grpSpPr>
          <a:xfrm>
            <a:off x="7355268" y="2639032"/>
            <a:ext cx="1619533" cy="732641"/>
            <a:chOff x="4351201" y="2504192"/>
            <a:chExt cx="1903765" cy="861221"/>
          </a:xfrm>
        </p:grpSpPr>
        <p:sp>
          <p:nvSpPr>
            <p:cNvPr id="1746" name="Google Shape;1746;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8" name="Google Shape;1748;p34"/>
          <p:cNvSpPr txBox="1"/>
          <p:nvPr/>
        </p:nvSpPr>
        <p:spPr>
          <a:xfrm>
            <a:off x="620785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05</a:t>
            </a:r>
            <a:endParaRPr b="1" sz="3000">
              <a:solidFill>
                <a:schemeClr val="dk1"/>
              </a:solidFill>
              <a:latin typeface="Neucha"/>
              <a:ea typeface="Neucha"/>
              <a:cs typeface="Neucha"/>
              <a:sym typeface="Neucha"/>
            </a:endParaRPr>
          </a:p>
        </p:txBody>
      </p:sp>
      <p:sp>
        <p:nvSpPr>
          <p:cNvPr id="1749" name="Google Shape;1749;p34"/>
          <p:cNvSpPr txBox="1"/>
          <p:nvPr/>
        </p:nvSpPr>
        <p:spPr>
          <a:xfrm>
            <a:off x="7746602"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06</a:t>
            </a:r>
            <a:endParaRPr b="1" sz="3000">
              <a:solidFill>
                <a:schemeClr val="dk1"/>
              </a:solidFill>
              <a:latin typeface="Neucha"/>
              <a:ea typeface="Neucha"/>
              <a:cs typeface="Neucha"/>
              <a:sym typeface="Neucha"/>
            </a:endParaRPr>
          </a:p>
        </p:txBody>
      </p:sp>
      <p:sp>
        <p:nvSpPr>
          <p:cNvPr id="1750" name="Google Shape;1750;p34"/>
          <p:cNvSpPr txBox="1"/>
          <p:nvPr/>
        </p:nvSpPr>
        <p:spPr>
          <a:xfrm>
            <a:off x="2501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Extraction</a:t>
            </a:r>
            <a:endParaRPr b="1" sz="2000">
              <a:latin typeface="Neucha"/>
              <a:ea typeface="Neucha"/>
              <a:cs typeface="Neucha"/>
              <a:sym typeface="Neucha"/>
            </a:endParaRPr>
          </a:p>
        </p:txBody>
      </p:sp>
      <p:sp>
        <p:nvSpPr>
          <p:cNvPr id="1751" name="Google Shape;1751;p34"/>
          <p:cNvSpPr txBox="1"/>
          <p:nvPr/>
        </p:nvSpPr>
        <p:spPr>
          <a:xfrm>
            <a:off x="1687150" y="3638325"/>
            <a:ext cx="1404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Neucha"/>
                <a:ea typeface="Neucha"/>
                <a:cs typeface="Neucha"/>
                <a:sym typeface="Neucha"/>
              </a:rPr>
              <a:t>Data Preprocessing</a:t>
            </a:r>
            <a:endParaRPr b="1" sz="1800">
              <a:latin typeface="Neucha"/>
              <a:ea typeface="Neucha"/>
              <a:cs typeface="Neucha"/>
              <a:sym typeface="Neucha"/>
            </a:endParaRPr>
          </a:p>
        </p:txBody>
      </p:sp>
      <p:sp>
        <p:nvSpPr>
          <p:cNvPr id="1752" name="Google Shape;1752;p34"/>
          <p:cNvSpPr txBox="1"/>
          <p:nvPr/>
        </p:nvSpPr>
        <p:spPr>
          <a:xfrm>
            <a:off x="3087413" y="163085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Exporting</a:t>
            </a:r>
            <a:endParaRPr b="1" sz="2000">
              <a:latin typeface="Neucha"/>
              <a:ea typeface="Neucha"/>
              <a:cs typeface="Neucha"/>
              <a:sym typeface="Neucha"/>
            </a:endParaRPr>
          </a:p>
        </p:txBody>
      </p:sp>
      <p:sp>
        <p:nvSpPr>
          <p:cNvPr id="1753" name="Google Shape;1753;p34"/>
          <p:cNvSpPr txBox="1"/>
          <p:nvPr/>
        </p:nvSpPr>
        <p:spPr>
          <a:xfrm>
            <a:off x="7557251" y="3536375"/>
            <a:ext cx="128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Deployment</a:t>
            </a:r>
            <a:endParaRPr b="1" sz="2000">
              <a:latin typeface="Neucha"/>
              <a:ea typeface="Neucha"/>
              <a:cs typeface="Neucha"/>
              <a:sym typeface="Neucha"/>
            </a:endParaRPr>
          </a:p>
        </p:txBody>
      </p:sp>
      <p:sp>
        <p:nvSpPr>
          <p:cNvPr id="1754" name="Google Shape;1754;p34"/>
          <p:cNvSpPr txBox="1"/>
          <p:nvPr/>
        </p:nvSpPr>
        <p:spPr>
          <a:xfrm>
            <a:off x="60638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Analysis</a:t>
            </a:r>
            <a:endParaRPr b="1" sz="2000">
              <a:latin typeface="Neucha"/>
              <a:ea typeface="Neucha"/>
              <a:cs typeface="Neucha"/>
              <a:sym typeface="Neucha"/>
            </a:endParaRPr>
          </a:p>
        </p:txBody>
      </p:sp>
      <p:sp>
        <p:nvSpPr>
          <p:cNvPr id="1755" name="Google Shape;1755;p34"/>
          <p:cNvSpPr txBox="1"/>
          <p:nvPr/>
        </p:nvSpPr>
        <p:spPr>
          <a:xfrm>
            <a:off x="4500575" y="3536375"/>
            <a:ext cx="13500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Neucha"/>
                <a:ea typeface="Neucha"/>
                <a:cs typeface="Neucha"/>
                <a:sym typeface="Neucha"/>
              </a:rPr>
              <a:t>Data Loading and Modification</a:t>
            </a:r>
            <a:endParaRPr b="1" sz="1900">
              <a:latin typeface="Neucha"/>
              <a:ea typeface="Neucha"/>
              <a:cs typeface="Neucha"/>
              <a:sym typeface="Neuch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59" name="Shape 1759"/>
        <p:cNvGrpSpPr/>
        <p:nvPr/>
      </p:nvGrpSpPr>
      <p:grpSpPr>
        <a:xfrm>
          <a:off x="0" y="0"/>
          <a:ext cx="0" cy="0"/>
          <a:chOff x="0" y="0"/>
          <a:chExt cx="0" cy="0"/>
        </a:xfrm>
      </p:grpSpPr>
      <p:sp>
        <p:nvSpPr>
          <p:cNvPr id="1760" name="Google Shape;1760;p35"/>
          <p:cNvSpPr txBox="1"/>
          <p:nvPr>
            <p:ph type="ctrTitle"/>
          </p:nvPr>
        </p:nvSpPr>
        <p:spPr>
          <a:xfrm>
            <a:off x="2377500" y="1114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 contd...</a:t>
            </a:r>
            <a:endParaRPr/>
          </a:p>
        </p:txBody>
      </p:sp>
      <p:sp>
        <p:nvSpPr>
          <p:cNvPr id="1761" name="Google Shape;1761;p35"/>
          <p:cNvSpPr txBox="1"/>
          <p:nvPr/>
        </p:nvSpPr>
        <p:spPr>
          <a:xfrm>
            <a:off x="368350" y="872175"/>
            <a:ext cx="81705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Extraction:</a:t>
            </a:r>
            <a:r>
              <a:rPr lang="en" sz="1500">
                <a:solidFill>
                  <a:schemeClr val="dk1"/>
                </a:solidFill>
                <a:latin typeface="Neucha"/>
                <a:ea typeface="Neucha"/>
                <a:cs typeface="Neucha"/>
                <a:sym typeface="Neucha"/>
              </a:rPr>
              <a:t> This step involves extracting the data from different sources relevant to the problem statement or obtaining data from the client.</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Preprocessing</a:t>
            </a:r>
            <a:r>
              <a:rPr lang="en" sz="1500">
                <a:solidFill>
                  <a:schemeClr val="dk1"/>
                </a:solidFill>
                <a:latin typeface="Neucha"/>
                <a:ea typeface="Neucha"/>
                <a:cs typeface="Neucha"/>
                <a:sym typeface="Neucha"/>
              </a:rPr>
              <a:t>: Once the raw data </a:t>
            </a:r>
            <a:r>
              <a:rPr lang="en" sz="1500">
                <a:solidFill>
                  <a:schemeClr val="dk1"/>
                </a:solidFill>
                <a:latin typeface="Neucha"/>
                <a:ea typeface="Neucha"/>
                <a:cs typeface="Neucha"/>
                <a:sym typeface="Neucha"/>
              </a:rPr>
              <a:t>is </a:t>
            </a:r>
            <a:r>
              <a:rPr lang="en" sz="1500">
                <a:solidFill>
                  <a:schemeClr val="dk1"/>
                </a:solidFill>
                <a:latin typeface="Neucha"/>
                <a:ea typeface="Neucha"/>
                <a:cs typeface="Neucha"/>
                <a:sym typeface="Neucha"/>
              </a:rPr>
              <a:t>obtained, we need to ensure that the data is free from errors. We perform Exploratory Data Analysis followed by Data Cleaning which involves imputing missing values, removing duplicates, finding anomalies or outliers and treating them.</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Exporting</a:t>
            </a:r>
            <a:r>
              <a:rPr lang="en" sz="1500">
                <a:solidFill>
                  <a:schemeClr val="dk1"/>
                </a:solidFill>
                <a:latin typeface="Neucha"/>
                <a:ea typeface="Neucha"/>
                <a:cs typeface="Neucha"/>
                <a:sym typeface="Neucha"/>
              </a:rPr>
              <a:t>: </a:t>
            </a:r>
            <a:r>
              <a:rPr lang="en" sz="1500">
                <a:solidFill>
                  <a:schemeClr val="dk1"/>
                </a:solidFill>
                <a:latin typeface="Neucha"/>
                <a:ea typeface="Neucha"/>
                <a:cs typeface="Neucha"/>
                <a:sym typeface="Neucha"/>
              </a:rPr>
              <a:t>T</a:t>
            </a:r>
            <a:r>
              <a:rPr lang="en" sz="1500">
                <a:solidFill>
                  <a:schemeClr val="dk1"/>
                </a:solidFill>
                <a:latin typeface="Neucha"/>
                <a:ea typeface="Neucha"/>
                <a:cs typeface="Neucha"/>
                <a:sym typeface="Neucha"/>
              </a:rPr>
              <a:t>he preprocessed data </a:t>
            </a:r>
            <a:r>
              <a:rPr lang="en" sz="1500">
                <a:solidFill>
                  <a:schemeClr val="dk1"/>
                </a:solidFill>
                <a:latin typeface="Neucha"/>
                <a:ea typeface="Neucha"/>
                <a:cs typeface="Neucha"/>
                <a:sym typeface="Neucha"/>
              </a:rPr>
              <a:t>is</a:t>
            </a:r>
            <a:r>
              <a:rPr lang="en" sz="1500">
                <a:solidFill>
                  <a:schemeClr val="dk1"/>
                </a:solidFill>
                <a:latin typeface="Neucha"/>
                <a:ea typeface="Neucha"/>
                <a:cs typeface="Neucha"/>
                <a:sym typeface="Neucha"/>
              </a:rPr>
              <a:t> exported to a .csv file to be used for analysis.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Loading and Modification</a:t>
            </a:r>
            <a:r>
              <a:rPr lang="en" sz="1500">
                <a:solidFill>
                  <a:schemeClr val="dk1"/>
                </a:solidFill>
                <a:latin typeface="Neucha"/>
                <a:ea typeface="Neucha"/>
                <a:cs typeface="Neucha"/>
                <a:sym typeface="Neucha"/>
              </a:rPr>
              <a:t>: The preprocessed data in .csv file </a:t>
            </a:r>
            <a:r>
              <a:rPr lang="en" sz="1500">
                <a:solidFill>
                  <a:schemeClr val="dk1"/>
                </a:solidFill>
                <a:latin typeface="Neucha"/>
                <a:ea typeface="Neucha"/>
                <a:cs typeface="Neucha"/>
                <a:sym typeface="Neucha"/>
              </a:rPr>
              <a:t>is l</a:t>
            </a:r>
            <a:r>
              <a:rPr lang="en" sz="1500">
                <a:solidFill>
                  <a:schemeClr val="dk1"/>
                </a:solidFill>
                <a:latin typeface="Neucha"/>
                <a:ea typeface="Neucha"/>
                <a:cs typeface="Neucha"/>
                <a:sym typeface="Neucha"/>
              </a:rPr>
              <a:t>oaded into the Tableau Desktop for analysis purpose and modified for </a:t>
            </a:r>
            <a:r>
              <a:rPr lang="en" sz="1500">
                <a:solidFill>
                  <a:schemeClr val="dk1"/>
                </a:solidFill>
                <a:latin typeface="Neucha"/>
                <a:ea typeface="Neucha"/>
                <a:cs typeface="Neucha"/>
                <a:sym typeface="Neucha"/>
              </a:rPr>
              <a:t>simplicity purpose.</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Analysis</a:t>
            </a:r>
            <a:r>
              <a:rPr lang="en" sz="1500">
                <a:solidFill>
                  <a:schemeClr val="dk1"/>
                </a:solidFill>
                <a:latin typeface="Neucha"/>
                <a:ea typeface="Neucha"/>
                <a:cs typeface="Neucha"/>
                <a:sym typeface="Neucha"/>
              </a:rPr>
              <a:t>: Once the data is loaded, we perform the data analysis using Tableau features and store the visualizations in Tableau worksheets.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Deployment</a:t>
            </a:r>
            <a:r>
              <a:rPr lang="en" sz="1500">
                <a:solidFill>
                  <a:schemeClr val="dk1"/>
                </a:solidFill>
                <a:latin typeface="Neucha"/>
                <a:ea typeface="Neucha"/>
                <a:cs typeface="Neucha"/>
                <a:sym typeface="Neucha"/>
              </a:rPr>
              <a:t>: The prepared visualizations </a:t>
            </a:r>
            <a:r>
              <a:rPr lang="en" sz="1500">
                <a:solidFill>
                  <a:schemeClr val="dk1"/>
                </a:solidFill>
                <a:latin typeface="Neucha"/>
                <a:ea typeface="Neucha"/>
                <a:cs typeface="Neucha"/>
                <a:sym typeface="Neucha"/>
              </a:rPr>
              <a:t>are </a:t>
            </a:r>
            <a:r>
              <a:rPr lang="en" sz="1500">
                <a:solidFill>
                  <a:schemeClr val="dk1"/>
                </a:solidFill>
                <a:latin typeface="Neucha"/>
                <a:ea typeface="Neucha"/>
                <a:cs typeface="Neucha"/>
                <a:sym typeface="Neucha"/>
              </a:rPr>
              <a:t>deployed on the Tableau Online Software where they will be available publicly.</a:t>
            </a:r>
            <a:endParaRPr sz="1500">
              <a:solidFill>
                <a:schemeClr val="dk1"/>
              </a:solidFill>
              <a:latin typeface="Neucha"/>
              <a:ea typeface="Neucha"/>
              <a:cs typeface="Neucha"/>
              <a:sym typeface="Neuch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65" name="Shape 1765"/>
        <p:cNvGrpSpPr/>
        <p:nvPr/>
      </p:nvGrpSpPr>
      <p:grpSpPr>
        <a:xfrm>
          <a:off x="0" y="0"/>
          <a:ext cx="0" cy="0"/>
          <a:chOff x="0" y="0"/>
          <a:chExt cx="0" cy="0"/>
        </a:xfrm>
      </p:grpSpPr>
      <p:sp>
        <p:nvSpPr>
          <p:cNvPr id="1766" name="Google Shape;1766;p36"/>
          <p:cNvSpPr txBox="1"/>
          <p:nvPr>
            <p:ph type="ctrTitle"/>
          </p:nvPr>
        </p:nvSpPr>
        <p:spPr>
          <a:xfrm>
            <a:off x="2185700" y="422850"/>
            <a:ext cx="47988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Sharing Agreement</a:t>
            </a:r>
            <a:endParaRPr/>
          </a:p>
        </p:txBody>
      </p:sp>
      <p:sp>
        <p:nvSpPr>
          <p:cNvPr id="1767" name="Google Shape;1767;p36"/>
          <p:cNvSpPr txBox="1"/>
          <p:nvPr/>
        </p:nvSpPr>
        <p:spPr>
          <a:xfrm>
            <a:off x="1305975" y="1426525"/>
            <a:ext cx="636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Dataset File Name: ‘heart_disease_dataset.csv’</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Number of columns: 14</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Names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Data Types</a:t>
            </a:r>
            <a:endParaRPr sz="1600">
              <a:solidFill>
                <a:schemeClr val="dk1"/>
              </a:solidFill>
              <a:latin typeface="Neucha"/>
              <a:ea typeface="Neucha"/>
              <a:cs typeface="Neucha"/>
              <a:sym typeface="Neuch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1" name="Shape 1771"/>
        <p:cNvGrpSpPr/>
        <p:nvPr/>
      </p:nvGrpSpPr>
      <p:grpSpPr>
        <a:xfrm>
          <a:off x="0" y="0"/>
          <a:ext cx="0" cy="0"/>
          <a:chOff x="0" y="0"/>
          <a:chExt cx="0" cy="0"/>
        </a:xfrm>
      </p:grpSpPr>
      <p:sp>
        <p:nvSpPr>
          <p:cNvPr id="1772" name="Google Shape;1772;p37"/>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Extraction</a:t>
            </a:r>
            <a:endParaRPr/>
          </a:p>
        </p:txBody>
      </p:sp>
      <p:sp>
        <p:nvSpPr>
          <p:cNvPr id="1773" name="Google Shape;1773;p37"/>
          <p:cNvSpPr txBox="1"/>
          <p:nvPr/>
        </p:nvSpPr>
        <p:spPr>
          <a:xfrm>
            <a:off x="1516925" y="1366250"/>
            <a:ext cx="6851100" cy="241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used for analysis is the Heart Disease dataset provided by the UCI Repository. It actually contains 76 attributes out of which only 14 are used. We will be using the Cleveland dataset.</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Dataset source: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u="sng">
                <a:solidFill>
                  <a:schemeClr val="dk1"/>
                </a:solidFill>
                <a:latin typeface="Neucha"/>
                <a:ea typeface="Neucha"/>
                <a:cs typeface="Neucha"/>
                <a:sym typeface="Neucha"/>
                <a:hlinkClick r:id="rId3">
                  <a:extLst>
                    <a:ext uri="{A12FA001-AC4F-418D-AE19-62706E023703}">
                      <ahyp:hlinkClr val="tx"/>
                    </a:ext>
                  </a:extLst>
                </a:hlinkClick>
              </a:rPr>
              <a:t>https://archive.ics.uci.edu/ml/datasets/Heart+Disease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is available is a .csv file - ‘heart_disease_dataset.csv’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7" name="Shape 1777"/>
        <p:cNvGrpSpPr/>
        <p:nvPr/>
      </p:nvGrpSpPr>
      <p:grpSpPr>
        <a:xfrm>
          <a:off x="0" y="0"/>
          <a:ext cx="0" cy="0"/>
          <a:chOff x="0" y="0"/>
          <a:chExt cx="0" cy="0"/>
        </a:xfrm>
      </p:grpSpPr>
      <p:sp>
        <p:nvSpPr>
          <p:cNvPr id="1778" name="Google Shape;1778;p38"/>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779" name="Google Shape;1779;p38"/>
          <p:cNvSpPr txBox="1"/>
          <p:nvPr/>
        </p:nvSpPr>
        <p:spPr>
          <a:xfrm>
            <a:off x="1155275" y="1316025"/>
            <a:ext cx="6831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After Exploratory Data Analysis carried out on the dataset we have certain observations with the dataset.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1) There is no column in the dataset with missing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2) There are a few columns which actually contain categorical values but have been incorrectly labeled as numeric. As a part of data preprocessing we will convert them to categorical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3) There are a few columns which have unusual values  / outliers. We will impute these values with the median / mode value obtained from the remaining values of the columns.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theme/theme1.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