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3" r:id="rId8"/>
    <p:sldId id="262" r:id="rId9"/>
    <p:sldId id="295" r:id="rId10"/>
    <p:sldId id="297" r:id="rId11"/>
    <p:sldId id="298" r:id="rId12"/>
    <p:sldId id="296" r:id="rId13"/>
    <p:sldId id="299" r:id="rId14"/>
    <p:sldId id="265" r:id="rId15"/>
    <p:sldId id="293" r:id="rId16"/>
  </p:sldIdLst>
  <p:sldSz cx="9144000" cy="5143500" type="screen16x9"/>
  <p:notesSz cx="6858000" cy="9144000"/>
  <p:embeddedFontLst>
    <p:embeddedFont>
      <p:font typeface="Papyrus" pitchFamily="66" charset="0"/>
      <p:regular r:id="rId18"/>
    </p:embeddedFont>
    <p:embeddedFont>
      <p:font typeface="Bodoni MT Black" pitchFamily="18" charset="0"/>
      <p:bold r:id="rId19"/>
      <p:boldItalic r:id="rId20"/>
    </p:embeddedFont>
    <p:embeddedFont>
      <p:font typeface="Oxygen Light" charset="0"/>
      <p:regular r:id="rId21"/>
      <p:bold r:id="rId22"/>
    </p:embeddedFont>
    <p:embeddedFont>
      <p:font typeface="Bowlby One SC" pitchFamily="2" charset="0"/>
      <p:regular r:id="rId23"/>
    </p:embeddedFont>
    <p:embeddedFont>
      <p:font typeface="Permanent Marker" pitchFamily="2" charset="0"/>
      <p:regular r:id="rId24"/>
    </p:embeddedFont>
    <p:embeddedFont>
      <p:font typeface="Oxygen" charset="0"/>
      <p:regular r:id="rId25"/>
      <p:bold r:id="rId26"/>
    </p:embeddedFont>
    <p:embeddedFont>
      <p:font typeface="Felix Titling" pitchFamily="82" charset="0"/>
      <p:regular r:id="rId27"/>
    </p:embeddedFont>
    <p:embeddedFont>
      <p:font typeface="Orbitron" pitchFamily="2" charset="0"/>
      <p:bold r:id="rId28"/>
    </p:embeddedFont>
    <p:embeddedFont>
      <p:font typeface="Zilla Slab SemiBold" charset="0"/>
      <p:bold r:id="rId29"/>
    </p:embeddedFont>
    <p:embeddedFont>
      <p:font typeface="Consolas" pitchFamily="49" charset="0"/>
      <p:regular r:id="rId30"/>
      <p:bold r:id="rId31"/>
      <p:italic r:id="rId32"/>
      <p:boldItalic r:id="rId33"/>
    </p:embeddedFont>
    <p:embeddedFont>
      <p:font typeface="Broadway" pitchFamily="82" charset="0"/>
      <p:regular r:id="rId34"/>
    </p:embeddedFont>
    <p:embeddedFont>
      <p:font typeface="Bahnschrift" pitchFamily="34" charset="0"/>
      <p:regular r:id="rId35"/>
      <p:bold r:id="rId36"/>
    </p:embeddedFont>
    <p:embeddedFont>
      <p:font typeface="Gill Sans Ultra Bold Condensed" pitchFamily="34" charset="0"/>
      <p:regular r:id="rId37"/>
    </p:embeddedFont>
    <p:embeddedFont>
      <p:font typeface="Algerian" pitchFamily="82" charset="0"/>
      <p:regular r:id="rId38"/>
    </p:embeddedFont>
    <p:embeddedFont>
      <p:font typeface="Castellar" pitchFamily="18" charset="0"/>
      <p:regular r:id="rId39"/>
    </p:embeddedFont>
    <p:embeddedFont>
      <p:font typeface="Courgette" pitchFamily="2" charset="0"/>
      <p:regular r:id="rId40"/>
    </p:embeddedFont>
    <p:embeddedFont>
      <p:font typeface="Cabin Sketch" pitchFamily="34" charset="0"/>
      <p:regular r:id="rId41"/>
    </p:embeddedFont>
    <p:embeddedFont>
      <p:font typeface="MV Boli" pitchFamily="2" charset="0"/>
      <p:regular r:id="rId42"/>
    </p:embeddedFont>
    <p:embeddedFont>
      <p:font typeface="Calibri"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24069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405A473-A67A-4E67-B12D-D377399AE1F6}">
  <a:tblStyle styleId="{7405A473-A67A-4E67-B12D-D377399AE1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3CEEE4-EA1C-4687-B06A-87DD94B0C2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autoAdjust="0"/>
  </p:normalViewPr>
  <p:slideViewPr>
    <p:cSldViewPr>
      <p:cViewPr>
        <p:scale>
          <a:sx n="100" d="100"/>
          <a:sy n="100" d="100"/>
        </p:scale>
        <p:origin x="-864" y="-21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font" Target="fonts/font2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990131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855300" y="1807700"/>
            <a:ext cx="7433400" cy="1528200"/>
          </a:xfrm>
          <a:prstGeom prst="rect">
            <a:avLst/>
          </a:prstGeom>
          <a:effectLst>
            <a:outerShdw blurRad="42863" dist="9525" dir="5400000" algn="bl" rotWithShape="0">
              <a:schemeClr val="dk1">
                <a:alpha val="30000"/>
              </a:schemeClr>
            </a:outerShdw>
          </a:effectLst>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rPr lang="en-US" smtClean="0"/>
              <a:t>Click to edit Master 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50000">
              <a:schemeClr val="accent3"/>
            </a:gs>
            <a:gs pos="100000">
              <a:schemeClr val="dk1"/>
            </a:gs>
          </a:gsLst>
          <a:path path="circle">
            <a:fillToRect l="100000" b="100000"/>
          </a:path>
          <a:tileRect t="-100000" r="-100000"/>
        </a:gradFill>
        <a:effectLst/>
      </p:bgPr>
    </p:bg>
    <p:spTree>
      <p:nvGrpSpPr>
        <p:cNvPr id="1" name="Shape 12"/>
        <p:cNvGrpSpPr/>
        <p:nvPr/>
      </p:nvGrpSpPr>
      <p:grpSpPr>
        <a:xfrm>
          <a:off x="0" y="0"/>
          <a:ext cx="0" cy="0"/>
          <a:chOff x="0" y="0"/>
          <a:chExt cx="0" cy="0"/>
        </a:xfrm>
      </p:grpSpPr>
      <p:sp>
        <p:nvSpPr>
          <p:cNvPr id="13" name="Google Shape;13;p3"/>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862"/>
                </a:srgbClr>
              </a:gs>
              <a:gs pos="80000">
                <a:srgbClr val="011733">
                  <a:alpha val="0"/>
                </a:srgbClr>
              </a:gs>
              <a:gs pos="100000">
                <a:srgbClr val="011733">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855300" y="1732800"/>
            <a:ext cx="7433400" cy="1159800"/>
          </a:xfrm>
          <a:prstGeom prst="rect">
            <a:avLst/>
          </a:prstGeom>
          <a:effectLst>
            <a:outerShdw blurRad="42863" dist="9525" dir="5400000" algn="bl" rotWithShape="0">
              <a:schemeClr val="dk1">
                <a:alpha val="3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rPr lang="en-US" smtClean="0"/>
              <a:t>Click to edit Master title style</a:t>
            </a:r>
            <a:endParaRPr/>
          </a:p>
        </p:txBody>
      </p:sp>
      <p:sp>
        <p:nvSpPr>
          <p:cNvPr id="15" name="Google Shape;15;p3"/>
          <p:cNvSpPr txBox="1">
            <a:spLocks noGrp="1"/>
          </p:cNvSpPr>
          <p:nvPr>
            <p:ph type="subTitle" idx="1"/>
          </p:nvPr>
        </p:nvSpPr>
        <p:spPr>
          <a:xfrm>
            <a:off x="855300" y="2989502"/>
            <a:ext cx="7433400" cy="4212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800"/>
              </a:spcBef>
              <a:spcAft>
                <a:spcPts val="0"/>
              </a:spcAft>
              <a:buClr>
                <a:schemeClr val="accent1"/>
              </a:buClr>
              <a:buSzPts val="3000"/>
              <a:buNone/>
              <a:defRPr sz="3000">
                <a:solidFill>
                  <a:schemeClr val="accent1"/>
                </a:solidFill>
              </a:defRPr>
            </a:lvl2pPr>
            <a:lvl3pPr lvl="2" rtl="0">
              <a:spcBef>
                <a:spcPts val="800"/>
              </a:spcBef>
              <a:spcAft>
                <a:spcPts val="0"/>
              </a:spcAft>
              <a:buClr>
                <a:schemeClr val="accent1"/>
              </a:buClr>
              <a:buSzPts val="3000"/>
              <a:buNone/>
              <a:defRPr sz="3000">
                <a:solidFill>
                  <a:schemeClr val="accent1"/>
                </a:solidFill>
              </a:defRPr>
            </a:lvl3pPr>
            <a:lvl4pPr lvl="3" rtl="0">
              <a:spcBef>
                <a:spcPts val="800"/>
              </a:spcBef>
              <a:spcAft>
                <a:spcPts val="0"/>
              </a:spcAft>
              <a:buClr>
                <a:schemeClr val="accent1"/>
              </a:buClr>
              <a:buSzPts val="3000"/>
              <a:buNone/>
              <a:defRPr sz="3000">
                <a:solidFill>
                  <a:schemeClr val="accent1"/>
                </a:solidFill>
              </a:defRPr>
            </a:lvl4pPr>
            <a:lvl5pPr lvl="4" rtl="0">
              <a:spcBef>
                <a:spcPts val="800"/>
              </a:spcBef>
              <a:spcAft>
                <a:spcPts val="0"/>
              </a:spcAft>
              <a:buClr>
                <a:schemeClr val="accent1"/>
              </a:buClr>
              <a:buSzPts val="3000"/>
              <a:buNone/>
              <a:defRPr sz="3000">
                <a:solidFill>
                  <a:schemeClr val="accent1"/>
                </a:solidFill>
              </a:defRPr>
            </a:lvl5pPr>
            <a:lvl6pPr lvl="5" rtl="0">
              <a:spcBef>
                <a:spcPts val="800"/>
              </a:spcBef>
              <a:spcAft>
                <a:spcPts val="0"/>
              </a:spcAft>
              <a:buClr>
                <a:schemeClr val="accent1"/>
              </a:buClr>
              <a:buSzPts val="3000"/>
              <a:buNone/>
              <a:defRPr sz="3000">
                <a:solidFill>
                  <a:schemeClr val="accent1"/>
                </a:solidFill>
              </a:defRPr>
            </a:lvl6pPr>
            <a:lvl7pPr lvl="6" rtl="0">
              <a:spcBef>
                <a:spcPts val="800"/>
              </a:spcBef>
              <a:spcAft>
                <a:spcPts val="0"/>
              </a:spcAft>
              <a:buClr>
                <a:schemeClr val="accent1"/>
              </a:buClr>
              <a:buSzPts val="3000"/>
              <a:buNone/>
              <a:defRPr sz="3000">
                <a:solidFill>
                  <a:schemeClr val="accent1"/>
                </a:solidFill>
              </a:defRPr>
            </a:lvl7pPr>
            <a:lvl8pPr lvl="7" rtl="0">
              <a:spcBef>
                <a:spcPts val="800"/>
              </a:spcBef>
              <a:spcAft>
                <a:spcPts val="0"/>
              </a:spcAft>
              <a:buClr>
                <a:schemeClr val="accent1"/>
              </a:buClr>
              <a:buSzPts val="3000"/>
              <a:buNone/>
              <a:defRPr sz="3000">
                <a:solidFill>
                  <a:schemeClr val="accent1"/>
                </a:solidFill>
              </a:defRPr>
            </a:lvl8pPr>
            <a:lvl9pPr lvl="8" rtl="0">
              <a:spcBef>
                <a:spcPts val="800"/>
              </a:spcBef>
              <a:spcAft>
                <a:spcPts val="800"/>
              </a:spcAft>
              <a:buClr>
                <a:schemeClr val="accent1"/>
              </a:buClr>
              <a:buSzPts val="3000"/>
              <a:buNone/>
              <a:defRPr sz="3000">
                <a:solidFill>
                  <a:schemeClr val="accent1"/>
                </a:solidFill>
              </a:defRPr>
            </a:lvl9pPr>
          </a:lstStyle>
          <a:p>
            <a:r>
              <a:rPr lang="en-US" smtClean="0"/>
              <a:t>Click to edit Master subtitle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1"/>
            </a:gs>
            <a:gs pos="50000">
              <a:schemeClr val="accent1"/>
            </a:gs>
            <a:gs pos="100000">
              <a:schemeClr val="accent2"/>
            </a:gs>
          </a:gsLst>
          <a:path path="circle">
            <a:fillToRect l="100000" b="100000"/>
          </a:path>
          <a:tileRect t="-100000" r="-100000"/>
        </a:gradFill>
        <a:effectLst/>
      </p:bgPr>
    </p:bg>
    <p:spTree>
      <p:nvGrpSpPr>
        <p:cNvPr id="1" name="Shape 16"/>
        <p:cNvGrpSpPr/>
        <p:nvPr/>
      </p:nvGrpSpPr>
      <p:grpSpPr>
        <a:xfrm>
          <a:off x="0" y="0"/>
          <a:ext cx="0" cy="0"/>
          <a:chOff x="0" y="0"/>
          <a:chExt cx="0" cy="0"/>
        </a:xfrm>
      </p:grpSpPr>
      <p:sp>
        <p:nvSpPr>
          <p:cNvPr id="17" name="Google Shape;17;p4"/>
          <p:cNvSpPr/>
          <p:nvPr/>
        </p:nvSpPr>
        <p:spPr>
          <a:xfrm>
            <a:off x="417250" y="0"/>
            <a:ext cx="8726757" cy="5143976"/>
          </a:xfrm>
          <a:custGeom>
            <a:avLst/>
            <a:gdLst/>
            <a:ahLst/>
            <a:cxnLst/>
            <a:rect l="l" t="t" r="r" b="b"/>
            <a:pathLst>
              <a:path w="11635676" h="6858634" extrusionOk="0">
                <a:moveTo>
                  <a:pt x="7628128" y="0"/>
                </a:moveTo>
                <a:lnTo>
                  <a:pt x="7355078" y="0"/>
                </a:lnTo>
                <a:lnTo>
                  <a:pt x="7484682" y="136335"/>
                </a:lnTo>
                <a:close/>
                <a:moveTo>
                  <a:pt x="4694428" y="0"/>
                </a:moveTo>
                <a:lnTo>
                  <a:pt x="4413060" y="0"/>
                </a:lnTo>
                <a:lnTo>
                  <a:pt x="4546410" y="140399"/>
                </a:lnTo>
                <a:close/>
                <a:moveTo>
                  <a:pt x="6161278" y="0"/>
                </a:moveTo>
                <a:lnTo>
                  <a:pt x="5884164" y="0"/>
                </a:lnTo>
                <a:lnTo>
                  <a:pt x="6015609" y="138367"/>
                </a:lnTo>
                <a:close/>
                <a:moveTo>
                  <a:pt x="10561828" y="0"/>
                </a:moveTo>
                <a:lnTo>
                  <a:pt x="10296970" y="0"/>
                </a:lnTo>
                <a:lnTo>
                  <a:pt x="10422826" y="132271"/>
                </a:lnTo>
                <a:close/>
                <a:moveTo>
                  <a:pt x="9094978" y="0"/>
                </a:moveTo>
                <a:lnTo>
                  <a:pt x="8825992" y="0"/>
                </a:lnTo>
                <a:lnTo>
                  <a:pt x="8953627" y="134303"/>
                </a:lnTo>
                <a:close/>
                <a:moveTo>
                  <a:pt x="1760347" y="0"/>
                </a:moveTo>
                <a:lnTo>
                  <a:pt x="1471041" y="0"/>
                </a:lnTo>
                <a:lnTo>
                  <a:pt x="1608328" y="144463"/>
                </a:lnTo>
                <a:close/>
                <a:moveTo>
                  <a:pt x="11635676" y="0"/>
                </a:moveTo>
                <a:lnTo>
                  <a:pt x="10939907" y="0"/>
                </a:lnTo>
                <a:lnTo>
                  <a:pt x="11110087" y="179134"/>
                </a:lnTo>
                <a:lnTo>
                  <a:pt x="10772076" y="500126"/>
                </a:lnTo>
                <a:lnTo>
                  <a:pt x="10945241" y="682371"/>
                </a:lnTo>
                <a:lnTo>
                  <a:pt x="10162476" y="729679"/>
                </a:lnTo>
                <a:lnTo>
                  <a:pt x="10244074" y="0"/>
                </a:lnTo>
                <a:lnTo>
                  <a:pt x="9468866" y="0"/>
                </a:lnTo>
                <a:lnTo>
                  <a:pt x="9641015" y="181166"/>
                </a:lnTo>
                <a:lnTo>
                  <a:pt x="9303258" y="502158"/>
                </a:lnTo>
                <a:lnTo>
                  <a:pt x="9476422" y="684403"/>
                </a:lnTo>
                <a:lnTo>
                  <a:pt x="8693341" y="731711"/>
                </a:lnTo>
                <a:lnTo>
                  <a:pt x="8775192" y="0"/>
                </a:lnTo>
                <a:lnTo>
                  <a:pt x="7997825" y="0"/>
                </a:lnTo>
                <a:lnTo>
                  <a:pt x="8171942" y="183198"/>
                </a:lnTo>
                <a:lnTo>
                  <a:pt x="7834186" y="504190"/>
                </a:lnTo>
                <a:lnTo>
                  <a:pt x="8007287" y="686435"/>
                </a:lnTo>
                <a:lnTo>
                  <a:pt x="7224268" y="733743"/>
                </a:lnTo>
                <a:lnTo>
                  <a:pt x="7306374" y="0"/>
                </a:lnTo>
                <a:lnTo>
                  <a:pt x="6548374" y="0"/>
                </a:lnTo>
                <a:lnTo>
                  <a:pt x="6528245" y="1207"/>
                </a:lnTo>
                <a:lnTo>
                  <a:pt x="6528245" y="0"/>
                </a:lnTo>
                <a:lnTo>
                  <a:pt x="6526720" y="0"/>
                </a:lnTo>
                <a:lnTo>
                  <a:pt x="6527864" y="1207"/>
                </a:lnTo>
                <a:lnTo>
                  <a:pt x="6527864" y="1207"/>
                </a:lnTo>
                <a:lnTo>
                  <a:pt x="6702552" y="184976"/>
                </a:lnTo>
                <a:lnTo>
                  <a:pt x="6365177" y="506222"/>
                </a:lnTo>
                <a:lnTo>
                  <a:pt x="6538341" y="688467"/>
                </a:lnTo>
                <a:lnTo>
                  <a:pt x="5755259" y="735775"/>
                </a:lnTo>
                <a:lnTo>
                  <a:pt x="5837492" y="0"/>
                </a:lnTo>
                <a:lnTo>
                  <a:pt x="5112893" y="0"/>
                </a:lnTo>
                <a:lnTo>
                  <a:pt x="5059109" y="3239"/>
                </a:lnTo>
                <a:lnTo>
                  <a:pt x="5059490" y="0"/>
                </a:lnTo>
                <a:lnTo>
                  <a:pt x="5055807" y="0"/>
                </a:lnTo>
                <a:lnTo>
                  <a:pt x="5058918" y="3239"/>
                </a:lnTo>
                <a:lnTo>
                  <a:pt x="5058918" y="3239"/>
                </a:lnTo>
                <a:lnTo>
                  <a:pt x="5233607" y="187008"/>
                </a:lnTo>
                <a:lnTo>
                  <a:pt x="4895977" y="508000"/>
                </a:lnTo>
                <a:lnTo>
                  <a:pt x="5069142" y="690245"/>
                </a:lnTo>
                <a:lnTo>
                  <a:pt x="4286060" y="737553"/>
                </a:lnTo>
                <a:lnTo>
                  <a:pt x="4368673" y="0"/>
                </a:lnTo>
                <a:lnTo>
                  <a:pt x="3677412" y="0"/>
                </a:lnTo>
                <a:lnTo>
                  <a:pt x="3590227" y="5271"/>
                </a:lnTo>
                <a:lnTo>
                  <a:pt x="3590861" y="0"/>
                </a:lnTo>
                <a:lnTo>
                  <a:pt x="3584956" y="0"/>
                </a:lnTo>
                <a:lnTo>
                  <a:pt x="3590036" y="5271"/>
                </a:lnTo>
                <a:lnTo>
                  <a:pt x="3590036" y="5271"/>
                </a:lnTo>
                <a:lnTo>
                  <a:pt x="3764661" y="189040"/>
                </a:lnTo>
                <a:lnTo>
                  <a:pt x="3426905" y="510286"/>
                </a:lnTo>
                <a:lnTo>
                  <a:pt x="3600069" y="692531"/>
                </a:lnTo>
                <a:lnTo>
                  <a:pt x="2816987" y="739839"/>
                </a:lnTo>
                <a:lnTo>
                  <a:pt x="2899791" y="0"/>
                </a:lnTo>
                <a:lnTo>
                  <a:pt x="2241931" y="0"/>
                </a:lnTo>
                <a:lnTo>
                  <a:pt x="2120964" y="7303"/>
                </a:lnTo>
                <a:lnTo>
                  <a:pt x="2121789" y="0"/>
                </a:lnTo>
                <a:lnTo>
                  <a:pt x="2113788" y="0"/>
                </a:lnTo>
                <a:lnTo>
                  <a:pt x="2120710" y="7303"/>
                </a:lnTo>
                <a:lnTo>
                  <a:pt x="2120710" y="7303"/>
                </a:lnTo>
                <a:lnTo>
                  <a:pt x="2295335" y="191072"/>
                </a:lnTo>
                <a:lnTo>
                  <a:pt x="1957832" y="512318"/>
                </a:lnTo>
                <a:lnTo>
                  <a:pt x="2130997" y="694563"/>
                </a:lnTo>
                <a:lnTo>
                  <a:pt x="1347915" y="741871"/>
                </a:lnTo>
                <a:lnTo>
                  <a:pt x="1431227" y="0"/>
                </a:lnTo>
                <a:lnTo>
                  <a:pt x="806513" y="0"/>
                </a:lnTo>
                <a:lnTo>
                  <a:pt x="651891" y="9335"/>
                </a:lnTo>
                <a:lnTo>
                  <a:pt x="652907" y="0"/>
                </a:lnTo>
                <a:lnTo>
                  <a:pt x="642747" y="0"/>
                </a:lnTo>
                <a:lnTo>
                  <a:pt x="651637" y="9335"/>
                </a:lnTo>
                <a:lnTo>
                  <a:pt x="651637" y="9335"/>
                </a:lnTo>
                <a:lnTo>
                  <a:pt x="826326" y="193104"/>
                </a:lnTo>
                <a:lnTo>
                  <a:pt x="488760" y="514350"/>
                </a:lnTo>
                <a:lnTo>
                  <a:pt x="835216" y="879030"/>
                </a:lnTo>
                <a:lnTo>
                  <a:pt x="1173036" y="558038"/>
                </a:lnTo>
                <a:lnTo>
                  <a:pt x="1347661" y="742188"/>
                </a:lnTo>
                <a:lnTo>
                  <a:pt x="1347661" y="742188"/>
                </a:lnTo>
                <a:lnTo>
                  <a:pt x="1522349" y="926338"/>
                </a:lnTo>
                <a:lnTo>
                  <a:pt x="1184529" y="1247267"/>
                </a:lnTo>
                <a:lnTo>
                  <a:pt x="1531049" y="1611948"/>
                </a:lnTo>
                <a:lnTo>
                  <a:pt x="1869377" y="1290574"/>
                </a:lnTo>
                <a:lnTo>
                  <a:pt x="2044002" y="1474407"/>
                </a:lnTo>
                <a:lnTo>
                  <a:pt x="2044002" y="1474407"/>
                </a:lnTo>
                <a:lnTo>
                  <a:pt x="2218690" y="1658557"/>
                </a:lnTo>
                <a:lnTo>
                  <a:pt x="1880870" y="1979486"/>
                </a:lnTo>
                <a:lnTo>
                  <a:pt x="2227390" y="2344166"/>
                </a:lnTo>
                <a:lnTo>
                  <a:pt x="2565210" y="2023237"/>
                </a:lnTo>
                <a:lnTo>
                  <a:pt x="2739835" y="2207006"/>
                </a:lnTo>
                <a:lnTo>
                  <a:pt x="2739835" y="2207006"/>
                </a:lnTo>
                <a:lnTo>
                  <a:pt x="2914523" y="2390839"/>
                </a:lnTo>
                <a:lnTo>
                  <a:pt x="2576703" y="2711768"/>
                </a:lnTo>
                <a:lnTo>
                  <a:pt x="2923477" y="3076575"/>
                </a:lnTo>
                <a:lnTo>
                  <a:pt x="3261106" y="2755900"/>
                </a:lnTo>
                <a:lnTo>
                  <a:pt x="3435731" y="2939669"/>
                </a:lnTo>
                <a:lnTo>
                  <a:pt x="3435731" y="2939669"/>
                </a:lnTo>
                <a:lnTo>
                  <a:pt x="3610420" y="3123438"/>
                </a:lnTo>
                <a:lnTo>
                  <a:pt x="3272727" y="3444431"/>
                </a:lnTo>
                <a:lnTo>
                  <a:pt x="3619246" y="3809111"/>
                </a:lnTo>
                <a:lnTo>
                  <a:pt x="3957066" y="3488119"/>
                </a:lnTo>
                <a:lnTo>
                  <a:pt x="4131691" y="3672269"/>
                </a:lnTo>
                <a:lnTo>
                  <a:pt x="4131691" y="3672269"/>
                </a:lnTo>
                <a:lnTo>
                  <a:pt x="4306380" y="3856419"/>
                </a:lnTo>
                <a:lnTo>
                  <a:pt x="3968560" y="4177347"/>
                </a:lnTo>
                <a:lnTo>
                  <a:pt x="4315079" y="4542028"/>
                </a:lnTo>
                <a:lnTo>
                  <a:pt x="4652899" y="4221099"/>
                </a:lnTo>
                <a:lnTo>
                  <a:pt x="4827524" y="4405249"/>
                </a:lnTo>
                <a:lnTo>
                  <a:pt x="4827524" y="4405249"/>
                </a:lnTo>
                <a:lnTo>
                  <a:pt x="5002213" y="4589399"/>
                </a:lnTo>
                <a:lnTo>
                  <a:pt x="4664393" y="4910328"/>
                </a:lnTo>
                <a:lnTo>
                  <a:pt x="5010912" y="5275009"/>
                </a:lnTo>
                <a:lnTo>
                  <a:pt x="5349177" y="4953000"/>
                </a:lnTo>
                <a:lnTo>
                  <a:pt x="5523802" y="5137150"/>
                </a:lnTo>
                <a:lnTo>
                  <a:pt x="5523802" y="5137150"/>
                </a:lnTo>
                <a:lnTo>
                  <a:pt x="5698427" y="5321300"/>
                </a:lnTo>
                <a:lnTo>
                  <a:pt x="5360607" y="5642293"/>
                </a:lnTo>
                <a:lnTo>
                  <a:pt x="5707126" y="6006973"/>
                </a:lnTo>
                <a:lnTo>
                  <a:pt x="6044883" y="5685981"/>
                </a:lnTo>
                <a:lnTo>
                  <a:pt x="6219571" y="5870131"/>
                </a:lnTo>
                <a:lnTo>
                  <a:pt x="6219571" y="5870131"/>
                </a:lnTo>
                <a:lnTo>
                  <a:pt x="6394259" y="6053963"/>
                </a:lnTo>
                <a:lnTo>
                  <a:pt x="6056440" y="6374892"/>
                </a:lnTo>
                <a:lnTo>
                  <a:pt x="6402959" y="6739573"/>
                </a:lnTo>
                <a:lnTo>
                  <a:pt x="6740716" y="6418644"/>
                </a:lnTo>
                <a:lnTo>
                  <a:pt x="6915404" y="6602794"/>
                </a:lnTo>
                <a:lnTo>
                  <a:pt x="6915404" y="6602794"/>
                </a:lnTo>
                <a:lnTo>
                  <a:pt x="7090029" y="6786944"/>
                </a:lnTo>
                <a:lnTo>
                  <a:pt x="7014972" y="6858000"/>
                </a:lnTo>
                <a:lnTo>
                  <a:pt x="7665403" y="6858000"/>
                </a:lnTo>
                <a:lnTo>
                  <a:pt x="7699312" y="6554915"/>
                </a:lnTo>
                <a:lnTo>
                  <a:pt x="7872476" y="6737096"/>
                </a:lnTo>
                <a:lnTo>
                  <a:pt x="8210296" y="6416167"/>
                </a:lnTo>
                <a:lnTo>
                  <a:pt x="8384921" y="6600000"/>
                </a:lnTo>
                <a:lnTo>
                  <a:pt x="8384921" y="6600000"/>
                </a:lnTo>
                <a:lnTo>
                  <a:pt x="8559609" y="6783832"/>
                </a:lnTo>
                <a:lnTo>
                  <a:pt x="8481885" y="6858000"/>
                </a:lnTo>
                <a:lnTo>
                  <a:pt x="9134284" y="6858000"/>
                </a:lnTo>
                <a:lnTo>
                  <a:pt x="9168447" y="6553200"/>
                </a:lnTo>
                <a:lnTo>
                  <a:pt x="9341548" y="6735381"/>
                </a:lnTo>
                <a:lnTo>
                  <a:pt x="9679369" y="6414453"/>
                </a:lnTo>
                <a:lnTo>
                  <a:pt x="9853994" y="6598285"/>
                </a:lnTo>
                <a:lnTo>
                  <a:pt x="9853994" y="6598285"/>
                </a:lnTo>
                <a:lnTo>
                  <a:pt x="10028682" y="6782435"/>
                </a:lnTo>
                <a:lnTo>
                  <a:pt x="9948672" y="6858635"/>
                </a:lnTo>
                <a:lnTo>
                  <a:pt x="10602722" y="6858635"/>
                </a:lnTo>
                <a:lnTo>
                  <a:pt x="10637075" y="6551486"/>
                </a:lnTo>
                <a:lnTo>
                  <a:pt x="10810240" y="6733668"/>
                </a:lnTo>
                <a:lnTo>
                  <a:pt x="11147996" y="6412738"/>
                </a:lnTo>
                <a:lnTo>
                  <a:pt x="11322621" y="6596888"/>
                </a:lnTo>
                <a:lnTo>
                  <a:pt x="11322621" y="6596888"/>
                </a:lnTo>
                <a:lnTo>
                  <a:pt x="11497246" y="6781038"/>
                </a:lnTo>
                <a:lnTo>
                  <a:pt x="11415776" y="6858000"/>
                </a:lnTo>
                <a:lnTo>
                  <a:pt x="11635676" y="6858000"/>
                </a:lnTo>
                <a:lnTo>
                  <a:pt x="11635676" y="6577013"/>
                </a:lnTo>
                <a:lnTo>
                  <a:pt x="11323320" y="6596063"/>
                </a:lnTo>
                <a:lnTo>
                  <a:pt x="11410569" y="5816600"/>
                </a:lnTo>
                <a:lnTo>
                  <a:pt x="11583733" y="5998845"/>
                </a:lnTo>
                <a:lnTo>
                  <a:pt x="11635676" y="5949442"/>
                </a:lnTo>
                <a:lnTo>
                  <a:pt x="11635676" y="5114608"/>
                </a:lnTo>
                <a:lnTo>
                  <a:pt x="11400345" y="5128832"/>
                </a:lnTo>
                <a:lnTo>
                  <a:pt x="11487595" y="4349179"/>
                </a:lnTo>
                <a:lnTo>
                  <a:pt x="11635676" y="4505008"/>
                </a:lnTo>
                <a:lnTo>
                  <a:pt x="11635676" y="3861372"/>
                </a:lnTo>
                <a:lnTo>
                  <a:pt x="11314240" y="4166743"/>
                </a:lnTo>
                <a:lnTo>
                  <a:pt x="11487404" y="4348988"/>
                </a:lnTo>
                <a:lnTo>
                  <a:pt x="10704322" y="4396296"/>
                </a:lnTo>
                <a:lnTo>
                  <a:pt x="10791634" y="3616706"/>
                </a:lnTo>
                <a:lnTo>
                  <a:pt x="10964735" y="3798951"/>
                </a:lnTo>
                <a:lnTo>
                  <a:pt x="11302556" y="3477959"/>
                </a:lnTo>
                <a:lnTo>
                  <a:pt x="11477181" y="3661791"/>
                </a:lnTo>
                <a:lnTo>
                  <a:pt x="11477181" y="3661791"/>
                </a:lnTo>
                <a:lnTo>
                  <a:pt x="11635676" y="3828606"/>
                </a:lnTo>
                <a:lnTo>
                  <a:pt x="11635676" y="3652203"/>
                </a:lnTo>
                <a:lnTo>
                  <a:pt x="11477434" y="3661791"/>
                </a:lnTo>
                <a:lnTo>
                  <a:pt x="11564683" y="2882138"/>
                </a:lnTo>
                <a:lnTo>
                  <a:pt x="11635676" y="2956878"/>
                </a:lnTo>
                <a:lnTo>
                  <a:pt x="11635676" y="2467483"/>
                </a:lnTo>
                <a:lnTo>
                  <a:pt x="11391329" y="2699703"/>
                </a:lnTo>
                <a:lnTo>
                  <a:pt x="11564493" y="2881948"/>
                </a:lnTo>
                <a:lnTo>
                  <a:pt x="10781411" y="2929255"/>
                </a:lnTo>
                <a:lnTo>
                  <a:pt x="10868660" y="2149602"/>
                </a:lnTo>
                <a:lnTo>
                  <a:pt x="11041824" y="2331847"/>
                </a:lnTo>
                <a:lnTo>
                  <a:pt x="11379581" y="2010918"/>
                </a:lnTo>
                <a:lnTo>
                  <a:pt x="11554206" y="2194687"/>
                </a:lnTo>
                <a:lnTo>
                  <a:pt x="11554206" y="2194687"/>
                </a:lnTo>
                <a:lnTo>
                  <a:pt x="11635676" y="2280412"/>
                </a:lnTo>
                <a:lnTo>
                  <a:pt x="11635676" y="2189798"/>
                </a:lnTo>
                <a:lnTo>
                  <a:pt x="11554460" y="2194687"/>
                </a:lnTo>
                <a:lnTo>
                  <a:pt x="11635676" y="1469009"/>
                </a:lnTo>
                <a:lnTo>
                  <a:pt x="11635676" y="1415225"/>
                </a:lnTo>
                <a:lnTo>
                  <a:pt x="10858436" y="1462215"/>
                </a:lnTo>
                <a:lnTo>
                  <a:pt x="10945685" y="682562"/>
                </a:lnTo>
                <a:lnTo>
                  <a:pt x="11118850" y="864807"/>
                </a:lnTo>
                <a:lnTo>
                  <a:pt x="11456607" y="543814"/>
                </a:lnTo>
                <a:lnTo>
                  <a:pt x="11631295" y="727964"/>
                </a:lnTo>
                <a:lnTo>
                  <a:pt x="11631295" y="727964"/>
                </a:lnTo>
                <a:lnTo>
                  <a:pt x="11635486" y="732409"/>
                </a:lnTo>
                <a:lnTo>
                  <a:pt x="11635486" y="727520"/>
                </a:lnTo>
                <a:lnTo>
                  <a:pt x="11631295" y="727520"/>
                </a:lnTo>
                <a:lnTo>
                  <a:pt x="11635486" y="690245"/>
                </a:lnTo>
                <a:close/>
                <a:moveTo>
                  <a:pt x="9476676" y="684594"/>
                </a:moveTo>
                <a:lnTo>
                  <a:pt x="9649841" y="866838"/>
                </a:lnTo>
                <a:lnTo>
                  <a:pt x="9987534" y="546100"/>
                </a:lnTo>
                <a:lnTo>
                  <a:pt x="10162159" y="730250"/>
                </a:lnTo>
                <a:lnTo>
                  <a:pt x="10162159" y="730250"/>
                </a:lnTo>
                <a:lnTo>
                  <a:pt x="10336784" y="914083"/>
                </a:lnTo>
                <a:lnTo>
                  <a:pt x="9999028" y="1235012"/>
                </a:lnTo>
                <a:lnTo>
                  <a:pt x="10172192" y="1417257"/>
                </a:lnTo>
                <a:lnTo>
                  <a:pt x="9389110" y="1464628"/>
                </a:lnTo>
                <a:close/>
                <a:moveTo>
                  <a:pt x="10095420" y="2883980"/>
                </a:moveTo>
                <a:lnTo>
                  <a:pt x="9312402" y="2931287"/>
                </a:lnTo>
                <a:lnTo>
                  <a:pt x="9399651" y="2151634"/>
                </a:lnTo>
                <a:lnTo>
                  <a:pt x="9572752" y="2333879"/>
                </a:lnTo>
                <a:lnTo>
                  <a:pt x="9910572" y="2012950"/>
                </a:lnTo>
                <a:lnTo>
                  <a:pt x="10085197" y="2196719"/>
                </a:lnTo>
                <a:lnTo>
                  <a:pt x="10085197" y="2196719"/>
                </a:lnTo>
                <a:lnTo>
                  <a:pt x="10259885" y="2380552"/>
                </a:lnTo>
                <a:lnTo>
                  <a:pt x="9922066" y="2701481"/>
                </a:lnTo>
                <a:close/>
                <a:moveTo>
                  <a:pt x="10018395" y="4350830"/>
                </a:moveTo>
                <a:lnTo>
                  <a:pt x="9235376" y="4398328"/>
                </a:lnTo>
                <a:lnTo>
                  <a:pt x="9322625" y="3618738"/>
                </a:lnTo>
                <a:lnTo>
                  <a:pt x="9495790" y="3800983"/>
                </a:lnTo>
                <a:lnTo>
                  <a:pt x="9833420" y="3479800"/>
                </a:lnTo>
                <a:lnTo>
                  <a:pt x="10008108" y="3663950"/>
                </a:lnTo>
                <a:lnTo>
                  <a:pt x="10008108" y="3663950"/>
                </a:lnTo>
                <a:lnTo>
                  <a:pt x="10182796" y="3848100"/>
                </a:lnTo>
                <a:lnTo>
                  <a:pt x="9844976" y="4168775"/>
                </a:lnTo>
                <a:close/>
                <a:moveTo>
                  <a:pt x="9245283" y="5085588"/>
                </a:moveTo>
                <a:lnTo>
                  <a:pt x="8462200" y="5132896"/>
                </a:lnTo>
                <a:lnTo>
                  <a:pt x="8549576" y="4353243"/>
                </a:lnTo>
                <a:lnTo>
                  <a:pt x="8722741" y="4535488"/>
                </a:lnTo>
                <a:lnTo>
                  <a:pt x="9060497" y="4214559"/>
                </a:lnTo>
                <a:lnTo>
                  <a:pt x="9235376" y="4398391"/>
                </a:lnTo>
                <a:lnTo>
                  <a:pt x="9235376" y="4398391"/>
                </a:lnTo>
                <a:lnTo>
                  <a:pt x="9410001" y="4582224"/>
                </a:lnTo>
                <a:lnTo>
                  <a:pt x="9072245" y="4903153"/>
                </a:lnTo>
                <a:close/>
                <a:moveTo>
                  <a:pt x="7776210" y="5087620"/>
                </a:moveTo>
                <a:lnTo>
                  <a:pt x="6993128" y="5134928"/>
                </a:lnTo>
                <a:lnTo>
                  <a:pt x="7080377" y="4355275"/>
                </a:lnTo>
                <a:lnTo>
                  <a:pt x="7253542" y="4537520"/>
                </a:lnTo>
                <a:lnTo>
                  <a:pt x="7591298" y="4216400"/>
                </a:lnTo>
                <a:lnTo>
                  <a:pt x="7765923" y="4400550"/>
                </a:lnTo>
                <a:lnTo>
                  <a:pt x="7765923" y="4400550"/>
                </a:lnTo>
                <a:lnTo>
                  <a:pt x="7940548" y="4584700"/>
                </a:lnTo>
                <a:lnTo>
                  <a:pt x="7602792" y="4905629"/>
                </a:lnTo>
                <a:close/>
                <a:moveTo>
                  <a:pt x="5688140" y="2890076"/>
                </a:moveTo>
                <a:lnTo>
                  <a:pt x="4905058" y="2937383"/>
                </a:lnTo>
                <a:lnTo>
                  <a:pt x="4992307" y="2157730"/>
                </a:lnTo>
                <a:lnTo>
                  <a:pt x="5165471" y="2339975"/>
                </a:lnTo>
                <a:lnTo>
                  <a:pt x="5503228" y="2019300"/>
                </a:lnTo>
                <a:lnTo>
                  <a:pt x="5677916" y="2203069"/>
                </a:lnTo>
                <a:lnTo>
                  <a:pt x="5677916" y="2203069"/>
                </a:lnTo>
                <a:lnTo>
                  <a:pt x="5852541" y="2386902"/>
                </a:lnTo>
                <a:lnTo>
                  <a:pt x="5514785" y="2707831"/>
                </a:lnTo>
                <a:close/>
                <a:moveTo>
                  <a:pt x="5688140" y="2890076"/>
                </a:moveTo>
                <a:lnTo>
                  <a:pt x="5861304" y="3072321"/>
                </a:lnTo>
                <a:lnTo>
                  <a:pt x="6199061" y="2751392"/>
                </a:lnTo>
                <a:lnTo>
                  <a:pt x="6373686" y="2935161"/>
                </a:lnTo>
                <a:lnTo>
                  <a:pt x="6373686" y="2935161"/>
                </a:lnTo>
                <a:lnTo>
                  <a:pt x="6548311" y="3118930"/>
                </a:lnTo>
                <a:lnTo>
                  <a:pt x="6210554" y="3439922"/>
                </a:lnTo>
                <a:lnTo>
                  <a:pt x="6384227" y="3622548"/>
                </a:lnTo>
                <a:lnTo>
                  <a:pt x="5601145" y="3669919"/>
                </a:lnTo>
                <a:close/>
                <a:moveTo>
                  <a:pt x="9322118" y="3618294"/>
                </a:moveTo>
                <a:lnTo>
                  <a:pt x="8539035" y="3665665"/>
                </a:lnTo>
                <a:lnTo>
                  <a:pt x="8626284" y="2886012"/>
                </a:lnTo>
                <a:lnTo>
                  <a:pt x="8799449" y="3068257"/>
                </a:lnTo>
                <a:lnTo>
                  <a:pt x="9137206" y="2747328"/>
                </a:lnTo>
                <a:lnTo>
                  <a:pt x="9311894" y="2931097"/>
                </a:lnTo>
                <a:lnTo>
                  <a:pt x="9311894" y="2931097"/>
                </a:lnTo>
                <a:lnTo>
                  <a:pt x="9486583" y="3114866"/>
                </a:lnTo>
                <a:lnTo>
                  <a:pt x="9148762" y="3435858"/>
                </a:lnTo>
                <a:close/>
                <a:moveTo>
                  <a:pt x="8452930" y="2703894"/>
                </a:moveTo>
                <a:lnTo>
                  <a:pt x="8626094" y="2886139"/>
                </a:lnTo>
                <a:lnTo>
                  <a:pt x="7843012" y="2933446"/>
                </a:lnTo>
                <a:lnTo>
                  <a:pt x="7930261" y="2153793"/>
                </a:lnTo>
                <a:lnTo>
                  <a:pt x="8103426" y="2336038"/>
                </a:lnTo>
                <a:lnTo>
                  <a:pt x="8441245" y="2015109"/>
                </a:lnTo>
                <a:lnTo>
                  <a:pt x="8615870" y="2198878"/>
                </a:lnTo>
                <a:lnTo>
                  <a:pt x="8615870" y="2198878"/>
                </a:lnTo>
                <a:lnTo>
                  <a:pt x="8790876" y="2382838"/>
                </a:lnTo>
                <a:close/>
                <a:moveTo>
                  <a:pt x="8017637" y="3117469"/>
                </a:moveTo>
                <a:lnTo>
                  <a:pt x="7679881" y="3438462"/>
                </a:lnTo>
                <a:lnTo>
                  <a:pt x="7853046" y="3620643"/>
                </a:lnTo>
                <a:lnTo>
                  <a:pt x="7070027" y="3667887"/>
                </a:lnTo>
                <a:lnTo>
                  <a:pt x="7157276" y="2888234"/>
                </a:lnTo>
                <a:lnTo>
                  <a:pt x="7330440" y="3070479"/>
                </a:lnTo>
                <a:lnTo>
                  <a:pt x="7668324" y="2749550"/>
                </a:lnTo>
                <a:lnTo>
                  <a:pt x="7843012" y="2933319"/>
                </a:lnTo>
                <a:lnTo>
                  <a:pt x="7843012" y="2933319"/>
                </a:lnTo>
                <a:close/>
                <a:moveTo>
                  <a:pt x="6983858" y="2705926"/>
                </a:moveTo>
                <a:lnTo>
                  <a:pt x="7157021" y="2888171"/>
                </a:lnTo>
                <a:lnTo>
                  <a:pt x="6373940" y="2935478"/>
                </a:lnTo>
                <a:lnTo>
                  <a:pt x="6461189" y="2155825"/>
                </a:lnTo>
                <a:lnTo>
                  <a:pt x="6634353" y="2338070"/>
                </a:lnTo>
                <a:lnTo>
                  <a:pt x="6972109" y="2017141"/>
                </a:lnTo>
                <a:lnTo>
                  <a:pt x="7146798" y="2200910"/>
                </a:lnTo>
                <a:lnTo>
                  <a:pt x="7146798" y="2200910"/>
                </a:lnTo>
                <a:lnTo>
                  <a:pt x="7321423" y="2384743"/>
                </a:lnTo>
                <a:close/>
                <a:moveTo>
                  <a:pt x="6384227" y="3622802"/>
                </a:moveTo>
                <a:lnTo>
                  <a:pt x="6557391" y="3805047"/>
                </a:lnTo>
                <a:lnTo>
                  <a:pt x="6895147" y="3484055"/>
                </a:lnTo>
                <a:lnTo>
                  <a:pt x="7069772" y="3668205"/>
                </a:lnTo>
                <a:lnTo>
                  <a:pt x="7069772" y="3668205"/>
                </a:lnTo>
                <a:lnTo>
                  <a:pt x="7244397" y="3852355"/>
                </a:lnTo>
                <a:lnTo>
                  <a:pt x="6906641" y="4173284"/>
                </a:lnTo>
                <a:lnTo>
                  <a:pt x="7079806" y="4355529"/>
                </a:lnTo>
                <a:lnTo>
                  <a:pt x="6296724" y="4402836"/>
                </a:lnTo>
                <a:close/>
                <a:moveTo>
                  <a:pt x="7766177" y="4400550"/>
                </a:moveTo>
                <a:lnTo>
                  <a:pt x="7853426" y="3620961"/>
                </a:lnTo>
                <a:lnTo>
                  <a:pt x="8026591" y="3803206"/>
                </a:lnTo>
                <a:lnTo>
                  <a:pt x="8364347" y="3482213"/>
                </a:lnTo>
                <a:lnTo>
                  <a:pt x="8539035" y="3666046"/>
                </a:lnTo>
                <a:lnTo>
                  <a:pt x="8539035" y="3666046"/>
                </a:lnTo>
                <a:lnTo>
                  <a:pt x="8713660" y="3849878"/>
                </a:lnTo>
                <a:lnTo>
                  <a:pt x="8375904" y="4170807"/>
                </a:lnTo>
                <a:lnTo>
                  <a:pt x="8549069" y="4353052"/>
                </a:lnTo>
                <a:close/>
                <a:moveTo>
                  <a:pt x="9214485" y="1280605"/>
                </a:moveTo>
                <a:lnTo>
                  <a:pt x="9389110" y="1464755"/>
                </a:lnTo>
                <a:lnTo>
                  <a:pt x="9389110" y="1464755"/>
                </a:lnTo>
                <a:lnTo>
                  <a:pt x="9563798" y="1648587"/>
                </a:lnTo>
                <a:lnTo>
                  <a:pt x="9226042" y="1969516"/>
                </a:lnTo>
                <a:lnTo>
                  <a:pt x="9399143" y="2151761"/>
                </a:lnTo>
                <a:lnTo>
                  <a:pt x="8616124" y="2199069"/>
                </a:lnTo>
                <a:lnTo>
                  <a:pt x="8703373" y="1419479"/>
                </a:lnTo>
                <a:lnTo>
                  <a:pt x="8876474" y="1601661"/>
                </a:lnTo>
                <a:close/>
                <a:moveTo>
                  <a:pt x="8007541" y="686816"/>
                </a:moveTo>
                <a:lnTo>
                  <a:pt x="8180642" y="869061"/>
                </a:lnTo>
                <a:lnTo>
                  <a:pt x="8518461" y="548069"/>
                </a:lnTo>
                <a:lnTo>
                  <a:pt x="8693086" y="732219"/>
                </a:lnTo>
                <a:lnTo>
                  <a:pt x="8693086" y="732219"/>
                </a:lnTo>
                <a:lnTo>
                  <a:pt x="8867775" y="916369"/>
                </a:lnTo>
                <a:lnTo>
                  <a:pt x="8530526" y="1236663"/>
                </a:lnTo>
                <a:lnTo>
                  <a:pt x="8703628" y="1418908"/>
                </a:lnTo>
                <a:lnTo>
                  <a:pt x="7920609" y="1466279"/>
                </a:lnTo>
                <a:close/>
                <a:moveTo>
                  <a:pt x="7745413" y="1282700"/>
                </a:moveTo>
                <a:lnTo>
                  <a:pt x="7920038" y="1466533"/>
                </a:lnTo>
                <a:lnTo>
                  <a:pt x="7920038" y="1466533"/>
                </a:lnTo>
                <a:lnTo>
                  <a:pt x="8094726" y="1650365"/>
                </a:lnTo>
                <a:lnTo>
                  <a:pt x="7756907" y="1971294"/>
                </a:lnTo>
                <a:lnTo>
                  <a:pt x="7930070" y="2153539"/>
                </a:lnTo>
                <a:lnTo>
                  <a:pt x="7146989" y="2200847"/>
                </a:lnTo>
                <a:lnTo>
                  <a:pt x="7234238" y="1421257"/>
                </a:lnTo>
                <a:lnTo>
                  <a:pt x="7407402" y="1603439"/>
                </a:lnTo>
                <a:close/>
                <a:moveTo>
                  <a:pt x="6538405" y="688912"/>
                </a:moveTo>
                <a:lnTo>
                  <a:pt x="6711570" y="871157"/>
                </a:lnTo>
                <a:lnTo>
                  <a:pt x="7049389" y="550164"/>
                </a:lnTo>
                <a:lnTo>
                  <a:pt x="7224014" y="734314"/>
                </a:lnTo>
                <a:lnTo>
                  <a:pt x="7224014" y="734314"/>
                </a:lnTo>
                <a:lnTo>
                  <a:pt x="7398703" y="918464"/>
                </a:lnTo>
                <a:lnTo>
                  <a:pt x="7060883" y="1239393"/>
                </a:lnTo>
                <a:lnTo>
                  <a:pt x="7234047" y="1421638"/>
                </a:lnTo>
                <a:lnTo>
                  <a:pt x="6450965" y="1469009"/>
                </a:lnTo>
                <a:close/>
                <a:moveTo>
                  <a:pt x="6276277" y="1284478"/>
                </a:moveTo>
                <a:lnTo>
                  <a:pt x="6450965" y="1468311"/>
                </a:lnTo>
                <a:lnTo>
                  <a:pt x="6450965" y="1468311"/>
                </a:lnTo>
                <a:lnTo>
                  <a:pt x="6625590" y="1652143"/>
                </a:lnTo>
                <a:lnTo>
                  <a:pt x="6287833" y="1973072"/>
                </a:lnTo>
                <a:lnTo>
                  <a:pt x="6460998" y="2155317"/>
                </a:lnTo>
                <a:lnTo>
                  <a:pt x="5678107" y="2202815"/>
                </a:lnTo>
                <a:lnTo>
                  <a:pt x="5765356" y="1423226"/>
                </a:lnTo>
                <a:lnTo>
                  <a:pt x="5938520" y="1605407"/>
                </a:lnTo>
                <a:close/>
                <a:moveTo>
                  <a:pt x="5069332" y="690690"/>
                </a:moveTo>
                <a:lnTo>
                  <a:pt x="5242497" y="872935"/>
                </a:lnTo>
                <a:lnTo>
                  <a:pt x="5580253" y="551942"/>
                </a:lnTo>
                <a:lnTo>
                  <a:pt x="5754942" y="736092"/>
                </a:lnTo>
                <a:lnTo>
                  <a:pt x="5754942" y="736092"/>
                </a:lnTo>
                <a:lnTo>
                  <a:pt x="5929567" y="919925"/>
                </a:lnTo>
                <a:lnTo>
                  <a:pt x="5591810" y="1240854"/>
                </a:lnTo>
                <a:lnTo>
                  <a:pt x="5764975" y="1423099"/>
                </a:lnTo>
                <a:lnTo>
                  <a:pt x="4981893" y="1470470"/>
                </a:lnTo>
                <a:close/>
                <a:moveTo>
                  <a:pt x="4807204" y="1286510"/>
                </a:moveTo>
                <a:lnTo>
                  <a:pt x="4981893" y="1470660"/>
                </a:lnTo>
                <a:lnTo>
                  <a:pt x="4981893" y="1470660"/>
                </a:lnTo>
                <a:lnTo>
                  <a:pt x="5156518" y="1654492"/>
                </a:lnTo>
                <a:lnTo>
                  <a:pt x="4818952" y="1975295"/>
                </a:lnTo>
                <a:lnTo>
                  <a:pt x="4992116" y="2157540"/>
                </a:lnTo>
                <a:lnTo>
                  <a:pt x="4209034" y="2204847"/>
                </a:lnTo>
                <a:lnTo>
                  <a:pt x="4296283" y="1425258"/>
                </a:lnTo>
                <a:lnTo>
                  <a:pt x="4469448" y="1607439"/>
                </a:lnTo>
                <a:close/>
                <a:moveTo>
                  <a:pt x="3600260" y="692722"/>
                </a:moveTo>
                <a:lnTo>
                  <a:pt x="3773424" y="874966"/>
                </a:lnTo>
                <a:lnTo>
                  <a:pt x="4110927" y="553974"/>
                </a:lnTo>
                <a:lnTo>
                  <a:pt x="4285615" y="738124"/>
                </a:lnTo>
                <a:lnTo>
                  <a:pt x="4285615" y="738124"/>
                </a:lnTo>
                <a:lnTo>
                  <a:pt x="4460240" y="921957"/>
                </a:lnTo>
                <a:lnTo>
                  <a:pt x="4122484" y="1242886"/>
                </a:lnTo>
                <a:lnTo>
                  <a:pt x="4295648" y="1425131"/>
                </a:lnTo>
                <a:lnTo>
                  <a:pt x="3512566" y="1472502"/>
                </a:lnTo>
                <a:close/>
                <a:moveTo>
                  <a:pt x="2043938" y="1474407"/>
                </a:moveTo>
                <a:lnTo>
                  <a:pt x="2131187" y="694754"/>
                </a:lnTo>
                <a:lnTo>
                  <a:pt x="2304352" y="876999"/>
                </a:lnTo>
                <a:lnTo>
                  <a:pt x="2642108" y="556006"/>
                </a:lnTo>
                <a:lnTo>
                  <a:pt x="2816733" y="740156"/>
                </a:lnTo>
                <a:lnTo>
                  <a:pt x="2816733" y="740156"/>
                </a:lnTo>
                <a:lnTo>
                  <a:pt x="2991358" y="924306"/>
                </a:lnTo>
                <a:lnTo>
                  <a:pt x="2653856" y="1244600"/>
                </a:lnTo>
                <a:lnTo>
                  <a:pt x="2827020" y="1426845"/>
                </a:lnTo>
                <a:close/>
                <a:moveTo>
                  <a:pt x="2739961" y="2206879"/>
                </a:moveTo>
                <a:lnTo>
                  <a:pt x="2827211" y="1427290"/>
                </a:lnTo>
                <a:lnTo>
                  <a:pt x="3000375" y="1609471"/>
                </a:lnTo>
                <a:lnTo>
                  <a:pt x="3338132" y="1288542"/>
                </a:lnTo>
                <a:lnTo>
                  <a:pt x="3512757" y="1472692"/>
                </a:lnTo>
                <a:lnTo>
                  <a:pt x="3512757" y="1472692"/>
                </a:lnTo>
                <a:lnTo>
                  <a:pt x="3687382" y="1656842"/>
                </a:lnTo>
                <a:lnTo>
                  <a:pt x="3349625" y="1977771"/>
                </a:lnTo>
                <a:lnTo>
                  <a:pt x="3522726" y="2160016"/>
                </a:lnTo>
                <a:close/>
                <a:moveTo>
                  <a:pt x="3435985" y="2939415"/>
                </a:moveTo>
                <a:lnTo>
                  <a:pt x="3523234" y="2159762"/>
                </a:lnTo>
                <a:lnTo>
                  <a:pt x="3696398" y="2342007"/>
                </a:lnTo>
                <a:lnTo>
                  <a:pt x="4034155" y="2021078"/>
                </a:lnTo>
                <a:lnTo>
                  <a:pt x="4208780" y="2204847"/>
                </a:lnTo>
                <a:lnTo>
                  <a:pt x="4208780" y="2204847"/>
                </a:lnTo>
                <a:lnTo>
                  <a:pt x="4383977" y="2388934"/>
                </a:lnTo>
                <a:lnTo>
                  <a:pt x="4046220" y="2709863"/>
                </a:lnTo>
                <a:lnTo>
                  <a:pt x="4218877" y="2892108"/>
                </a:lnTo>
                <a:close/>
                <a:moveTo>
                  <a:pt x="4132009" y="3671951"/>
                </a:moveTo>
                <a:lnTo>
                  <a:pt x="4219258" y="2892298"/>
                </a:lnTo>
                <a:lnTo>
                  <a:pt x="4392359" y="3074543"/>
                </a:lnTo>
                <a:lnTo>
                  <a:pt x="4730179" y="2753614"/>
                </a:lnTo>
                <a:lnTo>
                  <a:pt x="4904677" y="2937383"/>
                </a:lnTo>
                <a:lnTo>
                  <a:pt x="4904677" y="2937383"/>
                </a:lnTo>
                <a:lnTo>
                  <a:pt x="5079365" y="3121152"/>
                </a:lnTo>
                <a:lnTo>
                  <a:pt x="4741609" y="3442145"/>
                </a:lnTo>
                <a:lnTo>
                  <a:pt x="4914710" y="3624326"/>
                </a:lnTo>
                <a:close/>
                <a:moveTo>
                  <a:pt x="4828032" y="4404424"/>
                </a:moveTo>
                <a:lnTo>
                  <a:pt x="4915281" y="3624834"/>
                </a:lnTo>
                <a:lnTo>
                  <a:pt x="5088382" y="3807079"/>
                </a:lnTo>
                <a:lnTo>
                  <a:pt x="5426202" y="3486150"/>
                </a:lnTo>
                <a:lnTo>
                  <a:pt x="5600827" y="3670300"/>
                </a:lnTo>
                <a:lnTo>
                  <a:pt x="5600827" y="3670300"/>
                </a:lnTo>
                <a:lnTo>
                  <a:pt x="5775516" y="3854133"/>
                </a:lnTo>
                <a:lnTo>
                  <a:pt x="5438077" y="4174871"/>
                </a:lnTo>
                <a:lnTo>
                  <a:pt x="5611178" y="4357116"/>
                </a:lnTo>
                <a:close/>
                <a:moveTo>
                  <a:pt x="5524056" y="5137150"/>
                </a:moveTo>
                <a:lnTo>
                  <a:pt x="5611305" y="4357497"/>
                </a:lnTo>
                <a:lnTo>
                  <a:pt x="5784406" y="4539742"/>
                </a:lnTo>
                <a:lnTo>
                  <a:pt x="6122226" y="4218813"/>
                </a:lnTo>
                <a:lnTo>
                  <a:pt x="6296851" y="4402646"/>
                </a:lnTo>
                <a:lnTo>
                  <a:pt x="6296851" y="4402646"/>
                </a:lnTo>
                <a:lnTo>
                  <a:pt x="6471539" y="4586478"/>
                </a:lnTo>
                <a:lnTo>
                  <a:pt x="6133720" y="4907407"/>
                </a:lnTo>
                <a:lnTo>
                  <a:pt x="6306883" y="5089652"/>
                </a:lnTo>
                <a:close/>
                <a:moveTo>
                  <a:pt x="6220016" y="5869686"/>
                </a:moveTo>
                <a:lnTo>
                  <a:pt x="6307328" y="5090033"/>
                </a:lnTo>
                <a:lnTo>
                  <a:pt x="6480429" y="5272278"/>
                </a:lnTo>
                <a:lnTo>
                  <a:pt x="6818249" y="4951349"/>
                </a:lnTo>
                <a:lnTo>
                  <a:pt x="6992874" y="5135118"/>
                </a:lnTo>
                <a:lnTo>
                  <a:pt x="6992874" y="5135118"/>
                </a:lnTo>
                <a:lnTo>
                  <a:pt x="7167563" y="5318887"/>
                </a:lnTo>
                <a:lnTo>
                  <a:pt x="6829743" y="5639880"/>
                </a:lnTo>
                <a:lnTo>
                  <a:pt x="7002908" y="5822061"/>
                </a:lnTo>
                <a:close/>
                <a:moveTo>
                  <a:pt x="7525957" y="6372606"/>
                </a:moveTo>
                <a:lnTo>
                  <a:pt x="7699121" y="6554851"/>
                </a:lnTo>
                <a:lnTo>
                  <a:pt x="6916039" y="6602159"/>
                </a:lnTo>
                <a:lnTo>
                  <a:pt x="7003288" y="5822569"/>
                </a:lnTo>
                <a:lnTo>
                  <a:pt x="7176453" y="6004814"/>
                </a:lnTo>
                <a:lnTo>
                  <a:pt x="7514272" y="5683822"/>
                </a:lnTo>
                <a:lnTo>
                  <a:pt x="7688897" y="5867972"/>
                </a:lnTo>
                <a:lnTo>
                  <a:pt x="7688897" y="5867972"/>
                </a:lnTo>
                <a:lnTo>
                  <a:pt x="7863777" y="6051550"/>
                </a:lnTo>
                <a:close/>
                <a:moveTo>
                  <a:pt x="7689152" y="5867400"/>
                </a:moveTo>
                <a:lnTo>
                  <a:pt x="7776401" y="5087747"/>
                </a:lnTo>
                <a:lnTo>
                  <a:pt x="7949565" y="5269992"/>
                </a:lnTo>
                <a:lnTo>
                  <a:pt x="8287321" y="4949063"/>
                </a:lnTo>
                <a:lnTo>
                  <a:pt x="8461946" y="5132832"/>
                </a:lnTo>
                <a:lnTo>
                  <a:pt x="8461946" y="5132832"/>
                </a:lnTo>
                <a:lnTo>
                  <a:pt x="8636571" y="5316601"/>
                </a:lnTo>
                <a:lnTo>
                  <a:pt x="8298815" y="5637594"/>
                </a:lnTo>
                <a:lnTo>
                  <a:pt x="8471916" y="5819775"/>
                </a:lnTo>
                <a:close/>
                <a:moveTo>
                  <a:pt x="8995093" y="6370320"/>
                </a:moveTo>
                <a:lnTo>
                  <a:pt x="9168194" y="6552565"/>
                </a:lnTo>
                <a:lnTo>
                  <a:pt x="8385175" y="6599873"/>
                </a:lnTo>
                <a:lnTo>
                  <a:pt x="8472424" y="5820283"/>
                </a:lnTo>
                <a:lnTo>
                  <a:pt x="8645588" y="6002528"/>
                </a:lnTo>
                <a:lnTo>
                  <a:pt x="8983345" y="5681536"/>
                </a:lnTo>
                <a:lnTo>
                  <a:pt x="9157970" y="5865686"/>
                </a:lnTo>
                <a:lnTo>
                  <a:pt x="9157970" y="5865686"/>
                </a:lnTo>
                <a:lnTo>
                  <a:pt x="9332595" y="6049518"/>
                </a:lnTo>
                <a:close/>
                <a:moveTo>
                  <a:pt x="9158224" y="5865368"/>
                </a:moveTo>
                <a:lnTo>
                  <a:pt x="9245473" y="5085715"/>
                </a:lnTo>
                <a:lnTo>
                  <a:pt x="9418637" y="5267960"/>
                </a:lnTo>
                <a:lnTo>
                  <a:pt x="9756394" y="4947031"/>
                </a:lnTo>
                <a:lnTo>
                  <a:pt x="9931083" y="5130800"/>
                </a:lnTo>
                <a:lnTo>
                  <a:pt x="9931083" y="5130800"/>
                </a:lnTo>
                <a:lnTo>
                  <a:pt x="10105708" y="5314569"/>
                </a:lnTo>
                <a:lnTo>
                  <a:pt x="9767951" y="5635562"/>
                </a:lnTo>
                <a:lnTo>
                  <a:pt x="9941116" y="5817743"/>
                </a:lnTo>
                <a:close/>
                <a:moveTo>
                  <a:pt x="10464165" y="6368288"/>
                </a:moveTo>
                <a:lnTo>
                  <a:pt x="10637330" y="6550533"/>
                </a:lnTo>
                <a:lnTo>
                  <a:pt x="9854247" y="6597650"/>
                </a:lnTo>
                <a:lnTo>
                  <a:pt x="9941496" y="5818061"/>
                </a:lnTo>
                <a:lnTo>
                  <a:pt x="10114661" y="6000306"/>
                </a:lnTo>
                <a:lnTo>
                  <a:pt x="10452418" y="5679313"/>
                </a:lnTo>
                <a:lnTo>
                  <a:pt x="10627106" y="5863463"/>
                </a:lnTo>
                <a:lnTo>
                  <a:pt x="10627106" y="5863463"/>
                </a:lnTo>
                <a:lnTo>
                  <a:pt x="10801731" y="6047613"/>
                </a:lnTo>
                <a:close/>
                <a:moveTo>
                  <a:pt x="11225467" y="4945063"/>
                </a:moveTo>
                <a:lnTo>
                  <a:pt x="11400155" y="5128832"/>
                </a:lnTo>
                <a:lnTo>
                  <a:pt x="11400155" y="5128832"/>
                </a:lnTo>
                <a:lnTo>
                  <a:pt x="11574780" y="5312601"/>
                </a:lnTo>
                <a:lnTo>
                  <a:pt x="11237023" y="5633593"/>
                </a:lnTo>
                <a:lnTo>
                  <a:pt x="11410188" y="5815775"/>
                </a:lnTo>
                <a:lnTo>
                  <a:pt x="10627106" y="5863146"/>
                </a:lnTo>
                <a:lnTo>
                  <a:pt x="10714355" y="5083493"/>
                </a:lnTo>
                <a:lnTo>
                  <a:pt x="10887520" y="5265738"/>
                </a:lnTo>
                <a:close/>
                <a:moveTo>
                  <a:pt x="10878947" y="4580382"/>
                </a:moveTo>
                <a:lnTo>
                  <a:pt x="10541191" y="4901311"/>
                </a:lnTo>
                <a:lnTo>
                  <a:pt x="10714355" y="5083556"/>
                </a:lnTo>
                <a:lnTo>
                  <a:pt x="9931273" y="5130800"/>
                </a:lnTo>
                <a:lnTo>
                  <a:pt x="10018522" y="4351147"/>
                </a:lnTo>
                <a:lnTo>
                  <a:pt x="10191686" y="4533392"/>
                </a:lnTo>
                <a:lnTo>
                  <a:pt x="10529443" y="4212463"/>
                </a:lnTo>
                <a:lnTo>
                  <a:pt x="10704132" y="4396613"/>
                </a:lnTo>
                <a:lnTo>
                  <a:pt x="10704132" y="4396613"/>
                </a:lnTo>
                <a:close/>
                <a:moveTo>
                  <a:pt x="10956036" y="3113532"/>
                </a:moveTo>
                <a:lnTo>
                  <a:pt x="10618216" y="3434525"/>
                </a:lnTo>
                <a:lnTo>
                  <a:pt x="10791126" y="3616452"/>
                </a:lnTo>
                <a:lnTo>
                  <a:pt x="10008298" y="3663950"/>
                </a:lnTo>
                <a:lnTo>
                  <a:pt x="10095611" y="2884297"/>
                </a:lnTo>
                <a:lnTo>
                  <a:pt x="10268712" y="3066542"/>
                </a:lnTo>
                <a:lnTo>
                  <a:pt x="10606532" y="2745613"/>
                </a:lnTo>
                <a:lnTo>
                  <a:pt x="10781157" y="2929382"/>
                </a:lnTo>
                <a:lnTo>
                  <a:pt x="10781157" y="2929382"/>
                </a:lnTo>
                <a:close/>
                <a:moveTo>
                  <a:pt x="11033061" y="1646682"/>
                </a:moveTo>
                <a:lnTo>
                  <a:pt x="10695305" y="1967611"/>
                </a:lnTo>
                <a:lnTo>
                  <a:pt x="10868470" y="2149856"/>
                </a:lnTo>
                <a:lnTo>
                  <a:pt x="10085387" y="2197164"/>
                </a:lnTo>
                <a:lnTo>
                  <a:pt x="10172636" y="1417574"/>
                </a:lnTo>
                <a:lnTo>
                  <a:pt x="10345801" y="1599756"/>
                </a:lnTo>
                <a:lnTo>
                  <a:pt x="10683558" y="1278827"/>
                </a:lnTo>
                <a:lnTo>
                  <a:pt x="10858183" y="1462977"/>
                </a:lnTo>
                <a:lnTo>
                  <a:pt x="10858183" y="1462977"/>
                </a:lnTo>
                <a:close/>
                <a:moveTo>
                  <a:pt x="11635676" y="1409192"/>
                </a:moveTo>
                <a:lnTo>
                  <a:pt x="11635676" y="1073658"/>
                </a:lnTo>
                <a:lnTo>
                  <a:pt x="11468354" y="1232408"/>
                </a:lnTo>
                <a:close/>
                <a:moveTo>
                  <a:pt x="139192" y="146495"/>
                </a:moveTo>
                <a:lnTo>
                  <a:pt x="293370" y="0"/>
                </a:lnTo>
                <a:lnTo>
                  <a:pt x="0" y="0"/>
                </a:lnTo>
                <a:close/>
                <a:moveTo>
                  <a:pt x="3227261" y="0"/>
                </a:moveTo>
                <a:lnTo>
                  <a:pt x="2942082" y="0"/>
                </a:lnTo>
                <a:lnTo>
                  <a:pt x="3077401" y="142431"/>
                </a:lnTo>
                <a:close/>
              </a:path>
            </a:pathLst>
          </a:custGeom>
          <a:gradFill>
            <a:gsLst>
              <a:gs pos="0">
                <a:schemeClr val="lt1"/>
              </a:gs>
              <a:gs pos="58000">
                <a:srgbClr val="FFFFFF">
                  <a:alpha val="0"/>
                </a:srgbClr>
              </a:gs>
              <a:gs pos="100000">
                <a:srgbClr val="FFFFFF">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4"/>
          <p:cNvSpPr txBox="1">
            <a:spLocks noGrp="1"/>
          </p:cNvSpPr>
          <p:nvPr>
            <p:ph type="body" idx="1"/>
          </p:nvPr>
        </p:nvSpPr>
        <p:spPr>
          <a:xfrm>
            <a:off x="1081800" y="1066000"/>
            <a:ext cx="5700000" cy="29847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dk1"/>
              </a:buClr>
              <a:buSzPts val="3200"/>
              <a:buFont typeface="Oxygen"/>
              <a:buChar char="⇨"/>
              <a:defRPr sz="3200" b="1" i="1">
                <a:latin typeface="Oxygen"/>
                <a:ea typeface="Oxygen"/>
                <a:cs typeface="Oxygen"/>
                <a:sym typeface="Oxygen"/>
              </a:defRPr>
            </a:lvl1pPr>
            <a:lvl2pPr marL="914400" lvl="1" indent="-431800" rtl="0">
              <a:spcBef>
                <a:spcPts val="800"/>
              </a:spcBef>
              <a:spcAft>
                <a:spcPts val="0"/>
              </a:spcAft>
              <a:buClr>
                <a:schemeClr val="dk1"/>
              </a:buClr>
              <a:buSzPts val="3200"/>
              <a:buFont typeface="Oxygen"/>
              <a:buChar char="⇾"/>
              <a:defRPr sz="3200" b="1" i="1">
                <a:latin typeface="Oxygen"/>
                <a:ea typeface="Oxygen"/>
                <a:cs typeface="Oxygen"/>
                <a:sym typeface="Oxygen"/>
              </a:defRPr>
            </a:lvl2pPr>
            <a:lvl3pPr marL="1371600" lvl="2" indent="-431800" rtl="0">
              <a:spcBef>
                <a:spcPts val="800"/>
              </a:spcBef>
              <a:spcAft>
                <a:spcPts val="0"/>
              </a:spcAft>
              <a:buClr>
                <a:schemeClr val="dk1"/>
              </a:buClr>
              <a:buSzPts val="3200"/>
              <a:buFont typeface="Oxygen"/>
              <a:buChar char="￫"/>
              <a:defRPr sz="3200" b="1" i="1">
                <a:latin typeface="Oxygen"/>
                <a:ea typeface="Oxygen"/>
                <a:cs typeface="Oxygen"/>
                <a:sym typeface="Oxygen"/>
              </a:defRPr>
            </a:lvl3pPr>
            <a:lvl4pPr marL="1828800" lvl="3" indent="-431800" rtl="0">
              <a:spcBef>
                <a:spcPts val="800"/>
              </a:spcBef>
              <a:spcAft>
                <a:spcPts val="0"/>
              </a:spcAft>
              <a:buSzPts val="3200"/>
              <a:buFont typeface="Oxygen"/>
              <a:buChar char="●"/>
              <a:defRPr sz="3200" b="1" i="1">
                <a:latin typeface="Oxygen"/>
                <a:ea typeface="Oxygen"/>
                <a:cs typeface="Oxygen"/>
                <a:sym typeface="Oxygen"/>
              </a:defRPr>
            </a:lvl4pPr>
            <a:lvl5pPr marL="2286000" lvl="4" indent="-431800" rtl="0">
              <a:spcBef>
                <a:spcPts val="800"/>
              </a:spcBef>
              <a:spcAft>
                <a:spcPts val="0"/>
              </a:spcAft>
              <a:buSzPts val="3200"/>
              <a:buFont typeface="Oxygen"/>
              <a:buChar char="○"/>
              <a:defRPr sz="3200" b="1" i="1">
                <a:latin typeface="Oxygen"/>
                <a:ea typeface="Oxygen"/>
                <a:cs typeface="Oxygen"/>
                <a:sym typeface="Oxygen"/>
              </a:defRPr>
            </a:lvl5pPr>
            <a:lvl6pPr marL="2743200" lvl="5" indent="-431800" rtl="0">
              <a:spcBef>
                <a:spcPts val="800"/>
              </a:spcBef>
              <a:spcAft>
                <a:spcPts val="0"/>
              </a:spcAft>
              <a:buSzPts val="3200"/>
              <a:buFont typeface="Oxygen"/>
              <a:buChar char="■"/>
              <a:defRPr sz="3200" b="1" i="1">
                <a:latin typeface="Oxygen"/>
                <a:ea typeface="Oxygen"/>
                <a:cs typeface="Oxygen"/>
                <a:sym typeface="Oxygen"/>
              </a:defRPr>
            </a:lvl6pPr>
            <a:lvl7pPr marL="3200400" lvl="6" indent="-431800" rtl="0">
              <a:spcBef>
                <a:spcPts val="800"/>
              </a:spcBef>
              <a:spcAft>
                <a:spcPts val="0"/>
              </a:spcAft>
              <a:buSzPts val="3200"/>
              <a:buFont typeface="Oxygen"/>
              <a:buChar char="●"/>
              <a:defRPr sz="3200" b="1" i="1">
                <a:latin typeface="Oxygen"/>
                <a:ea typeface="Oxygen"/>
                <a:cs typeface="Oxygen"/>
                <a:sym typeface="Oxygen"/>
              </a:defRPr>
            </a:lvl7pPr>
            <a:lvl8pPr marL="3657600" lvl="7" indent="-431800" rtl="0">
              <a:spcBef>
                <a:spcPts val="800"/>
              </a:spcBef>
              <a:spcAft>
                <a:spcPts val="0"/>
              </a:spcAft>
              <a:buSzPts val="3200"/>
              <a:buFont typeface="Oxygen"/>
              <a:buChar char="○"/>
              <a:defRPr sz="3200" b="1" i="1">
                <a:latin typeface="Oxygen"/>
                <a:ea typeface="Oxygen"/>
                <a:cs typeface="Oxygen"/>
                <a:sym typeface="Oxygen"/>
              </a:defRPr>
            </a:lvl8pPr>
            <a:lvl9pPr marL="4114800" lvl="8" indent="-431800" rtl="0">
              <a:spcBef>
                <a:spcPts val="800"/>
              </a:spcBef>
              <a:spcAft>
                <a:spcPts val="800"/>
              </a:spcAft>
              <a:buSzPts val="3200"/>
              <a:buFont typeface="Oxygen"/>
              <a:buChar char="■"/>
              <a:defRPr sz="3200" b="1" i="1">
                <a:latin typeface="Oxygen"/>
                <a:ea typeface="Oxygen"/>
                <a:cs typeface="Oxygen"/>
                <a:sym typeface="Oxygen"/>
              </a:defRPr>
            </a:lvl9pPr>
          </a:lstStyle>
          <a:p>
            <a:pPr lvl="0"/>
            <a:r>
              <a:rPr lang="en-US" smtClean="0"/>
              <a:t>Click to edit Master text styles</a:t>
            </a:r>
          </a:p>
        </p:txBody>
      </p:sp>
      <p:sp>
        <p:nvSpPr>
          <p:cNvPr id="19" name="Google Shape;19;p4"/>
          <p:cNvSpPr txBox="1"/>
          <p:nvPr/>
        </p:nvSpPr>
        <p:spPr>
          <a:xfrm>
            <a:off x="575400" y="693000"/>
            <a:ext cx="548700" cy="653700"/>
          </a:xfrm>
          <a:prstGeom prst="rect">
            <a:avLst/>
          </a:prstGeom>
          <a:noFill/>
          <a:ln>
            <a:noFill/>
          </a:ln>
          <a:effectLst>
            <a:outerShdw blurRad="42863" dist="9525" dir="5400000" algn="bl" rotWithShape="0">
              <a:schemeClr val="dk1">
                <a:alpha val="29000"/>
              </a:schemeClr>
            </a:outerShdw>
          </a:effectLst>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lt1"/>
                </a:solidFill>
                <a:latin typeface="Oxygen"/>
                <a:ea typeface="Oxygen"/>
                <a:cs typeface="Oxygen"/>
                <a:sym typeface="Oxygen"/>
              </a:rPr>
              <a:t>“</a:t>
            </a:r>
            <a:endParaRPr sz="9600" b="1">
              <a:solidFill>
                <a:schemeClr val="lt1"/>
              </a:solidFill>
              <a:latin typeface="Oxygen"/>
              <a:ea typeface="Oxygen"/>
              <a:cs typeface="Oxygen"/>
              <a:sym typeface="Oxygen"/>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chemeClr val="accent1"/>
            </a:gs>
            <a:gs pos="50000">
              <a:schemeClr val="accent2"/>
            </a:gs>
            <a:gs pos="100000">
              <a:schemeClr val="accent3"/>
            </a:gs>
          </a:gsLst>
          <a:lin ang="5400012" scaled="0"/>
        </a:gradFill>
        <a:effectLst/>
      </p:bgPr>
    </p:bg>
    <p:spTree>
      <p:nvGrpSpPr>
        <p:cNvPr id="1" name="Shape 21"/>
        <p:cNvGrpSpPr/>
        <p:nvPr/>
      </p:nvGrpSpPr>
      <p:grpSpPr>
        <a:xfrm>
          <a:off x="0" y="0"/>
          <a:ext cx="0" cy="0"/>
          <a:chOff x="0" y="0"/>
          <a:chExt cx="0" cy="0"/>
        </a:xfrm>
      </p:grpSpPr>
      <p:sp>
        <p:nvSpPr>
          <p:cNvPr id="22" name="Google Shape;22;p5"/>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p:nvPr/>
        </p:nvSpPr>
        <p:spPr>
          <a:xfrm>
            <a:off x="0" y="-50"/>
            <a:ext cx="7433400" cy="5143500"/>
          </a:xfrm>
          <a:prstGeom prst="rect">
            <a:avLst/>
          </a:prstGeom>
          <a:solidFill>
            <a:schemeClr val="lt1"/>
          </a:solidFill>
          <a:ln>
            <a:noFill/>
          </a:ln>
          <a:effectLst>
            <a:outerShdw blurRad="5715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a:solidFill>
                <a:schemeClr val="lt1"/>
              </a:solidFill>
              <a:latin typeface="Zilla Slab SemiBold"/>
              <a:ea typeface="Zilla Slab SemiBold"/>
              <a:cs typeface="Zilla Slab SemiBold"/>
              <a:sym typeface="Zilla Slab SemiBold"/>
            </a:endParaRPr>
          </a:p>
        </p:txBody>
      </p:sp>
      <p:sp>
        <p:nvSpPr>
          <p:cNvPr id="24" name="Google Shape;24;p5"/>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25" name="Google Shape;25;p5"/>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pPr lvl="0"/>
            <a:r>
              <a:rPr lang="en-US" smtClean="0"/>
              <a:t>Click to edit Master text styles</a:t>
            </a:r>
          </a:p>
        </p:txBody>
      </p:sp>
      <p:sp>
        <p:nvSpPr>
          <p:cNvPr id="26" name="Google Shape;26;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chemeClr val="accent1"/>
            </a:gs>
            <a:gs pos="50000">
              <a:schemeClr val="accent2"/>
            </a:gs>
            <a:gs pos="100000">
              <a:schemeClr val="accent3"/>
            </a:gs>
          </a:gsLst>
          <a:lin ang="5400012" scaled="0"/>
        </a:gradFill>
        <a:effectLst/>
      </p:bgPr>
    </p:bg>
    <p:spTree>
      <p:nvGrpSpPr>
        <p:cNvPr id="1" name="Shape 28"/>
        <p:cNvGrpSpPr/>
        <p:nvPr/>
      </p:nvGrpSpPr>
      <p:grpSpPr>
        <a:xfrm>
          <a:off x="0" y="0"/>
          <a:ext cx="0" cy="0"/>
          <a:chOff x="0" y="0"/>
          <a:chExt cx="0" cy="0"/>
        </a:xfrm>
      </p:grpSpPr>
      <p:sp>
        <p:nvSpPr>
          <p:cNvPr id="29" name="Google Shape;29;p6"/>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6"/>
          <p:cNvSpPr/>
          <p:nvPr/>
        </p:nvSpPr>
        <p:spPr>
          <a:xfrm>
            <a:off x="0" y="-50"/>
            <a:ext cx="7433400" cy="5143500"/>
          </a:xfrm>
          <a:prstGeom prst="rect">
            <a:avLst/>
          </a:prstGeom>
          <a:solidFill>
            <a:schemeClr val="lt1"/>
          </a:solidFill>
          <a:ln>
            <a:noFill/>
          </a:ln>
          <a:effectLst>
            <a:outerShdw blurRad="5715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a:solidFill>
                <a:schemeClr val="lt1"/>
              </a:solidFill>
              <a:latin typeface="Zilla Slab SemiBold"/>
              <a:ea typeface="Zilla Slab SemiBold"/>
              <a:cs typeface="Zilla Slab SemiBold"/>
              <a:sym typeface="Zilla Slab SemiBold"/>
            </a:endParaRPr>
          </a:p>
        </p:txBody>
      </p:sp>
      <p:sp>
        <p:nvSpPr>
          <p:cNvPr id="31" name="Google Shape;31;p6"/>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6"/>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33" name="Google Shape;33;p6"/>
          <p:cNvSpPr txBox="1">
            <a:spLocks noGrp="1"/>
          </p:cNvSpPr>
          <p:nvPr>
            <p:ph type="body" idx="1"/>
          </p:nvPr>
        </p:nvSpPr>
        <p:spPr>
          <a:xfrm>
            <a:off x="651600" y="1409700"/>
            <a:ext cx="2864100" cy="33066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pPr lvl="0"/>
            <a:r>
              <a:rPr lang="en-US" smtClean="0"/>
              <a:t>Click to edit Master text styles</a:t>
            </a:r>
          </a:p>
        </p:txBody>
      </p:sp>
      <p:sp>
        <p:nvSpPr>
          <p:cNvPr id="34" name="Google Shape;34;p6"/>
          <p:cNvSpPr txBox="1">
            <a:spLocks noGrp="1"/>
          </p:cNvSpPr>
          <p:nvPr>
            <p:ph type="body" idx="2"/>
          </p:nvPr>
        </p:nvSpPr>
        <p:spPr>
          <a:xfrm>
            <a:off x="3917627" y="1409700"/>
            <a:ext cx="2864100" cy="33066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pPr lvl="0"/>
            <a:r>
              <a:rPr lang="en-US" smtClean="0"/>
              <a:t>Click to edit Master text styles</a:t>
            </a:r>
          </a:p>
        </p:txBody>
      </p:sp>
      <p:sp>
        <p:nvSpPr>
          <p:cNvPr id="35" name="Google Shape;35;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mplementary">
  <p:cSld name="BLANK_2">
    <p:bg>
      <p:bgPr>
        <a:gradFill>
          <a:gsLst>
            <a:gs pos="0">
              <a:schemeClr val="accent6"/>
            </a:gs>
            <a:gs pos="50000">
              <a:schemeClr val="accent5"/>
            </a:gs>
            <a:gs pos="100000">
              <a:schemeClr val="accent4"/>
            </a:gs>
          </a:gsLst>
          <a:path path="circle">
            <a:fillToRect l="100000" b="100000"/>
          </a:path>
          <a:tileRect t="-100000" r="-100000"/>
        </a:gradFill>
        <a:effectLst/>
      </p:bgPr>
    </p:bg>
    <p:spTree>
      <p:nvGrpSpPr>
        <p:cNvPr id="1" name="Shape 59"/>
        <p:cNvGrpSpPr/>
        <p:nvPr/>
      </p:nvGrpSpPr>
      <p:grpSpPr>
        <a:xfrm>
          <a:off x="0" y="0"/>
          <a:ext cx="0" cy="0"/>
          <a:chOff x="0" y="0"/>
          <a:chExt cx="0" cy="0"/>
        </a:xfrm>
      </p:grpSpPr>
      <p:sp>
        <p:nvSpPr>
          <p:cNvPr id="60" name="Google Shape;60;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1"/>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11733">
                  <a:alpha val="16862"/>
                </a:srgbClr>
              </a:gs>
              <a:gs pos="80000">
                <a:srgbClr val="011733">
                  <a:alpha val="0"/>
                </a:srgbClr>
              </a:gs>
              <a:gs pos="100000">
                <a:srgbClr val="011733">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50000">
              <a:schemeClr val="lt1"/>
            </a:gs>
            <a:gs pos="100000">
              <a:schemeClr val="lt2"/>
            </a:gs>
          </a:gsLst>
          <a:path path="circle">
            <a:fillToRect l="100000" b="100000"/>
          </a:path>
          <a:tileRect t="-100000" r="-100000"/>
        </a:gra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2"/>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chemeClr val="lt2"/>
              </a:gs>
              <a:gs pos="80000">
                <a:srgbClr val="FFFFFF">
                  <a:alpha val="0"/>
                </a:srgbClr>
              </a:gs>
              <a:gs pos="100000">
                <a:srgbClr val="FFFFFF">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1pPr>
            <a:lvl2pPr lvl="1"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2pPr>
            <a:lvl3pPr lvl="2"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3pPr>
            <a:lvl4pPr lvl="3"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4pPr>
            <a:lvl5pPr lvl="4"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5pPr>
            <a:lvl6pPr lvl="5"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6pPr>
            <a:lvl7pPr lvl="6"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7pPr>
            <a:lvl8pPr lvl="7"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8pPr>
            <a:lvl9pPr lvl="8"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9pPr>
          </a:lstStyle>
          <a:p>
            <a:endParaRPr/>
          </a:p>
        </p:txBody>
      </p:sp>
      <p:sp>
        <p:nvSpPr>
          <p:cNvPr id="7" name="Google Shape;7;p1"/>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Oxygen Light"/>
              <a:buChar char="⇨"/>
              <a:defRPr sz="2400">
                <a:solidFill>
                  <a:schemeClr val="dk1"/>
                </a:solidFill>
                <a:latin typeface="Oxygen Light"/>
                <a:ea typeface="Oxygen Light"/>
                <a:cs typeface="Oxygen Light"/>
                <a:sym typeface="Oxygen Light"/>
              </a:defRPr>
            </a:lvl1pPr>
            <a:lvl2pPr marL="914400" lvl="1" indent="-381000" rtl="0">
              <a:lnSpc>
                <a:spcPct val="115000"/>
              </a:lnSpc>
              <a:spcBef>
                <a:spcPts val="800"/>
              </a:spcBef>
              <a:spcAft>
                <a:spcPts val="0"/>
              </a:spcAft>
              <a:buClr>
                <a:schemeClr val="accent1"/>
              </a:buClr>
              <a:buSzPts val="2400"/>
              <a:buFont typeface="Oxygen Light"/>
              <a:buChar char="⇾"/>
              <a:defRPr sz="2400">
                <a:solidFill>
                  <a:schemeClr val="dk1"/>
                </a:solidFill>
                <a:latin typeface="Oxygen Light"/>
                <a:ea typeface="Oxygen Light"/>
                <a:cs typeface="Oxygen Light"/>
                <a:sym typeface="Oxygen Light"/>
              </a:defRPr>
            </a:lvl2pPr>
            <a:lvl3pPr marL="1371600" lvl="2" indent="-381000" rtl="0">
              <a:lnSpc>
                <a:spcPct val="115000"/>
              </a:lnSpc>
              <a:spcBef>
                <a:spcPts val="800"/>
              </a:spcBef>
              <a:spcAft>
                <a:spcPts val="0"/>
              </a:spcAft>
              <a:buClr>
                <a:schemeClr val="lt2"/>
              </a:buClr>
              <a:buSzPts val="2400"/>
              <a:buFont typeface="Oxygen Light"/>
              <a:buChar char="￫"/>
              <a:defRPr sz="2400">
                <a:solidFill>
                  <a:schemeClr val="dk1"/>
                </a:solidFill>
                <a:latin typeface="Oxygen Light"/>
                <a:ea typeface="Oxygen Light"/>
                <a:cs typeface="Oxygen Light"/>
                <a:sym typeface="Oxygen Light"/>
              </a:defRPr>
            </a:lvl3pPr>
            <a:lvl4pPr marL="1828800" lvl="3"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4pPr>
            <a:lvl5pPr marL="2286000" lvl="4"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5pPr>
            <a:lvl6pPr marL="2743200" lvl="5"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6pPr>
            <a:lvl7pPr marL="3200400" lvl="6"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7pPr>
            <a:lvl8pPr marL="3657600" lvl="7"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8pPr>
            <a:lvl9pPr marL="4114800" lvl="8" indent="-381000" rtl="0">
              <a:lnSpc>
                <a:spcPct val="115000"/>
              </a:lnSpc>
              <a:spcBef>
                <a:spcPts val="800"/>
              </a:spcBef>
              <a:spcAft>
                <a:spcPts val="800"/>
              </a:spcAft>
              <a:buClr>
                <a:schemeClr val="dk1"/>
              </a:buClr>
              <a:buSzPts val="2400"/>
              <a:buFont typeface="Oxygen Light"/>
              <a:buChar char="■"/>
              <a:defRPr sz="2400">
                <a:solidFill>
                  <a:schemeClr val="dk1"/>
                </a:solidFill>
                <a:latin typeface="Oxygen Light"/>
                <a:ea typeface="Oxygen Light"/>
                <a:cs typeface="Oxygen Light"/>
                <a:sym typeface="Oxygen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Zilla Slab SemiBold"/>
                <a:ea typeface="Zilla Slab SemiBold"/>
                <a:cs typeface="Zilla Slab SemiBold"/>
                <a:sym typeface="Zilla Slab SemiBold"/>
              </a:defRPr>
            </a:lvl1pPr>
            <a:lvl2pPr lvl="1" algn="r" rtl="0">
              <a:buNone/>
              <a:defRPr sz="1500">
                <a:solidFill>
                  <a:schemeClr val="lt1"/>
                </a:solidFill>
                <a:latin typeface="Zilla Slab SemiBold"/>
                <a:ea typeface="Zilla Slab SemiBold"/>
                <a:cs typeface="Zilla Slab SemiBold"/>
                <a:sym typeface="Zilla Slab SemiBold"/>
              </a:defRPr>
            </a:lvl2pPr>
            <a:lvl3pPr lvl="2" algn="r" rtl="0">
              <a:buNone/>
              <a:defRPr sz="1500">
                <a:solidFill>
                  <a:schemeClr val="lt1"/>
                </a:solidFill>
                <a:latin typeface="Zilla Slab SemiBold"/>
                <a:ea typeface="Zilla Slab SemiBold"/>
                <a:cs typeface="Zilla Slab SemiBold"/>
                <a:sym typeface="Zilla Slab SemiBold"/>
              </a:defRPr>
            </a:lvl3pPr>
            <a:lvl4pPr lvl="3" algn="r" rtl="0">
              <a:buNone/>
              <a:defRPr sz="1500">
                <a:solidFill>
                  <a:schemeClr val="lt1"/>
                </a:solidFill>
                <a:latin typeface="Zilla Slab SemiBold"/>
                <a:ea typeface="Zilla Slab SemiBold"/>
                <a:cs typeface="Zilla Slab SemiBold"/>
                <a:sym typeface="Zilla Slab SemiBold"/>
              </a:defRPr>
            </a:lvl4pPr>
            <a:lvl5pPr lvl="4" algn="r" rtl="0">
              <a:buNone/>
              <a:defRPr sz="1500">
                <a:solidFill>
                  <a:schemeClr val="lt1"/>
                </a:solidFill>
                <a:latin typeface="Zilla Slab SemiBold"/>
                <a:ea typeface="Zilla Slab SemiBold"/>
                <a:cs typeface="Zilla Slab SemiBold"/>
                <a:sym typeface="Zilla Slab SemiBold"/>
              </a:defRPr>
            </a:lvl5pPr>
            <a:lvl6pPr lvl="5" algn="r" rtl="0">
              <a:buNone/>
              <a:defRPr sz="1500">
                <a:solidFill>
                  <a:schemeClr val="lt1"/>
                </a:solidFill>
                <a:latin typeface="Zilla Slab SemiBold"/>
                <a:ea typeface="Zilla Slab SemiBold"/>
                <a:cs typeface="Zilla Slab SemiBold"/>
                <a:sym typeface="Zilla Slab SemiBold"/>
              </a:defRPr>
            </a:lvl6pPr>
            <a:lvl7pPr lvl="6" algn="r" rtl="0">
              <a:buNone/>
              <a:defRPr sz="1500">
                <a:solidFill>
                  <a:schemeClr val="lt1"/>
                </a:solidFill>
                <a:latin typeface="Zilla Slab SemiBold"/>
                <a:ea typeface="Zilla Slab SemiBold"/>
                <a:cs typeface="Zilla Slab SemiBold"/>
                <a:sym typeface="Zilla Slab SemiBold"/>
              </a:defRPr>
            </a:lvl7pPr>
            <a:lvl8pPr lvl="7" algn="r" rtl="0">
              <a:buNone/>
              <a:defRPr sz="1500">
                <a:solidFill>
                  <a:schemeClr val="lt1"/>
                </a:solidFill>
                <a:latin typeface="Zilla Slab SemiBold"/>
                <a:ea typeface="Zilla Slab SemiBold"/>
                <a:cs typeface="Zilla Slab SemiBold"/>
                <a:sym typeface="Zilla Slab SemiBold"/>
              </a:defRPr>
            </a:lvl8pPr>
            <a:lvl9pPr lvl="8" algn="r" rtl="0">
              <a:buNone/>
              <a:defRPr sz="1500">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98000"/>
          </a:schemeClr>
        </a:solidFill>
        <a:effectLst/>
      </p:bgPr>
    </p:bg>
    <p:spTree>
      <p:nvGrpSpPr>
        <p:cNvPr id="1" name="Shape 68"/>
        <p:cNvGrpSpPr/>
        <p:nvPr/>
      </p:nvGrpSpPr>
      <p:grpSpPr>
        <a:xfrm>
          <a:off x="0" y="0"/>
          <a:ext cx="0" cy="0"/>
          <a:chOff x="0" y="0"/>
          <a:chExt cx="0" cy="0"/>
        </a:xfrm>
      </p:grpSpPr>
      <p:sp>
        <p:nvSpPr>
          <p:cNvPr id="4" name="TextBox 3"/>
          <p:cNvSpPr txBox="1"/>
          <p:nvPr/>
        </p:nvSpPr>
        <p:spPr>
          <a:xfrm>
            <a:off x="2483768" y="251832"/>
            <a:ext cx="6172200" cy="954107"/>
          </a:xfrm>
          <a:prstGeom prst="rect">
            <a:avLst/>
          </a:prstGeom>
          <a:noFill/>
        </p:spPr>
        <p:txBody>
          <a:bodyPr wrap="square" rtlCol="0">
            <a:spAutoFit/>
          </a:bodyPr>
          <a:lstStyle/>
          <a:p>
            <a:pPr algn="ctr"/>
            <a:r>
              <a:rPr lang="en-US" sz="3200" b="1" u="sng" dirty="0" smtClean="0">
                <a:solidFill>
                  <a:srgbClr val="FFFF00"/>
                </a:solidFill>
                <a:effectLst>
                  <a:outerShdw blurRad="38100" dist="38100" dir="2700000" algn="tl">
                    <a:srgbClr val="000000">
                      <a:alpha val="43137"/>
                    </a:srgbClr>
                  </a:outerShdw>
                </a:effectLst>
                <a:latin typeface="Bahnschrift" pitchFamily="34" charset="0"/>
              </a:rPr>
              <a:t>PRESENTATION</a:t>
            </a:r>
            <a:r>
              <a:rPr lang="en-US" sz="2400" b="1" u="sng" dirty="0" smtClean="0">
                <a:solidFill>
                  <a:srgbClr val="FFFF00"/>
                </a:solidFill>
                <a:effectLst>
                  <a:outerShdw blurRad="38100" dist="38100" dir="2700000" algn="tl">
                    <a:srgbClr val="000000">
                      <a:alpha val="43137"/>
                    </a:srgbClr>
                  </a:outerShdw>
                </a:effectLst>
                <a:latin typeface="Bahnschrift" pitchFamily="34" charset="0"/>
              </a:rPr>
              <a:t> </a:t>
            </a:r>
          </a:p>
          <a:p>
            <a:pPr algn="ctr"/>
            <a:r>
              <a:rPr lang="en-US" sz="2400" b="1" u="sng" dirty="0" smtClean="0">
                <a:solidFill>
                  <a:srgbClr val="FFFF00"/>
                </a:solidFill>
                <a:effectLst>
                  <a:outerShdw blurRad="38100" dist="38100" dir="2700000" algn="tl">
                    <a:srgbClr val="000000">
                      <a:alpha val="43137"/>
                    </a:srgbClr>
                  </a:outerShdw>
                </a:effectLst>
                <a:latin typeface="Bahnschrift" pitchFamily="34" charset="0"/>
              </a:rPr>
              <a:t>on E- Commerce( Online Shopping) Website</a:t>
            </a:r>
            <a:endParaRPr lang="en-US" sz="2400" dirty="0">
              <a:solidFill>
                <a:srgbClr val="FFFF00"/>
              </a:solidFill>
              <a:effectLst>
                <a:outerShdw blurRad="38100" dist="38100" dir="2700000" algn="tl">
                  <a:srgbClr val="000000">
                    <a:alpha val="43137"/>
                  </a:srgbClr>
                </a:outerShdw>
              </a:effectLst>
              <a:latin typeface="+mj-lt"/>
            </a:endParaRPr>
          </a:p>
        </p:txBody>
      </p:sp>
      <p:sp>
        <p:nvSpPr>
          <p:cNvPr id="7" name="TextBox 6"/>
          <p:cNvSpPr txBox="1"/>
          <p:nvPr/>
        </p:nvSpPr>
        <p:spPr>
          <a:xfrm>
            <a:off x="862596" y="2905949"/>
            <a:ext cx="3657600" cy="1015663"/>
          </a:xfrm>
          <a:prstGeom prst="rect">
            <a:avLst/>
          </a:prstGeom>
          <a:noFill/>
        </p:spPr>
        <p:txBody>
          <a:bodyPr wrap="square" rtlCol="0">
            <a:spAutoFit/>
          </a:bodyPr>
          <a:lstStyle/>
          <a:p>
            <a:r>
              <a:rPr lang="en-US" sz="2000" b="1" u="sng" dirty="0" smtClean="0">
                <a:solidFill>
                  <a:srgbClr val="FFC000"/>
                </a:solidFill>
                <a:latin typeface="Calibri" pitchFamily="34" charset="0"/>
                <a:cs typeface="Calibri" pitchFamily="34" charset="0"/>
              </a:rPr>
              <a:t>TEAM MEMBERS </a:t>
            </a:r>
            <a:r>
              <a:rPr lang="en-US" sz="2000" b="1" dirty="0" smtClean="0">
                <a:solidFill>
                  <a:srgbClr val="FFC000"/>
                </a:solidFill>
                <a:latin typeface="Calibri" pitchFamily="34" charset="0"/>
                <a:cs typeface="Calibri" pitchFamily="34" charset="0"/>
              </a:rPr>
              <a:t>:-</a:t>
            </a:r>
          </a:p>
          <a:p>
            <a:endParaRPr lang="en-US" sz="2000" b="1" dirty="0" smtClean="0">
              <a:solidFill>
                <a:srgbClr val="FFC000"/>
              </a:solidFill>
              <a:latin typeface="Calibri" pitchFamily="34" charset="0"/>
              <a:cs typeface="Calibri" pitchFamily="34" charset="0"/>
            </a:endParaRPr>
          </a:p>
          <a:p>
            <a:pPr marL="342900" indent="-342900">
              <a:buAutoNum type="arabicPeriod"/>
            </a:pPr>
            <a:r>
              <a:rPr lang="en-US" sz="2000" b="1" dirty="0" smtClean="0">
                <a:solidFill>
                  <a:srgbClr val="FFC000"/>
                </a:solidFill>
                <a:latin typeface="Calibri" pitchFamily="34" charset="0"/>
                <a:cs typeface="Calibri" pitchFamily="34" charset="0"/>
              </a:rPr>
              <a:t>SHREYANSH </a:t>
            </a:r>
            <a:r>
              <a:rPr lang="en-US" sz="2000" b="1" dirty="0" smtClean="0">
                <a:solidFill>
                  <a:srgbClr val="FFC000"/>
                </a:solidFill>
                <a:latin typeface="Calibri" pitchFamily="34" charset="0"/>
                <a:cs typeface="Calibri" pitchFamily="34" charset="0"/>
              </a:rPr>
              <a:t>NIGAM</a:t>
            </a:r>
            <a:r>
              <a:rPr lang="en-US" sz="2000" dirty="0" smtClean="0">
                <a:solidFill>
                  <a:srgbClr val="683104"/>
                </a:solidFill>
                <a:latin typeface="+mj-lt"/>
              </a:rPr>
              <a:t> </a:t>
            </a:r>
            <a:endParaRPr lang="en-US" sz="2000" dirty="0">
              <a:solidFill>
                <a:srgbClr val="683104"/>
              </a:solidFill>
              <a:latin typeface="+mj-lt"/>
            </a:endParaRPr>
          </a:p>
        </p:txBody>
      </p:sp>
      <p:sp>
        <p:nvSpPr>
          <p:cNvPr id="8" name="TextBox 7"/>
          <p:cNvSpPr txBox="1"/>
          <p:nvPr/>
        </p:nvSpPr>
        <p:spPr>
          <a:xfrm>
            <a:off x="5597749" y="2905949"/>
            <a:ext cx="2492895" cy="400110"/>
          </a:xfrm>
          <a:prstGeom prst="rect">
            <a:avLst/>
          </a:prstGeom>
          <a:noFill/>
        </p:spPr>
        <p:txBody>
          <a:bodyPr wrap="square" rtlCol="0">
            <a:spAutoFit/>
          </a:bodyPr>
          <a:lstStyle/>
          <a:p>
            <a:r>
              <a:rPr lang="en-US" sz="2000" b="1" dirty="0" smtClean="0">
                <a:solidFill>
                  <a:srgbClr val="240690"/>
                </a:solidFill>
                <a:latin typeface="Calibri" pitchFamily="34" charset="0"/>
                <a:cs typeface="Calibri" pitchFamily="34" charset="0"/>
              </a:rPr>
              <a:t>GUIDE :-</a:t>
            </a:r>
          </a:p>
        </p:txBody>
      </p:sp>
      <p:sp>
        <p:nvSpPr>
          <p:cNvPr id="2" name="TextBox 1"/>
          <p:cNvSpPr txBox="1"/>
          <p:nvPr/>
        </p:nvSpPr>
        <p:spPr>
          <a:xfrm>
            <a:off x="2347831" y="1419622"/>
            <a:ext cx="6308137" cy="984885"/>
          </a:xfrm>
          <a:prstGeom prst="rect">
            <a:avLst/>
          </a:prstGeom>
          <a:noFill/>
        </p:spPr>
        <p:txBody>
          <a:bodyPr wrap="none" rtlCol="0">
            <a:spAutoFit/>
          </a:bodyPr>
          <a:lstStyle/>
          <a:p>
            <a:pPr algn="ctr"/>
            <a:r>
              <a:rPr lang="en-IN" sz="3600" b="1" u="sng" dirty="0">
                <a:solidFill>
                  <a:schemeClr val="bg1"/>
                </a:solidFill>
                <a:latin typeface="Algerian" pitchFamily="82" charset="0"/>
              </a:rPr>
              <a:t>“</a:t>
            </a:r>
            <a:r>
              <a:rPr lang="en-IN" sz="3600" b="1" u="sng" dirty="0" err="1">
                <a:solidFill>
                  <a:schemeClr val="tx1"/>
                </a:solidFill>
                <a:latin typeface="Algerian" pitchFamily="82" charset="0"/>
              </a:rPr>
              <a:t>AnyBuy</a:t>
            </a:r>
            <a:r>
              <a:rPr lang="en-IN" sz="3600" b="1" u="sng" dirty="0" smtClean="0">
                <a:solidFill>
                  <a:schemeClr val="bg1"/>
                </a:solidFill>
                <a:latin typeface="Algerian" pitchFamily="82" charset="0"/>
              </a:rPr>
              <a:t>”</a:t>
            </a:r>
          </a:p>
          <a:p>
            <a:pPr algn="ctr"/>
            <a:r>
              <a:rPr lang="en-IN" sz="2200" b="1" u="sng" dirty="0" smtClean="0">
                <a:solidFill>
                  <a:schemeClr val="bg1"/>
                </a:solidFill>
                <a:latin typeface="Algerian" pitchFamily="82" charset="0"/>
              </a:rPr>
              <a:t>( </a:t>
            </a:r>
            <a:r>
              <a:rPr lang="en-IN" sz="2200" b="1" u="sng" dirty="0">
                <a:solidFill>
                  <a:schemeClr val="bg1"/>
                </a:solidFill>
                <a:latin typeface="Algerian" pitchFamily="82" charset="0"/>
              </a:rPr>
              <a:t>A fully Responsive E-commerce Website)</a:t>
            </a:r>
          </a:p>
        </p:txBody>
      </p:sp>
      <p:sp>
        <p:nvSpPr>
          <p:cNvPr id="9" name="TextBox 8"/>
          <p:cNvSpPr txBox="1"/>
          <p:nvPr/>
        </p:nvSpPr>
        <p:spPr>
          <a:xfrm>
            <a:off x="5598203" y="3829278"/>
            <a:ext cx="2790221" cy="707886"/>
          </a:xfrm>
          <a:prstGeom prst="rect">
            <a:avLst/>
          </a:prstGeom>
          <a:noFill/>
        </p:spPr>
        <p:txBody>
          <a:bodyPr wrap="square" rtlCol="0">
            <a:spAutoFit/>
          </a:bodyPr>
          <a:lstStyle/>
          <a:p>
            <a:r>
              <a:rPr lang="en-US" sz="2000" b="1" dirty="0" smtClean="0">
                <a:solidFill>
                  <a:srgbClr val="240690"/>
                </a:solidFill>
                <a:latin typeface="Calibri" pitchFamily="34" charset="0"/>
                <a:cs typeface="Calibri" pitchFamily="34" charset="0"/>
              </a:rPr>
              <a:t>PROJECT COORDINATOR :- </a:t>
            </a:r>
          </a:p>
        </p:txBody>
      </p:sp>
      <p:pic>
        <p:nvPicPr>
          <p:cNvPr id="1026" name="Picture 2" descr="C:\Users\shrey\Dropbox\My PC (LAPTOP-MHOF3TMF)\Downloads\1000_F_443136718_QDGMND1v4uFD67dXj3onmRIy0Dqil9Z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9" y="154210"/>
            <a:ext cx="2254372" cy="13938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3" name="Picture 4" descr="C:\Users\shrey\Videos\Captures\Home - Google Chrome 17-09-2021 10_43_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55526"/>
            <a:ext cx="8496944" cy="43999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97077" y="93861"/>
            <a:ext cx="2949846" cy="461665"/>
          </a:xfrm>
          <a:prstGeom prst="rect">
            <a:avLst/>
          </a:prstGeom>
          <a:noFill/>
        </p:spPr>
        <p:txBody>
          <a:bodyPr wrap="none" rtlCol="0">
            <a:spAutoFit/>
          </a:bodyPr>
          <a:lstStyle/>
          <a:p>
            <a:r>
              <a:rPr lang="en-IN" sz="2400" b="1" u="sng" dirty="0" smtClean="0">
                <a:latin typeface="Cabin Sketch" pitchFamily="34" charset="0"/>
              </a:rPr>
              <a:t>Electronics Category</a:t>
            </a:r>
            <a:endParaRPr lang="en-IN" sz="2400" b="1" u="sng" dirty="0">
              <a:latin typeface="Cabin Sketch" pitchFamily="34" charset="0"/>
            </a:endParaRPr>
          </a:p>
        </p:txBody>
      </p:sp>
    </p:spTree>
    <p:extLst>
      <p:ext uri="{BB962C8B-B14F-4D97-AF65-F5344CB8AC3E}">
        <p14:creationId xmlns:p14="http://schemas.microsoft.com/office/powerpoint/2010/main" val="44588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Picture 5" descr="C:\Users\shrey\Videos\Captures\Home - Google Chrome 17-09-2021 10_44_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55526"/>
            <a:ext cx="8352928" cy="44644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94672" y="22165"/>
            <a:ext cx="2954655" cy="461665"/>
          </a:xfrm>
          <a:prstGeom prst="rect">
            <a:avLst/>
          </a:prstGeom>
          <a:noFill/>
        </p:spPr>
        <p:txBody>
          <a:bodyPr wrap="none" rtlCol="0">
            <a:spAutoFit/>
          </a:bodyPr>
          <a:lstStyle/>
          <a:p>
            <a:r>
              <a:rPr lang="en-IN" sz="2400" b="1" u="sng" dirty="0" smtClean="0">
                <a:latin typeface="Bodoni MT Black" pitchFamily="18" charset="0"/>
              </a:rPr>
              <a:t>Lifestyle Category</a:t>
            </a:r>
            <a:endParaRPr lang="en-IN" sz="2400" b="1" u="sng" dirty="0">
              <a:latin typeface="Bodoni MT Black" pitchFamily="18" charset="0"/>
            </a:endParaRPr>
          </a:p>
        </p:txBody>
      </p:sp>
    </p:spTree>
    <p:extLst>
      <p:ext uri="{BB962C8B-B14F-4D97-AF65-F5344CB8AC3E}">
        <p14:creationId xmlns:p14="http://schemas.microsoft.com/office/powerpoint/2010/main" val="79719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2" descr="C:\Users\shrey\Videos\Captures\Home - Google Chrome 17-09-2021 10_44_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527027"/>
            <a:ext cx="8605464" cy="44209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39508" y="86936"/>
            <a:ext cx="7029489" cy="400110"/>
          </a:xfrm>
          <a:prstGeom prst="rect">
            <a:avLst/>
          </a:prstGeom>
          <a:noFill/>
        </p:spPr>
        <p:txBody>
          <a:bodyPr wrap="none" rtlCol="0">
            <a:spAutoFit/>
          </a:bodyPr>
          <a:lstStyle/>
          <a:p>
            <a:pPr algn="ctr"/>
            <a:r>
              <a:rPr lang="en-IN" sz="2000" b="1" u="sng" dirty="0" smtClean="0">
                <a:effectLst>
                  <a:outerShdw blurRad="38100" dist="38100" dir="2700000" algn="tl">
                    <a:srgbClr val="000000">
                      <a:alpha val="43137"/>
                    </a:srgbClr>
                  </a:outerShdw>
                </a:effectLst>
                <a:latin typeface="Castellar" pitchFamily="18" charset="0"/>
              </a:rPr>
              <a:t>Example of product in Lifestyle Category</a:t>
            </a:r>
            <a:endParaRPr lang="en-IN" sz="2000" b="1" u="sng" dirty="0">
              <a:effectLst>
                <a:outerShdw blurRad="38100" dist="38100" dir="2700000" algn="tl">
                  <a:srgbClr val="000000">
                    <a:alpha val="43137"/>
                  </a:srgbClr>
                </a:outerShdw>
              </a:effectLst>
              <a:latin typeface="Castellar" pitchFamily="18" charset="0"/>
            </a:endParaRPr>
          </a:p>
        </p:txBody>
      </p:sp>
    </p:spTree>
    <p:extLst>
      <p:ext uri="{BB962C8B-B14F-4D97-AF65-F5344CB8AC3E}">
        <p14:creationId xmlns:p14="http://schemas.microsoft.com/office/powerpoint/2010/main" val="473447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6" descr="C:\Users\shrey\Videos\Captures\Home - Google Chrome 17-09-2021 10_44_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74" y="540276"/>
            <a:ext cx="8848690" cy="44226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03755" y="51470"/>
            <a:ext cx="5128327" cy="400110"/>
          </a:xfrm>
          <a:prstGeom prst="rect">
            <a:avLst/>
          </a:prstGeom>
          <a:noFill/>
        </p:spPr>
        <p:txBody>
          <a:bodyPr wrap="none" rtlCol="0">
            <a:spAutoFit/>
          </a:bodyPr>
          <a:lstStyle/>
          <a:p>
            <a:r>
              <a:rPr lang="en-IN" sz="2000" u="sng" dirty="0" smtClean="0">
                <a:latin typeface="Gill Sans Ultra Bold Condensed" pitchFamily="34" charset="0"/>
              </a:rPr>
              <a:t>Example of Product in Electronics Category</a:t>
            </a:r>
            <a:endParaRPr lang="en-IN" sz="2000" u="sng" dirty="0">
              <a:latin typeface="Gill Sans Ultra Bold Condensed" pitchFamily="34" charset="0"/>
            </a:endParaRPr>
          </a:p>
        </p:txBody>
      </p:sp>
    </p:spTree>
    <p:extLst>
      <p:ext uri="{BB962C8B-B14F-4D97-AF65-F5344CB8AC3E}">
        <p14:creationId xmlns:p14="http://schemas.microsoft.com/office/powerpoint/2010/main" val="400335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Shape 146"/>
        <p:cNvGrpSpPr/>
        <p:nvPr/>
      </p:nvGrpSpPr>
      <p:grpSpPr>
        <a:xfrm>
          <a:off x="0" y="0"/>
          <a:ext cx="0" cy="0"/>
          <a:chOff x="0" y="0"/>
          <a:chExt cx="0" cy="0"/>
        </a:xfrm>
      </p:grpSpPr>
      <p:sp>
        <p:nvSpPr>
          <p:cNvPr id="8" name="Rectangle 7"/>
          <p:cNvSpPr/>
          <p:nvPr/>
        </p:nvSpPr>
        <p:spPr>
          <a:xfrm>
            <a:off x="0" y="1347614"/>
            <a:ext cx="7452320" cy="2554545"/>
          </a:xfrm>
          <a:prstGeom prst="rect">
            <a:avLst/>
          </a:prstGeom>
        </p:spPr>
        <p:txBody>
          <a:bodyPr wrap="square">
            <a:spAutoFit/>
          </a:bodyPr>
          <a:lstStyle/>
          <a:p>
            <a:pPr>
              <a:buFont typeface="Oxygen Light"/>
              <a:buNone/>
            </a:pPr>
            <a:r>
              <a:rPr lang="en-US" sz="2000" dirty="0">
                <a:solidFill>
                  <a:srgbClr val="7030A0"/>
                </a:solidFill>
                <a:latin typeface="Permanent Marker" pitchFamily="2" charset="0"/>
                <a:ea typeface="Permanent Marker" pitchFamily="2" charset="0"/>
              </a:rPr>
              <a:t>We are thinking of some modifications and adding some advanced </a:t>
            </a:r>
            <a:r>
              <a:rPr lang="en-US" sz="2000" dirty="0" smtClean="0">
                <a:solidFill>
                  <a:srgbClr val="7030A0"/>
                </a:solidFill>
                <a:latin typeface="Permanent Marker" pitchFamily="2" charset="0"/>
                <a:ea typeface="Permanent Marker" pitchFamily="2" charset="0"/>
              </a:rPr>
              <a:t>new features </a:t>
            </a:r>
            <a:r>
              <a:rPr lang="en-US" sz="2000" dirty="0">
                <a:solidFill>
                  <a:srgbClr val="7030A0"/>
                </a:solidFill>
                <a:latin typeface="Permanent Marker" pitchFamily="2" charset="0"/>
                <a:ea typeface="Permanent Marker" pitchFamily="2" charset="0"/>
              </a:rPr>
              <a:t>in out system. Some of them are </a:t>
            </a:r>
            <a:r>
              <a:rPr lang="en-US" sz="2000" dirty="0" smtClean="0">
                <a:solidFill>
                  <a:srgbClr val="00B050"/>
                </a:solidFill>
                <a:latin typeface="Permanent Marker" pitchFamily="2" charset="0"/>
                <a:ea typeface="Permanent Marker" pitchFamily="2" charset="0"/>
              </a:rPr>
              <a:t>–</a:t>
            </a:r>
          </a:p>
          <a:p>
            <a:pPr>
              <a:buFont typeface="Oxygen Light"/>
              <a:buNone/>
            </a:pPr>
            <a:endParaRPr lang="en-US" sz="2000" dirty="0" smtClean="0">
              <a:solidFill>
                <a:srgbClr val="00B050"/>
              </a:solidFill>
              <a:latin typeface="Permanent Marker" pitchFamily="2" charset="0"/>
              <a:ea typeface="Permanent Marker" pitchFamily="2" charset="0"/>
            </a:endParaRPr>
          </a:p>
          <a:p>
            <a:pPr marL="342900" indent="-342900">
              <a:buFont typeface="Arial" pitchFamily="34" charset="0"/>
              <a:buChar char="•"/>
            </a:pPr>
            <a:r>
              <a:rPr lang="en-US" sz="2000" dirty="0" smtClean="0">
                <a:solidFill>
                  <a:schemeClr val="tx1">
                    <a:lumMod val="50000"/>
                    <a:lumOff val="50000"/>
                  </a:schemeClr>
                </a:solidFill>
                <a:latin typeface="Permanent Marker" pitchFamily="2" charset="0"/>
                <a:ea typeface="Permanent Marker" pitchFamily="2" charset="0"/>
              </a:rPr>
              <a:t>GUI </a:t>
            </a:r>
            <a:r>
              <a:rPr lang="en-US" sz="2000" dirty="0">
                <a:solidFill>
                  <a:schemeClr val="tx1">
                    <a:lumMod val="50000"/>
                    <a:lumOff val="50000"/>
                  </a:schemeClr>
                </a:solidFill>
                <a:latin typeface="Permanent Marker" pitchFamily="2" charset="0"/>
                <a:ea typeface="Permanent Marker" pitchFamily="2" charset="0"/>
              </a:rPr>
              <a:t>modification (more user </a:t>
            </a:r>
            <a:r>
              <a:rPr lang="en-US" sz="2000" dirty="0" smtClean="0">
                <a:solidFill>
                  <a:schemeClr val="tx1">
                    <a:lumMod val="50000"/>
                    <a:lumOff val="50000"/>
                  </a:schemeClr>
                </a:solidFill>
                <a:latin typeface="Permanent Marker" pitchFamily="2" charset="0"/>
                <a:ea typeface="Permanent Marker" pitchFamily="2" charset="0"/>
              </a:rPr>
              <a:t>friendly)</a:t>
            </a:r>
          </a:p>
          <a:p>
            <a:pPr marL="342900" indent="-342900">
              <a:buFont typeface="Arial" pitchFamily="34" charset="0"/>
              <a:buChar char="•"/>
            </a:pPr>
            <a:r>
              <a:rPr lang="en-US" sz="2000" dirty="0" smtClean="0">
                <a:solidFill>
                  <a:schemeClr val="tx1">
                    <a:lumMod val="50000"/>
                    <a:lumOff val="50000"/>
                  </a:schemeClr>
                </a:solidFill>
                <a:latin typeface="Permanent Marker" pitchFamily="2" charset="0"/>
                <a:ea typeface="Permanent Marker" pitchFamily="2" charset="0"/>
              </a:rPr>
              <a:t>Users </a:t>
            </a:r>
            <a:r>
              <a:rPr lang="en-US" sz="2000" dirty="0">
                <a:solidFill>
                  <a:schemeClr val="tx1">
                    <a:lumMod val="50000"/>
                    <a:lumOff val="50000"/>
                  </a:schemeClr>
                </a:solidFill>
                <a:latin typeface="Permanent Marker" pitchFamily="2" charset="0"/>
                <a:ea typeface="Permanent Marker" pitchFamily="2" charset="0"/>
              </a:rPr>
              <a:t>can sell their products</a:t>
            </a:r>
          </a:p>
          <a:p>
            <a:pPr marL="342900" indent="-342900">
              <a:buFont typeface="Arial" pitchFamily="34" charset="0"/>
              <a:buChar char="•"/>
            </a:pPr>
            <a:r>
              <a:rPr lang="en-US" sz="2000" dirty="0" smtClean="0">
                <a:solidFill>
                  <a:schemeClr val="tx1">
                    <a:lumMod val="50000"/>
                    <a:lumOff val="50000"/>
                  </a:schemeClr>
                </a:solidFill>
                <a:latin typeface="Permanent Marker" pitchFamily="2" charset="0"/>
                <a:ea typeface="Permanent Marker" pitchFamily="2" charset="0"/>
              </a:rPr>
              <a:t>Users </a:t>
            </a:r>
            <a:r>
              <a:rPr lang="en-US" sz="2000" dirty="0">
                <a:solidFill>
                  <a:schemeClr val="tx1">
                    <a:lumMod val="50000"/>
                    <a:lumOff val="50000"/>
                  </a:schemeClr>
                </a:solidFill>
                <a:latin typeface="Permanent Marker" pitchFamily="2" charset="0"/>
                <a:ea typeface="Permanent Marker" pitchFamily="2" charset="0"/>
              </a:rPr>
              <a:t>can signup / login using </a:t>
            </a:r>
            <a:r>
              <a:rPr lang="en-US" sz="2000" dirty="0" smtClean="0">
                <a:solidFill>
                  <a:schemeClr val="tx1">
                    <a:lumMod val="50000"/>
                    <a:lumOff val="50000"/>
                  </a:schemeClr>
                </a:solidFill>
                <a:latin typeface="Permanent Marker" pitchFamily="2" charset="0"/>
                <a:ea typeface="Permanent Marker" pitchFamily="2" charset="0"/>
              </a:rPr>
              <a:t>their social media                Account </a:t>
            </a:r>
            <a:r>
              <a:rPr lang="en-US" sz="2000" dirty="0">
                <a:solidFill>
                  <a:schemeClr val="tx1">
                    <a:lumMod val="50000"/>
                    <a:lumOff val="50000"/>
                  </a:schemeClr>
                </a:solidFill>
                <a:latin typeface="Permanent Marker" pitchFamily="2" charset="0"/>
                <a:ea typeface="Permanent Marker" pitchFamily="2" charset="0"/>
              </a:rPr>
              <a:t>such </a:t>
            </a:r>
            <a:r>
              <a:rPr lang="en-US" sz="2000" dirty="0" smtClean="0">
                <a:solidFill>
                  <a:schemeClr val="tx1">
                    <a:lumMod val="50000"/>
                    <a:lumOff val="50000"/>
                  </a:schemeClr>
                </a:solidFill>
                <a:latin typeface="Permanent Marker" pitchFamily="2" charset="0"/>
                <a:ea typeface="Permanent Marker" pitchFamily="2" charset="0"/>
              </a:rPr>
              <a:t>as </a:t>
            </a:r>
            <a:r>
              <a:rPr lang="en-US" sz="2000" dirty="0" err="1" smtClean="0">
                <a:solidFill>
                  <a:schemeClr val="tx1">
                    <a:lumMod val="50000"/>
                    <a:lumOff val="50000"/>
                  </a:schemeClr>
                </a:solidFill>
                <a:latin typeface="Permanent Marker" pitchFamily="2" charset="0"/>
                <a:ea typeface="Permanent Marker" pitchFamily="2" charset="0"/>
              </a:rPr>
              <a:t>facebook</a:t>
            </a:r>
            <a:r>
              <a:rPr lang="en-US" sz="2000" dirty="0" smtClean="0">
                <a:solidFill>
                  <a:schemeClr val="tx1">
                    <a:lumMod val="50000"/>
                    <a:lumOff val="50000"/>
                  </a:schemeClr>
                </a:solidFill>
                <a:latin typeface="Permanent Marker" pitchFamily="2" charset="0"/>
                <a:ea typeface="Permanent Marker" pitchFamily="2" charset="0"/>
              </a:rPr>
              <a:t> </a:t>
            </a:r>
            <a:r>
              <a:rPr lang="en-US" sz="2000" dirty="0">
                <a:solidFill>
                  <a:schemeClr val="tx1">
                    <a:lumMod val="50000"/>
                    <a:lumOff val="50000"/>
                  </a:schemeClr>
                </a:solidFill>
                <a:latin typeface="Permanent Marker" pitchFamily="2" charset="0"/>
                <a:ea typeface="Permanent Marker" pitchFamily="2" charset="0"/>
              </a:rPr>
              <a:t>, </a:t>
            </a:r>
            <a:r>
              <a:rPr lang="en-US" sz="2000" dirty="0" err="1">
                <a:solidFill>
                  <a:schemeClr val="tx1">
                    <a:lumMod val="50000"/>
                    <a:lumOff val="50000"/>
                  </a:schemeClr>
                </a:solidFill>
                <a:latin typeface="Permanent Marker" pitchFamily="2" charset="0"/>
                <a:ea typeface="Permanent Marker" pitchFamily="2" charset="0"/>
              </a:rPr>
              <a:t>google</a:t>
            </a:r>
            <a:r>
              <a:rPr lang="en-US" sz="2000" dirty="0">
                <a:solidFill>
                  <a:schemeClr val="tx1">
                    <a:lumMod val="50000"/>
                    <a:lumOff val="50000"/>
                  </a:schemeClr>
                </a:solidFill>
                <a:latin typeface="Permanent Marker" pitchFamily="2" charset="0"/>
                <a:ea typeface="Permanent Marker" pitchFamily="2" charset="0"/>
              </a:rPr>
              <a:t>+ etc</a:t>
            </a:r>
            <a:r>
              <a:rPr lang="en-US" sz="2000" dirty="0" smtClean="0">
                <a:solidFill>
                  <a:srgbClr val="00B050"/>
                </a:solidFill>
                <a:latin typeface="Permanent Marker" pitchFamily="2" charset="0"/>
                <a:ea typeface="Permanent Marker" pitchFamily="2" charset="0"/>
              </a:rPr>
              <a:t>.</a:t>
            </a:r>
          </a:p>
          <a:p>
            <a:pPr marL="342900" indent="-342900">
              <a:buFont typeface="Arial" pitchFamily="34" charset="0"/>
              <a:buChar char="•"/>
            </a:pPr>
            <a:r>
              <a:rPr lang="en-US" sz="2000" dirty="0" smtClean="0">
                <a:solidFill>
                  <a:srgbClr val="00B050"/>
                </a:solidFill>
                <a:latin typeface="Permanent Marker" pitchFamily="2" charset="0"/>
                <a:ea typeface="Permanent Marker" pitchFamily="2" charset="0"/>
              </a:rPr>
              <a:t>AI CHATBOT  (for queries and services)</a:t>
            </a:r>
            <a:endParaRPr lang="en-US" sz="2000" dirty="0">
              <a:solidFill>
                <a:srgbClr val="00B050"/>
              </a:solidFill>
              <a:latin typeface="Permanent Marker" pitchFamily="2" charset="0"/>
              <a:ea typeface="Permanent Marker" pitchFamily="2" charset="0"/>
            </a:endParaRPr>
          </a:p>
        </p:txBody>
      </p:sp>
      <p:sp>
        <p:nvSpPr>
          <p:cNvPr id="4" name="TextBox 3"/>
          <p:cNvSpPr txBox="1"/>
          <p:nvPr/>
        </p:nvSpPr>
        <p:spPr>
          <a:xfrm>
            <a:off x="1322395" y="330653"/>
            <a:ext cx="4851008" cy="707886"/>
          </a:xfrm>
          <a:prstGeom prst="rect">
            <a:avLst/>
          </a:prstGeom>
          <a:noFill/>
        </p:spPr>
        <p:txBody>
          <a:bodyPr wrap="none" rtlCol="0">
            <a:spAutoFit/>
          </a:bodyPr>
          <a:lstStyle/>
          <a:p>
            <a:pPr algn="ctr"/>
            <a:r>
              <a:rPr lang="en-US" sz="4000" b="1" u="sng" dirty="0" smtClean="0">
                <a:solidFill>
                  <a:srgbClr val="240690"/>
                </a:solidFill>
                <a:latin typeface="Orbitron" pitchFamily="2" charset="0"/>
                <a:ea typeface="+mn-ea"/>
                <a:cs typeface="+mn-cs"/>
              </a:rPr>
              <a:t>FUTURE PLANS</a:t>
            </a:r>
            <a:endParaRPr lang="en-IN" sz="4000" b="1" u="sng" dirty="0">
              <a:solidFill>
                <a:srgbClr val="240690"/>
              </a:solidFill>
              <a:latin typeface="Orbitron" pitchFamily="2" charset="0"/>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Shape 1367"/>
        <p:cNvGrpSpPr/>
        <p:nvPr/>
      </p:nvGrpSpPr>
      <p:grpSpPr>
        <a:xfrm>
          <a:off x="0" y="0"/>
          <a:ext cx="0" cy="0"/>
          <a:chOff x="0" y="0"/>
          <a:chExt cx="0" cy="0"/>
        </a:xfrm>
      </p:grpSpPr>
      <p:sp>
        <p:nvSpPr>
          <p:cNvPr id="1369" name="Google Shape;1369;p5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Title 1"/>
          <p:cNvSpPr txBox="1">
            <a:spLocks/>
          </p:cNvSpPr>
          <p:nvPr/>
        </p:nvSpPr>
        <p:spPr>
          <a:xfrm>
            <a:off x="429266" y="1923678"/>
            <a:ext cx="8229600" cy="1143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6000" dirty="0" smtClean="0">
                <a:solidFill>
                  <a:srgbClr val="00B050"/>
                </a:solidFill>
                <a:latin typeface="Permanent Marker" pitchFamily="2" charset="0"/>
                <a:ea typeface="Permanent Marker" pitchFamily="2" charset="0"/>
              </a:rPr>
              <a:t>THANK YOU!</a:t>
            </a:r>
            <a:endParaRPr lang="en-US" sz="6000" dirty="0">
              <a:solidFill>
                <a:srgbClr val="00B050"/>
              </a:solidFill>
              <a:latin typeface="Permanent Marker" pitchFamily="2" charset="0"/>
              <a:ea typeface="Permanent Marker"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73"/>
        <p:cNvGrpSpPr/>
        <p:nvPr/>
      </p:nvGrpSpPr>
      <p:grpSpPr>
        <a:xfrm>
          <a:off x="0" y="0"/>
          <a:ext cx="0" cy="0"/>
          <a:chOff x="0" y="0"/>
          <a:chExt cx="0" cy="0"/>
        </a:xfrm>
      </p:grpSpPr>
      <p:sp>
        <p:nvSpPr>
          <p:cNvPr id="11" name="Round Single Corner Rectangle 10"/>
          <p:cNvSpPr/>
          <p:nvPr/>
        </p:nvSpPr>
        <p:spPr>
          <a:xfrm>
            <a:off x="395536" y="555526"/>
            <a:ext cx="2971800" cy="914400"/>
          </a:xfrm>
          <a:prstGeom prst="round1Rect">
            <a:avLst>
              <a:gd name="adj" fmla="val 50000"/>
            </a:avLst>
          </a:prstGeom>
          <a:solidFill>
            <a:schemeClr val="accent6">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latin typeface="Consolas" pitchFamily="49" charset="0"/>
              </a:rPr>
              <a:t>Project</a:t>
            </a:r>
            <a:r>
              <a:rPr lang="en-US" sz="4000" dirty="0" smtClean="0">
                <a:solidFill>
                  <a:schemeClr val="tx1"/>
                </a:solidFill>
                <a:latin typeface="Felix Titling" pitchFamily="82" charset="0"/>
              </a:rPr>
              <a:t> :-</a:t>
            </a:r>
            <a:endParaRPr lang="en-US" sz="4000" dirty="0">
              <a:solidFill>
                <a:schemeClr val="tx1"/>
              </a:solidFill>
              <a:latin typeface="Felix Titling" pitchFamily="82" charset="0"/>
            </a:endParaRPr>
          </a:p>
        </p:txBody>
      </p:sp>
      <p:sp>
        <p:nvSpPr>
          <p:cNvPr id="4" name="Round Single Corner Rectangle 3"/>
          <p:cNvSpPr/>
          <p:nvPr/>
        </p:nvSpPr>
        <p:spPr>
          <a:xfrm>
            <a:off x="1763688" y="1923678"/>
            <a:ext cx="5283200" cy="2588890"/>
          </a:xfrm>
          <a:prstGeom prst="round1Rect">
            <a:avLst>
              <a:gd name="adj" fmla="val 36640"/>
            </a:avLst>
          </a:prstGeom>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200" dirty="0">
                <a:solidFill>
                  <a:srgbClr val="FFFF00"/>
                </a:solidFill>
                <a:latin typeface="Broadway" pitchFamily="82" charset="0"/>
              </a:rPr>
              <a:t>“</a:t>
            </a:r>
            <a:r>
              <a:rPr lang="en-IN" sz="3200" dirty="0" err="1">
                <a:solidFill>
                  <a:srgbClr val="FFFF00"/>
                </a:solidFill>
                <a:latin typeface="Broadway" pitchFamily="82" charset="0"/>
              </a:rPr>
              <a:t>AnyBuy</a:t>
            </a:r>
            <a:r>
              <a:rPr lang="en-IN" sz="3200" dirty="0">
                <a:solidFill>
                  <a:srgbClr val="FFFF00"/>
                </a:solidFill>
                <a:latin typeface="Broadway" pitchFamily="82" charset="0"/>
              </a:rPr>
              <a:t>”</a:t>
            </a:r>
          </a:p>
          <a:p>
            <a:pPr algn="ctr"/>
            <a:r>
              <a:rPr lang="en-IN" sz="3200" dirty="0">
                <a:solidFill>
                  <a:schemeClr val="tx1"/>
                </a:solidFill>
                <a:latin typeface="Broadway" pitchFamily="82" charset="0"/>
              </a:rPr>
              <a:t>( A fully Responsive </a:t>
            </a:r>
            <a:r>
              <a:rPr lang="en-IN" sz="3200" dirty="0" smtClean="0">
                <a:solidFill>
                  <a:schemeClr val="tx1"/>
                </a:solidFill>
                <a:latin typeface="Broadway" pitchFamily="82" charset="0"/>
              </a:rPr>
              <a:t>    E-commerce </a:t>
            </a:r>
            <a:r>
              <a:rPr lang="en-IN" sz="3200" dirty="0">
                <a:solidFill>
                  <a:schemeClr val="tx1"/>
                </a:solidFill>
                <a:latin typeface="Broadway" pitchFamily="82" charset="0"/>
              </a:rPr>
              <a:t>Website)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6" name="Rectangle 5"/>
          <p:cNvSpPr/>
          <p:nvPr/>
        </p:nvSpPr>
        <p:spPr>
          <a:xfrm>
            <a:off x="1905000" y="339502"/>
            <a:ext cx="5334000" cy="838200"/>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lgerian" pitchFamily="82" charset="0"/>
              </a:rPr>
              <a:t>PROBLEM STATEMENT</a:t>
            </a:r>
            <a:endParaRPr lang="en-US" sz="3600" dirty="0">
              <a:solidFill>
                <a:schemeClr val="tx1"/>
              </a:solidFill>
              <a:latin typeface="Algerian" pitchFamily="82" charset="0"/>
            </a:endParaRPr>
          </a:p>
        </p:txBody>
      </p:sp>
      <p:sp>
        <p:nvSpPr>
          <p:cNvPr id="7" name="TextBox 6"/>
          <p:cNvSpPr txBox="1"/>
          <p:nvPr/>
        </p:nvSpPr>
        <p:spPr>
          <a:xfrm>
            <a:off x="575556" y="1563638"/>
            <a:ext cx="7992888" cy="2308324"/>
          </a:xfrm>
          <a:prstGeom prst="rect">
            <a:avLst/>
          </a:prstGeom>
          <a:noFill/>
        </p:spPr>
        <p:txBody>
          <a:bodyPr wrap="square" rtlCol="0">
            <a:spAutoFit/>
          </a:bodyPr>
          <a:lstStyle/>
          <a:p>
            <a:r>
              <a:rPr lang="en-US" sz="2400" b="1" dirty="0">
                <a:solidFill>
                  <a:schemeClr val="bg1"/>
                </a:solidFill>
                <a:latin typeface="Consolas" pitchFamily="49" charset="0"/>
              </a:rPr>
              <a:t>In today’s fast-changing business environment, it’s extremely important to be able to respond</a:t>
            </a:r>
          </a:p>
          <a:p>
            <a:r>
              <a:rPr lang="en-US" sz="2400" b="1" dirty="0">
                <a:solidFill>
                  <a:schemeClr val="bg1"/>
                </a:solidFill>
                <a:latin typeface="Consolas" pitchFamily="49" charset="0"/>
              </a:rPr>
              <a:t>to client needs in the most effective and timely manner. If your customers wish to see </a:t>
            </a:r>
            <a:r>
              <a:rPr lang="en-US" sz="2400" b="1" dirty="0" smtClean="0">
                <a:solidFill>
                  <a:schemeClr val="bg1"/>
                </a:solidFill>
                <a:latin typeface="Consolas" pitchFamily="49" charset="0"/>
              </a:rPr>
              <a:t>your business </a:t>
            </a:r>
            <a:r>
              <a:rPr lang="en-US" sz="2400" b="1" dirty="0">
                <a:solidFill>
                  <a:schemeClr val="bg1"/>
                </a:solidFill>
                <a:latin typeface="Consolas" pitchFamily="49" charset="0"/>
              </a:rPr>
              <a:t>online and have instant access to your products or services.</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71000"/>
            <a:lum/>
          </a:blip>
          <a:srcRect/>
          <a:tile tx="0" ty="0" sx="100000" sy="100000" flip="none" algn="tl"/>
        </a:blipFill>
        <a:effectLst/>
      </p:bgPr>
    </p:bg>
    <p:spTree>
      <p:nvGrpSpPr>
        <p:cNvPr id="1" name="Shape 90"/>
        <p:cNvGrpSpPr/>
        <p:nvPr/>
      </p:nvGrpSpPr>
      <p:grpSpPr>
        <a:xfrm>
          <a:off x="0" y="0"/>
          <a:ext cx="0" cy="0"/>
          <a:chOff x="0" y="0"/>
          <a:chExt cx="0" cy="0"/>
        </a:xfrm>
      </p:grpSpPr>
      <p:sp>
        <p:nvSpPr>
          <p:cNvPr id="6" name="Rectangle 5"/>
          <p:cNvSpPr/>
          <p:nvPr/>
        </p:nvSpPr>
        <p:spPr>
          <a:xfrm>
            <a:off x="1905000" y="51470"/>
            <a:ext cx="533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smtClean="0">
                <a:solidFill>
                  <a:schemeClr val="tx1"/>
                </a:solidFill>
                <a:latin typeface="Orbitron" pitchFamily="2" charset="0"/>
              </a:rPr>
              <a:t>SOLUTION</a:t>
            </a:r>
            <a:endParaRPr lang="en-US" sz="3600" b="1" u="sng" dirty="0">
              <a:solidFill>
                <a:schemeClr val="tx1"/>
              </a:solidFill>
              <a:latin typeface="Orbitron" pitchFamily="2" charset="0"/>
            </a:endParaRPr>
          </a:p>
        </p:txBody>
      </p:sp>
      <p:sp>
        <p:nvSpPr>
          <p:cNvPr id="7" name="Content Placeholder 2"/>
          <p:cNvSpPr txBox="1">
            <a:spLocks/>
          </p:cNvSpPr>
          <p:nvPr/>
        </p:nvSpPr>
        <p:spPr>
          <a:xfrm>
            <a:off x="800100" y="889670"/>
            <a:ext cx="7543800" cy="504056"/>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1"/>
              </a:buClr>
              <a:buSzPts val="2400"/>
              <a:buFont typeface="Oxygen Light"/>
              <a:buNone/>
              <a:defRPr sz="2400" b="0" i="0" u="none" strike="noStrike" cap="none">
                <a:solidFill>
                  <a:schemeClr val="accent1"/>
                </a:solidFill>
                <a:latin typeface="Oxygen Light"/>
                <a:ea typeface="Oxygen Light"/>
                <a:cs typeface="Oxygen Light"/>
                <a:sym typeface="Oxygen Light"/>
              </a:defRPr>
            </a:lvl1pPr>
            <a:lvl2pPr marL="914400" marR="0" lvl="1" indent="-381000" algn="l" rtl="0">
              <a:lnSpc>
                <a:spcPct val="115000"/>
              </a:lnSpc>
              <a:spcBef>
                <a:spcPts val="800"/>
              </a:spcBef>
              <a:spcAft>
                <a:spcPts val="0"/>
              </a:spcAft>
              <a:buClr>
                <a:schemeClr val="accent1"/>
              </a:buClr>
              <a:buSzPts val="3000"/>
              <a:buFont typeface="Oxygen Light"/>
              <a:buNone/>
              <a:defRPr sz="3000" b="0" i="0" u="none" strike="noStrike" cap="none">
                <a:solidFill>
                  <a:schemeClr val="accent1"/>
                </a:solidFill>
                <a:latin typeface="Oxygen Light"/>
                <a:ea typeface="Oxygen Light"/>
                <a:cs typeface="Oxygen Light"/>
                <a:sym typeface="Oxygen Light"/>
              </a:defRPr>
            </a:lvl2pPr>
            <a:lvl3pPr marL="1371600" marR="0" lvl="2" indent="-381000" algn="l" rtl="0">
              <a:lnSpc>
                <a:spcPct val="115000"/>
              </a:lnSpc>
              <a:spcBef>
                <a:spcPts val="800"/>
              </a:spcBef>
              <a:spcAft>
                <a:spcPts val="0"/>
              </a:spcAft>
              <a:buClr>
                <a:schemeClr val="accent1"/>
              </a:buClr>
              <a:buSzPts val="3000"/>
              <a:buFont typeface="Oxygen Light"/>
              <a:buNone/>
              <a:defRPr sz="3000" b="0" i="0" u="none" strike="noStrike" cap="none">
                <a:solidFill>
                  <a:schemeClr val="accent1"/>
                </a:solidFill>
                <a:latin typeface="Oxygen Light"/>
                <a:ea typeface="Oxygen Light"/>
                <a:cs typeface="Oxygen Light"/>
                <a:sym typeface="Oxygen Light"/>
              </a:defRPr>
            </a:lvl3pPr>
            <a:lvl4pPr marL="1828800" marR="0" lvl="3" indent="-381000" algn="l" rtl="0">
              <a:lnSpc>
                <a:spcPct val="115000"/>
              </a:lnSpc>
              <a:spcBef>
                <a:spcPts val="800"/>
              </a:spcBef>
              <a:spcAft>
                <a:spcPts val="0"/>
              </a:spcAft>
              <a:buClr>
                <a:schemeClr val="accent1"/>
              </a:buClr>
              <a:buSzPts val="3000"/>
              <a:buFont typeface="Oxygen Light"/>
              <a:buNone/>
              <a:defRPr sz="3000" b="0" i="0" u="none" strike="noStrike" cap="none">
                <a:solidFill>
                  <a:schemeClr val="accent1"/>
                </a:solidFill>
                <a:latin typeface="Oxygen Light"/>
                <a:ea typeface="Oxygen Light"/>
                <a:cs typeface="Oxygen Light"/>
                <a:sym typeface="Oxygen Light"/>
              </a:defRPr>
            </a:lvl4pPr>
            <a:lvl5pPr marL="2286000" marR="0" lvl="4" indent="-381000" algn="l" rtl="0">
              <a:lnSpc>
                <a:spcPct val="115000"/>
              </a:lnSpc>
              <a:spcBef>
                <a:spcPts val="800"/>
              </a:spcBef>
              <a:spcAft>
                <a:spcPts val="0"/>
              </a:spcAft>
              <a:buClr>
                <a:schemeClr val="accent1"/>
              </a:buClr>
              <a:buSzPts val="3000"/>
              <a:buFont typeface="Oxygen Light"/>
              <a:buNone/>
              <a:defRPr sz="3000" b="0" i="0" u="none" strike="noStrike" cap="none">
                <a:solidFill>
                  <a:schemeClr val="accent1"/>
                </a:solidFill>
                <a:latin typeface="Oxygen Light"/>
                <a:ea typeface="Oxygen Light"/>
                <a:cs typeface="Oxygen Light"/>
                <a:sym typeface="Oxygen Light"/>
              </a:defRPr>
            </a:lvl5pPr>
            <a:lvl6pPr marL="2743200" marR="0" lvl="5" indent="-381000" algn="l" rtl="0">
              <a:lnSpc>
                <a:spcPct val="115000"/>
              </a:lnSpc>
              <a:spcBef>
                <a:spcPts val="800"/>
              </a:spcBef>
              <a:spcAft>
                <a:spcPts val="0"/>
              </a:spcAft>
              <a:buClr>
                <a:schemeClr val="accent1"/>
              </a:buClr>
              <a:buSzPts val="3000"/>
              <a:buFont typeface="Oxygen Light"/>
              <a:buNone/>
              <a:defRPr sz="3000" b="0" i="0" u="none" strike="noStrike" cap="none">
                <a:solidFill>
                  <a:schemeClr val="accent1"/>
                </a:solidFill>
                <a:latin typeface="Oxygen Light"/>
                <a:ea typeface="Oxygen Light"/>
                <a:cs typeface="Oxygen Light"/>
                <a:sym typeface="Oxygen Light"/>
              </a:defRPr>
            </a:lvl6pPr>
            <a:lvl7pPr marL="3200400" marR="0" lvl="6" indent="-381000" algn="l" rtl="0">
              <a:lnSpc>
                <a:spcPct val="115000"/>
              </a:lnSpc>
              <a:spcBef>
                <a:spcPts val="800"/>
              </a:spcBef>
              <a:spcAft>
                <a:spcPts val="0"/>
              </a:spcAft>
              <a:buClr>
                <a:schemeClr val="accent1"/>
              </a:buClr>
              <a:buSzPts val="3000"/>
              <a:buFont typeface="Oxygen Light"/>
              <a:buNone/>
              <a:defRPr sz="3000" b="0" i="0" u="none" strike="noStrike" cap="none">
                <a:solidFill>
                  <a:schemeClr val="accent1"/>
                </a:solidFill>
                <a:latin typeface="Oxygen Light"/>
                <a:ea typeface="Oxygen Light"/>
                <a:cs typeface="Oxygen Light"/>
                <a:sym typeface="Oxygen Light"/>
              </a:defRPr>
            </a:lvl7pPr>
            <a:lvl8pPr marL="3657600" marR="0" lvl="7" indent="-381000" algn="l" rtl="0">
              <a:lnSpc>
                <a:spcPct val="115000"/>
              </a:lnSpc>
              <a:spcBef>
                <a:spcPts val="800"/>
              </a:spcBef>
              <a:spcAft>
                <a:spcPts val="0"/>
              </a:spcAft>
              <a:buClr>
                <a:schemeClr val="accent1"/>
              </a:buClr>
              <a:buSzPts val="3000"/>
              <a:buFont typeface="Oxygen Light"/>
              <a:buNone/>
              <a:defRPr sz="3000" b="0" i="0" u="none" strike="noStrike" cap="none">
                <a:solidFill>
                  <a:schemeClr val="accent1"/>
                </a:solidFill>
                <a:latin typeface="Oxygen Light"/>
                <a:ea typeface="Oxygen Light"/>
                <a:cs typeface="Oxygen Light"/>
                <a:sym typeface="Oxygen Light"/>
              </a:defRPr>
            </a:lvl8pPr>
            <a:lvl9pPr marL="4114800" marR="0" lvl="8" indent="-381000" algn="l" rtl="0">
              <a:lnSpc>
                <a:spcPct val="115000"/>
              </a:lnSpc>
              <a:spcBef>
                <a:spcPts val="800"/>
              </a:spcBef>
              <a:spcAft>
                <a:spcPts val="800"/>
              </a:spcAft>
              <a:buClr>
                <a:schemeClr val="accent1"/>
              </a:buClr>
              <a:buSzPts val="3000"/>
              <a:buFont typeface="Oxygen Light"/>
              <a:buNone/>
              <a:defRPr sz="3000" b="0" i="0" u="none" strike="noStrike" cap="none">
                <a:solidFill>
                  <a:schemeClr val="accent1"/>
                </a:solidFill>
                <a:latin typeface="Oxygen Light"/>
                <a:ea typeface="Oxygen Light"/>
                <a:cs typeface="Oxygen Light"/>
                <a:sym typeface="Oxygen Light"/>
              </a:defRPr>
            </a:lvl9pPr>
          </a:lstStyle>
          <a:p>
            <a:pPr algn="ctr"/>
            <a:r>
              <a:rPr lang="en-US" sz="2800" b="1" i="1" dirty="0" smtClean="0">
                <a:solidFill>
                  <a:srgbClr val="843F06"/>
                </a:solidFill>
                <a:latin typeface="Bahnschrift" pitchFamily="34" charset="0"/>
              </a:rPr>
              <a:t>“E-Commerce Website for Online Shopping”</a:t>
            </a:r>
            <a:endParaRPr lang="en-US" sz="2800" b="1" i="1" dirty="0">
              <a:solidFill>
                <a:srgbClr val="843F06"/>
              </a:solidFill>
              <a:latin typeface="Bahnschrift" pitchFamily="34" charset="0"/>
            </a:endParaRPr>
          </a:p>
        </p:txBody>
      </p:sp>
      <p:sp>
        <p:nvSpPr>
          <p:cNvPr id="8" name="TextBox 7"/>
          <p:cNvSpPr txBox="1"/>
          <p:nvPr/>
        </p:nvSpPr>
        <p:spPr>
          <a:xfrm>
            <a:off x="1143000" y="1360138"/>
            <a:ext cx="6858000" cy="3647152"/>
          </a:xfrm>
          <a:prstGeom prst="rect">
            <a:avLst/>
          </a:prstGeom>
          <a:noFill/>
        </p:spPr>
        <p:txBody>
          <a:bodyPr wrap="square" rtlCol="0">
            <a:spAutoFit/>
          </a:bodyPr>
          <a:lstStyle/>
          <a:p>
            <a:pPr>
              <a:lnSpc>
                <a:spcPct val="150000"/>
              </a:lnSpc>
            </a:pPr>
            <a:r>
              <a:rPr lang="en-US" dirty="0" smtClean="0">
                <a:latin typeface="Courgette" pitchFamily="2" charset="0"/>
                <a:ea typeface="Permanent Marker" pitchFamily="2" charset="0"/>
              </a:rPr>
              <a:t>First of all, What is E-commerce?</a:t>
            </a:r>
          </a:p>
          <a:p>
            <a:pPr marL="285750" indent="-285750">
              <a:lnSpc>
                <a:spcPct val="150000"/>
              </a:lnSpc>
              <a:buFont typeface="Arial" pitchFamily="34" charset="0"/>
              <a:buChar char="•"/>
            </a:pPr>
            <a:r>
              <a:rPr lang="en-US" dirty="0">
                <a:latin typeface="Courgette" pitchFamily="2" charset="0"/>
                <a:ea typeface="Permanent Marker" pitchFamily="2" charset="0"/>
              </a:rPr>
              <a:t>Commonly known as Electronic Marketing.</a:t>
            </a:r>
          </a:p>
          <a:p>
            <a:pPr marL="285750" indent="-285750">
              <a:lnSpc>
                <a:spcPct val="150000"/>
              </a:lnSpc>
              <a:buFont typeface="Arial" pitchFamily="34" charset="0"/>
              <a:buChar char="•"/>
            </a:pPr>
            <a:r>
              <a:rPr lang="en-US" dirty="0" smtClean="0">
                <a:latin typeface="Courgette" pitchFamily="2" charset="0"/>
                <a:ea typeface="Permanent Marker" pitchFamily="2" charset="0"/>
              </a:rPr>
              <a:t>“</a:t>
            </a:r>
            <a:r>
              <a:rPr lang="en-US" dirty="0">
                <a:latin typeface="Courgette" pitchFamily="2" charset="0"/>
                <a:ea typeface="Permanent Marker" pitchFamily="2" charset="0"/>
              </a:rPr>
              <a:t>It consist of buying and selling goods and services over </a:t>
            </a:r>
            <a:r>
              <a:rPr lang="en-US" dirty="0" smtClean="0">
                <a:latin typeface="Courgette" pitchFamily="2" charset="0"/>
                <a:ea typeface="Permanent Marker" pitchFamily="2" charset="0"/>
              </a:rPr>
              <a:t>an electronic </a:t>
            </a:r>
            <a:r>
              <a:rPr lang="en-US" dirty="0">
                <a:latin typeface="Courgette" pitchFamily="2" charset="0"/>
                <a:ea typeface="Permanent Marker" pitchFamily="2" charset="0"/>
              </a:rPr>
              <a:t>systems Such as the internet and </a:t>
            </a:r>
            <a:r>
              <a:rPr lang="en-US" dirty="0" smtClean="0">
                <a:latin typeface="Courgette" pitchFamily="2" charset="0"/>
                <a:ea typeface="Permanent Marker" pitchFamily="2" charset="0"/>
              </a:rPr>
              <a:t>other computer </a:t>
            </a:r>
            <a:r>
              <a:rPr lang="en-US" dirty="0">
                <a:latin typeface="Courgette" pitchFamily="2" charset="0"/>
                <a:ea typeface="Permanent Marker" pitchFamily="2" charset="0"/>
              </a:rPr>
              <a:t>networks</a:t>
            </a:r>
            <a:r>
              <a:rPr lang="en-US" dirty="0" smtClean="0">
                <a:latin typeface="Courgette" pitchFamily="2" charset="0"/>
                <a:ea typeface="Permanent Marker" pitchFamily="2" charset="0"/>
              </a:rPr>
              <a:t>.”</a:t>
            </a:r>
          </a:p>
          <a:p>
            <a:pPr marL="285750" indent="-285750">
              <a:lnSpc>
                <a:spcPct val="150000"/>
              </a:lnSpc>
              <a:buFont typeface="Arial" pitchFamily="34" charset="0"/>
              <a:buChar char="•"/>
            </a:pPr>
            <a:r>
              <a:rPr lang="en-US" dirty="0">
                <a:latin typeface="Courgette" pitchFamily="2" charset="0"/>
                <a:ea typeface="Permanent Marker" pitchFamily="2" charset="0"/>
              </a:rPr>
              <a:t>E-commerce is fast gaining ground as an accepted and used business paradigm. More and </a:t>
            </a:r>
            <a:r>
              <a:rPr lang="en-US" dirty="0" smtClean="0">
                <a:latin typeface="Courgette" pitchFamily="2" charset="0"/>
                <a:ea typeface="Permanent Marker" pitchFamily="2" charset="0"/>
              </a:rPr>
              <a:t>more business </a:t>
            </a:r>
            <a:r>
              <a:rPr lang="en-US" dirty="0">
                <a:latin typeface="Courgette" pitchFamily="2" charset="0"/>
                <a:ea typeface="Permanent Marker" pitchFamily="2" charset="0"/>
              </a:rPr>
              <a:t>houses are implementing web sites providing functionality for performing </a:t>
            </a:r>
            <a:r>
              <a:rPr lang="en-US" dirty="0" smtClean="0">
                <a:latin typeface="Courgette" pitchFamily="2" charset="0"/>
                <a:ea typeface="Permanent Marker" pitchFamily="2" charset="0"/>
              </a:rPr>
              <a:t>commercial transactions </a:t>
            </a:r>
            <a:r>
              <a:rPr lang="en-US" dirty="0">
                <a:latin typeface="Courgette" pitchFamily="2" charset="0"/>
                <a:ea typeface="Permanent Marker" pitchFamily="2" charset="0"/>
              </a:rPr>
              <a:t>over the web</a:t>
            </a:r>
            <a:r>
              <a:rPr lang="en-US" dirty="0" smtClean="0">
                <a:latin typeface="Courgette" pitchFamily="2" charset="0"/>
                <a:ea typeface="Permanent Marker" pitchFamily="2" charset="0"/>
              </a:rPr>
              <a:t>.</a:t>
            </a:r>
          </a:p>
          <a:p>
            <a:pPr marL="285750" indent="-285750">
              <a:lnSpc>
                <a:spcPct val="150000"/>
              </a:lnSpc>
              <a:buFont typeface="Arial" pitchFamily="34" charset="0"/>
              <a:buChar char="•"/>
            </a:pPr>
            <a:r>
              <a:rPr lang="en-US" dirty="0" smtClean="0">
                <a:latin typeface="Courgette" pitchFamily="2" charset="0"/>
                <a:ea typeface="Permanent Marker" pitchFamily="2" charset="0"/>
              </a:rPr>
              <a:t> </a:t>
            </a:r>
            <a:r>
              <a:rPr lang="en-US" dirty="0">
                <a:latin typeface="Courgette" pitchFamily="2" charset="0"/>
                <a:ea typeface="Permanent Marker" pitchFamily="2" charset="0"/>
              </a:rPr>
              <a:t>It is reasonable to say that the process of shopping on the web </a:t>
            </a:r>
            <a:r>
              <a:rPr lang="en-US" dirty="0" smtClean="0">
                <a:latin typeface="Courgette" pitchFamily="2" charset="0"/>
                <a:ea typeface="Permanent Marker" pitchFamily="2" charset="0"/>
              </a:rPr>
              <a:t>is becoming </a:t>
            </a:r>
            <a:r>
              <a:rPr lang="en-US" dirty="0">
                <a:latin typeface="Courgette" pitchFamily="2" charset="0"/>
                <a:ea typeface="Permanent Marker" pitchFamily="2" charset="0"/>
              </a:rPr>
              <a:t>commonplace</a:t>
            </a:r>
            <a:r>
              <a:rPr lang="en-US" dirty="0" smtClean="0">
                <a:latin typeface="Courgette" pitchFamily="2" charset="0"/>
                <a:ea typeface="Permanent Marker" pitchFamily="2" charset="0"/>
              </a:rPr>
              <a:t>.</a:t>
            </a:r>
          </a:p>
          <a:p>
            <a:pPr marL="285750" indent="-285750">
              <a:lnSpc>
                <a:spcPct val="150000"/>
              </a:lnSpc>
              <a:buFont typeface="Arial" pitchFamily="34" charset="0"/>
              <a:buChar char="•"/>
            </a:pPr>
            <a:r>
              <a:rPr lang="en-US" dirty="0" smtClean="0">
                <a:latin typeface="Courgette" pitchFamily="2" charset="0"/>
                <a:ea typeface="Permanent Marker" pitchFamily="2" charset="0"/>
              </a:rPr>
              <a:t>Companies like, </a:t>
            </a:r>
            <a:r>
              <a:rPr lang="en-US" dirty="0" err="1" smtClean="0">
                <a:latin typeface="Courgette" pitchFamily="2" charset="0"/>
                <a:ea typeface="Permanent Marker" pitchFamily="2" charset="0"/>
              </a:rPr>
              <a:t>Flipkart</a:t>
            </a:r>
            <a:r>
              <a:rPr lang="en-US" dirty="0" smtClean="0">
                <a:latin typeface="Courgette" pitchFamily="2" charset="0"/>
                <a:ea typeface="Permanent Marker" pitchFamily="2" charset="0"/>
              </a:rPr>
              <a:t>, Amazon, </a:t>
            </a:r>
            <a:r>
              <a:rPr lang="en-US" dirty="0" err="1" smtClean="0">
                <a:latin typeface="Courgette" pitchFamily="2" charset="0"/>
                <a:ea typeface="Permanent Marker" pitchFamily="2" charset="0"/>
              </a:rPr>
              <a:t>Myntra</a:t>
            </a:r>
            <a:r>
              <a:rPr lang="en-US" dirty="0" smtClean="0">
                <a:latin typeface="Courgette" pitchFamily="2" charset="0"/>
                <a:ea typeface="Permanent Marker" pitchFamily="2" charset="0"/>
              </a:rPr>
              <a:t>, etc. are some of the big names of this field.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2000"/>
            <a:lum/>
          </a:blip>
          <a:srcRect/>
          <a:tile tx="0" ty="0" sx="100000" sy="100000" flip="xy" algn="tl"/>
        </a:blipFill>
        <a:effectLst/>
      </p:bgPr>
    </p:bg>
    <p:spTree>
      <p:nvGrpSpPr>
        <p:cNvPr id="1" name="Shape 96"/>
        <p:cNvGrpSpPr/>
        <p:nvPr/>
      </p:nvGrpSpPr>
      <p:grpSpPr>
        <a:xfrm>
          <a:off x="0" y="0"/>
          <a:ext cx="0" cy="0"/>
          <a:chOff x="0" y="0"/>
          <a:chExt cx="0" cy="0"/>
        </a:xfrm>
      </p:grpSpPr>
      <p:sp>
        <p:nvSpPr>
          <p:cNvPr id="3" name="Rectangle 2"/>
          <p:cNvSpPr/>
          <p:nvPr/>
        </p:nvSpPr>
        <p:spPr>
          <a:xfrm>
            <a:off x="179512" y="1043186"/>
            <a:ext cx="8712968" cy="3477875"/>
          </a:xfrm>
          <a:prstGeom prst="rect">
            <a:avLst/>
          </a:prstGeom>
        </p:spPr>
        <p:txBody>
          <a:bodyPr wrap="square">
            <a:spAutoFit/>
          </a:bodyPr>
          <a:lstStyle/>
          <a:p>
            <a:r>
              <a:rPr lang="en-US" sz="2000" b="1" dirty="0">
                <a:latin typeface="Courgette" pitchFamily="2" charset="0"/>
              </a:rPr>
              <a:t>The objective of this project is to develop a general purpose e-commerce store where </a:t>
            </a:r>
            <a:r>
              <a:rPr lang="en-US" sz="2000" b="1" dirty="0" smtClean="0">
                <a:latin typeface="Courgette" pitchFamily="2" charset="0"/>
              </a:rPr>
              <a:t>product like </a:t>
            </a:r>
            <a:r>
              <a:rPr lang="en-US" sz="2000" b="1" dirty="0">
                <a:latin typeface="Courgette" pitchFamily="2" charset="0"/>
              </a:rPr>
              <a:t>clothes can be bought from the comfort of home through the Internet. </a:t>
            </a:r>
            <a:endParaRPr lang="en-US" sz="2000" b="1" dirty="0" smtClean="0">
              <a:latin typeface="Courgette" pitchFamily="2" charset="0"/>
            </a:endParaRPr>
          </a:p>
          <a:p>
            <a:endParaRPr lang="en-US" sz="2000" b="1" dirty="0">
              <a:latin typeface="Courgette" pitchFamily="2" charset="0"/>
            </a:endParaRPr>
          </a:p>
          <a:p>
            <a:r>
              <a:rPr lang="en-US" sz="2000" b="1" dirty="0">
                <a:latin typeface="Courgette" pitchFamily="2" charset="0"/>
              </a:rPr>
              <a:t>An online store is a virtual store on the Internet where customers can browse the catalog </a:t>
            </a:r>
            <a:r>
              <a:rPr lang="en-US" sz="2000" b="1" dirty="0" smtClean="0">
                <a:latin typeface="Courgette" pitchFamily="2" charset="0"/>
              </a:rPr>
              <a:t>and select </a:t>
            </a:r>
            <a:r>
              <a:rPr lang="en-US" sz="2000" b="1" dirty="0">
                <a:latin typeface="Courgette" pitchFamily="2" charset="0"/>
              </a:rPr>
              <a:t>products of interest. The selected items may be collected in a shopping cart. At </a:t>
            </a:r>
            <a:r>
              <a:rPr lang="en-US" sz="2000" b="1" dirty="0" smtClean="0">
                <a:latin typeface="Courgette" pitchFamily="2" charset="0"/>
              </a:rPr>
              <a:t>checkout time</a:t>
            </a:r>
            <a:r>
              <a:rPr lang="en-US" sz="2000" b="1" dirty="0">
                <a:latin typeface="Courgette" pitchFamily="2" charset="0"/>
              </a:rPr>
              <a:t>, the items in the shopping cart will be presented as an order. At that time, </a:t>
            </a:r>
            <a:r>
              <a:rPr lang="en-US" sz="2000" b="1" dirty="0" smtClean="0">
                <a:latin typeface="Courgette" pitchFamily="2" charset="0"/>
              </a:rPr>
              <a:t>more information </a:t>
            </a:r>
            <a:r>
              <a:rPr lang="en-US" sz="2000" b="1" dirty="0">
                <a:latin typeface="Courgette" pitchFamily="2" charset="0"/>
              </a:rPr>
              <a:t>will be needed to complete the transaction. Usually, the customer will be asked </a:t>
            </a:r>
            <a:r>
              <a:rPr lang="en-US" sz="2000" b="1" dirty="0" smtClean="0">
                <a:latin typeface="Courgette" pitchFamily="2" charset="0"/>
              </a:rPr>
              <a:t>to fill </a:t>
            </a:r>
            <a:r>
              <a:rPr lang="en-US" sz="2000" b="1" dirty="0">
                <a:latin typeface="Courgette" pitchFamily="2" charset="0"/>
              </a:rPr>
              <a:t>or select a billing address, a shipping address, a shipping option, and payment </a:t>
            </a:r>
            <a:r>
              <a:rPr lang="en-US" sz="2000" b="1" dirty="0" smtClean="0">
                <a:latin typeface="Courgette" pitchFamily="2" charset="0"/>
              </a:rPr>
              <a:t>information such </a:t>
            </a:r>
            <a:r>
              <a:rPr lang="en-US" sz="2000" b="1" dirty="0">
                <a:latin typeface="Courgette" pitchFamily="2" charset="0"/>
              </a:rPr>
              <a:t>as credit card </a:t>
            </a:r>
            <a:r>
              <a:rPr lang="en-US" sz="2000" b="1" dirty="0" smtClean="0">
                <a:latin typeface="Courgette" pitchFamily="2" charset="0"/>
              </a:rPr>
              <a:t>number.</a:t>
            </a:r>
            <a:endParaRPr lang="en-US" sz="2000" b="1" dirty="0">
              <a:latin typeface="Courgette" pitchFamily="2" charset="0"/>
            </a:endParaRPr>
          </a:p>
        </p:txBody>
      </p:sp>
      <p:sp>
        <p:nvSpPr>
          <p:cNvPr id="4" name="Rectangle 3"/>
          <p:cNvSpPr/>
          <p:nvPr/>
        </p:nvSpPr>
        <p:spPr>
          <a:xfrm>
            <a:off x="1905000" y="152400"/>
            <a:ext cx="533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smtClean="0">
                <a:solidFill>
                  <a:schemeClr val="tx1"/>
                </a:solidFill>
                <a:latin typeface="Bowlby One SC" pitchFamily="2" charset="0"/>
              </a:rPr>
              <a:t>objective</a:t>
            </a:r>
            <a:endParaRPr lang="en-US" sz="3600" b="1" u="sng" dirty="0">
              <a:solidFill>
                <a:schemeClr val="tx1"/>
              </a:solidFill>
              <a:latin typeface="Bowlby One SC"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2"/>
        <p:cNvGrpSpPr/>
        <p:nvPr/>
      </p:nvGrpSpPr>
      <p:grpSpPr>
        <a:xfrm>
          <a:off x="0" y="0"/>
          <a:ext cx="0" cy="0"/>
          <a:chOff x="0" y="0"/>
          <a:chExt cx="0" cy="0"/>
        </a:xfrm>
      </p:grpSpPr>
      <p:sp>
        <p:nvSpPr>
          <p:cNvPr id="7" name="Rectangle 6"/>
          <p:cNvSpPr/>
          <p:nvPr/>
        </p:nvSpPr>
        <p:spPr>
          <a:xfrm>
            <a:off x="971600" y="132347"/>
            <a:ext cx="5181600" cy="381000"/>
          </a:xfrm>
          <a:prstGeom prst="rect">
            <a:avLst/>
          </a:prstGeom>
          <a:solidFill>
            <a:schemeClr val="accent6">
              <a:lumMod val="75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u="sng" dirty="0" smtClean="0">
                <a:solidFill>
                  <a:schemeClr val="accent6">
                    <a:lumMod val="50000"/>
                  </a:schemeClr>
                </a:solidFill>
                <a:latin typeface="Courgette" pitchFamily="2" charset="0"/>
              </a:rPr>
              <a:t>Abstract</a:t>
            </a:r>
            <a:endParaRPr lang="en-US" sz="3200" dirty="0">
              <a:solidFill>
                <a:schemeClr val="accent6">
                  <a:lumMod val="50000"/>
                </a:schemeClr>
              </a:solidFill>
            </a:endParaRPr>
          </a:p>
        </p:txBody>
      </p:sp>
      <p:sp>
        <p:nvSpPr>
          <p:cNvPr id="2" name="TextBox 1"/>
          <p:cNvSpPr txBox="1"/>
          <p:nvPr/>
        </p:nvSpPr>
        <p:spPr>
          <a:xfrm>
            <a:off x="107504" y="526852"/>
            <a:ext cx="7236296" cy="4616648"/>
          </a:xfrm>
          <a:prstGeom prst="rect">
            <a:avLst/>
          </a:prstGeom>
          <a:noFill/>
        </p:spPr>
        <p:txBody>
          <a:bodyPr wrap="square" rtlCol="0">
            <a:spAutoFit/>
          </a:bodyPr>
          <a:lstStyle/>
          <a:p>
            <a:r>
              <a:rPr lang="en-IN" dirty="0">
                <a:latin typeface="MV Boli" pitchFamily="2" charset="0"/>
                <a:ea typeface="Permanent Marker" pitchFamily="2" charset="0"/>
                <a:cs typeface="MV Boli" pitchFamily="2" charset="0"/>
              </a:rPr>
              <a:t>In today’s fast-changing business environment, it’s extremely important to be able to respond to client needs in the most effective and timely manner. If your customers wish to see your business online and have instant access to your products or services.</a:t>
            </a:r>
          </a:p>
          <a:p>
            <a:r>
              <a:rPr lang="en-IN" dirty="0">
                <a:latin typeface="MV Boli" pitchFamily="2" charset="0"/>
                <a:ea typeface="Permanent Marker" pitchFamily="2" charset="0"/>
                <a:cs typeface="MV Boli" pitchFamily="2" charset="0"/>
              </a:rPr>
              <a:t> </a:t>
            </a:r>
          </a:p>
          <a:p>
            <a:r>
              <a:rPr lang="en-IN" dirty="0" err="1">
                <a:latin typeface="MV Boli" pitchFamily="2" charset="0"/>
                <a:ea typeface="Permanent Marker" pitchFamily="2" charset="0"/>
                <a:cs typeface="MV Boli" pitchFamily="2" charset="0"/>
              </a:rPr>
              <a:t>AnyBuy</a:t>
            </a:r>
            <a:r>
              <a:rPr lang="en-IN" dirty="0">
                <a:latin typeface="MV Boli" pitchFamily="2" charset="0"/>
                <a:ea typeface="Permanent Marker" pitchFamily="2" charset="0"/>
                <a:cs typeface="MV Boli" pitchFamily="2" charset="0"/>
              </a:rPr>
              <a:t> is an online retail e-commerce web application, which retails various products like, electronics, lifestyle, etc. This project allows viewing various products available, enables registered users to purchase desired products instantly using payment gateways and also can place order by using Cash on Delivery (Pay Later) option.</a:t>
            </a:r>
          </a:p>
          <a:p>
            <a:r>
              <a:rPr lang="en-IN" dirty="0">
                <a:latin typeface="MV Boli" pitchFamily="2" charset="0"/>
                <a:ea typeface="Permanent Marker" pitchFamily="2" charset="0"/>
                <a:cs typeface="MV Boli" pitchFamily="2" charset="0"/>
              </a:rPr>
              <a:t> </a:t>
            </a:r>
          </a:p>
          <a:p>
            <a:r>
              <a:rPr lang="en-IN" dirty="0">
                <a:latin typeface="MV Boli" pitchFamily="2" charset="0"/>
                <a:ea typeface="Permanent Marker" pitchFamily="2" charset="0"/>
                <a:cs typeface="MV Boli" pitchFamily="2" charset="0"/>
              </a:rPr>
              <a:t>This project provides an easy access to Administrators and Managers to view orders placed and manage their consumer needs.</a:t>
            </a:r>
          </a:p>
          <a:p>
            <a:r>
              <a:rPr lang="en-IN" dirty="0">
                <a:latin typeface="MV Boli" pitchFamily="2" charset="0"/>
                <a:ea typeface="Permanent Marker" pitchFamily="2" charset="0"/>
                <a:cs typeface="MV Boli" pitchFamily="2" charset="0"/>
              </a:rPr>
              <a:t> </a:t>
            </a:r>
          </a:p>
          <a:p>
            <a:r>
              <a:rPr lang="en-IN" dirty="0">
                <a:latin typeface="MV Boli" pitchFamily="2" charset="0"/>
                <a:ea typeface="Permanent Marker" pitchFamily="2" charset="0"/>
                <a:cs typeface="MV Boli" pitchFamily="2" charset="0"/>
              </a:rPr>
              <a:t>In order to develop an e-commerce website, a number of Technologies must be studied and understood. These include multi-tiered architecture, server and client side scripting techniques, implementation technologies such as REST API, programming language (such as Python for </a:t>
            </a:r>
            <a:r>
              <a:rPr lang="en-IN" dirty="0" err="1">
                <a:latin typeface="MV Boli" pitchFamily="2" charset="0"/>
                <a:ea typeface="Permanent Marker" pitchFamily="2" charset="0"/>
                <a:cs typeface="MV Boli" pitchFamily="2" charset="0"/>
              </a:rPr>
              <a:t>django</a:t>
            </a:r>
            <a:r>
              <a:rPr lang="en-IN" dirty="0">
                <a:latin typeface="MV Boli" pitchFamily="2" charset="0"/>
                <a:ea typeface="Permanent Marker" pitchFamily="2" charset="0"/>
                <a:cs typeface="MV Boli" pitchFamily="2" charset="0"/>
              </a:rPr>
              <a:t>) and relational databases </a:t>
            </a:r>
            <a:r>
              <a:rPr lang="en-IN" dirty="0" smtClean="0">
                <a:latin typeface="MV Boli" pitchFamily="2" charset="0"/>
                <a:ea typeface="Permanent Marker" pitchFamily="2" charset="0"/>
                <a:cs typeface="MV Boli" pitchFamily="2" charset="0"/>
              </a:rPr>
              <a:t>(</a:t>
            </a:r>
            <a:r>
              <a:rPr lang="en-IN" dirty="0" err="1" smtClean="0">
                <a:latin typeface="MV Boli" pitchFamily="2" charset="0"/>
                <a:ea typeface="Permanent Marker" pitchFamily="2" charset="0"/>
                <a:cs typeface="MV Boli" pitchFamily="2" charset="0"/>
              </a:rPr>
              <a:t>SQLlite</a:t>
            </a:r>
            <a:r>
              <a:rPr lang="en-IN" dirty="0" smtClean="0">
                <a:latin typeface="MV Boli" pitchFamily="2" charset="0"/>
                <a:ea typeface="Permanent Marker" pitchFamily="2" charset="0"/>
                <a:cs typeface="MV Boli" pitchFamily="2" charset="0"/>
              </a:rPr>
              <a:t>). </a:t>
            </a:r>
            <a:r>
              <a:rPr lang="en-IN" dirty="0">
                <a:latin typeface="MV Boli" pitchFamily="2" charset="0"/>
                <a:ea typeface="Permanent Marker" pitchFamily="2" charset="0"/>
                <a:cs typeface="MV Boli" pitchFamily="2" charset="0"/>
              </a:rPr>
              <a:t>This is a project with the objective to develop a basic website where a consumer is provided with a shopping cart application and also to know about the technologies used to develop such an application.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9"/>
        <p:cNvGrpSpPr/>
        <p:nvPr/>
      </p:nvGrpSpPr>
      <p:grpSpPr>
        <a:xfrm>
          <a:off x="0" y="0"/>
          <a:ext cx="0" cy="0"/>
          <a:chOff x="0" y="0"/>
          <a:chExt cx="0" cy="0"/>
        </a:xfrm>
      </p:grpSpPr>
      <p:sp>
        <p:nvSpPr>
          <p:cNvPr id="9" name="TextBox 8"/>
          <p:cNvSpPr txBox="1"/>
          <p:nvPr/>
        </p:nvSpPr>
        <p:spPr>
          <a:xfrm>
            <a:off x="478960" y="121891"/>
            <a:ext cx="7010400" cy="400110"/>
          </a:xfrm>
          <a:prstGeom prst="rect">
            <a:avLst/>
          </a:prstGeom>
          <a:noFill/>
        </p:spPr>
        <p:txBody>
          <a:bodyPr wrap="square" rtlCol="0">
            <a:spAutoFit/>
          </a:bodyPr>
          <a:lstStyle/>
          <a:p>
            <a:pPr algn="ctr"/>
            <a:r>
              <a:rPr lang="en-US" sz="2000" b="1" dirty="0" smtClean="0">
                <a:latin typeface="Papyrus" pitchFamily="66" charset="0"/>
                <a:ea typeface="Permanent Marker" pitchFamily="2" charset="0"/>
              </a:rPr>
              <a:t>PROCESS  OF E- COMMERCE</a:t>
            </a:r>
            <a:endParaRPr lang="en-US" sz="1500" b="1" dirty="0">
              <a:latin typeface="Papyrus" pitchFamily="66" charset="0"/>
              <a:ea typeface="Permanent Marker" pitchFamily="2"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904" y="662340"/>
            <a:ext cx="5136511"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9"/>
        <p:cNvGrpSpPr/>
        <p:nvPr/>
      </p:nvGrpSpPr>
      <p:grpSpPr>
        <a:xfrm>
          <a:off x="0" y="0"/>
          <a:ext cx="0" cy="0"/>
          <a:chOff x="0" y="0"/>
          <a:chExt cx="0" cy="0"/>
        </a:xfrm>
      </p:grpSpPr>
      <p:sp>
        <p:nvSpPr>
          <p:cNvPr id="112" name="Google Shape;112;p19"/>
          <p:cNvSpPr/>
          <p:nvPr/>
        </p:nvSpPr>
        <p:spPr>
          <a:xfrm>
            <a:off x="8696143" y="0"/>
            <a:ext cx="417977"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19"/>
          <p:cNvGrpSpPr/>
          <p:nvPr/>
        </p:nvGrpSpPr>
        <p:grpSpPr>
          <a:xfrm>
            <a:off x="7596336" y="3497578"/>
            <a:ext cx="1357914" cy="952352"/>
            <a:chOff x="6654650" y="3665275"/>
            <a:chExt cx="409100" cy="409125"/>
          </a:xfrm>
        </p:grpSpPr>
        <p:sp>
          <p:nvSpPr>
            <p:cNvPr id="114" name="Google Shape;114;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9"/>
          <p:cNvGrpSpPr/>
          <p:nvPr/>
        </p:nvGrpSpPr>
        <p:grpSpPr>
          <a:xfrm rot="1056955">
            <a:off x="259426" y="3798170"/>
            <a:ext cx="852457" cy="794989"/>
            <a:chOff x="570875" y="4322250"/>
            <a:chExt cx="443300" cy="443325"/>
          </a:xfrm>
        </p:grpSpPr>
        <p:sp>
          <p:nvSpPr>
            <p:cNvPr id="117" name="Google Shape;117;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9"/>
          <p:cNvSpPr/>
          <p:nvPr/>
        </p:nvSpPr>
        <p:spPr>
          <a:xfrm rot="2466640">
            <a:off x="416557" y="415202"/>
            <a:ext cx="580719"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1" name="Rectangle 20"/>
          <p:cNvSpPr/>
          <p:nvPr/>
        </p:nvSpPr>
        <p:spPr>
          <a:xfrm>
            <a:off x="1543060" y="111727"/>
            <a:ext cx="5791200" cy="436211"/>
          </a:xfrm>
          <a:prstGeom prst="rect">
            <a:avLst/>
          </a:prstGeom>
          <a:solidFill>
            <a:srgbClr val="9999FF">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793905"/>
                </a:solidFill>
              </a:rPr>
              <a:t>DATA FLOW DIAGRAM</a:t>
            </a:r>
            <a:endParaRPr lang="en-US" sz="3600" dirty="0">
              <a:solidFill>
                <a:srgbClr val="793905"/>
              </a:solidFill>
            </a:endParaRPr>
          </a:p>
        </p:txBody>
      </p:sp>
      <p:sp>
        <p:nvSpPr>
          <p:cNvPr id="24" name="Google Shape;112;p19"/>
          <p:cNvSpPr/>
          <p:nvPr/>
        </p:nvSpPr>
        <p:spPr>
          <a:xfrm>
            <a:off x="41036" y="0"/>
            <a:ext cx="417977"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1;p19"/>
          <p:cNvSpPr/>
          <p:nvPr/>
        </p:nvSpPr>
        <p:spPr>
          <a:xfrm rot="2466640">
            <a:off x="8104716" y="415202"/>
            <a:ext cx="580719"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644329"/>
            <a:ext cx="6192688" cy="423167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3" name="Picture 3" descr="C:\Users\shrey\Videos\Captures\Home - Google Chrome 17-09-2021 10_43_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51470"/>
            <a:ext cx="7200800" cy="50920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888" y="1563638"/>
            <a:ext cx="2195736" cy="1569660"/>
          </a:xfrm>
          <a:prstGeom prst="rect">
            <a:avLst/>
          </a:prstGeom>
          <a:noFill/>
        </p:spPr>
        <p:txBody>
          <a:bodyPr wrap="square" rtlCol="0">
            <a:spAutoFit/>
          </a:bodyPr>
          <a:lstStyle/>
          <a:p>
            <a:r>
              <a:rPr lang="en-IN" sz="4800" b="1" dirty="0" smtClean="0">
                <a:latin typeface="Cabin Sketch" pitchFamily="34" charset="0"/>
              </a:rPr>
              <a:t>HOME PAGE</a:t>
            </a:r>
            <a:endParaRPr lang="en-IN" sz="4800" b="1" dirty="0">
              <a:latin typeface="Cabin Sketch" pitchFamily="34" charset="0"/>
            </a:endParaRPr>
          </a:p>
        </p:txBody>
      </p:sp>
    </p:spTree>
    <p:extLst>
      <p:ext uri="{BB962C8B-B14F-4D97-AF65-F5344CB8AC3E}">
        <p14:creationId xmlns:p14="http://schemas.microsoft.com/office/powerpoint/2010/main" val="3190425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Personal tem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246</TotalTime>
  <Words>470</Words>
  <Application>Microsoft Office PowerPoint</Application>
  <PresentationFormat>On-screen Show (16:9)</PresentationFormat>
  <Paragraphs>57</Paragraphs>
  <Slides>15</Slides>
  <Notes>10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15</vt:i4>
      </vt:variant>
    </vt:vector>
  </HeadingPairs>
  <TitlesOfParts>
    <vt:vector size="36" baseType="lpstr">
      <vt:lpstr>Arial</vt:lpstr>
      <vt:lpstr>Papyrus</vt:lpstr>
      <vt:lpstr>Bodoni MT Black</vt:lpstr>
      <vt:lpstr>Oxygen Light</vt:lpstr>
      <vt:lpstr>Bowlby One SC</vt:lpstr>
      <vt:lpstr>Permanent Marker</vt:lpstr>
      <vt:lpstr>Oxygen</vt:lpstr>
      <vt:lpstr>Felix Titling</vt:lpstr>
      <vt:lpstr>Orbitron</vt:lpstr>
      <vt:lpstr>Zilla Slab SemiBold</vt:lpstr>
      <vt:lpstr>Consolas</vt:lpstr>
      <vt:lpstr>Broadway</vt:lpstr>
      <vt:lpstr>Bahnschrift</vt:lpstr>
      <vt:lpstr>Gill Sans Ultra Bold Condensed</vt:lpstr>
      <vt:lpstr>Algerian</vt:lpstr>
      <vt:lpstr>Castellar</vt:lpstr>
      <vt:lpstr>Courgette</vt:lpstr>
      <vt:lpstr>Cabin Sketch</vt:lpstr>
      <vt:lpstr>MV Boli</vt:lpstr>
      <vt:lpstr>Calibri</vt:lpstr>
      <vt:lpstr>Personal temmplate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Shreyansh Nigam</dc:creator>
  <cp:lastModifiedBy>Shreyansh Nigam</cp:lastModifiedBy>
  <cp:revision>14</cp:revision>
  <dcterms:created xsi:type="dcterms:W3CDTF">2021-09-15T07:45:15Z</dcterms:created>
  <dcterms:modified xsi:type="dcterms:W3CDTF">2022-05-04T18:03:33Z</dcterms:modified>
</cp:coreProperties>
</file>