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63" r:id="rId7"/>
    <p:sldId id="271" r:id="rId8"/>
    <p:sldId id="270" r:id="rId9"/>
    <p:sldId id="259" r:id="rId10"/>
    <p:sldId id="265" r:id="rId11"/>
    <p:sldId id="269" r:id="rId12"/>
    <p:sldId id="307" r:id="rId13"/>
    <p:sldId id="310" r:id="rId14"/>
    <p:sldId id="302" r:id="rId15"/>
    <p:sldId id="298" r:id="rId16"/>
    <p:sldId id="291" r:id="rId17"/>
    <p:sldId id="311" r:id="rId18"/>
    <p:sldId id="319" r:id="rId19"/>
    <p:sldId id="318" r:id="rId20"/>
    <p:sldId id="317" r:id="rId21"/>
    <p:sldId id="316" r:id="rId22"/>
    <p:sldId id="315" r:id="rId23"/>
    <p:sldId id="314" r:id="rId24"/>
    <p:sldId id="313" r:id="rId25"/>
    <p:sldId id="31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5F438-DEA7-E830-BCC9-9082FC39433D}" v="1" dt="2021-11-15T12:45:18.562"/>
    <p1510:client id="{03A70BD5-5F32-A797-2C61-E3A5BEA5139E}" v="524" dt="2021-11-15T16:49:21.879"/>
    <p1510:client id="{1F0B2531-2672-BC8A-F4F4-5CCFE19207CB}" v="10" dt="2021-11-15T15:11:41.747"/>
    <p1510:client id="{200D5276-15EF-A30E-99A5-ADA43A41D450}" v="85" dt="2021-11-14T23:39:56.845"/>
    <p1510:client id="{353ECF2E-BEAD-9524-A0A8-B3D9C23FDDEE}" v="407" dt="2021-11-14T22:15:27.959"/>
    <p1510:client id="{3B44D8AD-1432-9E83-B81C-D1CAD164AB62}" v="1944" dt="2021-11-14T23:39:43.739"/>
    <p1510:client id="{6CCA0010-5275-048E-0CB8-3625E5441445}" v="937" dt="2021-11-14T22:58:01.384"/>
    <p1510:client id="{6D3E1CFE-DE32-EE0D-C5E3-3E575F7C4BAB}" v="186" dt="2021-11-15T08:48:23.129"/>
    <p1510:client id="{8CF847F1-84BA-FA67-7753-43F34CD98721}" v="18" dt="2021-11-15T17:11:54.373"/>
    <p1510:client id="{9DC2C162-966F-A9BD-4DEF-4157FCEC6A0E}" v="595" dt="2021-11-14T19:46:11.210"/>
    <p1510:client id="{A8111BCF-E7D7-5BB5-CC09-B8A9A39B70F1}" v="2" dt="2021-11-14T18:12:01.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CHANDAK" userId="S::mchandak@iitg.ac.in::89e5ebd7-cc42-45db-9e69-86f4cb65822e" providerId="AD" clId="Web-{9DC2C162-966F-A9BD-4DEF-4157FCEC6A0E}"/>
    <pc:docChg chg="addSld modSld">
      <pc:chgData name="MAYANK CHANDAK" userId="S::mchandak@iitg.ac.in::89e5ebd7-cc42-45db-9e69-86f4cb65822e" providerId="AD" clId="Web-{9DC2C162-966F-A9BD-4DEF-4157FCEC6A0E}" dt="2021-11-14T19:46:11.210" v="589" actId="20577"/>
      <pc:docMkLst>
        <pc:docMk/>
      </pc:docMkLst>
      <pc:sldChg chg="modSp">
        <pc:chgData name="MAYANK CHANDAK" userId="S::mchandak@iitg.ac.in::89e5ebd7-cc42-45db-9e69-86f4cb65822e" providerId="AD" clId="Web-{9DC2C162-966F-A9BD-4DEF-4157FCEC6A0E}" dt="2021-11-14T19:10:01.252" v="9" actId="20577"/>
        <pc:sldMkLst>
          <pc:docMk/>
          <pc:sldMk cId="2010888081" sldId="276"/>
        </pc:sldMkLst>
        <pc:spChg chg="mod">
          <ac:chgData name="MAYANK CHANDAK" userId="S::mchandak@iitg.ac.in::89e5ebd7-cc42-45db-9e69-86f4cb65822e" providerId="AD" clId="Web-{9DC2C162-966F-A9BD-4DEF-4157FCEC6A0E}" dt="2021-11-14T19:10:01.252" v="9" actId="20577"/>
          <ac:spMkLst>
            <pc:docMk/>
            <pc:sldMk cId="2010888081" sldId="276"/>
            <ac:spMk id="3" creationId="{76AB0D08-12CA-48E9-A5FA-A95AD4E4141D}"/>
          </ac:spMkLst>
        </pc:spChg>
      </pc:sldChg>
      <pc:sldChg chg="modSp new">
        <pc:chgData name="MAYANK CHANDAK" userId="S::mchandak@iitg.ac.in::89e5ebd7-cc42-45db-9e69-86f4cb65822e" providerId="AD" clId="Web-{9DC2C162-966F-A9BD-4DEF-4157FCEC6A0E}" dt="2021-11-14T19:42:14.752" v="447" actId="20577"/>
        <pc:sldMkLst>
          <pc:docMk/>
          <pc:sldMk cId="831080294" sldId="304"/>
        </pc:sldMkLst>
        <pc:spChg chg="mod">
          <ac:chgData name="MAYANK CHANDAK" userId="S::mchandak@iitg.ac.in::89e5ebd7-cc42-45db-9e69-86f4cb65822e" providerId="AD" clId="Web-{9DC2C162-966F-A9BD-4DEF-4157FCEC6A0E}" dt="2021-11-14T19:11:10.691" v="21" actId="20577"/>
          <ac:spMkLst>
            <pc:docMk/>
            <pc:sldMk cId="831080294" sldId="304"/>
            <ac:spMk id="2" creationId="{BBEDEFA7-4573-4FA9-AAAF-A8AA5E2B0C85}"/>
          </ac:spMkLst>
        </pc:spChg>
        <pc:spChg chg="mod">
          <ac:chgData name="MAYANK CHANDAK" userId="S::mchandak@iitg.ac.in::89e5ebd7-cc42-45db-9e69-86f4cb65822e" providerId="AD" clId="Web-{9DC2C162-966F-A9BD-4DEF-4157FCEC6A0E}" dt="2021-11-14T19:42:14.752" v="447" actId="20577"/>
          <ac:spMkLst>
            <pc:docMk/>
            <pc:sldMk cId="831080294" sldId="304"/>
            <ac:spMk id="3" creationId="{1E00C6FF-5BB7-4009-B764-3E314FF2AE5E}"/>
          </ac:spMkLst>
        </pc:spChg>
      </pc:sldChg>
      <pc:sldChg chg="modSp new">
        <pc:chgData name="MAYANK CHANDAK" userId="S::mchandak@iitg.ac.in::89e5ebd7-cc42-45db-9e69-86f4cb65822e" providerId="AD" clId="Web-{9DC2C162-966F-A9BD-4DEF-4157FCEC6A0E}" dt="2021-11-14T19:46:11.210" v="589" actId="20577"/>
        <pc:sldMkLst>
          <pc:docMk/>
          <pc:sldMk cId="823127211" sldId="305"/>
        </pc:sldMkLst>
        <pc:spChg chg="mod">
          <ac:chgData name="MAYANK CHANDAK" userId="S::mchandak@iitg.ac.in::89e5ebd7-cc42-45db-9e69-86f4cb65822e" providerId="AD" clId="Web-{9DC2C162-966F-A9BD-4DEF-4157FCEC6A0E}" dt="2021-11-14T19:45:09.178" v="586" actId="14100"/>
          <ac:spMkLst>
            <pc:docMk/>
            <pc:sldMk cId="823127211" sldId="305"/>
            <ac:spMk id="2" creationId="{6911D94B-B1C4-471C-B2CD-A39AF51F495C}"/>
          </ac:spMkLst>
        </pc:spChg>
        <pc:spChg chg="mod">
          <ac:chgData name="MAYANK CHANDAK" userId="S::mchandak@iitg.ac.in::89e5ebd7-cc42-45db-9e69-86f4cb65822e" providerId="AD" clId="Web-{9DC2C162-966F-A9BD-4DEF-4157FCEC6A0E}" dt="2021-11-14T19:46:11.210" v="589" actId="20577"/>
          <ac:spMkLst>
            <pc:docMk/>
            <pc:sldMk cId="823127211" sldId="305"/>
            <ac:spMk id="3" creationId="{FCE78012-944F-4D7E-93D3-5E3B8CB95F70}"/>
          </ac:spMkLst>
        </pc:spChg>
      </pc:sldChg>
    </pc:docChg>
  </pc:docChgLst>
  <pc:docChgLst>
    <pc:chgData name="KARAN RAJ SHARMA" userId="S::karan.raj@iitg.ac.in::1dab4812-f901-4350-92d7-41290783d672" providerId="AD" clId="Web-{DAC82CD9-6F82-F518-AE0F-C9EF697BCE7B}"/>
    <pc:docChg chg="addSld delSld modSld sldOrd">
      <pc:chgData name="KARAN RAJ SHARMA" userId="S::karan.raj@iitg.ac.in::1dab4812-f901-4350-92d7-41290783d672" providerId="AD" clId="Web-{DAC82CD9-6F82-F518-AE0F-C9EF697BCE7B}" dt="2021-11-13T20:31:07.732" v="1022" actId="20577"/>
      <pc:docMkLst>
        <pc:docMk/>
      </pc:docMkLst>
      <pc:sldChg chg="modSp">
        <pc:chgData name="KARAN RAJ SHARMA" userId="S::karan.raj@iitg.ac.in::1dab4812-f901-4350-92d7-41290783d672" providerId="AD" clId="Web-{DAC82CD9-6F82-F518-AE0F-C9EF697BCE7B}" dt="2021-11-13T20:30:13.465" v="1015" actId="20577"/>
        <pc:sldMkLst>
          <pc:docMk/>
          <pc:sldMk cId="263851722" sldId="272"/>
        </pc:sldMkLst>
        <pc:spChg chg="mod">
          <ac:chgData name="KARAN RAJ SHARMA" userId="S::karan.raj@iitg.ac.in::1dab4812-f901-4350-92d7-41290783d672" providerId="AD" clId="Web-{DAC82CD9-6F82-F518-AE0F-C9EF697BCE7B}" dt="2021-11-13T20:30:13.465" v="1015" actId="20577"/>
          <ac:spMkLst>
            <pc:docMk/>
            <pc:sldMk cId="263851722" sldId="272"/>
            <ac:spMk id="3" creationId="{4BFF7AD6-4D8C-4CA9-A7B2-4FF6B545A939}"/>
          </ac:spMkLst>
        </pc:spChg>
      </pc:sldChg>
      <pc:sldChg chg="addSp ord">
        <pc:chgData name="KARAN RAJ SHARMA" userId="S::karan.raj@iitg.ac.in::1dab4812-f901-4350-92d7-41290783d672" providerId="AD" clId="Web-{DAC82CD9-6F82-F518-AE0F-C9EF697BCE7B}" dt="2021-11-13T20:18:40.304" v="837"/>
        <pc:sldMkLst>
          <pc:docMk/>
          <pc:sldMk cId="3456510425" sldId="290"/>
        </pc:sldMkLst>
        <pc:spChg chg="add">
          <ac:chgData name="KARAN RAJ SHARMA" userId="S::karan.raj@iitg.ac.in::1dab4812-f901-4350-92d7-41290783d672" providerId="AD" clId="Web-{DAC82CD9-6F82-F518-AE0F-C9EF697BCE7B}" dt="2021-11-13T20:18:40.304" v="837"/>
          <ac:spMkLst>
            <pc:docMk/>
            <pc:sldMk cId="3456510425" sldId="290"/>
            <ac:spMk id="4" creationId="{BFBAE604-A1D9-4BFE-BF87-438F37FC59CF}"/>
          </ac:spMkLst>
        </pc:spChg>
      </pc:sldChg>
      <pc:sldChg chg="modSp">
        <pc:chgData name="KARAN RAJ SHARMA" userId="S::karan.raj@iitg.ac.in::1dab4812-f901-4350-92d7-41290783d672" providerId="AD" clId="Web-{DAC82CD9-6F82-F518-AE0F-C9EF697BCE7B}" dt="2021-11-13T20:31:07.732" v="1022" actId="20577"/>
        <pc:sldMkLst>
          <pc:docMk/>
          <pc:sldMk cId="2926333140" sldId="291"/>
        </pc:sldMkLst>
        <pc:spChg chg="mod">
          <ac:chgData name="KARAN RAJ SHARMA" userId="S::karan.raj@iitg.ac.in::1dab4812-f901-4350-92d7-41290783d672" providerId="AD" clId="Web-{DAC82CD9-6F82-F518-AE0F-C9EF697BCE7B}" dt="2021-11-13T20:31:07.732" v="1022" actId="20577"/>
          <ac:spMkLst>
            <pc:docMk/>
            <pc:sldMk cId="2926333140" sldId="291"/>
            <ac:spMk id="2" creationId="{50157916-6315-49C1-8534-CE7E14C246DE}"/>
          </ac:spMkLst>
        </pc:spChg>
        <pc:spChg chg="mod">
          <ac:chgData name="KARAN RAJ SHARMA" userId="S::karan.raj@iitg.ac.in::1dab4812-f901-4350-92d7-41290783d672" providerId="AD" clId="Web-{DAC82CD9-6F82-F518-AE0F-C9EF697BCE7B}" dt="2021-11-13T20:31:04.466" v="1020" actId="20577"/>
          <ac:spMkLst>
            <pc:docMk/>
            <pc:sldMk cId="2926333140" sldId="291"/>
            <ac:spMk id="3" creationId="{F772146B-70C8-4B8A-B55A-BF399CDF7FC9}"/>
          </ac:spMkLst>
        </pc:spChg>
      </pc:sldChg>
      <pc:sldChg chg="modSp new">
        <pc:chgData name="KARAN RAJ SHARMA" userId="S::karan.raj@iitg.ac.in::1dab4812-f901-4350-92d7-41290783d672" providerId="AD" clId="Web-{DAC82CD9-6F82-F518-AE0F-C9EF697BCE7B}" dt="2021-11-13T20:20:01.369" v="874" actId="20577"/>
        <pc:sldMkLst>
          <pc:docMk/>
          <pc:sldMk cId="1756730021" sldId="293"/>
        </pc:sldMkLst>
        <pc:spChg chg="mod">
          <ac:chgData name="KARAN RAJ SHARMA" userId="S::karan.raj@iitg.ac.in::1dab4812-f901-4350-92d7-41290783d672" providerId="AD" clId="Web-{DAC82CD9-6F82-F518-AE0F-C9EF697BCE7B}" dt="2021-11-13T19:53:25.430" v="729" actId="20577"/>
          <ac:spMkLst>
            <pc:docMk/>
            <pc:sldMk cId="1756730021" sldId="293"/>
            <ac:spMk id="2" creationId="{C363EC88-CFA5-4404-956A-56E399E87C3A}"/>
          </ac:spMkLst>
        </pc:spChg>
        <pc:spChg chg="mod">
          <ac:chgData name="KARAN RAJ SHARMA" userId="S::karan.raj@iitg.ac.in::1dab4812-f901-4350-92d7-41290783d672" providerId="AD" clId="Web-{DAC82CD9-6F82-F518-AE0F-C9EF697BCE7B}" dt="2021-11-13T20:20:01.369" v="874" actId="20577"/>
          <ac:spMkLst>
            <pc:docMk/>
            <pc:sldMk cId="1756730021" sldId="293"/>
            <ac:spMk id="3" creationId="{E1B13EAB-A834-4F50-9489-07E212B3A974}"/>
          </ac:spMkLst>
        </pc:spChg>
      </pc:sldChg>
      <pc:sldChg chg="new del">
        <pc:chgData name="KARAN RAJ SHARMA" userId="S::karan.raj@iitg.ac.in::1dab4812-f901-4350-92d7-41290783d672" providerId="AD" clId="Web-{DAC82CD9-6F82-F518-AE0F-C9EF697BCE7B}" dt="2021-11-13T19:51:20.661" v="694"/>
        <pc:sldMkLst>
          <pc:docMk/>
          <pc:sldMk cId="2264486041" sldId="293"/>
        </pc:sldMkLst>
      </pc:sldChg>
      <pc:sldChg chg="modSp new">
        <pc:chgData name="KARAN RAJ SHARMA" userId="S::karan.raj@iitg.ac.in::1dab4812-f901-4350-92d7-41290783d672" providerId="AD" clId="Web-{DAC82CD9-6F82-F518-AE0F-C9EF697BCE7B}" dt="2021-11-13T20:23:53.703" v="952" actId="20577"/>
        <pc:sldMkLst>
          <pc:docMk/>
          <pc:sldMk cId="1229387831" sldId="294"/>
        </pc:sldMkLst>
        <pc:spChg chg="mod">
          <ac:chgData name="KARAN RAJ SHARMA" userId="S::karan.raj@iitg.ac.in::1dab4812-f901-4350-92d7-41290783d672" providerId="AD" clId="Web-{DAC82CD9-6F82-F518-AE0F-C9EF697BCE7B}" dt="2021-11-13T19:55:39.527" v="812" actId="20577"/>
          <ac:spMkLst>
            <pc:docMk/>
            <pc:sldMk cId="1229387831" sldId="294"/>
            <ac:spMk id="2" creationId="{AAE5BE92-CE0B-4B92-AEBB-D0A322427767}"/>
          </ac:spMkLst>
        </pc:spChg>
        <pc:spChg chg="mod">
          <ac:chgData name="KARAN RAJ SHARMA" userId="S::karan.raj@iitg.ac.in::1dab4812-f901-4350-92d7-41290783d672" providerId="AD" clId="Web-{DAC82CD9-6F82-F518-AE0F-C9EF697BCE7B}" dt="2021-11-13T20:23:53.703" v="952" actId="20577"/>
          <ac:spMkLst>
            <pc:docMk/>
            <pc:sldMk cId="1229387831" sldId="294"/>
            <ac:spMk id="3" creationId="{5DD8C095-E393-47C0-9DFF-5C87A40E4A3C}"/>
          </ac:spMkLst>
        </pc:spChg>
      </pc:sldChg>
      <pc:sldChg chg="modSp new">
        <pc:chgData name="KARAN RAJ SHARMA" userId="S::karan.raj@iitg.ac.in::1dab4812-f901-4350-92d7-41290783d672" providerId="AD" clId="Web-{DAC82CD9-6F82-F518-AE0F-C9EF697BCE7B}" dt="2021-11-13T20:28:16.462" v="1013" actId="20577"/>
        <pc:sldMkLst>
          <pc:docMk/>
          <pc:sldMk cId="3102215793" sldId="298"/>
        </pc:sldMkLst>
        <pc:spChg chg="mod">
          <ac:chgData name="KARAN RAJ SHARMA" userId="S::karan.raj@iitg.ac.in::1dab4812-f901-4350-92d7-41290783d672" providerId="AD" clId="Web-{DAC82CD9-6F82-F518-AE0F-C9EF697BCE7B}" dt="2021-11-13T20:26:27.897" v="977" actId="20577"/>
          <ac:spMkLst>
            <pc:docMk/>
            <pc:sldMk cId="3102215793" sldId="298"/>
            <ac:spMk id="2" creationId="{74CC00BB-A330-4BCE-87F1-E284BB01AC20}"/>
          </ac:spMkLst>
        </pc:spChg>
        <pc:spChg chg="mod">
          <ac:chgData name="KARAN RAJ SHARMA" userId="S::karan.raj@iitg.ac.in::1dab4812-f901-4350-92d7-41290783d672" providerId="AD" clId="Web-{DAC82CD9-6F82-F518-AE0F-C9EF697BCE7B}" dt="2021-11-13T20:28:16.462" v="1013" actId="20577"/>
          <ac:spMkLst>
            <pc:docMk/>
            <pc:sldMk cId="3102215793" sldId="298"/>
            <ac:spMk id="3" creationId="{4BCDF53D-CC1B-40FD-BBFC-F55BE5CE0D96}"/>
          </ac:spMkLst>
        </pc:spChg>
      </pc:sldChg>
    </pc:docChg>
  </pc:docChgLst>
  <pc:docChgLst>
    <pc:chgData name="KARAN RAJ SHARMA" userId="S::karan.raj@iitg.ac.in::1dab4812-f901-4350-92d7-41290783d672" providerId="AD" clId="Web-{4C3D4A53-476D-EAAE-47FA-566E259EFB03}"/>
    <pc:docChg chg="addSld delSld modSld">
      <pc:chgData name="KARAN RAJ SHARMA" userId="S::karan.raj@iitg.ac.in::1dab4812-f901-4350-92d7-41290783d672" providerId="AD" clId="Web-{4C3D4A53-476D-EAAE-47FA-566E259EFB03}" dt="2021-11-12T20:12:45.067" v="99" actId="20577"/>
      <pc:docMkLst>
        <pc:docMk/>
      </pc:docMkLst>
      <pc:sldChg chg="modSp">
        <pc:chgData name="KARAN RAJ SHARMA" userId="S::karan.raj@iitg.ac.in::1dab4812-f901-4350-92d7-41290783d672" providerId="AD" clId="Web-{4C3D4A53-476D-EAAE-47FA-566E259EFB03}" dt="2021-11-12T18:06:01.924" v="84" actId="20577"/>
        <pc:sldMkLst>
          <pc:docMk/>
          <pc:sldMk cId="2905954379" sldId="257"/>
        </pc:sldMkLst>
        <pc:spChg chg="mod">
          <ac:chgData name="KARAN RAJ SHARMA" userId="S::karan.raj@iitg.ac.in::1dab4812-f901-4350-92d7-41290783d672" providerId="AD" clId="Web-{4C3D4A53-476D-EAAE-47FA-566E259EFB03}" dt="2021-11-12T18:01:58.562" v="69" actId="20577"/>
          <ac:spMkLst>
            <pc:docMk/>
            <pc:sldMk cId="2905954379" sldId="257"/>
            <ac:spMk id="2" creationId="{8FA996AE-BB82-4321-97C7-F8E4A6981624}"/>
          </ac:spMkLst>
        </pc:spChg>
        <pc:spChg chg="mod">
          <ac:chgData name="KARAN RAJ SHARMA" userId="S::karan.raj@iitg.ac.in::1dab4812-f901-4350-92d7-41290783d672" providerId="AD" clId="Web-{4C3D4A53-476D-EAAE-47FA-566E259EFB03}" dt="2021-11-12T18:06:01.924" v="84" actId="20577"/>
          <ac:spMkLst>
            <pc:docMk/>
            <pc:sldMk cId="2905954379" sldId="257"/>
            <ac:spMk id="3" creationId="{A4810911-5492-463A-B8AC-ABE46A85F106}"/>
          </ac:spMkLst>
        </pc:spChg>
      </pc:sldChg>
      <pc:sldChg chg="modSp">
        <pc:chgData name="KARAN RAJ SHARMA" userId="S::karan.raj@iitg.ac.in::1dab4812-f901-4350-92d7-41290783d672" providerId="AD" clId="Web-{4C3D4A53-476D-EAAE-47FA-566E259EFB03}" dt="2021-11-12T18:06:04.987" v="89" actId="20577"/>
        <pc:sldMkLst>
          <pc:docMk/>
          <pc:sldMk cId="4161054843" sldId="258"/>
        </pc:sldMkLst>
        <pc:spChg chg="mod">
          <ac:chgData name="KARAN RAJ SHARMA" userId="S::karan.raj@iitg.ac.in::1dab4812-f901-4350-92d7-41290783d672" providerId="AD" clId="Web-{4C3D4A53-476D-EAAE-47FA-566E259EFB03}" dt="2021-11-12T18:06:04.987" v="89" actId="20577"/>
          <ac:spMkLst>
            <pc:docMk/>
            <pc:sldMk cId="4161054843" sldId="258"/>
            <ac:spMk id="3" creationId="{7267B1EF-DE69-4327-9F32-B98B5827F9DE}"/>
          </ac:spMkLst>
        </pc:spChg>
      </pc:sldChg>
      <pc:sldChg chg="delSp modSp">
        <pc:chgData name="KARAN RAJ SHARMA" userId="S::karan.raj@iitg.ac.in::1dab4812-f901-4350-92d7-41290783d672" providerId="AD" clId="Web-{4C3D4A53-476D-EAAE-47FA-566E259EFB03}" dt="2021-11-12T19:53:42.708" v="97" actId="1076"/>
        <pc:sldMkLst>
          <pc:docMk/>
          <pc:sldMk cId="2630703250" sldId="259"/>
        </pc:sldMkLst>
        <pc:spChg chg="del mod">
          <ac:chgData name="KARAN RAJ SHARMA" userId="S::karan.raj@iitg.ac.in::1dab4812-f901-4350-92d7-41290783d672" providerId="AD" clId="Web-{4C3D4A53-476D-EAAE-47FA-566E259EFB03}" dt="2021-11-12T19:53:10.347" v="93"/>
          <ac:spMkLst>
            <pc:docMk/>
            <pc:sldMk cId="2630703250" sldId="259"/>
            <ac:spMk id="7" creationId="{535964FB-8AA5-4290-B5A1-50180F4700C9}"/>
          </ac:spMkLst>
        </pc:spChg>
        <pc:picChg chg="mod">
          <ac:chgData name="KARAN RAJ SHARMA" userId="S::karan.raj@iitg.ac.in::1dab4812-f901-4350-92d7-41290783d672" providerId="AD" clId="Web-{4C3D4A53-476D-EAAE-47FA-566E259EFB03}" dt="2021-11-12T19:53:42.708" v="97" actId="1076"/>
          <ac:picMkLst>
            <pc:docMk/>
            <pc:sldMk cId="2630703250" sldId="259"/>
            <ac:picMk id="4" creationId="{2AD5827F-12A2-4649-BC21-C950DB7B0862}"/>
          </ac:picMkLst>
        </pc:picChg>
      </pc:sldChg>
      <pc:sldChg chg="modSp del">
        <pc:chgData name="KARAN RAJ SHARMA" userId="S::karan.raj@iitg.ac.in::1dab4812-f901-4350-92d7-41290783d672" providerId="AD" clId="Web-{4C3D4A53-476D-EAAE-47FA-566E259EFB03}" dt="2021-11-12T17:47:22.287" v="66"/>
        <pc:sldMkLst>
          <pc:docMk/>
          <pc:sldMk cId="4247815329" sldId="260"/>
        </pc:sldMkLst>
        <pc:spChg chg="mod">
          <ac:chgData name="KARAN RAJ SHARMA" userId="S::karan.raj@iitg.ac.in::1dab4812-f901-4350-92d7-41290783d672" providerId="AD" clId="Web-{4C3D4A53-476D-EAAE-47FA-566E259EFB03}" dt="2021-11-12T17:39:07.937" v="54"/>
          <ac:spMkLst>
            <pc:docMk/>
            <pc:sldMk cId="4247815329" sldId="260"/>
            <ac:spMk id="2" creationId="{F3D2E0FD-A36E-475C-A307-9E28618E7701}"/>
          </ac:spMkLst>
        </pc:spChg>
      </pc:sldChg>
      <pc:sldChg chg="del">
        <pc:chgData name="KARAN RAJ SHARMA" userId="S::karan.raj@iitg.ac.in::1dab4812-f901-4350-92d7-41290783d672" providerId="AD" clId="Web-{4C3D4A53-476D-EAAE-47FA-566E259EFB03}" dt="2021-11-12T17:47:31.927" v="67"/>
        <pc:sldMkLst>
          <pc:docMk/>
          <pc:sldMk cId="170190238" sldId="261"/>
        </pc:sldMkLst>
      </pc:sldChg>
      <pc:sldChg chg="modSp">
        <pc:chgData name="KARAN RAJ SHARMA" userId="S::karan.raj@iitg.ac.in::1dab4812-f901-4350-92d7-41290783d672" providerId="AD" clId="Web-{4C3D4A53-476D-EAAE-47FA-566E259EFB03}" dt="2021-11-12T18:06:02.065" v="87" actId="20577"/>
        <pc:sldMkLst>
          <pc:docMk/>
          <pc:sldMk cId="2429883259" sldId="262"/>
        </pc:sldMkLst>
        <pc:spChg chg="mod">
          <ac:chgData name="KARAN RAJ SHARMA" userId="S::karan.raj@iitg.ac.in::1dab4812-f901-4350-92d7-41290783d672" providerId="AD" clId="Web-{4C3D4A53-476D-EAAE-47FA-566E259EFB03}" dt="2021-11-12T18:06:02.065" v="87" actId="20577"/>
          <ac:spMkLst>
            <pc:docMk/>
            <pc:sldMk cId="2429883259" sldId="262"/>
            <ac:spMk id="2" creationId="{49D80680-57B5-4280-951A-2C434A7644DE}"/>
          </ac:spMkLst>
        </pc:spChg>
      </pc:sldChg>
      <pc:sldChg chg="modSp new">
        <pc:chgData name="KARAN RAJ SHARMA" userId="S::karan.raj@iitg.ac.in::1dab4812-f901-4350-92d7-41290783d672" providerId="AD" clId="Web-{4C3D4A53-476D-EAAE-47FA-566E259EFB03}" dt="2021-11-12T17:39:56.657" v="61" actId="20577"/>
        <pc:sldMkLst>
          <pc:docMk/>
          <pc:sldMk cId="772304511" sldId="263"/>
        </pc:sldMkLst>
        <pc:spChg chg="mod">
          <ac:chgData name="KARAN RAJ SHARMA" userId="S::karan.raj@iitg.ac.in::1dab4812-f901-4350-92d7-41290783d672" providerId="AD" clId="Web-{4C3D4A53-476D-EAAE-47FA-566E259EFB03}" dt="2021-11-12T17:39:07.890" v="53" actId="20577"/>
          <ac:spMkLst>
            <pc:docMk/>
            <pc:sldMk cId="772304511" sldId="263"/>
            <ac:spMk id="2" creationId="{80EA532D-F518-44FB-A17A-C0A7433A4D8A}"/>
          </ac:spMkLst>
        </pc:spChg>
        <pc:spChg chg="mod">
          <ac:chgData name="KARAN RAJ SHARMA" userId="S::karan.raj@iitg.ac.in::1dab4812-f901-4350-92d7-41290783d672" providerId="AD" clId="Web-{4C3D4A53-476D-EAAE-47FA-566E259EFB03}" dt="2021-11-12T17:39:56.657" v="61" actId="20577"/>
          <ac:spMkLst>
            <pc:docMk/>
            <pc:sldMk cId="772304511" sldId="263"/>
            <ac:spMk id="3" creationId="{5293E757-10EB-4BA7-962B-5BD15D4BB7C7}"/>
          </ac:spMkLst>
        </pc:spChg>
      </pc:sldChg>
      <pc:sldChg chg="modSp new">
        <pc:chgData name="KARAN RAJ SHARMA" userId="S::karan.raj@iitg.ac.in::1dab4812-f901-4350-92d7-41290783d672" providerId="AD" clId="Web-{4C3D4A53-476D-EAAE-47FA-566E259EFB03}" dt="2021-11-12T19:39:35.834" v="90" actId="20577"/>
        <pc:sldMkLst>
          <pc:docMk/>
          <pc:sldMk cId="2655817768" sldId="264"/>
        </pc:sldMkLst>
        <pc:spChg chg="mod">
          <ac:chgData name="KARAN RAJ SHARMA" userId="S::karan.raj@iitg.ac.in::1dab4812-f901-4350-92d7-41290783d672" providerId="AD" clId="Web-{4C3D4A53-476D-EAAE-47FA-566E259EFB03}" dt="2021-11-12T19:39:35.834" v="90" actId="20577"/>
          <ac:spMkLst>
            <pc:docMk/>
            <pc:sldMk cId="2655817768" sldId="264"/>
            <ac:spMk id="2" creationId="{90FD678F-EA48-491C-A005-75AA270DB3CD}"/>
          </ac:spMkLst>
        </pc:spChg>
        <pc:spChg chg="mod">
          <ac:chgData name="KARAN RAJ SHARMA" userId="S::karan.raj@iitg.ac.in::1dab4812-f901-4350-92d7-41290783d672" providerId="AD" clId="Web-{4C3D4A53-476D-EAAE-47FA-566E259EFB03}" dt="2021-11-12T17:46:17.677" v="65" actId="20577"/>
          <ac:spMkLst>
            <pc:docMk/>
            <pc:sldMk cId="2655817768" sldId="264"/>
            <ac:spMk id="3" creationId="{EE3118DE-2695-4954-8E9F-5DA941F955A7}"/>
          </ac:spMkLst>
        </pc:spChg>
      </pc:sldChg>
      <pc:sldChg chg="modSp">
        <pc:chgData name="KARAN RAJ SHARMA" userId="S::karan.raj@iitg.ac.in::1dab4812-f901-4350-92d7-41290783d672" providerId="AD" clId="Web-{4C3D4A53-476D-EAAE-47FA-566E259EFB03}" dt="2021-11-12T20:12:45.067" v="99" actId="20577"/>
        <pc:sldMkLst>
          <pc:docMk/>
          <pc:sldMk cId="426223306" sldId="271"/>
        </pc:sldMkLst>
        <pc:spChg chg="mod">
          <ac:chgData name="KARAN RAJ SHARMA" userId="S::karan.raj@iitg.ac.in::1dab4812-f901-4350-92d7-41290783d672" providerId="AD" clId="Web-{4C3D4A53-476D-EAAE-47FA-566E259EFB03}" dt="2021-11-12T20:12:45.067" v="99" actId="20577"/>
          <ac:spMkLst>
            <pc:docMk/>
            <pc:sldMk cId="426223306" sldId="271"/>
            <ac:spMk id="3" creationId="{59418BFF-A588-49E2-A434-6BF6D0FB08FB}"/>
          </ac:spMkLst>
        </pc:spChg>
      </pc:sldChg>
    </pc:docChg>
  </pc:docChgLst>
  <pc:docChgLst>
    <pc:chgData name="MAYANK CHANDAK" userId="S::mchandak@iitg.ac.in::89e5ebd7-cc42-45db-9e69-86f4cb65822e" providerId="AD" clId="Web-{3B44D8AD-1432-9E83-B81C-D1CAD164AB62}"/>
    <pc:docChg chg="addSld delSld modSld">
      <pc:chgData name="MAYANK CHANDAK" userId="S::mchandak@iitg.ac.in::89e5ebd7-cc42-45db-9e69-86f4cb65822e" providerId="AD" clId="Web-{3B44D8AD-1432-9E83-B81C-D1CAD164AB62}" dt="2021-11-14T23:39:42.098" v="2015" actId="20577"/>
      <pc:docMkLst>
        <pc:docMk/>
      </pc:docMkLst>
      <pc:sldChg chg="modNotes">
        <pc:chgData name="MAYANK CHANDAK" userId="S::mchandak@iitg.ac.in::89e5ebd7-cc42-45db-9e69-86f4cb65822e" providerId="AD" clId="Web-{3B44D8AD-1432-9E83-B81C-D1CAD164AB62}" dt="2021-11-14T23:24:23.977" v="1988"/>
        <pc:sldMkLst>
          <pc:docMk/>
          <pc:sldMk cId="2630703250" sldId="259"/>
        </pc:sldMkLst>
      </pc:sldChg>
      <pc:sldChg chg="delSp modSp">
        <pc:chgData name="MAYANK CHANDAK" userId="S::mchandak@iitg.ac.in::89e5ebd7-cc42-45db-9e69-86f4cb65822e" providerId="AD" clId="Web-{3B44D8AD-1432-9E83-B81C-D1CAD164AB62}" dt="2021-11-14T21:26:50.202" v="15"/>
        <pc:sldMkLst>
          <pc:docMk/>
          <pc:sldMk cId="772304511" sldId="263"/>
        </pc:sldMkLst>
        <pc:spChg chg="mod">
          <ac:chgData name="MAYANK CHANDAK" userId="S::mchandak@iitg.ac.in::89e5ebd7-cc42-45db-9e69-86f4cb65822e" providerId="AD" clId="Web-{3B44D8AD-1432-9E83-B81C-D1CAD164AB62}" dt="2021-11-14T21:26:43.780" v="14" actId="20577"/>
          <ac:spMkLst>
            <pc:docMk/>
            <pc:sldMk cId="772304511" sldId="263"/>
            <ac:spMk id="2" creationId="{80EA532D-F518-44FB-A17A-C0A7433A4D8A}"/>
          </ac:spMkLst>
        </pc:spChg>
        <pc:spChg chg="del">
          <ac:chgData name="MAYANK CHANDAK" userId="S::mchandak@iitg.ac.in::89e5ebd7-cc42-45db-9e69-86f4cb65822e" providerId="AD" clId="Web-{3B44D8AD-1432-9E83-B81C-D1CAD164AB62}" dt="2021-11-14T21:26:50.202" v="15"/>
          <ac:spMkLst>
            <pc:docMk/>
            <pc:sldMk cId="772304511" sldId="263"/>
            <ac:spMk id="6" creationId="{A6435575-0D6C-4E1B-952B-C42F84932E21}"/>
          </ac:spMkLst>
        </pc:spChg>
      </pc:sldChg>
      <pc:sldChg chg="modSp">
        <pc:chgData name="MAYANK CHANDAK" userId="S::mchandak@iitg.ac.in::89e5ebd7-cc42-45db-9e69-86f4cb65822e" providerId="AD" clId="Web-{3B44D8AD-1432-9E83-B81C-D1CAD164AB62}" dt="2021-11-14T23:20:40.016" v="1986" actId="1076"/>
        <pc:sldMkLst>
          <pc:docMk/>
          <pc:sldMk cId="3320987157" sldId="270"/>
        </pc:sldMkLst>
        <pc:spChg chg="mod">
          <ac:chgData name="MAYANK CHANDAK" userId="S::mchandak@iitg.ac.in::89e5ebd7-cc42-45db-9e69-86f4cb65822e" providerId="AD" clId="Web-{3B44D8AD-1432-9E83-B81C-D1CAD164AB62}" dt="2021-11-14T23:20:36.875" v="1985" actId="20577"/>
          <ac:spMkLst>
            <pc:docMk/>
            <pc:sldMk cId="3320987157" sldId="270"/>
            <ac:spMk id="3" creationId="{C139D194-D8E5-4CEC-BAFE-830846C24E1E}"/>
          </ac:spMkLst>
        </pc:spChg>
        <pc:picChg chg="mod">
          <ac:chgData name="MAYANK CHANDAK" userId="S::mchandak@iitg.ac.in::89e5ebd7-cc42-45db-9e69-86f4cb65822e" providerId="AD" clId="Web-{3B44D8AD-1432-9E83-B81C-D1CAD164AB62}" dt="2021-11-14T23:20:40.016" v="1986" actId="1076"/>
          <ac:picMkLst>
            <pc:docMk/>
            <pc:sldMk cId="3320987157" sldId="270"/>
            <ac:picMk id="4" creationId="{CF910CE8-1326-492A-9DE3-0A9A17A48DAE}"/>
          </ac:picMkLst>
        </pc:picChg>
      </pc:sldChg>
      <pc:sldChg chg="modSp del">
        <pc:chgData name="MAYANK CHANDAK" userId="S::mchandak@iitg.ac.in::89e5ebd7-cc42-45db-9e69-86f4cb65822e" providerId="AD" clId="Web-{3B44D8AD-1432-9E83-B81C-D1CAD164AB62}" dt="2021-11-14T23:15:59.788" v="1981"/>
        <pc:sldMkLst>
          <pc:docMk/>
          <pc:sldMk cId="2010888081" sldId="276"/>
        </pc:sldMkLst>
        <pc:spChg chg="mod">
          <ac:chgData name="MAYANK CHANDAK" userId="S::mchandak@iitg.ac.in::89e5ebd7-cc42-45db-9e69-86f4cb65822e" providerId="AD" clId="Web-{3B44D8AD-1432-9E83-B81C-D1CAD164AB62}" dt="2021-11-14T23:10:05.450" v="1837" actId="20577"/>
          <ac:spMkLst>
            <pc:docMk/>
            <pc:sldMk cId="2010888081" sldId="276"/>
            <ac:spMk id="3" creationId="{76AB0D08-12CA-48E9-A5FA-A95AD4E4141D}"/>
          </ac:spMkLst>
        </pc:spChg>
      </pc:sldChg>
      <pc:sldChg chg="modSp">
        <pc:chgData name="MAYANK CHANDAK" userId="S::mchandak@iitg.ac.in::89e5ebd7-cc42-45db-9e69-86f4cb65822e" providerId="AD" clId="Web-{3B44D8AD-1432-9E83-B81C-D1CAD164AB62}" dt="2021-11-14T23:10:38.279" v="1852" actId="20577"/>
        <pc:sldMkLst>
          <pc:docMk/>
          <pc:sldMk cId="3217653799" sldId="278"/>
        </pc:sldMkLst>
        <pc:spChg chg="mod">
          <ac:chgData name="MAYANK CHANDAK" userId="S::mchandak@iitg.ac.in::89e5ebd7-cc42-45db-9e69-86f4cb65822e" providerId="AD" clId="Web-{3B44D8AD-1432-9E83-B81C-D1CAD164AB62}" dt="2021-11-14T23:08:28.431" v="1819" actId="20577"/>
          <ac:spMkLst>
            <pc:docMk/>
            <pc:sldMk cId="3217653799" sldId="278"/>
            <ac:spMk id="2" creationId="{08508932-5B27-4C1E-A3C2-61600B13FCAD}"/>
          </ac:spMkLst>
        </pc:spChg>
        <pc:spChg chg="mod">
          <ac:chgData name="MAYANK CHANDAK" userId="S::mchandak@iitg.ac.in::89e5ebd7-cc42-45db-9e69-86f4cb65822e" providerId="AD" clId="Web-{3B44D8AD-1432-9E83-B81C-D1CAD164AB62}" dt="2021-11-14T23:10:38.279" v="1852" actId="20577"/>
          <ac:spMkLst>
            <pc:docMk/>
            <pc:sldMk cId="3217653799" sldId="278"/>
            <ac:spMk id="3" creationId="{B3B0A4B3-3CE2-41D8-B746-F1193D236772}"/>
          </ac:spMkLst>
        </pc:spChg>
      </pc:sldChg>
      <pc:sldChg chg="del">
        <pc:chgData name="MAYANK CHANDAK" userId="S::mchandak@iitg.ac.in::89e5ebd7-cc42-45db-9e69-86f4cb65822e" providerId="AD" clId="Web-{3B44D8AD-1432-9E83-B81C-D1CAD164AB62}" dt="2021-11-14T23:03:58.032" v="1654"/>
        <pc:sldMkLst>
          <pc:docMk/>
          <pc:sldMk cId="2621600772" sldId="281"/>
        </pc:sldMkLst>
      </pc:sldChg>
      <pc:sldChg chg="del">
        <pc:chgData name="MAYANK CHANDAK" userId="S::mchandak@iitg.ac.in::89e5ebd7-cc42-45db-9e69-86f4cb65822e" providerId="AD" clId="Web-{3B44D8AD-1432-9E83-B81C-D1CAD164AB62}" dt="2021-11-14T22:59:28.290" v="1469"/>
        <pc:sldMkLst>
          <pc:docMk/>
          <pc:sldMk cId="910453857" sldId="282"/>
        </pc:sldMkLst>
      </pc:sldChg>
      <pc:sldChg chg="modSp del">
        <pc:chgData name="MAYANK CHANDAK" userId="S::mchandak@iitg.ac.in::89e5ebd7-cc42-45db-9e69-86f4cb65822e" providerId="AD" clId="Web-{3B44D8AD-1432-9E83-B81C-D1CAD164AB62}" dt="2021-11-14T22:55:33.829" v="1364"/>
        <pc:sldMkLst>
          <pc:docMk/>
          <pc:sldMk cId="1302312157" sldId="284"/>
        </pc:sldMkLst>
        <pc:picChg chg="mod">
          <ac:chgData name="MAYANK CHANDAK" userId="S::mchandak@iitg.ac.in::89e5ebd7-cc42-45db-9e69-86f4cb65822e" providerId="AD" clId="Web-{3B44D8AD-1432-9E83-B81C-D1CAD164AB62}" dt="2021-11-14T22:31:04.190" v="1185" actId="1076"/>
          <ac:picMkLst>
            <pc:docMk/>
            <pc:sldMk cId="1302312157" sldId="284"/>
            <ac:picMk id="5" creationId="{FE7032E3-672A-4CD7-A1C9-099B04494CCD}"/>
          </ac:picMkLst>
        </pc:picChg>
      </pc:sldChg>
      <pc:sldChg chg="del">
        <pc:chgData name="MAYANK CHANDAK" userId="S::mchandak@iitg.ac.in::89e5ebd7-cc42-45db-9e69-86f4cb65822e" providerId="AD" clId="Web-{3B44D8AD-1432-9E83-B81C-D1CAD164AB62}" dt="2021-11-14T22:20:02.359" v="1036"/>
        <pc:sldMkLst>
          <pc:docMk/>
          <pc:sldMk cId="2109744384" sldId="285"/>
        </pc:sldMkLst>
      </pc:sldChg>
      <pc:sldChg chg="modSp del">
        <pc:chgData name="MAYANK CHANDAK" userId="S::mchandak@iitg.ac.in::89e5ebd7-cc42-45db-9e69-86f4cb65822e" providerId="AD" clId="Web-{3B44D8AD-1432-9E83-B81C-D1CAD164AB62}" dt="2021-11-14T22:05:48.128" v="738"/>
        <pc:sldMkLst>
          <pc:docMk/>
          <pc:sldMk cId="1617064905" sldId="287"/>
        </pc:sldMkLst>
        <pc:spChg chg="mod">
          <ac:chgData name="MAYANK CHANDAK" userId="S::mchandak@iitg.ac.in::89e5ebd7-cc42-45db-9e69-86f4cb65822e" providerId="AD" clId="Web-{3B44D8AD-1432-9E83-B81C-D1CAD164AB62}" dt="2021-11-14T22:05:43.378" v="734" actId="20577"/>
          <ac:spMkLst>
            <pc:docMk/>
            <pc:sldMk cId="1617064905" sldId="287"/>
            <ac:spMk id="3" creationId="{49934B89-386D-41DD-8DED-94EC9371CA30}"/>
          </ac:spMkLst>
        </pc:spChg>
      </pc:sldChg>
      <pc:sldChg chg="modSp">
        <pc:chgData name="MAYANK CHANDAK" userId="S::mchandak@iitg.ac.in::89e5ebd7-cc42-45db-9e69-86f4cb65822e" providerId="AD" clId="Web-{3B44D8AD-1432-9E83-B81C-D1CAD164AB62}" dt="2021-11-14T22:07:15.959" v="768" actId="20577"/>
        <pc:sldMkLst>
          <pc:docMk/>
          <pc:sldMk cId="3931658642" sldId="288"/>
        </pc:sldMkLst>
        <pc:spChg chg="mod">
          <ac:chgData name="MAYANK CHANDAK" userId="S::mchandak@iitg.ac.in::89e5ebd7-cc42-45db-9e69-86f4cb65822e" providerId="AD" clId="Web-{3B44D8AD-1432-9E83-B81C-D1CAD164AB62}" dt="2021-11-14T22:04:55.236" v="728" actId="20577"/>
          <ac:spMkLst>
            <pc:docMk/>
            <pc:sldMk cId="3931658642" sldId="288"/>
            <ac:spMk id="2" creationId="{96252DC1-6BCF-4888-ABA8-1EC60DD77A2E}"/>
          </ac:spMkLst>
        </pc:spChg>
        <pc:spChg chg="mod">
          <ac:chgData name="MAYANK CHANDAK" userId="S::mchandak@iitg.ac.in::89e5ebd7-cc42-45db-9e69-86f4cb65822e" providerId="AD" clId="Web-{3B44D8AD-1432-9E83-B81C-D1CAD164AB62}" dt="2021-11-14T22:07:15.959" v="768" actId="20577"/>
          <ac:spMkLst>
            <pc:docMk/>
            <pc:sldMk cId="3931658642" sldId="288"/>
            <ac:spMk id="3" creationId="{C3B4D41C-E3C9-44C8-BC7D-98552AE520DC}"/>
          </ac:spMkLst>
        </pc:spChg>
      </pc:sldChg>
      <pc:sldChg chg="del">
        <pc:chgData name="MAYANK CHANDAK" userId="S::mchandak@iitg.ac.in::89e5ebd7-cc42-45db-9e69-86f4cb65822e" providerId="AD" clId="Web-{3B44D8AD-1432-9E83-B81C-D1CAD164AB62}" dt="2021-11-14T22:03:02.389" v="653"/>
        <pc:sldMkLst>
          <pc:docMk/>
          <pc:sldMk cId="2323986522" sldId="289"/>
        </pc:sldMkLst>
      </pc:sldChg>
      <pc:sldChg chg="addSp modSp">
        <pc:chgData name="MAYANK CHANDAK" userId="S::mchandak@iitg.ac.in::89e5ebd7-cc42-45db-9e69-86f4cb65822e" providerId="AD" clId="Web-{3B44D8AD-1432-9E83-B81C-D1CAD164AB62}" dt="2021-11-14T22:04:28.016" v="708"/>
        <pc:sldMkLst>
          <pc:docMk/>
          <pc:sldMk cId="3456510425" sldId="290"/>
        </pc:sldMkLst>
        <pc:spChg chg="mod">
          <ac:chgData name="MAYANK CHANDAK" userId="S::mchandak@iitg.ac.in::89e5ebd7-cc42-45db-9e69-86f4cb65822e" providerId="AD" clId="Web-{3B44D8AD-1432-9E83-B81C-D1CAD164AB62}" dt="2021-11-14T22:01:10.698" v="375" actId="20577"/>
          <ac:spMkLst>
            <pc:docMk/>
            <pc:sldMk cId="3456510425" sldId="290"/>
            <ac:spMk id="3" creationId="{8B045DF6-D166-4955-9925-633203348E08}"/>
          </ac:spMkLst>
        </pc:spChg>
        <pc:graphicFrameChg chg="add mod modGraphic">
          <ac:chgData name="MAYANK CHANDAK" userId="S::mchandak@iitg.ac.in::89e5ebd7-cc42-45db-9e69-86f4cb65822e" providerId="AD" clId="Web-{3B44D8AD-1432-9E83-B81C-D1CAD164AB62}" dt="2021-11-14T22:04:28.016" v="708"/>
          <ac:graphicFrameMkLst>
            <pc:docMk/>
            <pc:sldMk cId="3456510425" sldId="290"/>
            <ac:graphicFrameMk id="4" creationId="{E8E0C672-99B4-42C6-B81F-19D9BC73DEE3}"/>
          </ac:graphicFrameMkLst>
        </pc:graphicFrameChg>
      </pc:sldChg>
      <pc:sldChg chg="del">
        <pc:chgData name="MAYANK CHANDAK" userId="S::mchandak@iitg.ac.in::89e5ebd7-cc42-45db-9e69-86f4cb65822e" providerId="AD" clId="Web-{3B44D8AD-1432-9E83-B81C-D1CAD164AB62}" dt="2021-11-14T22:07:45.757" v="769"/>
        <pc:sldMkLst>
          <pc:docMk/>
          <pc:sldMk cId="122421237" sldId="292"/>
        </pc:sldMkLst>
      </pc:sldChg>
      <pc:sldChg chg="del">
        <pc:chgData name="MAYANK CHANDAK" userId="S::mchandak@iitg.ac.in::89e5ebd7-cc42-45db-9e69-86f4cb65822e" providerId="AD" clId="Web-{3B44D8AD-1432-9E83-B81C-D1CAD164AB62}" dt="2021-11-14T23:12:46.017" v="1853"/>
        <pc:sldMkLst>
          <pc:docMk/>
          <pc:sldMk cId="1756730021" sldId="293"/>
        </pc:sldMkLst>
      </pc:sldChg>
      <pc:sldChg chg="addSp delSp modSp add del">
        <pc:chgData name="MAYANK CHANDAK" userId="S::mchandak@iitg.ac.in::89e5ebd7-cc42-45db-9e69-86f4cb65822e" providerId="AD" clId="Web-{3B44D8AD-1432-9E83-B81C-D1CAD164AB62}" dt="2021-11-14T22:59:07.351" v="1467"/>
        <pc:sldMkLst>
          <pc:docMk/>
          <pc:sldMk cId="2879417575" sldId="295"/>
        </pc:sldMkLst>
        <pc:spChg chg="mod">
          <ac:chgData name="MAYANK CHANDAK" userId="S::mchandak@iitg.ac.in::89e5ebd7-cc42-45db-9e69-86f4cb65822e" providerId="AD" clId="Web-{3B44D8AD-1432-9E83-B81C-D1CAD164AB62}" dt="2021-11-14T22:22:35.630" v="1173" actId="20577"/>
          <ac:spMkLst>
            <pc:docMk/>
            <pc:sldMk cId="2879417575" sldId="295"/>
            <ac:spMk id="3" creationId="{0DC94308-4FA2-419A-A7B8-BCE33D484A15}"/>
          </ac:spMkLst>
        </pc:spChg>
        <pc:spChg chg="add del mod">
          <ac:chgData name="MAYANK CHANDAK" userId="S::mchandak@iitg.ac.in::89e5ebd7-cc42-45db-9e69-86f4cb65822e" providerId="AD" clId="Web-{3B44D8AD-1432-9E83-B81C-D1CAD164AB62}" dt="2021-11-14T22:58:47.757" v="1465"/>
          <ac:spMkLst>
            <pc:docMk/>
            <pc:sldMk cId="2879417575" sldId="295"/>
            <ac:spMk id="4" creationId="{122489E4-8DFA-4D2E-B184-A08C94B1CBF7}"/>
          </ac:spMkLst>
        </pc:spChg>
      </pc:sldChg>
      <pc:sldChg chg="modSp">
        <pc:chgData name="MAYANK CHANDAK" userId="S::mchandak@iitg.ac.in::89e5ebd7-cc42-45db-9e69-86f4cb65822e" providerId="AD" clId="Web-{3B44D8AD-1432-9E83-B81C-D1CAD164AB62}" dt="2021-11-14T23:37:00.578" v="1998"/>
        <pc:sldMkLst>
          <pc:docMk/>
          <pc:sldMk cId="4169190507" sldId="296"/>
        </pc:sldMkLst>
        <pc:graphicFrameChg chg="modGraphic">
          <ac:chgData name="MAYANK CHANDAK" userId="S::mchandak@iitg.ac.in::89e5ebd7-cc42-45db-9e69-86f4cb65822e" providerId="AD" clId="Web-{3B44D8AD-1432-9E83-B81C-D1CAD164AB62}" dt="2021-11-14T23:37:00.578" v="1998"/>
          <ac:graphicFrameMkLst>
            <pc:docMk/>
            <pc:sldMk cId="4169190507" sldId="296"/>
            <ac:graphicFrameMk id="4" creationId="{CF1AD845-E7F2-4FCB-8ACF-2AD20361E6CA}"/>
          </ac:graphicFrameMkLst>
        </pc:graphicFrameChg>
      </pc:sldChg>
      <pc:sldChg chg="addSp modSp">
        <pc:chgData name="MAYANK CHANDAK" userId="S::mchandak@iitg.ac.in::89e5ebd7-cc42-45db-9e69-86f4cb65822e" providerId="AD" clId="Web-{3B44D8AD-1432-9E83-B81C-D1CAD164AB62}" dt="2021-11-14T23:38:34.987" v="2004" actId="20577"/>
        <pc:sldMkLst>
          <pc:docMk/>
          <pc:sldMk cId="4200992586" sldId="297"/>
        </pc:sldMkLst>
        <pc:spChg chg="mod">
          <ac:chgData name="MAYANK CHANDAK" userId="S::mchandak@iitg.ac.in::89e5ebd7-cc42-45db-9e69-86f4cb65822e" providerId="AD" clId="Web-{3B44D8AD-1432-9E83-B81C-D1CAD164AB62}" dt="2021-11-14T23:16:16.008" v="1983" actId="14100"/>
          <ac:spMkLst>
            <pc:docMk/>
            <pc:sldMk cId="4200992586" sldId="297"/>
            <ac:spMk id="3" creationId="{751958A1-2B41-4DE6-937A-325D4B42A453}"/>
          </ac:spMkLst>
        </pc:spChg>
        <pc:spChg chg="add mod">
          <ac:chgData name="MAYANK CHANDAK" userId="S::mchandak@iitg.ac.in::89e5ebd7-cc42-45db-9e69-86f4cb65822e" providerId="AD" clId="Web-{3B44D8AD-1432-9E83-B81C-D1CAD164AB62}" dt="2021-11-14T23:38:34.987" v="2004" actId="20577"/>
          <ac:spMkLst>
            <pc:docMk/>
            <pc:sldMk cId="4200992586" sldId="297"/>
            <ac:spMk id="5" creationId="{67BD4369-816C-4ED4-9E39-05921F5D6927}"/>
          </ac:spMkLst>
        </pc:spChg>
        <pc:graphicFrameChg chg="mod modGraphic">
          <ac:chgData name="MAYANK CHANDAK" userId="S::mchandak@iitg.ac.in::89e5ebd7-cc42-45db-9e69-86f4cb65822e" providerId="AD" clId="Web-{3B44D8AD-1432-9E83-B81C-D1CAD164AB62}" dt="2021-11-14T23:38:14.314" v="2000"/>
          <ac:graphicFrameMkLst>
            <pc:docMk/>
            <pc:sldMk cId="4200992586" sldId="297"/>
            <ac:graphicFrameMk id="4" creationId="{CF1AD845-E7F2-4FCB-8ACF-2AD20361E6CA}"/>
          </ac:graphicFrameMkLst>
        </pc:graphicFrameChg>
      </pc:sldChg>
      <pc:sldChg chg="modSp">
        <pc:chgData name="MAYANK CHANDAK" userId="S::mchandak@iitg.ac.in::89e5ebd7-cc42-45db-9e69-86f4cb65822e" providerId="AD" clId="Web-{3B44D8AD-1432-9E83-B81C-D1CAD164AB62}" dt="2021-11-14T23:28:48.266" v="1994" actId="20577"/>
        <pc:sldMkLst>
          <pc:docMk/>
          <pc:sldMk cId="3102215793" sldId="298"/>
        </pc:sldMkLst>
        <pc:spChg chg="mod">
          <ac:chgData name="MAYANK CHANDAK" userId="S::mchandak@iitg.ac.in::89e5ebd7-cc42-45db-9e69-86f4cb65822e" providerId="AD" clId="Web-{3B44D8AD-1432-9E83-B81C-D1CAD164AB62}" dt="2021-11-14T23:28:48.266" v="1994" actId="20577"/>
          <ac:spMkLst>
            <pc:docMk/>
            <pc:sldMk cId="3102215793" sldId="298"/>
            <ac:spMk id="3" creationId="{4BCDF53D-CC1B-40FD-BBFC-F55BE5CE0D96}"/>
          </ac:spMkLst>
        </pc:spChg>
      </pc:sldChg>
      <pc:sldChg chg="modSp">
        <pc:chgData name="MAYANK CHANDAK" userId="S::mchandak@iitg.ac.in::89e5ebd7-cc42-45db-9e69-86f4cb65822e" providerId="AD" clId="Web-{3B44D8AD-1432-9E83-B81C-D1CAD164AB62}" dt="2021-11-14T23:28:32.109" v="1991" actId="20577"/>
        <pc:sldMkLst>
          <pc:docMk/>
          <pc:sldMk cId="1783999056" sldId="302"/>
        </pc:sldMkLst>
        <pc:spChg chg="mod">
          <ac:chgData name="MAYANK CHANDAK" userId="S::mchandak@iitg.ac.in::89e5ebd7-cc42-45db-9e69-86f4cb65822e" providerId="AD" clId="Web-{3B44D8AD-1432-9E83-B81C-D1CAD164AB62}" dt="2021-11-14T23:28:32.109" v="1991" actId="20577"/>
          <ac:spMkLst>
            <pc:docMk/>
            <pc:sldMk cId="1783999056" sldId="302"/>
            <ac:spMk id="3" creationId="{B1DA9645-A476-4558-9087-E09F36AB3292}"/>
          </ac:spMkLst>
        </pc:spChg>
      </pc:sldChg>
      <pc:sldChg chg="modSp">
        <pc:chgData name="MAYANK CHANDAK" userId="S::mchandak@iitg.ac.in::89e5ebd7-cc42-45db-9e69-86f4cb65822e" providerId="AD" clId="Web-{3B44D8AD-1432-9E83-B81C-D1CAD164AB62}" dt="2021-11-14T21:39:47.307" v="41" actId="20577"/>
        <pc:sldMkLst>
          <pc:docMk/>
          <pc:sldMk cId="4292649691" sldId="303"/>
        </pc:sldMkLst>
        <pc:spChg chg="mod">
          <ac:chgData name="MAYANK CHANDAK" userId="S::mchandak@iitg.ac.in::89e5ebd7-cc42-45db-9e69-86f4cb65822e" providerId="AD" clId="Web-{3B44D8AD-1432-9E83-B81C-D1CAD164AB62}" dt="2021-11-14T21:39:47.307" v="41" actId="20577"/>
          <ac:spMkLst>
            <pc:docMk/>
            <pc:sldMk cId="4292649691" sldId="303"/>
            <ac:spMk id="3" creationId="{03020419-5801-4330-8AAE-D5D63E76EA51}"/>
          </ac:spMkLst>
        </pc:spChg>
      </pc:sldChg>
      <pc:sldChg chg="modSp">
        <pc:chgData name="MAYANK CHANDAK" userId="S::mchandak@iitg.ac.in::89e5ebd7-cc42-45db-9e69-86f4cb65822e" providerId="AD" clId="Web-{3B44D8AD-1432-9E83-B81C-D1CAD164AB62}" dt="2021-11-14T23:39:42.098" v="2015" actId="20577"/>
        <pc:sldMkLst>
          <pc:docMk/>
          <pc:sldMk cId="831080294" sldId="304"/>
        </pc:sldMkLst>
        <pc:spChg chg="mod">
          <ac:chgData name="MAYANK CHANDAK" userId="S::mchandak@iitg.ac.in::89e5ebd7-cc42-45db-9e69-86f4cb65822e" providerId="AD" clId="Web-{3B44D8AD-1432-9E83-B81C-D1CAD164AB62}" dt="2021-11-14T23:39:42.098" v="2015" actId="20577"/>
          <ac:spMkLst>
            <pc:docMk/>
            <pc:sldMk cId="831080294" sldId="304"/>
            <ac:spMk id="3" creationId="{1E00C6FF-5BB7-4009-B764-3E314FF2AE5E}"/>
          </ac:spMkLst>
        </pc:spChg>
      </pc:sldChg>
      <pc:sldChg chg="modSp new del">
        <pc:chgData name="MAYANK CHANDAK" userId="S::mchandak@iitg.ac.in::89e5ebd7-cc42-45db-9e69-86f4cb65822e" providerId="AD" clId="Web-{3B44D8AD-1432-9E83-B81C-D1CAD164AB62}" dt="2021-11-14T23:28:33.062" v="1992"/>
        <pc:sldMkLst>
          <pc:docMk/>
          <pc:sldMk cId="3296332952" sldId="306"/>
        </pc:sldMkLst>
        <pc:spChg chg="mod">
          <ac:chgData name="MAYANK CHANDAK" userId="S::mchandak@iitg.ac.in::89e5ebd7-cc42-45db-9e69-86f4cb65822e" providerId="AD" clId="Web-{3B44D8AD-1432-9E83-B81C-D1CAD164AB62}" dt="2021-11-14T21:41:32.701" v="70" actId="20577"/>
          <ac:spMkLst>
            <pc:docMk/>
            <pc:sldMk cId="3296332952" sldId="306"/>
            <ac:spMk id="2" creationId="{40982708-80C9-44CD-BA68-F9B9EFC59481}"/>
          </ac:spMkLst>
        </pc:spChg>
        <pc:spChg chg="mod">
          <ac:chgData name="MAYANK CHANDAK" userId="S::mchandak@iitg.ac.in::89e5ebd7-cc42-45db-9e69-86f4cb65822e" providerId="AD" clId="Web-{3B44D8AD-1432-9E83-B81C-D1CAD164AB62}" dt="2021-11-14T23:28:27.609" v="1989" actId="20577"/>
          <ac:spMkLst>
            <pc:docMk/>
            <pc:sldMk cId="3296332952" sldId="306"/>
            <ac:spMk id="3" creationId="{C08D3401-73AA-4367-A5D0-D40F32A6EE4B}"/>
          </ac:spMkLst>
        </pc:spChg>
      </pc:sldChg>
      <pc:sldChg chg="modSp">
        <pc:chgData name="MAYANK CHANDAK" userId="S::mchandak@iitg.ac.in::89e5ebd7-cc42-45db-9e69-86f4cb65822e" providerId="AD" clId="Web-{3B44D8AD-1432-9E83-B81C-D1CAD164AB62}" dt="2021-11-14T21:51:28.516" v="156"/>
        <pc:sldMkLst>
          <pc:docMk/>
          <pc:sldMk cId="4069827158" sldId="307"/>
        </pc:sldMkLst>
        <pc:graphicFrameChg chg="mod modGraphic">
          <ac:chgData name="MAYANK CHANDAK" userId="S::mchandak@iitg.ac.in::89e5ebd7-cc42-45db-9e69-86f4cb65822e" providerId="AD" clId="Web-{3B44D8AD-1432-9E83-B81C-D1CAD164AB62}" dt="2021-11-14T21:51:28.516" v="156"/>
          <ac:graphicFrameMkLst>
            <pc:docMk/>
            <pc:sldMk cId="4069827158" sldId="307"/>
            <ac:graphicFrameMk id="5" creationId="{691B974F-3A23-40AB-8762-2BBE0E84FDFF}"/>
          </ac:graphicFrameMkLst>
        </pc:graphicFrameChg>
      </pc:sldChg>
      <pc:sldChg chg="addSp delSp modSp new mod modShow">
        <pc:chgData name="MAYANK CHANDAK" userId="S::mchandak@iitg.ac.in::89e5ebd7-cc42-45db-9e69-86f4cb65822e" providerId="AD" clId="Web-{3B44D8AD-1432-9E83-B81C-D1CAD164AB62}" dt="2021-11-14T21:44:25.238" v="80"/>
        <pc:sldMkLst>
          <pc:docMk/>
          <pc:sldMk cId="43395141" sldId="308"/>
        </pc:sldMkLst>
        <pc:spChg chg="del">
          <ac:chgData name="MAYANK CHANDAK" userId="S::mchandak@iitg.ac.in::89e5ebd7-cc42-45db-9e69-86f4cb65822e" providerId="AD" clId="Web-{3B44D8AD-1432-9E83-B81C-D1CAD164AB62}" dt="2021-11-14T21:43:11.235" v="72"/>
          <ac:spMkLst>
            <pc:docMk/>
            <pc:sldMk cId="43395141" sldId="308"/>
            <ac:spMk id="2" creationId="{3B3046B5-38AC-42FC-893D-ED61E7F6EF2E}"/>
          </ac:spMkLst>
        </pc:spChg>
        <pc:spChg chg="del mod">
          <ac:chgData name="MAYANK CHANDAK" userId="S::mchandak@iitg.ac.in::89e5ebd7-cc42-45db-9e69-86f4cb65822e" providerId="AD" clId="Web-{3B44D8AD-1432-9E83-B81C-D1CAD164AB62}" dt="2021-11-14T21:43:16.079" v="74"/>
          <ac:spMkLst>
            <pc:docMk/>
            <pc:sldMk cId="43395141" sldId="308"/>
            <ac:spMk id="3" creationId="{89746C8A-74CB-4E55-A0AC-90FF88D81BAF}"/>
          </ac:spMkLst>
        </pc:spChg>
        <pc:graphicFrameChg chg="add mod modGraphic">
          <ac:chgData name="MAYANK CHANDAK" userId="S::mchandak@iitg.ac.in::89e5ebd7-cc42-45db-9e69-86f4cb65822e" providerId="AD" clId="Web-{3B44D8AD-1432-9E83-B81C-D1CAD164AB62}" dt="2021-11-14T21:43:56.690" v="79"/>
          <ac:graphicFrameMkLst>
            <pc:docMk/>
            <pc:sldMk cId="43395141" sldId="308"/>
            <ac:graphicFrameMk id="4" creationId="{3DEAD7C0-1DAE-41F1-A8B4-0C4CE24EFFBD}"/>
          </ac:graphicFrameMkLst>
        </pc:graphicFrameChg>
      </pc:sldChg>
      <pc:sldChg chg="addSp modSp new modNotes">
        <pc:chgData name="MAYANK CHANDAK" userId="S::mchandak@iitg.ac.in::89e5ebd7-cc42-45db-9e69-86f4cb65822e" providerId="AD" clId="Web-{3B44D8AD-1432-9E83-B81C-D1CAD164AB62}" dt="2021-11-14T23:03:52.438" v="1653"/>
        <pc:sldMkLst>
          <pc:docMk/>
          <pc:sldMk cId="1143063189" sldId="309"/>
        </pc:sldMkLst>
        <pc:spChg chg="mod">
          <ac:chgData name="MAYANK CHANDAK" userId="S::mchandak@iitg.ac.in::89e5ebd7-cc42-45db-9e69-86f4cb65822e" providerId="AD" clId="Web-{3B44D8AD-1432-9E83-B81C-D1CAD164AB62}" dt="2021-11-14T22:15:57.694" v="795" actId="20577"/>
          <ac:spMkLst>
            <pc:docMk/>
            <pc:sldMk cId="1143063189" sldId="309"/>
            <ac:spMk id="2" creationId="{D0198B32-14F4-4DFB-BE89-56DA52B95550}"/>
          </ac:spMkLst>
        </pc:spChg>
        <pc:spChg chg="mod">
          <ac:chgData name="MAYANK CHANDAK" userId="S::mchandak@iitg.ac.in::89e5ebd7-cc42-45db-9e69-86f4cb65822e" providerId="AD" clId="Web-{3B44D8AD-1432-9E83-B81C-D1CAD164AB62}" dt="2021-11-14T22:58:36.835" v="1461" actId="14100"/>
          <ac:spMkLst>
            <pc:docMk/>
            <pc:sldMk cId="1143063189" sldId="309"/>
            <ac:spMk id="3" creationId="{46888D44-3DE2-4B79-BFA4-0F8A1C4160B4}"/>
          </ac:spMkLst>
        </pc:spChg>
        <pc:picChg chg="add mod">
          <ac:chgData name="MAYANK CHANDAK" userId="S::mchandak@iitg.ac.in::89e5ebd7-cc42-45db-9e69-86f4cb65822e" providerId="AD" clId="Web-{3B44D8AD-1432-9E83-B81C-D1CAD164AB62}" dt="2021-11-14T22:59:12.805" v="1468" actId="1076"/>
          <ac:picMkLst>
            <pc:docMk/>
            <pc:sldMk cId="1143063189" sldId="309"/>
            <ac:picMk id="5" creationId="{9CC43540-61FF-4BAF-9707-F800DD2AB929}"/>
          </ac:picMkLst>
        </pc:picChg>
      </pc:sldChg>
    </pc:docChg>
  </pc:docChgLst>
  <pc:docChgLst>
    <pc:chgData name="SHREY VERMA" userId="S::v.shrey@iitg.ac.in::a8ef8e73-d330-4701-9045-a78ed90d5ed2" providerId="AD" clId="Web-{0015F438-DEA7-E830-BCC9-9082FC39433D}"/>
    <pc:docChg chg="modSld">
      <pc:chgData name="SHREY VERMA" userId="S::v.shrey@iitg.ac.in::a8ef8e73-d330-4701-9045-a78ed90d5ed2" providerId="AD" clId="Web-{0015F438-DEA7-E830-BCC9-9082FC39433D}" dt="2021-11-15T12:45:18.328" v="157"/>
      <pc:docMkLst>
        <pc:docMk/>
      </pc:docMkLst>
      <pc:sldChg chg="modNotes">
        <pc:chgData name="SHREY VERMA" userId="S::v.shrey@iitg.ac.in::a8ef8e73-d330-4701-9045-a78ed90d5ed2" providerId="AD" clId="Web-{0015F438-DEA7-E830-BCC9-9082FC39433D}" dt="2021-11-15T12:45:18.328" v="157"/>
        <pc:sldMkLst>
          <pc:docMk/>
          <pc:sldMk cId="1783999056" sldId="302"/>
        </pc:sldMkLst>
      </pc:sldChg>
    </pc:docChg>
  </pc:docChgLst>
  <pc:docChgLst>
    <pc:chgData name="SHREY VERMA" userId="S::v.shrey@iitg.ac.in::a8ef8e73-d330-4701-9045-a78ed90d5ed2" providerId="AD" clId="Web-{A8111BCF-E7D7-5BB5-CC09-B8A9A39B70F1}"/>
    <pc:docChg chg="modSld">
      <pc:chgData name="SHREY VERMA" userId="S::v.shrey@iitg.ac.in::a8ef8e73-d330-4701-9045-a78ed90d5ed2" providerId="AD" clId="Web-{A8111BCF-E7D7-5BB5-CC09-B8A9A39B70F1}" dt="2021-11-14T18:32:38.629" v="58"/>
      <pc:docMkLst>
        <pc:docMk/>
      </pc:docMkLst>
      <pc:sldChg chg="addSp modSp">
        <pc:chgData name="SHREY VERMA" userId="S::v.shrey@iitg.ac.in::a8ef8e73-d330-4701-9045-a78ed90d5ed2" providerId="AD" clId="Web-{A8111BCF-E7D7-5BB5-CC09-B8A9A39B70F1}" dt="2021-11-14T18:12:01.059" v="1" actId="1076"/>
        <pc:sldMkLst>
          <pc:docMk/>
          <pc:sldMk cId="2630703250" sldId="259"/>
        </pc:sldMkLst>
        <pc:spChg chg="mod">
          <ac:chgData name="SHREY VERMA" userId="S::v.shrey@iitg.ac.in::a8ef8e73-d330-4701-9045-a78ed90d5ed2" providerId="AD" clId="Web-{A8111BCF-E7D7-5BB5-CC09-B8A9A39B70F1}" dt="2021-11-14T18:12:01.059" v="1" actId="1076"/>
          <ac:spMkLst>
            <pc:docMk/>
            <pc:sldMk cId="2630703250" sldId="259"/>
            <ac:spMk id="2" creationId="{0FDF5192-F0F1-4BDD-B33D-1E25DCBFC9D1}"/>
          </ac:spMkLst>
        </pc:spChg>
        <pc:spChg chg="add">
          <ac:chgData name="SHREY VERMA" userId="S::v.shrey@iitg.ac.in::a8ef8e73-d330-4701-9045-a78ed90d5ed2" providerId="AD" clId="Web-{A8111BCF-E7D7-5BB5-CC09-B8A9A39B70F1}" dt="2021-11-14T18:11:56.137" v="0"/>
          <ac:spMkLst>
            <pc:docMk/>
            <pc:sldMk cId="2630703250" sldId="259"/>
            <ac:spMk id="5" creationId="{0D3840AC-53C4-4D96-B1F1-B17B61CC633C}"/>
          </ac:spMkLst>
        </pc:spChg>
      </pc:sldChg>
      <pc:sldChg chg="modNotes">
        <pc:chgData name="SHREY VERMA" userId="S::v.shrey@iitg.ac.in::a8ef8e73-d330-4701-9045-a78ed90d5ed2" providerId="AD" clId="Web-{A8111BCF-E7D7-5BB5-CC09-B8A9A39B70F1}" dt="2021-11-14T18:32:38.629" v="58"/>
        <pc:sldMkLst>
          <pc:docMk/>
          <pc:sldMk cId="1783999056" sldId="302"/>
        </pc:sldMkLst>
      </pc:sldChg>
    </pc:docChg>
  </pc:docChgLst>
  <pc:docChgLst>
    <pc:chgData name="SHREY VERMA" userId="S::v.shrey@iitg.ac.in::a8ef8e73-d330-4701-9045-a78ed90d5ed2" providerId="AD" clId="Web-{7341C088-059B-4B5E-5559-FBE4257AAACA}"/>
    <pc:docChg chg="modSld sldOrd">
      <pc:chgData name="SHREY VERMA" userId="S::v.shrey@iitg.ac.in::a8ef8e73-d330-4701-9045-a78ed90d5ed2" providerId="AD" clId="Web-{7341C088-059B-4B5E-5559-FBE4257AAACA}" dt="2021-11-13T15:08:50.625" v="7"/>
      <pc:docMkLst>
        <pc:docMk/>
      </pc:docMkLst>
      <pc:sldChg chg="modSp ord">
        <pc:chgData name="SHREY VERMA" userId="S::v.shrey@iitg.ac.in::a8ef8e73-d330-4701-9045-a78ed90d5ed2" providerId="AD" clId="Web-{7341C088-059B-4B5E-5559-FBE4257AAACA}" dt="2021-11-13T15:08:50.625" v="7"/>
        <pc:sldMkLst>
          <pc:docMk/>
          <pc:sldMk cId="3320987157" sldId="270"/>
        </pc:sldMkLst>
        <pc:spChg chg="mod">
          <ac:chgData name="SHREY VERMA" userId="S::v.shrey@iitg.ac.in::a8ef8e73-d330-4701-9045-a78ed90d5ed2" providerId="AD" clId="Web-{7341C088-059B-4B5E-5559-FBE4257AAACA}" dt="2021-11-13T15:07:59.935" v="2" actId="1076"/>
          <ac:spMkLst>
            <pc:docMk/>
            <pc:sldMk cId="3320987157" sldId="270"/>
            <ac:spMk id="2" creationId="{08ABDF0E-E65B-4ED9-AE92-0176BBBC3FBA}"/>
          </ac:spMkLst>
        </pc:spChg>
        <pc:spChg chg="mod">
          <ac:chgData name="SHREY VERMA" userId="S::v.shrey@iitg.ac.in::a8ef8e73-d330-4701-9045-a78ed90d5ed2" providerId="AD" clId="Web-{7341C088-059B-4B5E-5559-FBE4257AAACA}" dt="2021-11-13T15:08:06.951" v="3" actId="1076"/>
          <ac:spMkLst>
            <pc:docMk/>
            <pc:sldMk cId="3320987157" sldId="270"/>
            <ac:spMk id="3" creationId="{C139D194-D8E5-4CEC-BAFE-830846C24E1E}"/>
          </ac:spMkLst>
        </pc:spChg>
        <pc:picChg chg="mod">
          <ac:chgData name="SHREY VERMA" userId="S::v.shrey@iitg.ac.in::a8ef8e73-d330-4701-9045-a78ed90d5ed2" providerId="AD" clId="Web-{7341C088-059B-4B5E-5559-FBE4257AAACA}" dt="2021-11-13T15:08:09.389" v="4" actId="1076"/>
          <ac:picMkLst>
            <pc:docMk/>
            <pc:sldMk cId="3320987157" sldId="270"/>
            <ac:picMk id="4" creationId="{CF910CE8-1326-492A-9DE3-0A9A17A48DAE}"/>
          </ac:picMkLst>
        </pc:picChg>
      </pc:sldChg>
    </pc:docChg>
  </pc:docChgLst>
  <pc:docChgLst>
    <pc:chgData name="SHREY VERMA" userId="S::v.shrey@iitg.ac.in::a8ef8e73-d330-4701-9045-a78ed90d5ed2" providerId="AD" clId="Web-{68A70465-A75B-B02D-354F-F35A8A7C1CD2}"/>
    <pc:docChg chg="addSld delSld modSld sldOrd">
      <pc:chgData name="SHREY VERMA" userId="S::v.shrey@iitg.ac.in::a8ef8e73-d330-4701-9045-a78ed90d5ed2" providerId="AD" clId="Web-{68A70465-A75B-B02D-354F-F35A8A7C1CD2}" dt="2021-11-12T20:55:05.441" v="388" actId="20577"/>
      <pc:docMkLst>
        <pc:docMk/>
      </pc:docMkLst>
      <pc:sldChg chg="addSp delSp modSp mod setBg">
        <pc:chgData name="SHREY VERMA" userId="S::v.shrey@iitg.ac.in::a8ef8e73-d330-4701-9045-a78ed90d5ed2" providerId="AD" clId="Web-{68A70465-A75B-B02D-354F-F35A8A7C1CD2}" dt="2021-11-12T17:50:34.823" v="5"/>
        <pc:sldMkLst>
          <pc:docMk/>
          <pc:sldMk cId="2630703250" sldId="259"/>
        </pc:sldMkLst>
        <pc:spChg chg="mod">
          <ac:chgData name="SHREY VERMA" userId="S::v.shrey@iitg.ac.in::a8ef8e73-d330-4701-9045-a78ed90d5ed2" providerId="AD" clId="Web-{68A70465-A75B-B02D-354F-F35A8A7C1CD2}" dt="2021-11-12T17:50:34.823" v="5"/>
          <ac:spMkLst>
            <pc:docMk/>
            <pc:sldMk cId="2630703250" sldId="259"/>
            <ac:spMk id="2" creationId="{0FDF5192-F0F1-4BDD-B33D-1E25DCBFC9D1}"/>
          </ac:spMkLst>
        </pc:spChg>
        <pc:spChg chg="del">
          <ac:chgData name="SHREY VERMA" userId="S::v.shrey@iitg.ac.in::a8ef8e73-d330-4701-9045-a78ed90d5ed2" providerId="AD" clId="Web-{68A70465-A75B-B02D-354F-F35A8A7C1CD2}" dt="2021-11-12T17:50:19.604" v="0"/>
          <ac:spMkLst>
            <pc:docMk/>
            <pc:sldMk cId="2630703250" sldId="259"/>
            <ac:spMk id="3" creationId="{BDB68052-AEC5-4E49-A803-C95B815CE7C3}"/>
          </ac:spMkLst>
        </pc:spChg>
        <pc:spChg chg="add del">
          <ac:chgData name="SHREY VERMA" userId="S::v.shrey@iitg.ac.in::a8ef8e73-d330-4701-9045-a78ed90d5ed2" providerId="AD" clId="Web-{68A70465-A75B-B02D-354F-F35A8A7C1CD2}" dt="2021-11-12T17:50:34.823" v="4"/>
          <ac:spMkLst>
            <pc:docMk/>
            <pc:sldMk cId="2630703250" sldId="259"/>
            <ac:spMk id="6" creationId="{641C1BC7-8BD8-4B6D-BD61-A4ADDF04AF69}"/>
          </ac:spMkLst>
        </pc:spChg>
        <pc:spChg chg="add">
          <ac:chgData name="SHREY VERMA" userId="S::v.shrey@iitg.ac.in::a8ef8e73-d330-4701-9045-a78ed90d5ed2" providerId="AD" clId="Web-{68A70465-A75B-B02D-354F-F35A8A7C1CD2}" dt="2021-11-12T17:50:34.823" v="5"/>
          <ac:spMkLst>
            <pc:docMk/>
            <pc:sldMk cId="2630703250" sldId="259"/>
            <ac:spMk id="7" creationId="{535964FB-8AA5-4290-B5A1-50180F4700C9}"/>
          </ac:spMkLst>
        </pc:spChg>
        <pc:spChg chg="add del">
          <ac:chgData name="SHREY VERMA" userId="S::v.shrey@iitg.ac.in::a8ef8e73-d330-4701-9045-a78ed90d5ed2" providerId="AD" clId="Web-{68A70465-A75B-B02D-354F-F35A8A7C1CD2}" dt="2021-11-12T17:50:33.401" v="2"/>
          <ac:spMkLst>
            <pc:docMk/>
            <pc:sldMk cId="2630703250" sldId="259"/>
            <ac:spMk id="8" creationId="{B5122AE3-B0E4-403A-9B5D-6A9F762DA6CD}"/>
          </ac:spMkLst>
        </pc:spChg>
        <pc:spChg chg="add del">
          <ac:chgData name="SHREY VERMA" userId="S::v.shrey@iitg.ac.in::a8ef8e73-d330-4701-9045-a78ed90d5ed2" providerId="AD" clId="Web-{68A70465-A75B-B02D-354F-F35A8A7C1CD2}" dt="2021-11-12T17:50:33.401" v="2"/>
          <ac:spMkLst>
            <pc:docMk/>
            <pc:sldMk cId="2630703250" sldId="259"/>
            <ac:spMk id="11" creationId="{6109556B-EAE9-4435-B409-0519F2CBDB14}"/>
          </ac:spMkLst>
        </pc:spChg>
        <pc:picChg chg="add mod ord">
          <ac:chgData name="SHREY VERMA" userId="S::v.shrey@iitg.ac.in::a8ef8e73-d330-4701-9045-a78ed90d5ed2" providerId="AD" clId="Web-{68A70465-A75B-B02D-354F-F35A8A7C1CD2}" dt="2021-11-12T17:50:34.823" v="5"/>
          <ac:picMkLst>
            <pc:docMk/>
            <pc:sldMk cId="2630703250" sldId="259"/>
            <ac:picMk id="4" creationId="{2AD5827F-12A2-4649-BC21-C950DB7B0862}"/>
          </ac:picMkLst>
        </pc:picChg>
        <pc:cxnChg chg="add del">
          <ac:chgData name="SHREY VERMA" userId="S::v.shrey@iitg.ac.in::a8ef8e73-d330-4701-9045-a78ed90d5ed2" providerId="AD" clId="Web-{68A70465-A75B-B02D-354F-F35A8A7C1CD2}" dt="2021-11-12T17:50:33.401" v="2"/>
          <ac:cxnSpMkLst>
            <pc:docMk/>
            <pc:sldMk cId="2630703250" sldId="259"/>
            <ac:cxnSpMk id="13" creationId="{5814CCBE-423E-41B2-A9F3-82679F490EF4}"/>
          </ac:cxnSpMkLst>
        </pc:cxnChg>
      </pc:sldChg>
      <pc:sldChg chg="del">
        <pc:chgData name="SHREY VERMA" userId="S::v.shrey@iitg.ac.in::a8ef8e73-d330-4701-9045-a78ed90d5ed2" providerId="AD" clId="Web-{68A70465-A75B-B02D-354F-F35A8A7C1CD2}" dt="2021-11-12T19:03:13.389" v="158"/>
        <pc:sldMkLst>
          <pc:docMk/>
          <pc:sldMk cId="2429883259" sldId="262"/>
        </pc:sldMkLst>
      </pc:sldChg>
      <pc:sldChg chg="addSp delSp modSp new">
        <pc:chgData name="SHREY VERMA" userId="S::v.shrey@iitg.ac.in::a8ef8e73-d330-4701-9045-a78ed90d5ed2" providerId="AD" clId="Web-{68A70465-A75B-B02D-354F-F35A8A7C1CD2}" dt="2021-11-12T18:27:32.490" v="27" actId="20577"/>
        <pc:sldMkLst>
          <pc:docMk/>
          <pc:sldMk cId="1813390504" sldId="265"/>
        </pc:sldMkLst>
        <pc:spChg chg="mod">
          <ac:chgData name="SHREY VERMA" userId="S::v.shrey@iitg.ac.in::a8ef8e73-d330-4701-9045-a78ed90d5ed2" providerId="AD" clId="Web-{68A70465-A75B-B02D-354F-F35A8A7C1CD2}" dt="2021-11-12T18:27:32.490" v="27" actId="20577"/>
          <ac:spMkLst>
            <pc:docMk/>
            <pc:sldMk cId="1813390504" sldId="265"/>
            <ac:spMk id="2" creationId="{233ECE62-D560-4F51-A932-2C1D83B171E4}"/>
          </ac:spMkLst>
        </pc:spChg>
        <pc:spChg chg="del">
          <ac:chgData name="SHREY VERMA" userId="S::v.shrey@iitg.ac.in::a8ef8e73-d330-4701-9045-a78ed90d5ed2" providerId="AD" clId="Web-{68A70465-A75B-B02D-354F-F35A8A7C1CD2}" dt="2021-11-12T18:26:52.051" v="7"/>
          <ac:spMkLst>
            <pc:docMk/>
            <pc:sldMk cId="1813390504" sldId="265"/>
            <ac:spMk id="3" creationId="{CDB739AF-0273-4E02-84B3-8BA74A3B21FC}"/>
          </ac:spMkLst>
        </pc:spChg>
        <pc:spChg chg="add del mod">
          <ac:chgData name="SHREY VERMA" userId="S::v.shrey@iitg.ac.in::a8ef8e73-d330-4701-9045-a78ed90d5ed2" providerId="AD" clId="Web-{68A70465-A75B-B02D-354F-F35A8A7C1CD2}" dt="2021-11-12T18:27:20.083" v="9"/>
          <ac:spMkLst>
            <pc:docMk/>
            <pc:sldMk cId="1813390504" sldId="265"/>
            <ac:spMk id="6" creationId="{CE5B9D31-5C7E-4B7F-B346-9CE96871B34F}"/>
          </ac:spMkLst>
        </pc:spChg>
        <pc:picChg chg="add del mod ord">
          <ac:chgData name="SHREY VERMA" userId="S::v.shrey@iitg.ac.in::a8ef8e73-d330-4701-9045-a78ed90d5ed2" providerId="AD" clId="Web-{68A70465-A75B-B02D-354F-F35A8A7C1CD2}" dt="2021-11-12T18:27:18.443" v="8"/>
          <ac:picMkLst>
            <pc:docMk/>
            <pc:sldMk cId="1813390504" sldId="265"/>
            <ac:picMk id="4" creationId="{6F0B52BB-1563-4552-92CF-78C5C81F9912}"/>
          </ac:picMkLst>
        </pc:picChg>
        <pc:picChg chg="add mod ord">
          <ac:chgData name="SHREY VERMA" userId="S::v.shrey@iitg.ac.in::a8ef8e73-d330-4701-9045-a78ed90d5ed2" providerId="AD" clId="Web-{68A70465-A75B-B02D-354F-F35A8A7C1CD2}" dt="2021-11-12T18:27:20.083" v="9"/>
          <ac:picMkLst>
            <pc:docMk/>
            <pc:sldMk cId="1813390504" sldId="265"/>
            <ac:picMk id="7" creationId="{3B73AC6A-EB81-42CB-BCA3-88CA424A05F2}"/>
          </ac:picMkLst>
        </pc:picChg>
      </pc:sldChg>
      <pc:sldChg chg="addSp delSp modSp mod setBg">
        <pc:chgData name="SHREY VERMA" userId="S::v.shrey@iitg.ac.in::a8ef8e73-d330-4701-9045-a78ed90d5ed2" providerId="AD" clId="Web-{68A70465-A75B-B02D-354F-F35A8A7C1CD2}" dt="2021-11-12T19:04:18.266" v="179"/>
        <pc:sldMkLst>
          <pc:docMk/>
          <pc:sldMk cId="2719854220" sldId="266"/>
        </pc:sldMkLst>
        <pc:spChg chg="mod">
          <ac:chgData name="SHREY VERMA" userId="S::v.shrey@iitg.ac.in::a8ef8e73-d330-4701-9045-a78ed90d5ed2" providerId="AD" clId="Web-{68A70465-A75B-B02D-354F-F35A8A7C1CD2}" dt="2021-11-12T19:04:18.266" v="179"/>
          <ac:spMkLst>
            <pc:docMk/>
            <pc:sldMk cId="2719854220" sldId="266"/>
            <ac:spMk id="2" creationId="{2D9ACA5F-D1D5-4835-98B8-AC5192BA9FFE}"/>
          </ac:spMkLst>
        </pc:spChg>
        <pc:spChg chg="add del mod">
          <ac:chgData name="SHREY VERMA" userId="S::v.shrey@iitg.ac.in::a8ef8e73-d330-4701-9045-a78ed90d5ed2" providerId="AD" clId="Web-{68A70465-A75B-B02D-354F-F35A8A7C1CD2}" dt="2021-11-12T19:04:18.266" v="179"/>
          <ac:spMkLst>
            <pc:docMk/>
            <pc:sldMk cId="2719854220" sldId="266"/>
            <ac:spMk id="3" creationId="{78FCFBED-79BD-4B44-859E-F42FD92664D3}"/>
          </ac:spMkLst>
        </pc:spChg>
        <pc:spChg chg="add del">
          <ac:chgData name="SHREY VERMA" userId="S::v.shrey@iitg.ac.in::a8ef8e73-d330-4701-9045-a78ed90d5ed2" providerId="AD" clId="Web-{68A70465-A75B-B02D-354F-F35A8A7C1CD2}" dt="2021-11-12T19:03:45.062" v="162"/>
          <ac:spMkLst>
            <pc:docMk/>
            <pc:sldMk cId="2719854220" sldId="266"/>
            <ac:spMk id="5" creationId="{77D7B666-D5E6-48CE-B26A-FB5E5C34AF90}"/>
          </ac:spMkLst>
        </pc:spChg>
        <pc:spChg chg="add del">
          <ac:chgData name="SHREY VERMA" userId="S::v.shrey@iitg.ac.in::a8ef8e73-d330-4701-9045-a78ed90d5ed2" providerId="AD" clId="Web-{68A70465-A75B-B02D-354F-F35A8A7C1CD2}" dt="2021-11-12T19:03:45.062" v="162"/>
          <ac:spMkLst>
            <pc:docMk/>
            <pc:sldMk cId="2719854220" sldId="266"/>
            <ac:spMk id="6" creationId="{F6EE670A-A41A-44AD-BC1C-2090365EB5B3}"/>
          </ac:spMkLst>
        </pc:spChg>
        <pc:spChg chg="add del">
          <ac:chgData name="SHREY VERMA" userId="S::v.shrey@iitg.ac.in::a8ef8e73-d330-4701-9045-a78ed90d5ed2" providerId="AD" clId="Web-{68A70465-A75B-B02D-354F-F35A8A7C1CD2}" dt="2021-11-12T19:03:41.484" v="160"/>
          <ac:spMkLst>
            <pc:docMk/>
            <pc:sldMk cId="2719854220" sldId="266"/>
            <ac:spMk id="8" creationId="{B0890400-BB8B-4A44-AB63-65C7CA223EBA}"/>
          </ac:spMkLst>
        </pc:spChg>
        <pc:spChg chg="add del">
          <ac:chgData name="SHREY VERMA" userId="S::v.shrey@iitg.ac.in::a8ef8e73-d330-4701-9045-a78ed90d5ed2" providerId="AD" clId="Web-{68A70465-A75B-B02D-354F-F35A8A7C1CD2}" dt="2021-11-12T19:04:10.578" v="172"/>
          <ac:spMkLst>
            <pc:docMk/>
            <pc:sldMk cId="2719854220" sldId="266"/>
            <ac:spMk id="13" creationId="{F7422F06-6017-4361-8872-E0E2CEB20B48}"/>
          </ac:spMkLst>
        </pc:spChg>
        <pc:spChg chg="add del">
          <ac:chgData name="SHREY VERMA" userId="S::v.shrey@iitg.ac.in::a8ef8e73-d330-4701-9045-a78ed90d5ed2" providerId="AD" clId="Web-{68A70465-A75B-B02D-354F-F35A8A7C1CD2}" dt="2021-11-12T19:04:12.266" v="174"/>
          <ac:spMkLst>
            <pc:docMk/>
            <pc:sldMk cId="2719854220" sldId="266"/>
            <ac:spMk id="15" creationId="{F7422F06-6017-4361-8872-E0E2CEB20B48}"/>
          </ac:spMkLst>
        </pc:spChg>
        <pc:spChg chg="add del">
          <ac:chgData name="SHREY VERMA" userId="S::v.shrey@iitg.ac.in::a8ef8e73-d330-4701-9045-a78ed90d5ed2" providerId="AD" clId="Web-{68A70465-A75B-B02D-354F-F35A8A7C1CD2}" dt="2021-11-12T19:04:16.781" v="176"/>
          <ac:spMkLst>
            <pc:docMk/>
            <pc:sldMk cId="2719854220" sldId="266"/>
            <ac:spMk id="17" creationId="{B0890400-BB8B-4A44-AB63-65C7CA223EBA}"/>
          </ac:spMkLst>
        </pc:spChg>
        <pc:spChg chg="add del">
          <ac:chgData name="SHREY VERMA" userId="S::v.shrey@iitg.ac.in::a8ef8e73-d330-4701-9045-a78ed90d5ed2" providerId="AD" clId="Web-{68A70465-A75B-B02D-354F-F35A8A7C1CD2}" dt="2021-11-12T19:04:18.250" v="178"/>
          <ac:spMkLst>
            <pc:docMk/>
            <pc:sldMk cId="2719854220" sldId="266"/>
            <ac:spMk id="19" creationId="{F7422F06-6017-4361-8872-E0E2CEB20B48}"/>
          </ac:spMkLst>
        </pc:spChg>
        <pc:spChg chg="add">
          <ac:chgData name="SHREY VERMA" userId="S::v.shrey@iitg.ac.in::a8ef8e73-d330-4701-9045-a78ed90d5ed2" providerId="AD" clId="Web-{68A70465-A75B-B02D-354F-F35A8A7C1CD2}" dt="2021-11-12T19:04:18.266" v="179"/>
          <ac:spMkLst>
            <pc:docMk/>
            <pc:sldMk cId="2719854220" sldId="266"/>
            <ac:spMk id="21" creationId="{B0890400-BB8B-4A44-AB63-65C7CA223EBA}"/>
          </ac:spMkLst>
        </pc:spChg>
        <pc:graphicFrameChg chg="add del">
          <ac:chgData name="SHREY VERMA" userId="S::v.shrey@iitg.ac.in::a8ef8e73-d330-4701-9045-a78ed90d5ed2" providerId="AD" clId="Web-{68A70465-A75B-B02D-354F-F35A8A7C1CD2}" dt="2021-11-12T19:03:48.765" v="164"/>
          <ac:graphicFrameMkLst>
            <pc:docMk/>
            <pc:sldMk cId="2719854220" sldId="266"/>
            <ac:graphicFrameMk id="7" creationId="{E28AE2EA-0298-44EE-938D-759DAA41390A}"/>
          </ac:graphicFrameMkLst>
        </pc:graphicFrameChg>
        <pc:graphicFrameChg chg="add del">
          <ac:chgData name="SHREY VERMA" userId="S::v.shrey@iitg.ac.in::a8ef8e73-d330-4701-9045-a78ed90d5ed2" providerId="AD" clId="Web-{68A70465-A75B-B02D-354F-F35A8A7C1CD2}" dt="2021-11-12T19:03:52.890" v="166"/>
          <ac:graphicFrameMkLst>
            <pc:docMk/>
            <pc:sldMk cId="2719854220" sldId="266"/>
            <ac:graphicFrameMk id="9" creationId="{5BCA12F0-3E9B-433C-83D7-C0C9A7704E05}"/>
          </ac:graphicFrameMkLst>
        </pc:graphicFrameChg>
        <pc:graphicFrameChg chg="add del">
          <ac:chgData name="SHREY VERMA" userId="S::v.shrey@iitg.ac.in::a8ef8e73-d330-4701-9045-a78ed90d5ed2" providerId="AD" clId="Web-{68A70465-A75B-B02D-354F-F35A8A7C1CD2}" dt="2021-11-12T19:04:02.187" v="168"/>
          <ac:graphicFrameMkLst>
            <pc:docMk/>
            <pc:sldMk cId="2719854220" sldId="266"/>
            <ac:graphicFrameMk id="11" creationId="{66BDAEE2-4058-46CB-A94B-3E2C4B8E1448}"/>
          </ac:graphicFrameMkLst>
        </pc:graphicFrameChg>
        <pc:graphicFrameChg chg="add del">
          <ac:chgData name="SHREY VERMA" userId="S::v.shrey@iitg.ac.in::a8ef8e73-d330-4701-9045-a78ed90d5ed2" providerId="AD" clId="Web-{68A70465-A75B-B02D-354F-F35A8A7C1CD2}" dt="2021-11-12T19:04:03.265" v="170"/>
          <ac:graphicFrameMkLst>
            <pc:docMk/>
            <pc:sldMk cId="2719854220" sldId="266"/>
            <ac:graphicFrameMk id="12" creationId="{526319F0-AEF3-43B0-94CC-9D2ED4BAC1E0}"/>
          </ac:graphicFrameMkLst>
        </pc:graphicFrameChg>
        <pc:graphicFrameChg chg="add del">
          <ac:chgData name="SHREY VERMA" userId="S::v.shrey@iitg.ac.in::a8ef8e73-d330-4701-9045-a78ed90d5ed2" providerId="AD" clId="Web-{68A70465-A75B-B02D-354F-F35A8A7C1CD2}" dt="2021-11-12T19:04:10.578" v="172"/>
          <ac:graphicFrameMkLst>
            <pc:docMk/>
            <pc:sldMk cId="2719854220" sldId="266"/>
            <ac:graphicFrameMk id="14" creationId="{AA38FB76-78DD-4D26-9DAA-9BE253FA6181}"/>
          </ac:graphicFrameMkLst>
        </pc:graphicFrameChg>
        <pc:graphicFrameChg chg="add del">
          <ac:chgData name="SHREY VERMA" userId="S::v.shrey@iitg.ac.in::a8ef8e73-d330-4701-9045-a78ed90d5ed2" providerId="AD" clId="Web-{68A70465-A75B-B02D-354F-F35A8A7C1CD2}" dt="2021-11-12T19:04:12.266" v="174"/>
          <ac:graphicFrameMkLst>
            <pc:docMk/>
            <pc:sldMk cId="2719854220" sldId="266"/>
            <ac:graphicFrameMk id="16" creationId="{F2CA8B23-2564-4A96-8DCD-F88A571B6B9F}"/>
          </ac:graphicFrameMkLst>
        </pc:graphicFrameChg>
        <pc:graphicFrameChg chg="add del">
          <ac:chgData name="SHREY VERMA" userId="S::v.shrey@iitg.ac.in::a8ef8e73-d330-4701-9045-a78ed90d5ed2" providerId="AD" clId="Web-{68A70465-A75B-B02D-354F-F35A8A7C1CD2}" dt="2021-11-12T19:04:18.250" v="178"/>
          <ac:graphicFrameMkLst>
            <pc:docMk/>
            <pc:sldMk cId="2719854220" sldId="266"/>
            <ac:graphicFrameMk id="20" creationId="{F2CA8B23-2564-4A96-8DCD-F88A571B6B9F}"/>
          </ac:graphicFrameMkLst>
        </pc:graphicFrameChg>
        <pc:cxnChg chg="add del">
          <ac:chgData name="SHREY VERMA" userId="S::v.shrey@iitg.ac.in::a8ef8e73-d330-4701-9045-a78ed90d5ed2" providerId="AD" clId="Web-{68A70465-A75B-B02D-354F-F35A8A7C1CD2}" dt="2021-11-12T19:03:41.484" v="160"/>
          <ac:cxnSpMkLst>
            <pc:docMk/>
            <pc:sldMk cId="2719854220" sldId="266"/>
            <ac:cxnSpMk id="10" creationId="{4D39B797-CDC6-4529-8A36-9CBFC9816337}"/>
          </ac:cxnSpMkLst>
        </pc:cxnChg>
        <pc:cxnChg chg="add del">
          <ac:chgData name="SHREY VERMA" userId="S::v.shrey@iitg.ac.in::a8ef8e73-d330-4701-9045-a78ed90d5ed2" providerId="AD" clId="Web-{68A70465-A75B-B02D-354F-F35A8A7C1CD2}" dt="2021-11-12T19:04:16.781" v="176"/>
          <ac:cxnSpMkLst>
            <pc:docMk/>
            <pc:sldMk cId="2719854220" sldId="266"/>
            <ac:cxnSpMk id="18" creationId="{4D39B797-CDC6-4529-8A36-9CBFC9816337}"/>
          </ac:cxnSpMkLst>
        </pc:cxnChg>
        <pc:cxnChg chg="add">
          <ac:chgData name="SHREY VERMA" userId="S::v.shrey@iitg.ac.in::a8ef8e73-d330-4701-9045-a78ed90d5ed2" providerId="AD" clId="Web-{68A70465-A75B-B02D-354F-F35A8A7C1CD2}" dt="2021-11-12T19:04:18.266" v="179"/>
          <ac:cxnSpMkLst>
            <pc:docMk/>
            <pc:sldMk cId="2719854220" sldId="266"/>
            <ac:cxnSpMk id="22" creationId="{4D39B797-CDC6-4529-8A36-9CBFC9816337}"/>
          </ac:cxnSpMkLst>
        </pc:cxnChg>
      </pc:sldChg>
      <pc:sldChg chg="modSp new">
        <pc:chgData name="SHREY VERMA" userId="S::v.shrey@iitg.ac.in::a8ef8e73-d330-4701-9045-a78ed90d5ed2" providerId="AD" clId="Web-{68A70465-A75B-B02D-354F-F35A8A7C1CD2}" dt="2021-11-12T19:05:14.690" v="201" actId="20577"/>
        <pc:sldMkLst>
          <pc:docMk/>
          <pc:sldMk cId="150254096" sldId="269"/>
        </pc:sldMkLst>
        <pc:spChg chg="mod">
          <ac:chgData name="SHREY VERMA" userId="S::v.shrey@iitg.ac.in::a8ef8e73-d330-4701-9045-a78ed90d5ed2" providerId="AD" clId="Web-{68A70465-A75B-B02D-354F-F35A8A7C1CD2}" dt="2021-11-12T19:05:14.690" v="201" actId="20577"/>
          <ac:spMkLst>
            <pc:docMk/>
            <pc:sldMk cId="150254096" sldId="269"/>
            <ac:spMk id="2" creationId="{14111C51-D436-4570-B7DF-14B2F1DD2C9A}"/>
          </ac:spMkLst>
        </pc:spChg>
        <pc:spChg chg="mod">
          <ac:chgData name="SHREY VERMA" userId="S::v.shrey@iitg.ac.in::a8ef8e73-d330-4701-9045-a78ed90d5ed2" providerId="AD" clId="Web-{68A70465-A75B-B02D-354F-F35A8A7C1CD2}" dt="2021-11-12T18:42:25.158" v="112" actId="20577"/>
          <ac:spMkLst>
            <pc:docMk/>
            <pc:sldMk cId="150254096" sldId="269"/>
            <ac:spMk id="3" creationId="{7F6AF844-729A-4038-B94D-EAAE3035CDC9}"/>
          </ac:spMkLst>
        </pc:spChg>
      </pc:sldChg>
      <pc:sldChg chg="addSp modSp new ord">
        <pc:chgData name="SHREY VERMA" userId="S::v.shrey@iitg.ac.in::a8ef8e73-d330-4701-9045-a78ed90d5ed2" providerId="AD" clId="Web-{68A70465-A75B-B02D-354F-F35A8A7C1CD2}" dt="2021-11-12T19:02:30.356" v="157" actId="1076"/>
        <pc:sldMkLst>
          <pc:docMk/>
          <pc:sldMk cId="3320987157" sldId="270"/>
        </pc:sldMkLst>
        <pc:spChg chg="mod">
          <ac:chgData name="SHREY VERMA" userId="S::v.shrey@iitg.ac.in::a8ef8e73-d330-4701-9045-a78ed90d5ed2" providerId="AD" clId="Web-{68A70465-A75B-B02D-354F-F35A8A7C1CD2}" dt="2021-11-12T18:48:58.878" v="125" actId="20577"/>
          <ac:spMkLst>
            <pc:docMk/>
            <pc:sldMk cId="3320987157" sldId="270"/>
            <ac:spMk id="2" creationId="{08ABDF0E-E65B-4ED9-AE92-0176BBBC3FBA}"/>
          </ac:spMkLst>
        </pc:spChg>
        <pc:spChg chg="mod">
          <ac:chgData name="SHREY VERMA" userId="S::v.shrey@iitg.ac.in::a8ef8e73-d330-4701-9045-a78ed90d5ed2" providerId="AD" clId="Web-{68A70465-A75B-B02D-354F-F35A8A7C1CD2}" dt="2021-11-12T19:02:23.028" v="154" actId="20577"/>
          <ac:spMkLst>
            <pc:docMk/>
            <pc:sldMk cId="3320987157" sldId="270"/>
            <ac:spMk id="3" creationId="{C139D194-D8E5-4CEC-BAFE-830846C24E1E}"/>
          </ac:spMkLst>
        </pc:spChg>
        <pc:picChg chg="add mod">
          <ac:chgData name="SHREY VERMA" userId="S::v.shrey@iitg.ac.in::a8ef8e73-d330-4701-9045-a78ed90d5ed2" providerId="AD" clId="Web-{68A70465-A75B-B02D-354F-F35A8A7C1CD2}" dt="2021-11-12T19:02:30.356" v="157" actId="1076"/>
          <ac:picMkLst>
            <pc:docMk/>
            <pc:sldMk cId="3320987157" sldId="270"/>
            <ac:picMk id="4" creationId="{CF910CE8-1326-492A-9DE3-0A9A17A48DAE}"/>
          </ac:picMkLst>
        </pc:picChg>
      </pc:sldChg>
      <pc:sldChg chg="modSp new">
        <pc:chgData name="SHREY VERMA" userId="S::v.shrey@iitg.ac.in::a8ef8e73-d330-4701-9045-a78ed90d5ed2" providerId="AD" clId="Web-{68A70465-A75B-B02D-354F-F35A8A7C1CD2}" dt="2021-11-12T19:45:28.025" v="231" actId="20577"/>
        <pc:sldMkLst>
          <pc:docMk/>
          <pc:sldMk cId="426223306" sldId="271"/>
        </pc:sldMkLst>
        <pc:spChg chg="mod">
          <ac:chgData name="SHREY VERMA" userId="S::v.shrey@iitg.ac.in::a8ef8e73-d330-4701-9045-a78ed90d5ed2" providerId="AD" clId="Web-{68A70465-A75B-B02D-354F-F35A8A7C1CD2}" dt="2021-11-12T19:43:35.365" v="208" actId="20577"/>
          <ac:spMkLst>
            <pc:docMk/>
            <pc:sldMk cId="426223306" sldId="271"/>
            <ac:spMk id="2" creationId="{2AB24D51-7637-48D4-9392-F99083A27AE4}"/>
          </ac:spMkLst>
        </pc:spChg>
        <pc:spChg chg="mod">
          <ac:chgData name="SHREY VERMA" userId="S::v.shrey@iitg.ac.in::a8ef8e73-d330-4701-9045-a78ed90d5ed2" providerId="AD" clId="Web-{68A70465-A75B-B02D-354F-F35A8A7C1CD2}" dt="2021-11-12T19:45:28.025" v="231" actId="20577"/>
          <ac:spMkLst>
            <pc:docMk/>
            <pc:sldMk cId="426223306" sldId="271"/>
            <ac:spMk id="3" creationId="{59418BFF-A588-49E2-A434-6BF6D0FB08FB}"/>
          </ac:spMkLst>
        </pc:spChg>
      </pc:sldChg>
      <pc:sldChg chg="add del ord replId">
        <pc:chgData name="SHREY VERMA" userId="S::v.shrey@iitg.ac.in::a8ef8e73-d330-4701-9045-a78ed90d5ed2" providerId="AD" clId="Web-{68A70465-A75B-B02D-354F-F35A8A7C1CD2}" dt="2021-11-12T19:43:22.755" v="204"/>
        <pc:sldMkLst>
          <pc:docMk/>
          <pc:sldMk cId="2695663388" sldId="271"/>
        </pc:sldMkLst>
      </pc:sldChg>
      <pc:sldChg chg="modSp new">
        <pc:chgData name="SHREY VERMA" userId="S::v.shrey@iitg.ac.in::a8ef8e73-d330-4701-9045-a78ed90d5ed2" providerId="AD" clId="Web-{68A70465-A75B-B02D-354F-F35A8A7C1CD2}" dt="2021-11-12T20:36:17.860" v="352" actId="20577"/>
        <pc:sldMkLst>
          <pc:docMk/>
          <pc:sldMk cId="263851722" sldId="272"/>
        </pc:sldMkLst>
        <pc:spChg chg="mod">
          <ac:chgData name="SHREY VERMA" userId="S::v.shrey@iitg.ac.in::a8ef8e73-d330-4701-9045-a78ed90d5ed2" providerId="AD" clId="Web-{68A70465-A75B-B02D-354F-F35A8A7C1CD2}" dt="2021-11-12T20:08:33.058" v="248" actId="20577"/>
          <ac:spMkLst>
            <pc:docMk/>
            <pc:sldMk cId="263851722" sldId="272"/>
            <ac:spMk id="2" creationId="{384139C8-FE10-4DB0-880E-95F251E65663}"/>
          </ac:spMkLst>
        </pc:spChg>
        <pc:spChg chg="mod">
          <ac:chgData name="SHREY VERMA" userId="S::v.shrey@iitg.ac.in::a8ef8e73-d330-4701-9045-a78ed90d5ed2" providerId="AD" clId="Web-{68A70465-A75B-B02D-354F-F35A8A7C1CD2}" dt="2021-11-12T20:36:17.860" v="352" actId="20577"/>
          <ac:spMkLst>
            <pc:docMk/>
            <pc:sldMk cId="263851722" sldId="272"/>
            <ac:spMk id="3" creationId="{4BFF7AD6-4D8C-4CA9-A7B2-4FF6B545A939}"/>
          </ac:spMkLst>
        </pc:spChg>
      </pc:sldChg>
      <pc:sldChg chg="modSp new">
        <pc:chgData name="SHREY VERMA" userId="S::v.shrey@iitg.ac.in::a8ef8e73-d330-4701-9045-a78ed90d5ed2" providerId="AD" clId="Web-{68A70465-A75B-B02D-354F-F35A8A7C1CD2}" dt="2021-11-12T20:35:32.452" v="350" actId="14100"/>
        <pc:sldMkLst>
          <pc:docMk/>
          <pc:sldMk cId="4017704531" sldId="273"/>
        </pc:sldMkLst>
        <pc:spChg chg="mod">
          <ac:chgData name="SHREY VERMA" userId="S::v.shrey@iitg.ac.in::a8ef8e73-d330-4701-9045-a78ed90d5ed2" providerId="AD" clId="Web-{68A70465-A75B-B02D-354F-F35A8A7C1CD2}" dt="2021-11-12T20:32:53.135" v="319" actId="20577"/>
          <ac:spMkLst>
            <pc:docMk/>
            <pc:sldMk cId="4017704531" sldId="273"/>
            <ac:spMk id="2" creationId="{6FDB79A8-77DA-45EE-94A6-57AC371CD560}"/>
          </ac:spMkLst>
        </pc:spChg>
        <pc:spChg chg="mod">
          <ac:chgData name="SHREY VERMA" userId="S::v.shrey@iitg.ac.in::a8ef8e73-d330-4701-9045-a78ed90d5ed2" providerId="AD" clId="Web-{68A70465-A75B-B02D-354F-F35A8A7C1CD2}" dt="2021-11-12T20:35:32.452" v="350" actId="14100"/>
          <ac:spMkLst>
            <pc:docMk/>
            <pc:sldMk cId="4017704531" sldId="273"/>
            <ac:spMk id="3" creationId="{85566F7B-1313-455D-8028-AC80AF9B6BB9}"/>
          </ac:spMkLst>
        </pc:spChg>
      </pc:sldChg>
      <pc:sldChg chg="modSp new">
        <pc:chgData name="SHREY VERMA" userId="S::v.shrey@iitg.ac.in::a8ef8e73-d330-4701-9045-a78ed90d5ed2" providerId="AD" clId="Web-{68A70465-A75B-B02D-354F-F35A8A7C1CD2}" dt="2021-11-12T20:54:54.285" v="386" actId="20577"/>
        <pc:sldMkLst>
          <pc:docMk/>
          <pc:sldMk cId="2844767048" sldId="274"/>
        </pc:sldMkLst>
        <pc:spChg chg="mod">
          <ac:chgData name="SHREY VERMA" userId="S::v.shrey@iitg.ac.in::a8ef8e73-d330-4701-9045-a78ed90d5ed2" providerId="AD" clId="Web-{68A70465-A75B-B02D-354F-F35A8A7C1CD2}" dt="2021-11-12T20:40:07.711" v="365" actId="20577"/>
          <ac:spMkLst>
            <pc:docMk/>
            <pc:sldMk cId="2844767048" sldId="274"/>
            <ac:spMk id="2" creationId="{1617314A-7CE7-427A-A010-01FC812B2F5D}"/>
          </ac:spMkLst>
        </pc:spChg>
        <pc:spChg chg="mod">
          <ac:chgData name="SHREY VERMA" userId="S::v.shrey@iitg.ac.in::a8ef8e73-d330-4701-9045-a78ed90d5ed2" providerId="AD" clId="Web-{68A70465-A75B-B02D-354F-F35A8A7C1CD2}" dt="2021-11-12T20:54:54.285" v="386" actId="20577"/>
          <ac:spMkLst>
            <pc:docMk/>
            <pc:sldMk cId="2844767048" sldId="274"/>
            <ac:spMk id="3" creationId="{6909F17D-D6EE-419A-9DAE-7D831C46A537}"/>
          </ac:spMkLst>
        </pc:spChg>
      </pc:sldChg>
      <pc:sldChg chg="modSp new">
        <pc:chgData name="SHREY VERMA" userId="S::v.shrey@iitg.ac.in::a8ef8e73-d330-4701-9045-a78ed90d5ed2" providerId="AD" clId="Web-{68A70465-A75B-B02D-354F-F35A8A7C1CD2}" dt="2021-11-12T20:55:05.441" v="388" actId="20577"/>
        <pc:sldMkLst>
          <pc:docMk/>
          <pc:sldMk cId="3474221548" sldId="275"/>
        </pc:sldMkLst>
        <pc:spChg chg="mod">
          <ac:chgData name="SHREY VERMA" userId="S::v.shrey@iitg.ac.in::a8ef8e73-d330-4701-9045-a78ed90d5ed2" providerId="AD" clId="Web-{68A70465-A75B-B02D-354F-F35A8A7C1CD2}" dt="2021-11-12T20:42:06.839" v="383" actId="20577"/>
          <ac:spMkLst>
            <pc:docMk/>
            <pc:sldMk cId="3474221548" sldId="275"/>
            <ac:spMk id="2" creationId="{17834196-C605-41BB-9771-8DC94FAF6FFF}"/>
          </ac:spMkLst>
        </pc:spChg>
        <pc:spChg chg="mod">
          <ac:chgData name="SHREY VERMA" userId="S::v.shrey@iitg.ac.in::a8ef8e73-d330-4701-9045-a78ed90d5ed2" providerId="AD" clId="Web-{68A70465-A75B-B02D-354F-F35A8A7C1CD2}" dt="2021-11-12T20:55:05.441" v="388" actId="20577"/>
          <ac:spMkLst>
            <pc:docMk/>
            <pc:sldMk cId="3474221548" sldId="275"/>
            <ac:spMk id="3" creationId="{0B856862-6CC8-4255-B82E-0737D0BD4843}"/>
          </ac:spMkLst>
        </pc:spChg>
      </pc:sldChg>
    </pc:docChg>
  </pc:docChgLst>
  <pc:docChgLst>
    <pc:chgData name="SHREY VERMA" userId="S::v.shrey@iitg.ac.in::a8ef8e73-d330-4701-9045-a78ed90d5ed2" providerId="AD" clId="Web-{6D3E1CFE-DE32-EE0D-C5E3-3E575F7C4BAB}"/>
    <pc:docChg chg="modSld">
      <pc:chgData name="SHREY VERMA" userId="S::v.shrey@iitg.ac.in::a8ef8e73-d330-4701-9045-a78ed90d5ed2" providerId="AD" clId="Web-{6D3E1CFE-DE32-EE0D-C5E3-3E575F7C4BAB}" dt="2021-11-15T11:51:07.414" v="293"/>
      <pc:docMkLst>
        <pc:docMk/>
      </pc:docMkLst>
      <pc:sldChg chg="addSp delSp modSp">
        <pc:chgData name="SHREY VERMA" userId="S::v.shrey@iitg.ac.in::a8ef8e73-d330-4701-9045-a78ed90d5ed2" providerId="AD" clId="Web-{6D3E1CFE-DE32-EE0D-C5E3-3E575F7C4BAB}" dt="2021-11-15T08:48:11.597" v="158"/>
        <pc:sldMkLst>
          <pc:docMk/>
          <pc:sldMk cId="2784640705" sldId="256"/>
        </pc:sldMkLst>
        <pc:spChg chg="del mod">
          <ac:chgData name="SHREY VERMA" userId="S::v.shrey@iitg.ac.in::a8ef8e73-d330-4701-9045-a78ed90d5ed2" providerId="AD" clId="Web-{6D3E1CFE-DE32-EE0D-C5E3-3E575F7C4BAB}" dt="2021-11-15T08:47:45.503" v="129"/>
          <ac:spMkLst>
            <pc:docMk/>
            <pc:sldMk cId="2784640705" sldId="256"/>
            <ac:spMk id="3" creationId="{73CCD8D5-8C59-4FB3-BDD1-4259EB6BEED5}"/>
          </ac:spMkLst>
        </pc:spChg>
        <pc:spChg chg="add del mod">
          <ac:chgData name="SHREY VERMA" userId="S::v.shrey@iitg.ac.in::a8ef8e73-d330-4701-9045-a78ed90d5ed2" providerId="AD" clId="Web-{6D3E1CFE-DE32-EE0D-C5E3-3E575F7C4BAB}" dt="2021-11-15T08:47:48.784" v="130"/>
          <ac:spMkLst>
            <pc:docMk/>
            <pc:sldMk cId="2784640705" sldId="256"/>
            <ac:spMk id="9" creationId="{D8E467C8-0635-498D-96B6-2542303AE478}"/>
          </ac:spMkLst>
        </pc:spChg>
        <pc:graphicFrameChg chg="add del mod modGraphic">
          <ac:chgData name="SHREY VERMA" userId="S::v.shrey@iitg.ac.in::a8ef8e73-d330-4701-9045-a78ed90d5ed2" providerId="AD" clId="Web-{6D3E1CFE-DE32-EE0D-C5E3-3E575F7C4BAB}" dt="2021-11-15T08:46:02.188" v="102"/>
          <ac:graphicFrameMkLst>
            <pc:docMk/>
            <pc:sldMk cId="2784640705" sldId="256"/>
            <ac:graphicFrameMk id="4" creationId="{78085ADC-CCA2-4BD3-859F-2944C5BEEAA3}"/>
          </ac:graphicFrameMkLst>
        </pc:graphicFrameChg>
        <pc:graphicFrameChg chg="add del mod modGraphic">
          <ac:chgData name="SHREY VERMA" userId="S::v.shrey@iitg.ac.in::a8ef8e73-d330-4701-9045-a78ed90d5ed2" providerId="AD" clId="Web-{6D3E1CFE-DE32-EE0D-C5E3-3E575F7C4BAB}" dt="2021-11-15T08:46:35.345" v="113"/>
          <ac:graphicFrameMkLst>
            <pc:docMk/>
            <pc:sldMk cId="2784640705" sldId="256"/>
            <ac:graphicFrameMk id="5" creationId="{AAD24CDF-6E96-4162-94F1-A1FF520B6995}"/>
          </ac:graphicFrameMkLst>
        </pc:graphicFrameChg>
        <pc:graphicFrameChg chg="add mod modGraphic">
          <ac:chgData name="SHREY VERMA" userId="S::v.shrey@iitg.ac.in::a8ef8e73-d330-4701-9045-a78ed90d5ed2" providerId="AD" clId="Web-{6D3E1CFE-DE32-EE0D-C5E3-3E575F7C4BAB}" dt="2021-11-15T08:48:11.597" v="158"/>
          <ac:graphicFrameMkLst>
            <pc:docMk/>
            <pc:sldMk cId="2784640705" sldId="256"/>
            <ac:graphicFrameMk id="7" creationId="{E3EF3FB1-4EC3-480B-85CA-AC87D930CF89}"/>
          </ac:graphicFrameMkLst>
        </pc:graphicFrameChg>
      </pc:sldChg>
      <pc:sldChg chg="modSp">
        <pc:chgData name="SHREY VERMA" userId="S::v.shrey@iitg.ac.in::a8ef8e73-d330-4701-9045-a78ed90d5ed2" providerId="AD" clId="Web-{6D3E1CFE-DE32-EE0D-C5E3-3E575F7C4BAB}" dt="2021-11-15T08:48:23.129" v="160" actId="20577"/>
        <pc:sldMkLst>
          <pc:docMk/>
          <pc:sldMk cId="2905954379" sldId="257"/>
        </pc:sldMkLst>
        <pc:spChg chg="mod">
          <ac:chgData name="SHREY VERMA" userId="S::v.shrey@iitg.ac.in::a8ef8e73-d330-4701-9045-a78ed90d5ed2" providerId="AD" clId="Web-{6D3E1CFE-DE32-EE0D-C5E3-3E575F7C4BAB}" dt="2021-11-15T08:48:23.129" v="160" actId="20577"/>
          <ac:spMkLst>
            <pc:docMk/>
            <pc:sldMk cId="2905954379" sldId="257"/>
            <ac:spMk id="3" creationId="{A4810911-5492-463A-B8AC-ABE46A85F106}"/>
          </ac:spMkLst>
        </pc:spChg>
      </pc:sldChg>
      <pc:sldChg chg="modNotes">
        <pc:chgData name="SHREY VERMA" userId="S::v.shrey@iitg.ac.in::a8ef8e73-d330-4701-9045-a78ed90d5ed2" providerId="AD" clId="Web-{6D3E1CFE-DE32-EE0D-C5E3-3E575F7C4BAB}" dt="2021-11-15T11:51:07.414" v="293"/>
        <pc:sldMkLst>
          <pc:docMk/>
          <pc:sldMk cId="3320987157" sldId="270"/>
        </pc:sldMkLst>
      </pc:sldChg>
      <pc:sldChg chg="modNotes">
        <pc:chgData name="SHREY VERMA" userId="S::v.shrey@iitg.ac.in::a8ef8e73-d330-4701-9045-a78ed90d5ed2" providerId="AD" clId="Web-{6D3E1CFE-DE32-EE0D-C5E3-3E575F7C4BAB}" dt="2021-11-15T11:45:59.235" v="252"/>
        <pc:sldMkLst>
          <pc:docMk/>
          <pc:sldMk cId="426223306" sldId="271"/>
        </pc:sldMkLst>
      </pc:sldChg>
      <pc:sldChg chg="addSp delSp modSp">
        <pc:chgData name="SHREY VERMA" userId="S::v.shrey@iitg.ac.in::a8ef8e73-d330-4701-9045-a78ed90d5ed2" providerId="AD" clId="Web-{6D3E1CFE-DE32-EE0D-C5E3-3E575F7C4BAB}" dt="2021-11-15T08:46:53.361" v="115"/>
        <pc:sldMkLst>
          <pc:docMk/>
          <pc:sldMk cId="823127211" sldId="305"/>
        </pc:sldMkLst>
        <pc:spChg chg="del mod">
          <ac:chgData name="SHREY VERMA" userId="S::v.shrey@iitg.ac.in::a8ef8e73-d330-4701-9045-a78ed90d5ed2" providerId="AD" clId="Web-{6D3E1CFE-DE32-EE0D-C5E3-3E575F7C4BAB}" dt="2021-11-15T08:45:12.655" v="96"/>
          <ac:spMkLst>
            <pc:docMk/>
            <pc:sldMk cId="823127211" sldId="305"/>
            <ac:spMk id="3" creationId="{FCE78012-944F-4D7E-93D3-5E3B8CB95F70}"/>
          </ac:spMkLst>
        </pc:spChg>
        <pc:spChg chg="add del mod">
          <ac:chgData name="SHREY VERMA" userId="S::v.shrey@iitg.ac.in::a8ef8e73-d330-4701-9045-a78ed90d5ed2" providerId="AD" clId="Web-{6D3E1CFE-DE32-EE0D-C5E3-3E575F7C4BAB}" dt="2021-11-15T08:45:19.828" v="97"/>
          <ac:spMkLst>
            <pc:docMk/>
            <pc:sldMk cId="823127211" sldId="305"/>
            <ac:spMk id="6" creationId="{FFBB6809-3BD4-4D33-B2F2-FB8BAF49306C}"/>
          </ac:spMkLst>
        </pc:spChg>
        <pc:graphicFrameChg chg="add mod modGraphic">
          <ac:chgData name="SHREY VERMA" userId="S::v.shrey@iitg.ac.in::a8ef8e73-d330-4701-9045-a78ed90d5ed2" providerId="AD" clId="Web-{6D3E1CFE-DE32-EE0D-C5E3-3E575F7C4BAB}" dt="2021-11-15T08:46:53.361" v="115"/>
          <ac:graphicFrameMkLst>
            <pc:docMk/>
            <pc:sldMk cId="823127211" sldId="305"/>
            <ac:graphicFrameMk id="2" creationId="{59C0A10E-CC4C-4F24-B96D-ED0978381862}"/>
          </ac:graphicFrameMkLst>
        </pc:graphicFrameChg>
      </pc:sldChg>
    </pc:docChg>
  </pc:docChgLst>
  <pc:docChgLst>
    <pc:chgData name="KARAN RAJ SHARMA" userId="S::karan.raj@iitg.ac.in::1dab4812-f901-4350-92d7-41290783d672" providerId="AD" clId="Web-{463A96C3-218E-43E1-A16A-011111E67C94}"/>
    <pc:docChg chg="addSld delSld modSld">
      <pc:chgData name="KARAN RAJ SHARMA" userId="S::karan.raj@iitg.ac.in::1dab4812-f901-4350-92d7-41290783d672" providerId="AD" clId="Web-{463A96C3-218E-43E1-A16A-011111E67C94}" dt="2021-11-11T19:23:36.184" v="34" actId="20577"/>
      <pc:docMkLst>
        <pc:docMk/>
      </pc:docMkLst>
      <pc:sldChg chg="modSp">
        <pc:chgData name="KARAN RAJ SHARMA" userId="S::karan.raj@iitg.ac.in::1dab4812-f901-4350-92d7-41290783d672" providerId="AD" clId="Web-{463A96C3-218E-43E1-A16A-011111E67C94}" dt="2021-11-11T19:23:36.184" v="34" actId="20577"/>
        <pc:sldMkLst>
          <pc:docMk/>
          <pc:sldMk cId="4161054843" sldId="258"/>
        </pc:sldMkLst>
        <pc:spChg chg="mod">
          <ac:chgData name="KARAN RAJ SHARMA" userId="S::karan.raj@iitg.ac.in::1dab4812-f901-4350-92d7-41290783d672" providerId="AD" clId="Web-{463A96C3-218E-43E1-A16A-011111E67C94}" dt="2021-11-11T19:23:10.777" v="4" actId="20577"/>
          <ac:spMkLst>
            <pc:docMk/>
            <pc:sldMk cId="4161054843" sldId="258"/>
            <ac:spMk id="2" creationId="{84F71C83-3664-42AE-8F6C-BAB82E778437}"/>
          </ac:spMkLst>
        </pc:spChg>
        <pc:spChg chg="mod">
          <ac:chgData name="KARAN RAJ SHARMA" userId="S::karan.raj@iitg.ac.in::1dab4812-f901-4350-92d7-41290783d672" providerId="AD" clId="Web-{463A96C3-218E-43E1-A16A-011111E67C94}" dt="2021-11-11T19:23:36.184" v="34" actId="20577"/>
          <ac:spMkLst>
            <pc:docMk/>
            <pc:sldMk cId="4161054843" sldId="258"/>
            <ac:spMk id="3" creationId="{7267B1EF-DE69-4327-9F32-B98B5827F9DE}"/>
          </ac:spMkLst>
        </pc:spChg>
      </pc:sldChg>
      <pc:sldChg chg="new del">
        <pc:chgData name="KARAN RAJ SHARMA" userId="S::karan.raj@iitg.ac.in::1dab4812-f901-4350-92d7-41290783d672" providerId="AD" clId="Web-{463A96C3-218E-43E1-A16A-011111E67C94}" dt="2021-11-11T19:23:03.495" v="1"/>
        <pc:sldMkLst>
          <pc:docMk/>
          <pc:sldMk cId="1941933734" sldId="259"/>
        </pc:sldMkLst>
      </pc:sldChg>
    </pc:docChg>
  </pc:docChgLst>
  <pc:docChgLst>
    <pc:chgData name="SHREY VERMA" userId="S::v.shrey@iitg.ac.in::a8ef8e73-d330-4701-9045-a78ed90d5ed2" providerId="AD" clId="Web-{353ECF2E-BEAD-9524-A0A8-B3D9C23FDDEE}"/>
    <pc:docChg chg="addSld delSld modSld sldOrd">
      <pc:chgData name="SHREY VERMA" userId="S::v.shrey@iitg.ac.in::a8ef8e73-d330-4701-9045-a78ed90d5ed2" providerId="AD" clId="Web-{353ECF2E-BEAD-9524-A0A8-B3D9C23FDDEE}" dt="2021-11-14T22:15:27.959" v="458" actId="20577"/>
      <pc:docMkLst>
        <pc:docMk/>
      </pc:docMkLst>
      <pc:sldChg chg="addSp delSp modSp">
        <pc:chgData name="SHREY VERMA" userId="S::v.shrey@iitg.ac.in::a8ef8e73-d330-4701-9045-a78ed90d5ed2" providerId="AD" clId="Web-{353ECF2E-BEAD-9524-A0A8-B3D9C23FDDEE}" dt="2021-11-14T21:27:17.684" v="216" actId="1076"/>
        <pc:sldMkLst>
          <pc:docMk/>
          <pc:sldMk cId="2905954379" sldId="257"/>
        </pc:sldMkLst>
        <pc:spChg chg="mod">
          <ac:chgData name="SHREY VERMA" userId="S::v.shrey@iitg.ac.in::a8ef8e73-d330-4701-9045-a78ed90d5ed2" providerId="AD" clId="Web-{353ECF2E-BEAD-9524-A0A8-B3D9C23FDDEE}" dt="2021-11-14T21:27:17.684" v="216" actId="1076"/>
          <ac:spMkLst>
            <pc:docMk/>
            <pc:sldMk cId="2905954379" sldId="257"/>
            <ac:spMk id="3" creationId="{A4810911-5492-463A-B8AC-ABE46A85F106}"/>
          </ac:spMkLst>
        </pc:spChg>
        <pc:graphicFrameChg chg="add del mod modGraphic">
          <ac:chgData name="SHREY VERMA" userId="S::v.shrey@iitg.ac.in::a8ef8e73-d330-4701-9045-a78ed90d5ed2" providerId="AD" clId="Web-{353ECF2E-BEAD-9524-A0A8-B3D9C23FDDEE}" dt="2021-11-14T21:26:25.105" v="197"/>
          <ac:graphicFrameMkLst>
            <pc:docMk/>
            <pc:sldMk cId="2905954379" sldId="257"/>
            <ac:graphicFrameMk id="5" creationId="{219BCF4A-3F4B-4D1F-AC56-8962631B6D29}"/>
          </ac:graphicFrameMkLst>
        </pc:graphicFrameChg>
      </pc:sldChg>
      <pc:sldChg chg="delSp mod modShow">
        <pc:chgData name="SHREY VERMA" userId="S::v.shrey@iitg.ac.in::a8ef8e73-d330-4701-9045-a78ed90d5ed2" providerId="AD" clId="Web-{353ECF2E-BEAD-9524-A0A8-B3D9C23FDDEE}" dt="2021-11-14T21:28:53.765" v="223"/>
        <pc:sldMkLst>
          <pc:docMk/>
          <pc:sldMk cId="2630703250" sldId="259"/>
        </pc:sldMkLst>
        <pc:spChg chg="del">
          <ac:chgData name="SHREY VERMA" userId="S::v.shrey@iitg.ac.in::a8ef8e73-d330-4701-9045-a78ed90d5ed2" providerId="AD" clId="Web-{353ECF2E-BEAD-9524-A0A8-B3D9C23FDDEE}" dt="2021-11-14T19:49:14.225" v="48"/>
          <ac:spMkLst>
            <pc:docMk/>
            <pc:sldMk cId="2630703250" sldId="259"/>
            <ac:spMk id="5" creationId="{0D3840AC-53C4-4D96-B1F1-B17B61CC633C}"/>
          </ac:spMkLst>
        </pc:spChg>
      </pc:sldChg>
      <pc:sldChg chg="addSp delSp modSp mod modShow">
        <pc:chgData name="SHREY VERMA" userId="S::v.shrey@iitg.ac.in::a8ef8e73-d330-4701-9045-a78ed90d5ed2" providerId="AD" clId="Web-{353ECF2E-BEAD-9524-A0A8-B3D9C23FDDEE}" dt="2021-11-14T21:50:58.590" v="424"/>
        <pc:sldMkLst>
          <pc:docMk/>
          <pc:sldMk cId="772304511" sldId="263"/>
        </pc:sldMkLst>
        <pc:spChg chg="add del mod">
          <ac:chgData name="SHREY VERMA" userId="S::v.shrey@iitg.ac.in::a8ef8e73-d330-4701-9045-a78ed90d5ed2" providerId="AD" clId="Web-{353ECF2E-BEAD-9524-A0A8-B3D9C23FDDEE}" dt="2021-11-14T21:27:38.685" v="220"/>
          <ac:spMkLst>
            <pc:docMk/>
            <pc:sldMk cId="772304511" sldId="263"/>
            <ac:spMk id="4" creationId="{53A90065-D119-4183-9CE1-FA01FD1D2064}"/>
          </ac:spMkLst>
        </pc:spChg>
        <pc:spChg chg="add mod">
          <ac:chgData name="SHREY VERMA" userId="S::v.shrey@iitg.ac.in::a8ef8e73-d330-4701-9045-a78ed90d5ed2" providerId="AD" clId="Web-{353ECF2E-BEAD-9524-A0A8-B3D9C23FDDEE}" dt="2021-11-14T21:26:42.183" v="204" actId="1076"/>
          <ac:spMkLst>
            <pc:docMk/>
            <pc:sldMk cId="772304511" sldId="263"/>
            <ac:spMk id="6" creationId="{A6435575-0D6C-4E1B-952B-C42F84932E21}"/>
          </ac:spMkLst>
        </pc:spChg>
        <pc:graphicFrameChg chg="mod modGraphic">
          <ac:chgData name="SHREY VERMA" userId="S::v.shrey@iitg.ac.in::a8ef8e73-d330-4701-9045-a78ed90d5ed2" providerId="AD" clId="Web-{353ECF2E-BEAD-9524-A0A8-B3D9C23FDDEE}" dt="2021-11-14T21:50:58.590" v="424"/>
          <ac:graphicFrameMkLst>
            <pc:docMk/>
            <pc:sldMk cId="772304511" sldId="263"/>
            <ac:graphicFrameMk id="5" creationId="{77735D51-6924-4BA2-866E-D43E212666FA}"/>
          </ac:graphicFrameMkLst>
        </pc:graphicFrameChg>
      </pc:sldChg>
      <pc:sldChg chg="modNotes">
        <pc:chgData name="SHREY VERMA" userId="S::v.shrey@iitg.ac.in::a8ef8e73-d330-4701-9045-a78ed90d5ed2" providerId="AD" clId="Web-{353ECF2E-BEAD-9524-A0A8-B3D9C23FDDEE}" dt="2021-11-14T20:04:19.252" v="54"/>
        <pc:sldMkLst>
          <pc:docMk/>
          <pc:sldMk cId="263851722" sldId="272"/>
        </pc:sldMkLst>
      </pc:sldChg>
      <pc:sldChg chg="modSp modNotes">
        <pc:chgData name="SHREY VERMA" userId="S::v.shrey@iitg.ac.in::a8ef8e73-d330-4701-9045-a78ed90d5ed2" providerId="AD" clId="Web-{353ECF2E-BEAD-9524-A0A8-B3D9C23FDDEE}" dt="2021-11-14T21:45:41.188" v="322" actId="20577"/>
        <pc:sldMkLst>
          <pc:docMk/>
          <pc:sldMk cId="4017704531" sldId="273"/>
        </pc:sldMkLst>
        <pc:spChg chg="mod">
          <ac:chgData name="SHREY VERMA" userId="S::v.shrey@iitg.ac.in::a8ef8e73-d330-4701-9045-a78ed90d5ed2" providerId="AD" clId="Web-{353ECF2E-BEAD-9524-A0A8-B3D9C23FDDEE}" dt="2021-11-14T21:45:41.188" v="322" actId="20577"/>
          <ac:spMkLst>
            <pc:docMk/>
            <pc:sldMk cId="4017704531" sldId="273"/>
            <ac:spMk id="3" creationId="{85566F7B-1313-455D-8028-AC80AF9B6BB9}"/>
          </ac:spMkLst>
        </pc:spChg>
      </pc:sldChg>
      <pc:sldChg chg="modNotes">
        <pc:chgData name="SHREY VERMA" userId="S::v.shrey@iitg.ac.in::a8ef8e73-d330-4701-9045-a78ed90d5ed2" providerId="AD" clId="Web-{353ECF2E-BEAD-9524-A0A8-B3D9C23FDDEE}" dt="2021-11-14T20:38:32.741" v="125"/>
        <pc:sldMkLst>
          <pc:docMk/>
          <pc:sldMk cId="2844767048" sldId="274"/>
        </pc:sldMkLst>
      </pc:sldChg>
      <pc:sldChg chg="modNotes">
        <pc:chgData name="SHREY VERMA" userId="S::v.shrey@iitg.ac.in::a8ef8e73-d330-4701-9045-a78ed90d5ed2" providerId="AD" clId="Web-{353ECF2E-BEAD-9524-A0A8-B3D9C23FDDEE}" dt="2021-11-14T20:40:52.779" v="148"/>
        <pc:sldMkLst>
          <pc:docMk/>
          <pc:sldMk cId="3474221548" sldId="275"/>
        </pc:sldMkLst>
      </pc:sldChg>
      <pc:sldChg chg="modNotes">
        <pc:chgData name="SHREY VERMA" userId="S::v.shrey@iitg.ac.in::a8ef8e73-d330-4701-9045-a78ed90d5ed2" providerId="AD" clId="Web-{353ECF2E-BEAD-9524-A0A8-B3D9C23FDDEE}" dt="2021-11-14T21:20:58.721" v="177"/>
        <pc:sldMkLst>
          <pc:docMk/>
          <pc:sldMk cId="2010888081" sldId="276"/>
        </pc:sldMkLst>
      </pc:sldChg>
      <pc:sldChg chg="modNotes">
        <pc:chgData name="SHREY VERMA" userId="S::v.shrey@iitg.ac.in::a8ef8e73-d330-4701-9045-a78ed90d5ed2" providerId="AD" clId="Web-{353ECF2E-BEAD-9524-A0A8-B3D9C23FDDEE}" dt="2021-11-14T21:20:50.221" v="174"/>
        <pc:sldMkLst>
          <pc:docMk/>
          <pc:sldMk cId="3217653799" sldId="278"/>
        </pc:sldMkLst>
      </pc:sldChg>
      <pc:sldChg chg="modNotes">
        <pc:chgData name="SHREY VERMA" userId="S::v.shrey@iitg.ac.in::a8ef8e73-d330-4701-9045-a78ed90d5ed2" providerId="AD" clId="Web-{353ECF2E-BEAD-9524-A0A8-B3D9C23FDDEE}" dt="2021-11-14T21:20:41.814" v="170"/>
        <pc:sldMkLst>
          <pc:docMk/>
          <pc:sldMk cId="2621600772" sldId="281"/>
        </pc:sldMkLst>
      </pc:sldChg>
      <pc:sldChg chg="modNotes">
        <pc:chgData name="SHREY VERMA" userId="S::v.shrey@iitg.ac.in::a8ef8e73-d330-4701-9045-a78ed90d5ed2" providerId="AD" clId="Web-{353ECF2E-BEAD-9524-A0A8-B3D9C23FDDEE}" dt="2021-11-14T21:20:38.049" v="168"/>
        <pc:sldMkLst>
          <pc:docMk/>
          <pc:sldMk cId="910453857" sldId="282"/>
        </pc:sldMkLst>
      </pc:sldChg>
      <pc:sldChg chg="modNotes">
        <pc:chgData name="SHREY VERMA" userId="S::v.shrey@iitg.ac.in::a8ef8e73-d330-4701-9045-a78ed90d5ed2" providerId="AD" clId="Web-{353ECF2E-BEAD-9524-A0A8-B3D9C23FDDEE}" dt="2021-11-14T21:20:29.252" v="164"/>
        <pc:sldMkLst>
          <pc:docMk/>
          <pc:sldMk cId="1302312157" sldId="284"/>
        </pc:sldMkLst>
      </pc:sldChg>
      <pc:sldChg chg="modNotes">
        <pc:chgData name="SHREY VERMA" userId="S::v.shrey@iitg.ac.in::a8ef8e73-d330-4701-9045-a78ed90d5ed2" providerId="AD" clId="Web-{353ECF2E-BEAD-9524-A0A8-B3D9C23FDDEE}" dt="2021-11-14T21:20:22.814" v="163"/>
        <pc:sldMkLst>
          <pc:docMk/>
          <pc:sldMk cId="2109744384" sldId="285"/>
        </pc:sldMkLst>
      </pc:sldChg>
      <pc:sldChg chg="modNotes">
        <pc:chgData name="SHREY VERMA" userId="S::v.shrey@iitg.ac.in::a8ef8e73-d330-4701-9045-a78ed90d5ed2" providerId="AD" clId="Web-{353ECF2E-BEAD-9524-A0A8-B3D9C23FDDEE}" dt="2021-11-14T21:20:10.876" v="159"/>
        <pc:sldMkLst>
          <pc:docMk/>
          <pc:sldMk cId="1617064905" sldId="287"/>
        </pc:sldMkLst>
      </pc:sldChg>
      <pc:sldChg chg="modNotes">
        <pc:chgData name="SHREY VERMA" userId="S::v.shrey@iitg.ac.in::a8ef8e73-d330-4701-9045-a78ed90d5ed2" providerId="AD" clId="Web-{353ECF2E-BEAD-9524-A0A8-B3D9C23FDDEE}" dt="2021-11-14T21:20:07.454" v="157"/>
        <pc:sldMkLst>
          <pc:docMk/>
          <pc:sldMk cId="3931658642" sldId="288"/>
        </pc:sldMkLst>
      </pc:sldChg>
      <pc:sldChg chg="modNotes">
        <pc:chgData name="SHREY VERMA" userId="S::v.shrey@iitg.ac.in::a8ef8e73-d330-4701-9045-a78ed90d5ed2" providerId="AD" clId="Web-{353ECF2E-BEAD-9524-A0A8-B3D9C23FDDEE}" dt="2021-11-14T21:20:02.345" v="153"/>
        <pc:sldMkLst>
          <pc:docMk/>
          <pc:sldMk cId="2323986522" sldId="289"/>
        </pc:sldMkLst>
      </pc:sldChg>
      <pc:sldChg chg="modNotes">
        <pc:chgData name="SHREY VERMA" userId="S::v.shrey@iitg.ac.in::a8ef8e73-d330-4701-9045-a78ed90d5ed2" providerId="AD" clId="Web-{353ECF2E-BEAD-9524-A0A8-B3D9C23FDDEE}" dt="2021-11-14T21:19:55.032" v="150"/>
        <pc:sldMkLst>
          <pc:docMk/>
          <pc:sldMk cId="3456510425" sldId="290"/>
        </pc:sldMkLst>
      </pc:sldChg>
      <pc:sldChg chg="modNotes">
        <pc:chgData name="SHREY VERMA" userId="S::v.shrey@iitg.ac.in::a8ef8e73-d330-4701-9045-a78ed90d5ed2" providerId="AD" clId="Web-{353ECF2E-BEAD-9524-A0A8-B3D9C23FDDEE}" dt="2021-11-14T21:20:17.298" v="161"/>
        <pc:sldMkLst>
          <pc:docMk/>
          <pc:sldMk cId="122421237" sldId="292"/>
        </pc:sldMkLst>
      </pc:sldChg>
      <pc:sldChg chg="modNotes">
        <pc:chgData name="SHREY VERMA" userId="S::v.shrey@iitg.ac.in::a8ef8e73-d330-4701-9045-a78ed90d5ed2" providerId="AD" clId="Web-{353ECF2E-BEAD-9524-A0A8-B3D9C23FDDEE}" dt="2021-11-14T21:20:32.939" v="166"/>
        <pc:sldMkLst>
          <pc:docMk/>
          <pc:sldMk cId="2879417575" sldId="295"/>
        </pc:sldMkLst>
      </pc:sldChg>
      <pc:sldChg chg="modNotes">
        <pc:chgData name="SHREY VERMA" userId="S::v.shrey@iitg.ac.in::a8ef8e73-d330-4701-9045-a78ed90d5ed2" providerId="AD" clId="Web-{353ECF2E-BEAD-9524-A0A8-B3D9C23FDDEE}" dt="2021-11-14T21:20:46.315" v="172"/>
        <pc:sldMkLst>
          <pc:docMk/>
          <pc:sldMk cId="4169190507" sldId="296"/>
        </pc:sldMkLst>
      </pc:sldChg>
      <pc:sldChg chg="modNotes">
        <pc:chgData name="SHREY VERMA" userId="S::v.shrey@iitg.ac.in::a8ef8e73-d330-4701-9045-a78ed90d5ed2" providerId="AD" clId="Web-{353ECF2E-BEAD-9524-A0A8-B3D9C23FDDEE}" dt="2021-11-14T21:20:54.705" v="176"/>
        <pc:sldMkLst>
          <pc:docMk/>
          <pc:sldMk cId="4200992586" sldId="297"/>
        </pc:sldMkLst>
      </pc:sldChg>
      <pc:sldChg chg="modNotes">
        <pc:chgData name="SHREY VERMA" userId="S::v.shrey@iitg.ac.in::a8ef8e73-d330-4701-9045-a78ed90d5ed2" providerId="AD" clId="Web-{353ECF2E-BEAD-9524-A0A8-B3D9C23FDDEE}" dt="2021-11-14T20:37:49.349" v="119"/>
        <pc:sldMkLst>
          <pc:docMk/>
          <pc:sldMk cId="4175244384" sldId="299"/>
        </pc:sldMkLst>
      </pc:sldChg>
      <pc:sldChg chg="modNotes">
        <pc:chgData name="SHREY VERMA" userId="S::v.shrey@iitg.ac.in::a8ef8e73-d330-4701-9045-a78ed90d5ed2" providerId="AD" clId="Web-{353ECF2E-BEAD-9524-A0A8-B3D9C23FDDEE}" dt="2021-11-14T21:28:38.624" v="222"/>
        <pc:sldMkLst>
          <pc:docMk/>
          <pc:sldMk cId="3039182615" sldId="301"/>
        </pc:sldMkLst>
      </pc:sldChg>
      <pc:sldChg chg="modSp modNotes">
        <pc:chgData name="SHREY VERMA" userId="S::v.shrey@iitg.ac.in::a8ef8e73-d330-4701-9045-a78ed90d5ed2" providerId="AD" clId="Web-{353ECF2E-BEAD-9524-A0A8-B3D9C23FDDEE}" dt="2021-11-14T21:33:55.819" v="229" actId="20577"/>
        <pc:sldMkLst>
          <pc:docMk/>
          <pc:sldMk cId="1783999056" sldId="302"/>
        </pc:sldMkLst>
        <pc:spChg chg="mod">
          <ac:chgData name="SHREY VERMA" userId="S::v.shrey@iitg.ac.in::a8ef8e73-d330-4701-9045-a78ed90d5ed2" providerId="AD" clId="Web-{353ECF2E-BEAD-9524-A0A8-B3D9C23FDDEE}" dt="2021-11-14T21:33:55.819" v="229" actId="20577"/>
          <ac:spMkLst>
            <pc:docMk/>
            <pc:sldMk cId="1783999056" sldId="302"/>
            <ac:spMk id="3" creationId="{B1DA9645-A476-4558-9087-E09F36AB3292}"/>
          </ac:spMkLst>
        </pc:spChg>
      </pc:sldChg>
      <pc:sldChg chg="modSp del">
        <pc:chgData name="SHREY VERMA" userId="S::v.shrey@iitg.ac.in::a8ef8e73-d330-4701-9045-a78ed90d5ed2" providerId="AD" clId="Web-{353ECF2E-BEAD-9524-A0A8-B3D9C23FDDEE}" dt="2021-11-14T21:39:53.567" v="242"/>
        <pc:sldMkLst>
          <pc:docMk/>
          <pc:sldMk cId="4292649691" sldId="303"/>
        </pc:sldMkLst>
        <pc:spChg chg="mod">
          <ac:chgData name="SHREY VERMA" userId="S::v.shrey@iitg.ac.in::a8ef8e73-d330-4701-9045-a78ed90d5ed2" providerId="AD" clId="Web-{353ECF2E-BEAD-9524-A0A8-B3D9C23FDDEE}" dt="2021-11-14T21:39:21.067" v="241" actId="20577"/>
          <ac:spMkLst>
            <pc:docMk/>
            <pc:sldMk cId="4292649691" sldId="303"/>
            <ac:spMk id="3" creationId="{03020419-5801-4330-8AAE-D5D63E76EA51}"/>
          </ac:spMkLst>
        </pc:spChg>
      </pc:sldChg>
      <pc:sldChg chg="modNotes">
        <pc:chgData name="SHREY VERMA" userId="S::v.shrey@iitg.ac.in::a8ef8e73-d330-4701-9045-a78ed90d5ed2" providerId="AD" clId="Web-{353ECF2E-BEAD-9524-A0A8-B3D9C23FDDEE}" dt="2021-11-14T21:21:05.284" v="180"/>
        <pc:sldMkLst>
          <pc:docMk/>
          <pc:sldMk cId="831080294" sldId="304"/>
        </pc:sldMkLst>
      </pc:sldChg>
      <pc:sldChg chg="addSp delSp modSp">
        <pc:chgData name="SHREY VERMA" userId="S::v.shrey@iitg.ac.in::a8ef8e73-d330-4701-9045-a78ed90d5ed2" providerId="AD" clId="Web-{353ECF2E-BEAD-9524-A0A8-B3D9C23FDDEE}" dt="2021-11-14T19:49:02.084" v="47" actId="1076"/>
        <pc:sldMkLst>
          <pc:docMk/>
          <pc:sldMk cId="823127211" sldId="305"/>
        </pc:sldMkLst>
        <pc:spChg chg="del">
          <ac:chgData name="SHREY VERMA" userId="S::v.shrey@iitg.ac.in::a8ef8e73-d330-4701-9045-a78ed90d5ed2" providerId="AD" clId="Web-{353ECF2E-BEAD-9524-A0A8-B3D9C23FDDEE}" dt="2021-11-14T19:45:09.781" v="1"/>
          <ac:spMkLst>
            <pc:docMk/>
            <pc:sldMk cId="823127211" sldId="305"/>
            <ac:spMk id="2" creationId="{6911D94B-B1C4-471C-B2CD-A39AF51F495C}"/>
          </ac:spMkLst>
        </pc:spChg>
        <pc:spChg chg="mod">
          <ac:chgData name="SHREY VERMA" userId="S::v.shrey@iitg.ac.in::a8ef8e73-d330-4701-9045-a78ed90d5ed2" providerId="AD" clId="Web-{353ECF2E-BEAD-9524-A0A8-B3D9C23FDDEE}" dt="2021-11-14T19:49:00.506" v="46" actId="1076"/>
          <ac:spMkLst>
            <pc:docMk/>
            <pc:sldMk cId="823127211" sldId="305"/>
            <ac:spMk id="3" creationId="{FCE78012-944F-4D7E-93D3-5E3B8CB95F70}"/>
          </ac:spMkLst>
        </pc:spChg>
        <pc:spChg chg="add del mod">
          <ac:chgData name="SHREY VERMA" userId="S::v.shrey@iitg.ac.in::a8ef8e73-d330-4701-9045-a78ed90d5ed2" providerId="AD" clId="Web-{353ECF2E-BEAD-9524-A0A8-B3D9C23FDDEE}" dt="2021-11-14T19:45:14.594" v="4"/>
          <ac:spMkLst>
            <pc:docMk/>
            <pc:sldMk cId="823127211" sldId="305"/>
            <ac:spMk id="6" creationId="{BDB9AB27-B4BB-46C4-A350-139218C5E9B2}"/>
          </ac:spMkLst>
        </pc:spChg>
        <pc:picChg chg="add mod">
          <ac:chgData name="SHREY VERMA" userId="S::v.shrey@iitg.ac.in::a8ef8e73-d330-4701-9045-a78ed90d5ed2" providerId="AD" clId="Web-{353ECF2E-BEAD-9524-A0A8-B3D9C23FDDEE}" dt="2021-11-14T19:48:56.068" v="45" actId="1076"/>
          <ac:picMkLst>
            <pc:docMk/>
            <pc:sldMk cId="823127211" sldId="305"/>
            <ac:picMk id="4" creationId="{3A03EE53-007C-4E98-8338-CEDE8D036AF3}"/>
          </ac:picMkLst>
        </pc:picChg>
        <pc:picChg chg="add mod">
          <ac:chgData name="SHREY VERMA" userId="S::v.shrey@iitg.ac.in::a8ef8e73-d330-4701-9045-a78ed90d5ed2" providerId="AD" clId="Web-{353ECF2E-BEAD-9524-A0A8-B3D9C23FDDEE}" dt="2021-11-14T19:49:02.084" v="47" actId="1076"/>
          <ac:picMkLst>
            <pc:docMk/>
            <pc:sldMk cId="823127211" sldId="305"/>
            <ac:picMk id="7" creationId="{1B7BDDC9-86DC-4CA1-B6E5-8A43F0A60E8D}"/>
          </ac:picMkLst>
        </pc:picChg>
      </pc:sldChg>
      <pc:sldChg chg="addSp delSp modSp new ord">
        <pc:chgData name="SHREY VERMA" userId="S::v.shrey@iitg.ac.in::a8ef8e73-d330-4701-9045-a78ed90d5ed2" providerId="AD" clId="Web-{353ECF2E-BEAD-9524-A0A8-B3D9C23FDDEE}" dt="2021-11-14T22:15:27.959" v="458" actId="20577"/>
        <pc:sldMkLst>
          <pc:docMk/>
          <pc:sldMk cId="4069827158" sldId="307"/>
        </pc:sldMkLst>
        <pc:spChg chg="mod">
          <ac:chgData name="SHREY VERMA" userId="S::v.shrey@iitg.ac.in::a8ef8e73-d330-4701-9045-a78ed90d5ed2" providerId="AD" clId="Web-{353ECF2E-BEAD-9524-A0A8-B3D9C23FDDEE}" dt="2021-11-14T22:15:27.959" v="458" actId="20577"/>
          <ac:spMkLst>
            <pc:docMk/>
            <pc:sldMk cId="4069827158" sldId="307"/>
            <ac:spMk id="2" creationId="{B5665D68-2905-4472-A7F6-8B1C474C6A8C}"/>
          </ac:spMkLst>
        </pc:spChg>
        <pc:spChg chg="del">
          <ac:chgData name="SHREY VERMA" userId="S::v.shrey@iitg.ac.in::a8ef8e73-d330-4701-9045-a78ed90d5ed2" providerId="AD" clId="Web-{353ECF2E-BEAD-9524-A0A8-B3D9C23FDDEE}" dt="2021-11-14T21:42:43.762" v="248"/>
          <ac:spMkLst>
            <pc:docMk/>
            <pc:sldMk cId="4069827158" sldId="307"/>
            <ac:spMk id="3" creationId="{328708A3-C3C1-4549-9179-67EC517221D4}"/>
          </ac:spMkLst>
        </pc:spChg>
        <pc:spChg chg="add del mod">
          <ac:chgData name="SHREY VERMA" userId="S::v.shrey@iitg.ac.in::a8ef8e73-d330-4701-9045-a78ed90d5ed2" providerId="AD" clId="Web-{353ECF2E-BEAD-9524-A0A8-B3D9C23FDDEE}" dt="2021-11-14T21:51:32.140" v="427"/>
          <ac:spMkLst>
            <pc:docMk/>
            <pc:sldMk cId="4069827158" sldId="307"/>
            <ac:spMk id="3" creationId="{A7E6AA45-B66E-4457-B816-08266C51D0B6}"/>
          </ac:spMkLst>
        </pc:spChg>
        <pc:spChg chg="add del mod">
          <ac:chgData name="SHREY VERMA" userId="S::v.shrey@iitg.ac.in::a8ef8e73-d330-4701-9045-a78ed90d5ed2" providerId="AD" clId="Web-{353ECF2E-BEAD-9524-A0A8-B3D9C23FDDEE}" dt="2021-11-14T21:51:40.609" v="432"/>
          <ac:spMkLst>
            <pc:docMk/>
            <pc:sldMk cId="4069827158" sldId="307"/>
            <ac:spMk id="4" creationId="{FA9834B7-486E-422D-9C8C-40C56590C9C3}"/>
          </ac:spMkLst>
        </pc:spChg>
        <pc:graphicFrameChg chg="add mod modGraphic">
          <ac:chgData name="SHREY VERMA" userId="S::v.shrey@iitg.ac.in::a8ef8e73-d330-4701-9045-a78ed90d5ed2" providerId="AD" clId="Web-{353ECF2E-BEAD-9524-A0A8-B3D9C23FDDEE}" dt="2021-11-14T21:57:14.414" v="447"/>
          <ac:graphicFrameMkLst>
            <pc:docMk/>
            <pc:sldMk cId="4069827158" sldId="307"/>
            <ac:graphicFrameMk id="5" creationId="{691B974F-3A23-40AB-8762-2BBE0E84FDFF}"/>
          </ac:graphicFrameMkLst>
        </pc:graphicFrameChg>
      </pc:sldChg>
      <pc:sldChg chg="ord">
        <pc:chgData name="SHREY VERMA" userId="S::v.shrey@iitg.ac.in::a8ef8e73-d330-4701-9045-a78ed90d5ed2" providerId="AD" clId="Web-{353ECF2E-BEAD-9524-A0A8-B3D9C23FDDEE}" dt="2021-11-14T21:45:46.079" v="323"/>
        <pc:sldMkLst>
          <pc:docMk/>
          <pc:sldMk cId="43395141" sldId="308"/>
        </pc:sldMkLst>
      </pc:sldChg>
    </pc:docChg>
  </pc:docChgLst>
  <pc:docChgLst>
    <pc:chgData name="MAYANK CHANDAK" userId="S::mchandak@iitg.ac.in::89e5ebd7-cc42-45db-9e69-86f4cb65822e" providerId="AD" clId="Web-{C21762B7-66B9-4802-B339-2EF0EED07192}"/>
    <pc:docChg chg="addSld modSld">
      <pc:chgData name="MAYANK CHANDAK" userId="S::mchandak@iitg.ac.in::89e5ebd7-cc42-45db-9e69-86f4cb65822e" providerId="AD" clId="Web-{C21762B7-66B9-4802-B339-2EF0EED07192}" dt="2021-11-11T19:33:38.854" v="32" actId="20577"/>
      <pc:docMkLst>
        <pc:docMk/>
      </pc:docMkLst>
      <pc:sldChg chg="modSp">
        <pc:chgData name="MAYANK CHANDAK" userId="S::mchandak@iitg.ac.in::89e5ebd7-cc42-45db-9e69-86f4cb65822e" providerId="AD" clId="Web-{C21762B7-66B9-4802-B339-2EF0EED07192}" dt="2021-11-11T19:19:11.485" v="22" actId="20577"/>
        <pc:sldMkLst>
          <pc:docMk/>
          <pc:sldMk cId="2905954379" sldId="257"/>
        </pc:sldMkLst>
        <pc:spChg chg="mod">
          <ac:chgData name="MAYANK CHANDAK" userId="S::mchandak@iitg.ac.in::89e5ebd7-cc42-45db-9e69-86f4cb65822e" providerId="AD" clId="Web-{C21762B7-66B9-4802-B339-2EF0EED07192}" dt="2021-11-11T19:19:11.485" v="22" actId="20577"/>
          <ac:spMkLst>
            <pc:docMk/>
            <pc:sldMk cId="2905954379" sldId="257"/>
            <ac:spMk id="3" creationId="{A4810911-5492-463A-B8AC-ABE46A85F106}"/>
          </ac:spMkLst>
        </pc:spChg>
      </pc:sldChg>
      <pc:sldChg chg="modSp">
        <pc:chgData name="MAYANK CHANDAK" userId="S::mchandak@iitg.ac.in::89e5ebd7-cc42-45db-9e69-86f4cb65822e" providerId="AD" clId="Web-{C21762B7-66B9-4802-B339-2EF0EED07192}" dt="2021-11-11T19:30:01.895" v="23" actId="20577"/>
        <pc:sldMkLst>
          <pc:docMk/>
          <pc:sldMk cId="2630703250" sldId="259"/>
        </pc:sldMkLst>
        <pc:spChg chg="mod">
          <ac:chgData name="MAYANK CHANDAK" userId="S::mchandak@iitg.ac.in::89e5ebd7-cc42-45db-9e69-86f4cb65822e" providerId="AD" clId="Web-{C21762B7-66B9-4802-B339-2EF0EED07192}" dt="2021-11-11T19:30:01.895" v="23" actId="20577"/>
          <ac:spMkLst>
            <pc:docMk/>
            <pc:sldMk cId="2630703250" sldId="259"/>
            <ac:spMk id="2" creationId="{0FDF5192-F0F1-4BDD-B33D-1E25DCBFC9D1}"/>
          </ac:spMkLst>
        </pc:spChg>
      </pc:sldChg>
      <pc:sldChg chg="modSp new">
        <pc:chgData name="MAYANK CHANDAK" userId="S::mchandak@iitg.ac.in::89e5ebd7-cc42-45db-9e69-86f4cb65822e" providerId="AD" clId="Web-{C21762B7-66B9-4802-B339-2EF0EED07192}" dt="2021-11-11T19:32:10.118" v="26" actId="20577"/>
        <pc:sldMkLst>
          <pc:docMk/>
          <pc:sldMk cId="4247815329" sldId="260"/>
        </pc:sldMkLst>
        <pc:spChg chg="mod">
          <ac:chgData name="MAYANK CHANDAK" userId="S::mchandak@iitg.ac.in::89e5ebd7-cc42-45db-9e69-86f4cb65822e" providerId="AD" clId="Web-{C21762B7-66B9-4802-B339-2EF0EED07192}" dt="2021-11-11T19:32:10.118" v="26" actId="20577"/>
          <ac:spMkLst>
            <pc:docMk/>
            <pc:sldMk cId="4247815329" sldId="260"/>
            <ac:spMk id="3" creationId="{FCF40C28-F5A5-415A-B518-897D8F12EC59}"/>
          </ac:spMkLst>
        </pc:spChg>
      </pc:sldChg>
      <pc:sldChg chg="modSp new">
        <pc:chgData name="MAYANK CHANDAK" userId="S::mchandak@iitg.ac.in::89e5ebd7-cc42-45db-9e69-86f4cb65822e" providerId="AD" clId="Web-{C21762B7-66B9-4802-B339-2EF0EED07192}" dt="2021-11-11T19:32:24.759" v="29" actId="20577"/>
        <pc:sldMkLst>
          <pc:docMk/>
          <pc:sldMk cId="170190238" sldId="261"/>
        </pc:sldMkLst>
        <pc:spChg chg="mod">
          <ac:chgData name="MAYANK CHANDAK" userId="S::mchandak@iitg.ac.in::89e5ebd7-cc42-45db-9e69-86f4cb65822e" providerId="AD" clId="Web-{C21762B7-66B9-4802-B339-2EF0EED07192}" dt="2021-11-11T19:32:24.759" v="29" actId="20577"/>
          <ac:spMkLst>
            <pc:docMk/>
            <pc:sldMk cId="170190238" sldId="261"/>
            <ac:spMk id="3" creationId="{974A93C7-49AE-47B2-B2C1-AF4D18D8D3B7}"/>
          </ac:spMkLst>
        </pc:spChg>
      </pc:sldChg>
      <pc:sldChg chg="modSp new">
        <pc:chgData name="MAYANK CHANDAK" userId="S::mchandak@iitg.ac.in::89e5ebd7-cc42-45db-9e69-86f4cb65822e" providerId="AD" clId="Web-{C21762B7-66B9-4802-B339-2EF0EED07192}" dt="2021-11-11T19:33:38.854" v="32" actId="20577"/>
        <pc:sldMkLst>
          <pc:docMk/>
          <pc:sldMk cId="2429883259" sldId="262"/>
        </pc:sldMkLst>
        <pc:spChg chg="mod">
          <ac:chgData name="MAYANK CHANDAK" userId="S::mchandak@iitg.ac.in::89e5ebd7-cc42-45db-9e69-86f4cb65822e" providerId="AD" clId="Web-{C21762B7-66B9-4802-B339-2EF0EED07192}" dt="2021-11-11T19:33:38.854" v="32" actId="20577"/>
          <ac:spMkLst>
            <pc:docMk/>
            <pc:sldMk cId="2429883259" sldId="262"/>
            <ac:spMk id="3" creationId="{12144ACB-0C9D-4C28-8969-C67D2C1BB4FB}"/>
          </ac:spMkLst>
        </pc:spChg>
      </pc:sldChg>
    </pc:docChg>
  </pc:docChgLst>
  <pc:docChgLst>
    <pc:chgData name="KARAN RAJ SHARMA" userId="S::karan.raj@iitg.ac.in::1dab4812-f901-4350-92d7-41290783d672" providerId="AD" clId="Web-{98EDA0F9-70EC-DF54-29C2-F81E2522CBC1}"/>
    <pc:docChg chg="modSld">
      <pc:chgData name="KARAN RAJ SHARMA" userId="S::karan.raj@iitg.ac.in::1dab4812-f901-4350-92d7-41290783d672" providerId="AD" clId="Web-{98EDA0F9-70EC-DF54-29C2-F81E2522CBC1}" dt="2021-11-11T19:34:53.858" v="79" actId="20577"/>
      <pc:docMkLst>
        <pc:docMk/>
      </pc:docMkLst>
      <pc:sldChg chg="modSp">
        <pc:chgData name="KARAN RAJ SHARMA" userId="S::karan.raj@iitg.ac.in::1dab4812-f901-4350-92d7-41290783d672" providerId="AD" clId="Web-{98EDA0F9-70EC-DF54-29C2-F81E2522CBC1}" dt="2021-11-11T19:34:53.858" v="79" actId="20577"/>
        <pc:sldMkLst>
          <pc:docMk/>
          <pc:sldMk cId="2905954379" sldId="257"/>
        </pc:sldMkLst>
        <pc:spChg chg="mod">
          <ac:chgData name="KARAN RAJ SHARMA" userId="S::karan.raj@iitg.ac.in::1dab4812-f901-4350-92d7-41290783d672" providerId="AD" clId="Web-{98EDA0F9-70EC-DF54-29C2-F81E2522CBC1}" dt="2021-11-11T19:34:53.858" v="79" actId="20577"/>
          <ac:spMkLst>
            <pc:docMk/>
            <pc:sldMk cId="2905954379" sldId="257"/>
            <ac:spMk id="3" creationId="{A4810911-5492-463A-B8AC-ABE46A85F106}"/>
          </ac:spMkLst>
        </pc:spChg>
      </pc:sldChg>
      <pc:sldChg chg="modSp">
        <pc:chgData name="KARAN RAJ SHARMA" userId="S::karan.raj@iitg.ac.in::1dab4812-f901-4350-92d7-41290783d672" providerId="AD" clId="Web-{98EDA0F9-70EC-DF54-29C2-F81E2522CBC1}" dt="2021-11-11T19:29:19.209" v="73" actId="20577"/>
        <pc:sldMkLst>
          <pc:docMk/>
          <pc:sldMk cId="4161054843" sldId="258"/>
        </pc:sldMkLst>
        <pc:spChg chg="mod">
          <ac:chgData name="KARAN RAJ SHARMA" userId="S::karan.raj@iitg.ac.in::1dab4812-f901-4350-92d7-41290783d672" providerId="AD" clId="Web-{98EDA0F9-70EC-DF54-29C2-F81E2522CBC1}" dt="2021-11-11T19:29:19.209" v="73" actId="20577"/>
          <ac:spMkLst>
            <pc:docMk/>
            <pc:sldMk cId="4161054843" sldId="258"/>
            <ac:spMk id="3" creationId="{7267B1EF-DE69-4327-9F32-B98B5827F9DE}"/>
          </ac:spMkLst>
        </pc:spChg>
      </pc:sldChg>
    </pc:docChg>
  </pc:docChgLst>
  <pc:docChgLst>
    <pc:chgData name="MAYANK CHANDAK" userId="S::mchandak@iitg.ac.in::89e5ebd7-cc42-45db-9e69-86f4cb65822e" providerId="AD" clId="Web-{5A446A0E-6F4C-370B-D660-3CF0E4BA1399}"/>
    <pc:docChg chg="addSld">
      <pc:chgData name="MAYANK CHANDAK" userId="S::mchandak@iitg.ac.in::89e5ebd7-cc42-45db-9e69-86f4cb65822e" providerId="AD" clId="Web-{5A446A0E-6F4C-370B-D660-3CF0E4BA1399}" dt="2021-11-12T18:08:29" v="2"/>
      <pc:docMkLst>
        <pc:docMk/>
      </pc:docMkLst>
      <pc:sldChg chg="new">
        <pc:chgData name="MAYANK CHANDAK" userId="S::mchandak@iitg.ac.in::89e5ebd7-cc42-45db-9e69-86f4cb65822e" providerId="AD" clId="Web-{5A446A0E-6F4C-370B-D660-3CF0E4BA1399}" dt="2021-11-12T18:08:28.594" v="0"/>
        <pc:sldMkLst>
          <pc:docMk/>
          <pc:sldMk cId="2719854220" sldId="266"/>
        </pc:sldMkLst>
      </pc:sldChg>
      <pc:sldChg chg="new">
        <pc:chgData name="MAYANK CHANDAK" userId="S::mchandak@iitg.ac.in::89e5ebd7-cc42-45db-9e69-86f4cb65822e" providerId="AD" clId="Web-{5A446A0E-6F4C-370B-D660-3CF0E4BA1399}" dt="2021-11-12T18:08:28.782" v="1"/>
        <pc:sldMkLst>
          <pc:docMk/>
          <pc:sldMk cId="375960990" sldId="267"/>
        </pc:sldMkLst>
      </pc:sldChg>
      <pc:sldChg chg="new">
        <pc:chgData name="MAYANK CHANDAK" userId="S::mchandak@iitg.ac.in::89e5ebd7-cc42-45db-9e69-86f4cb65822e" providerId="AD" clId="Web-{5A446A0E-6F4C-370B-D660-3CF0E4BA1399}" dt="2021-11-12T18:08:29" v="2"/>
        <pc:sldMkLst>
          <pc:docMk/>
          <pc:sldMk cId="3244075773" sldId="268"/>
        </pc:sldMkLst>
      </pc:sldChg>
    </pc:docChg>
  </pc:docChgLst>
  <pc:docChgLst>
    <pc:chgData name="MAYANK CHANDAK" userId="S::mchandak@iitg.ac.in::89e5ebd7-cc42-45db-9e69-86f4cb65822e" providerId="AD" clId="Web-{0C3612EE-5B11-3B89-7011-F5BBF9C685E8}"/>
    <pc:docChg chg="addSld delSld modSld sldOrd">
      <pc:chgData name="MAYANK CHANDAK" userId="S::mchandak@iitg.ac.in::89e5ebd7-cc42-45db-9e69-86f4cb65822e" providerId="AD" clId="Web-{0C3612EE-5B11-3B89-7011-F5BBF9C685E8}" dt="2021-11-13T21:55:29.350" v="655" actId="20577"/>
      <pc:docMkLst>
        <pc:docMk/>
      </pc:docMkLst>
      <pc:sldChg chg="modSp">
        <pc:chgData name="MAYANK CHANDAK" userId="S::mchandak@iitg.ac.in::89e5ebd7-cc42-45db-9e69-86f4cb65822e" providerId="AD" clId="Web-{0C3612EE-5B11-3B89-7011-F5BBF9C685E8}" dt="2021-11-13T21:55:29.350" v="655" actId="20577"/>
        <pc:sldMkLst>
          <pc:docMk/>
          <pc:sldMk cId="4017704531" sldId="273"/>
        </pc:sldMkLst>
        <pc:spChg chg="mod">
          <ac:chgData name="MAYANK CHANDAK" userId="S::mchandak@iitg.ac.in::89e5ebd7-cc42-45db-9e69-86f4cb65822e" providerId="AD" clId="Web-{0C3612EE-5B11-3B89-7011-F5BBF9C685E8}" dt="2021-11-13T21:55:29.350" v="655" actId="20577"/>
          <ac:spMkLst>
            <pc:docMk/>
            <pc:sldMk cId="4017704531" sldId="273"/>
            <ac:spMk id="3" creationId="{85566F7B-1313-455D-8028-AC80AF9B6BB9}"/>
          </ac:spMkLst>
        </pc:spChg>
      </pc:sldChg>
      <pc:sldChg chg="modSp">
        <pc:chgData name="MAYANK CHANDAK" userId="S::mchandak@iitg.ac.in::89e5ebd7-cc42-45db-9e69-86f4cb65822e" providerId="AD" clId="Web-{0C3612EE-5B11-3B89-7011-F5BBF9C685E8}" dt="2021-11-13T21:43:30.841" v="650" actId="20577"/>
        <pc:sldMkLst>
          <pc:docMk/>
          <pc:sldMk cId="3474221548" sldId="275"/>
        </pc:sldMkLst>
        <pc:spChg chg="mod">
          <ac:chgData name="MAYANK CHANDAK" userId="S::mchandak@iitg.ac.in::89e5ebd7-cc42-45db-9e69-86f4cb65822e" providerId="AD" clId="Web-{0C3612EE-5B11-3B89-7011-F5BBF9C685E8}" dt="2021-11-13T21:43:30.841" v="650" actId="20577"/>
          <ac:spMkLst>
            <pc:docMk/>
            <pc:sldMk cId="3474221548" sldId="275"/>
            <ac:spMk id="3" creationId="{0B856862-6CC8-4255-B82E-0737D0BD4843}"/>
          </ac:spMkLst>
        </pc:spChg>
      </pc:sldChg>
      <pc:sldChg chg="delSp modSp">
        <pc:chgData name="MAYANK CHANDAK" userId="S::mchandak@iitg.ac.in::89e5ebd7-cc42-45db-9e69-86f4cb65822e" providerId="AD" clId="Web-{0C3612EE-5B11-3B89-7011-F5BBF9C685E8}" dt="2021-11-13T21:25:06.393" v="592" actId="1076"/>
        <pc:sldMkLst>
          <pc:docMk/>
          <pc:sldMk cId="2010888081" sldId="276"/>
        </pc:sldMkLst>
        <pc:spChg chg="del">
          <ac:chgData name="MAYANK CHANDAK" userId="S::mchandak@iitg.ac.in::89e5ebd7-cc42-45db-9e69-86f4cb65822e" providerId="AD" clId="Web-{0C3612EE-5B11-3B89-7011-F5BBF9C685E8}" dt="2021-11-13T21:25:01.221" v="591"/>
          <ac:spMkLst>
            <pc:docMk/>
            <pc:sldMk cId="2010888081" sldId="276"/>
            <ac:spMk id="2" creationId="{6AEE43E0-4D05-4060-9E1B-464A250AE0E9}"/>
          </ac:spMkLst>
        </pc:spChg>
        <pc:spChg chg="mod">
          <ac:chgData name="MAYANK CHANDAK" userId="S::mchandak@iitg.ac.in::89e5ebd7-cc42-45db-9e69-86f4cb65822e" providerId="AD" clId="Web-{0C3612EE-5B11-3B89-7011-F5BBF9C685E8}" dt="2021-11-13T21:25:06.393" v="592" actId="1076"/>
          <ac:spMkLst>
            <pc:docMk/>
            <pc:sldMk cId="2010888081" sldId="276"/>
            <ac:spMk id="3" creationId="{76AB0D08-12CA-48E9-A5FA-A95AD4E4141D}"/>
          </ac:spMkLst>
        </pc:spChg>
      </pc:sldChg>
      <pc:sldChg chg="del">
        <pc:chgData name="MAYANK CHANDAK" userId="S::mchandak@iitg.ac.in::89e5ebd7-cc42-45db-9e69-86f4cb65822e" providerId="AD" clId="Web-{0C3612EE-5B11-3B89-7011-F5BBF9C685E8}" dt="2021-11-13T20:26:49.220" v="420"/>
        <pc:sldMkLst>
          <pc:docMk/>
          <pc:sldMk cId="3680989337" sldId="277"/>
        </pc:sldMkLst>
      </pc:sldChg>
      <pc:sldChg chg="modSp">
        <pc:chgData name="MAYANK CHANDAK" userId="S::mchandak@iitg.ac.in::89e5ebd7-cc42-45db-9e69-86f4cb65822e" providerId="AD" clId="Web-{0C3612EE-5B11-3B89-7011-F5BBF9C685E8}" dt="2021-11-13T20:25:20.764" v="388" actId="20577"/>
        <pc:sldMkLst>
          <pc:docMk/>
          <pc:sldMk cId="3217653799" sldId="278"/>
        </pc:sldMkLst>
        <pc:spChg chg="mod">
          <ac:chgData name="MAYANK CHANDAK" userId="S::mchandak@iitg.ac.in::89e5ebd7-cc42-45db-9e69-86f4cb65822e" providerId="AD" clId="Web-{0C3612EE-5B11-3B89-7011-F5BBF9C685E8}" dt="2021-11-13T20:25:01.482" v="384" actId="20577"/>
          <ac:spMkLst>
            <pc:docMk/>
            <pc:sldMk cId="3217653799" sldId="278"/>
            <ac:spMk id="2" creationId="{08508932-5B27-4C1E-A3C2-61600B13FCAD}"/>
          </ac:spMkLst>
        </pc:spChg>
        <pc:spChg chg="mod">
          <ac:chgData name="MAYANK CHANDAK" userId="S::mchandak@iitg.ac.in::89e5ebd7-cc42-45db-9e69-86f4cb65822e" providerId="AD" clId="Web-{0C3612EE-5B11-3B89-7011-F5BBF9C685E8}" dt="2021-11-13T20:25:20.764" v="388" actId="20577"/>
          <ac:spMkLst>
            <pc:docMk/>
            <pc:sldMk cId="3217653799" sldId="278"/>
            <ac:spMk id="3" creationId="{B3B0A4B3-3CE2-41D8-B746-F1193D236772}"/>
          </ac:spMkLst>
        </pc:spChg>
      </pc:sldChg>
      <pc:sldChg chg="delSp modSp del">
        <pc:chgData name="MAYANK CHANDAK" userId="S::mchandak@iitg.ac.in::89e5ebd7-cc42-45db-9e69-86f4cb65822e" providerId="AD" clId="Web-{0C3612EE-5B11-3B89-7011-F5BBF9C685E8}" dt="2021-11-13T20:15:51.795" v="7"/>
        <pc:sldMkLst>
          <pc:docMk/>
          <pc:sldMk cId="3657553567" sldId="279"/>
        </pc:sldMkLst>
        <pc:spChg chg="del">
          <ac:chgData name="MAYANK CHANDAK" userId="S::mchandak@iitg.ac.in::89e5ebd7-cc42-45db-9e69-86f4cb65822e" providerId="AD" clId="Web-{0C3612EE-5B11-3B89-7011-F5BBF9C685E8}" dt="2021-11-13T20:15:38.076" v="1"/>
          <ac:spMkLst>
            <pc:docMk/>
            <pc:sldMk cId="3657553567" sldId="279"/>
            <ac:spMk id="2" creationId="{8098974C-0752-4A85-A56C-3B97EAD7F1BB}"/>
          </ac:spMkLst>
        </pc:spChg>
        <pc:spChg chg="mod">
          <ac:chgData name="MAYANK CHANDAK" userId="S::mchandak@iitg.ac.in::89e5ebd7-cc42-45db-9e69-86f4cb65822e" providerId="AD" clId="Web-{0C3612EE-5B11-3B89-7011-F5BBF9C685E8}" dt="2021-11-13T20:15:44.592" v="2" actId="20577"/>
          <ac:spMkLst>
            <pc:docMk/>
            <pc:sldMk cId="3657553567" sldId="279"/>
            <ac:spMk id="3" creationId="{E59EFFAA-DBAD-4510-B7FA-F7DDDD05294C}"/>
          </ac:spMkLst>
        </pc:spChg>
      </pc:sldChg>
      <pc:sldChg chg="modSp">
        <pc:chgData name="MAYANK CHANDAK" userId="S::mchandak@iitg.ac.in::89e5ebd7-cc42-45db-9e69-86f4cb65822e" providerId="AD" clId="Web-{0C3612EE-5B11-3B89-7011-F5BBF9C685E8}" dt="2021-11-13T21:04:09.056" v="590" actId="20577"/>
        <pc:sldMkLst>
          <pc:docMk/>
          <pc:sldMk cId="2323986522" sldId="289"/>
        </pc:sldMkLst>
        <pc:spChg chg="mod">
          <ac:chgData name="MAYANK CHANDAK" userId="S::mchandak@iitg.ac.in::89e5ebd7-cc42-45db-9e69-86f4cb65822e" providerId="AD" clId="Web-{0C3612EE-5B11-3B89-7011-F5BBF9C685E8}" dt="2021-11-13T21:04:09.056" v="590" actId="20577"/>
          <ac:spMkLst>
            <pc:docMk/>
            <pc:sldMk cId="2323986522" sldId="289"/>
            <ac:spMk id="3" creationId="{B44CF12B-2B62-4793-BF63-EB16D40BDD0A}"/>
          </ac:spMkLst>
        </pc:spChg>
      </pc:sldChg>
      <pc:sldChg chg="delSp modSp">
        <pc:chgData name="MAYANK CHANDAK" userId="S::mchandak@iitg.ac.in::89e5ebd7-cc42-45db-9e69-86f4cb65822e" providerId="AD" clId="Web-{0C3612EE-5B11-3B89-7011-F5BBF9C685E8}" dt="2021-11-13T20:27:44.456" v="423" actId="20577"/>
        <pc:sldMkLst>
          <pc:docMk/>
          <pc:sldMk cId="3456510425" sldId="290"/>
        </pc:sldMkLst>
        <pc:spChg chg="mod">
          <ac:chgData name="MAYANK CHANDAK" userId="S::mchandak@iitg.ac.in::89e5ebd7-cc42-45db-9e69-86f4cb65822e" providerId="AD" clId="Web-{0C3612EE-5B11-3B89-7011-F5BBF9C685E8}" dt="2021-11-13T20:27:44.456" v="423" actId="20577"/>
          <ac:spMkLst>
            <pc:docMk/>
            <pc:sldMk cId="3456510425" sldId="290"/>
            <ac:spMk id="3" creationId="{8B045DF6-D166-4955-9925-633203348E08}"/>
          </ac:spMkLst>
        </pc:spChg>
        <pc:spChg chg="del">
          <ac:chgData name="MAYANK CHANDAK" userId="S::mchandak@iitg.ac.in::89e5ebd7-cc42-45db-9e69-86f4cb65822e" providerId="AD" clId="Web-{0C3612EE-5B11-3B89-7011-F5BBF9C685E8}" dt="2021-11-13T20:27:39.159" v="421"/>
          <ac:spMkLst>
            <pc:docMk/>
            <pc:sldMk cId="3456510425" sldId="290"/>
            <ac:spMk id="4" creationId="{BFBAE604-A1D9-4BFE-BF87-438F37FC59CF}"/>
          </ac:spMkLst>
        </pc:spChg>
      </pc:sldChg>
      <pc:sldChg chg="modSp">
        <pc:chgData name="MAYANK CHANDAK" userId="S::mchandak@iitg.ac.in::89e5ebd7-cc42-45db-9e69-86f4cb65822e" providerId="AD" clId="Web-{0C3612EE-5B11-3B89-7011-F5BBF9C685E8}" dt="2021-11-13T21:45:07.531" v="652" actId="20577"/>
        <pc:sldMkLst>
          <pc:docMk/>
          <pc:sldMk cId="1229387831" sldId="294"/>
        </pc:sldMkLst>
        <pc:spChg chg="mod">
          <ac:chgData name="MAYANK CHANDAK" userId="S::mchandak@iitg.ac.in::89e5ebd7-cc42-45db-9e69-86f4cb65822e" providerId="AD" clId="Web-{0C3612EE-5B11-3B89-7011-F5BBF9C685E8}" dt="2021-11-13T21:45:07.531" v="652" actId="20577"/>
          <ac:spMkLst>
            <pc:docMk/>
            <pc:sldMk cId="1229387831" sldId="294"/>
            <ac:spMk id="3" creationId="{5DD8C095-E393-47C0-9DFF-5C87A40E4A3C}"/>
          </ac:spMkLst>
        </pc:spChg>
      </pc:sldChg>
      <pc:sldChg chg="ord">
        <pc:chgData name="MAYANK CHANDAK" userId="S::mchandak@iitg.ac.in::89e5ebd7-cc42-45db-9e69-86f4cb65822e" providerId="AD" clId="Web-{0C3612EE-5B11-3B89-7011-F5BBF9C685E8}" dt="2021-11-13T20:15:28.247" v="0"/>
        <pc:sldMkLst>
          <pc:docMk/>
          <pc:sldMk cId="4169190507" sldId="296"/>
        </pc:sldMkLst>
      </pc:sldChg>
      <pc:sldChg chg="modSp add ord replId">
        <pc:chgData name="MAYANK CHANDAK" userId="S::mchandak@iitg.ac.in::89e5ebd7-cc42-45db-9e69-86f4cb65822e" providerId="AD" clId="Web-{0C3612EE-5B11-3B89-7011-F5BBF9C685E8}" dt="2021-11-13T20:26:45.891" v="419" actId="20577"/>
        <pc:sldMkLst>
          <pc:docMk/>
          <pc:sldMk cId="4200992586" sldId="297"/>
        </pc:sldMkLst>
        <pc:spChg chg="mod">
          <ac:chgData name="MAYANK CHANDAK" userId="S::mchandak@iitg.ac.in::89e5ebd7-cc42-45db-9e69-86f4cb65822e" providerId="AD" clId="Web-{0C3612EE-5B11-3B89-7011-F5BBF9C685E8}" dt="2021-11-13T20:18:18.361" v="42" actId="20577"/>
          <ac:spMkLst>
            <pc:docMk/>
            <pc:sldMk cId="4200992586" sldId="297"/>
            <ac:spMk id="2" creationId="{F804D21F-09F8-48DF-A224-71F67A69B988}"/>
          </ac:spMkLst>
        </pc:spChg>
        <pc:spChg chg="mod">
          <ac:chgData name="MAYANK CHANDAK" userId="S::mchandak@iitg.ac.in::89e5ebd7-cc42-45db-9e69-86f4cb65822e" providerId="AD" clId="Web-{0C3612EE-5B11-3B89-7011-F5BBF9C685E8}" dt="2021-11-13T20:26:45.891" v="419" actId="20577"/>
          <ac:spMkLst>
            <pc:docMk/>
            <pc:sldMk cId="4200992586" sldId="297"/>
            <ac:spMk id="3" creationId="{751958A1-2B41-4DE6-937A-325D4B42A453}"/>
          </ac:spMkLst>
        </pc:spChg>
        <pc:graphicFrameChg chg="mod modGraphic">
          <ac:chgData name="MAYANK CHANDAK" userId="S::mchandak@iitg.ac.in::89e5ebd7-cc42-45db-9e69-86f4cb65822e" providerId="AD" clId="Web-{0C3612EE-5B11-3B89-7011-F5BBF9C685E8}" dt="2021-11-13T20:24:16.027" v="372"/>
          <ac:graphicFrameMkLst>
            <pc:docMk/>
            <pc:sldMk cId="4200992586" sldId="297"/>
            <ac:graphicFrameMk id="4" creationId="{CF1AD845-E7F2-4FCB-8ACF-2AD20361E6CA}"/>
          </ac:graphicFrameMkLst>
        </pc:graphicFrameChg>
      </pc:sldChg>
    </pc:docChg>
  </pc:docChgLst>
  <pc:docChgLst>
    <pc:chgData name="KARAN RAJ SHARMA" userId="S::karan.raj@iitg.ac.in::1dab4812-f901-4350-92d7-41290783d672" providerId="AD" clId="Web-{6CCA0010-5275-048E-0CB8-3625E5441445}"/>
    <pc:docChg chg="addSld delSld modSld">
      <pc:chgData name="KARAN RAJ SHARMA" userId="S::karan.raj@iitg.ac.in::1dab4812-f901-4350-92d7-41290783d672" providerId="AD" clId="Web-{6CCA0010-5275-048E-0CB8-3625E5441445}" dt="2021-11-14T22:58:01.384" v="1047" actId="1076"/>
      <pc:docMkLst>
        <pc:docMk/>
      </pc:docMkLst>
      <pc:sldChg chg="modSp modNotes">
        <pc:chgData name="KARAN RAJ SHARMA" userId="S::karan.raj@iitg.ac.in::1dab4812-f901-4350-92d7-41290783d672" providerId="AD" clId="Web-{6CCA0010-5275-048E-0CB8-3625E5441445}" dt="2021-11-14T21:30:03.827" v="534" actId="20577"/>
        <pc:sldMkLst>
          <pc:docMk/>
          <pc:sldMk cId="2905954379" sldId="257"/>
        </pc:sldMkLst>
        <pc:spChg chg="mod">
          <ac:chgData name="KARAN RAJ SHARMA" userId="S::karan.raj@iitg.ac.in::1dab4812-f901-4350-92d7-41290783d672" providerId="AD" clId="Web-{6CCA0010-5275-048E-0CB8-3625E5441445}" dt="2021-11-14T21:30:03.827" v="534" actId="20577"/>
          <ac:spMkLst>
            <pc:docMk/>
            <pc:sldMk cId="2905954379" sldId="257"/>
            <ac:spMk id="3" creationId="{A4810911-5492-463A-B8AC-ABE46A85F106}"/>
          </ac:spMkLst>
        </pc:spChg>
      </pc:sldChg>
      <pc:sldChg chg="del mod modShow">
        <pc:chgData name="KARAN RAJ SHARMA" userId="S::karan.raj@iitg.ac.in::1dab4812-f901-4350-92d7-41290783d672" providerId="AD" clId="Web-{6CCA0010-5275-048E-0CB8-3625E5441445}" dt="2021-11-14T20:54:18.801" v="55"/>
        <pc:sldMkLst>
          <pc:docMk/>
          <pc:sldMk cId="4161054843" sldId="258"/>
        </pc:sldMkLst>
      </pc:sldChg>
      <pc:sldChg chg="addSp delSp modSp mod setBg modNotes">
        <pc:chgData name="KARAN RAJ SHARMA" userId="S::karan.raj@iitg.ac.in::1dab4812-f901-4350-92d7-41290783d672" providerId="AD" clId="Web-{6CCA0010-5275-048E-0CB8-3625E5441445}" dt="2021-11-14T21:24:38.909" v="470" actId="1076"/>
        <pc:sldMkLst>
          <pc:docMk/>
          <pc:sldMk cId="772304511" sldId="263"/>
        </pc:sldMkLst>
        <pc:spChg chg="mod">
          <ac:chgData name="KARAN RAJ SHARMA" userId="S::karan.raj@iitg.ac.in::1dab4812-f901-4350-92d7-41290783d672" providerId="AD" clId="Web-{6CCA0010-5275-048E-0CB8-3625E5441445}" dt="2021-11-14T21:23:23.829" v="466"/>
          <ac:spMkLst>
            <pc:docMk/>
            <pc:sldMk cId="772304511" sldId="263"/>
            <ac:spMk id="2" creationId="{80EA532D-F518-44FB-A17A-C0A7433A4D8A}"/>
          </ac:spMkLst>
        </pc:spChg>
        <pc:spChg chg="del mod">
          <ac:chgData name="KARAN RAJ SHARMA" userId="S::karan.raj@iitg.ac.in::1dab4812-f901-4350-92d7-41290783d672" providerId="AD" clId="Web-{6CCA0010-5275-048E-0CB8-3625E5441445}" dt="2021-11-14T21:23:15.250" v="465"/>
          <ac:spMkLst>
            <pc:docMk/>
            <pc:sldMk cId="772304511" sldId="263"/>
            <ac:spMk id="3" creationId="{5293E757-10EB-4BA7-962B-5BD15D4BB7C7}"/>
          </ac:spMkLst>
        </pc:spChg>
        <pc:graphicFrameChg chg="add mod ord modGraphic">
          <ac:chgData name="KARAN RAJ SHARMA" userId="S::karan.raj@iitg.ac.in::1dab4812-f901-4350-92d7-41290783d672" providerId="AD" clId="Web-{6CCA0010-5275-048E-0CB8-3625E5441445}" dt="2021-11-14T21:24:38.909" v="470" actId="1076"/>
          <ac:graphicFrameMkLst>
            <pc:docMk/>
            <pc:sldMk cId="772304511" sldId="263"/>
            <ac:graphicFrameMk id="5" creationId="{77735D51-6924-4BA2-866E-D43E212666FA}"/>
          </ac:graphicFrameMkLst>
        </pc:graphicFrameChg>
      </pc:sldChg>
      <pc:sldChg chg="modSp del modNotes">
        <pc:chgData name="KARAN RAJ SHARMA" userId="S::karan.raj@iitg.ac.in::1dab4812-f901-4350-92d7-41290783d672" providerId="AD" clId="Web-{6CCA0010-5275-048E-0CB8-3625E5441445}" dt="2021-11-14T21:14:11.242" v="253"/>
        <pc:sldMkLst>
          <pc:docMk/>
          <pc:sldMk cId="2655817768" sldId="264"/>
        </pc:sldMkLst>
        <pc:spChg chg="mod">
          <ac:chgData name="KARAN RAJ SHARMA" userId="S::karan.raj@iitg.ac.in::1dab4812-f901-4350-92d7-41290783d672" providerId="AD" clId="Web-{6CCA0010-5275-048E-0CB8-3625E5441445}" dt="2021-11-14T21:11:35.159" v="211" actId="20577"/>
          <ac:spMkLst>
            <pc:docMk/>
            <pc:sldMk cId="2655817768" sldId="264"/>
            <ac:spMk id="3" creationId="{EE3118DE-2695-4954-8E9F-5DA941F955A7}"/>
          </ac:spMkLst>
        </pc:spChg>
      </pc:sldChg>
      <pc:sldChg chg="modSp">
        <pc:chgData name="KARAN RAJ SHARMA" userId="S::karan.raj@iitg.ac.in::1dab4812-f901-4350-92d7-41290783d672" providerId="AD" clId="Web-{6CCA0010-5275-048E-0CB8-3625E5441445}" dt="2021-11-14T21:32:20.721" v="543" actId="1076"/>
        <pc:sldMkLst>
          <pc:docMk/>
          <pc:sldMk cId="426223306" sldId="271"/>
        </pc:sldMkLst>
        <pc:spChg chg="mod">
          <ac:chgData name="KARAN RAJ SHARMA" userId="S::karan.raj@iitg.ac.in::1dab4812-f901-4350-92d7-41290783d672" providerId="AD" clId="Web-{6CCA0010-5275-048E-0CB8-3625E5441445}" dt="2021-11-14T21:32:20.721" v="543" actId="1076"/>
          <ac:spMkLst>
            <pc:docMk/>
            <pc:sldMk cId="426223306" sldId="271"/>
            <ac:spMk id="3" creationId="{59418BFF-A588-49E2-A434-6BF6D0FB08FB}"/>
          </ac:spMkLst>
        </pc:spChg>
      </pc:sldChg>
      <pc:sldChg chg="modSp modNotes">
        <pc:chgData name="KARAN RAJ SHARMA" userId="S::karan.raj@iitg.ac.in::1dab4812-f901-4350-92d7-41290783d672" providerId="AD" clId="Web-{6CCA0010-5275-048E-0CB8-3625E5441445}" dt="2021-11-14T22:21:38.367" v="791" actId="20577"/>
        <pc:sldMkLst>
          <pc:docMk/>
          <pc:sldMk cId="2926333140" sldId="291"/>
        </pc:sldMkLst>
        <pc:spChg chg="mod">
          <ac:chgData name="KARAN RAJ SHARMA" userId="S::karan.raj@iitg.ac.in::1dab4812-f901-4350-92d7-41290783d672" providerId="AD" clId="Web-{6CCA0010-5275-048E-0CB8-3625E5441445}" dt="2021-11-14T22:21:38.367" v="791" actId="20577"/>
          <ac:spMkLst>
            <pc:docMk/>
            <pc:sldMk cId="2926333140" sldId="291"/>
            <ac:spMk id="3" creationId="{F772146B-70C8-4B8A-B55A-BF399CDF7FC9}"/>
          </ac:spMkLst>
        </pc:spChg>
      </pc:sldChg>
      <pc:sldChg chg="modSp">
        <pc:chgData name="KARAN RAJ SHARMA" userId="S::karan.raj@iitg.ac.in::1dab4812-f901-4350-92d7-41290783d672" providerId="AD" clId="Web-{6CCA0010-5275-048E-0CB8-3625E5441445}" dt="2021-11-14T22:58:01.384" v="1047" actId="1076"/>
        <pc:sldMkLst>
          <pc:docMk/>
          <pc:sldMk cId="1756730021" sldId="293"/>
        </pc:sldMkLst>
        <pc:spChg chg="mod">
          <ac:chgData name="KARAN RAJ SHARMA" userId="S::karan.raj@iitg.ac.in::1dab4812-f901-4350-92d7-41290783d672" providerId="AD" clId="Web-{6CCA0010-5275-048E-0CB8-3625E5441445}" dt="2021-11-14T22:58:01.384" v="1047" actId="1076"/>
          <ac:spMkLst>
            <pc:docMk/>
            <pc:sldMk cId="1756730021" sldId="293"/>
            <ac:spMk id="3" creationId="{E1B13EAB-A834-4F50-9489-07E212B3A974}"/>
          </ac:spMkLst>
        </pc:spChg>
      </pc:sldChg>
      <pc:sldChg chg="modSp del">
        <pc:chgData name="KARAN RAJ SHARMA" userId="S::karan.raj@iitg.ac.in::1dab4812-f901-4350-92d7-41290783d672" providerId="AD" clId="Web-{6CCA0010-5275-048E-0CB8-3625E5441445}" dt="2021-11-14T22:57:23.274" v="1044"/>
        <pc:sldMkLst>
          <pc:docMk/>
          <pc:sldMk cId="1229387831" sldId="294"/>
        </pc:sldMkLst>
        <pc:spChg chg="mod">
          <ac:chgData name="KARAN RAJ SHARMA" userId="S::karan.raj@iitg.ac.in::1dab4812-f901-4350-92d7-41290783d672" providerId="AD" clId="Web-{6CCA0010-5275-048E-0CB8-3625E5441445}" dt="2021-11-14T22:20:00.364" v="764" actId="20577"/>
          <ac:spMkLst>
            <pc:docMk/>
            <pc:sldMk cId="1229387831" sldId="294"/>
            <ac:spMk id="2" creationId="{AAE5BE92-CE0B-4B92-AEBB-D0A322427767}"/>
          </ac:spMkLst>
        </pc:spChg>
        <pc:spChg chg="mod">
          <ac:chgData name="KARAN RAJ SHARMA" userId="S::karan.raj@iitg.ac.in::1dab4812-f901-4350-92d7-41290783d672" providerId="AD" clId="Web-{6CCA0010-5275-048E-0CB8-3625E5441445}" dt="2021-11-14T22:56:53.664" v="1039" actId="20577"/>
          <ac:spMkLst>
            <pc:docMk/>
            <pc:sldMk cId="1229387831" sldId="294"/>
            <ac:spMk id="3" creationId="{5DD8C095-E393-47C0-9DFF-5C87A40E4A3C}"/>
          </ac:spMkLst>
        </pc:spChg>
      </pc:sldChg>
      <pc:sldChg chg="modSp modNotes">
        <pc:chgData name="KARAN RAJ SHARMA" userId="S::karan.raj@iitg.ac.in::1dab4812-f901-4350-92d7-41290783d672" providerId="AD" clId="Web-{6CCA0010-5275-048E-0CB8-3625E5441445}" dt="2021-11-14T22:12:11.502" v="752"/>
        <pc:sldMkLst>
          <pc:docMk/>
          <pc:sldMk cId="3102215793" sldId="298"/>
        </pc:sldMkLst>
        <pc:spChg chg="mod">
          <ac:chgData name="KARAN RAJ SHARMA" userId="S::karan.raj@iitg.ac.in::1dab4812-f901-4350-92d7-41290783d672" providerId="AD" clId="Web-{6CCA0010-5275-048E-0CB8-3625E5441445}" dt="2021-11-14T22:08:42.230" v="740" actId="20577"/>
          <ac:spMkLst>
            <pc:docMk/>
            <pc:sldMk cId="3102215793" sldId="298"/>
            <ac:spMk id="3" creationId="{4BCDF53D-CC1B-40FD-BBFC-F55BE5CE0D96}"/>
          </ac:spMkLst>
        </pc:spChg>
      </pc:sldChg>
      <pc:sldChg chg="modSp">
        <pc:chgData name="KARAN RAJ SHARMA" userId="S::karan.raj@iitg.ac.in::1dab4812-f901-4350-92d7-41290783d672" providerId="AD" clId="Web-{6CCA0010-5275-048E-0CB8-3625E5441445}" dt="2021-11-14T21:33:06.395" v="545" actId="20577"/>
        <pc:sldMkLst>
          <pc:docMk/>
          <pc:sldMk cId="1783999056" sldId="302"/>
        </pc:sldMkLst>
        <pc:spChg chg="mod">
          <ac:chgData name="KARAN RAJ SHARMA" userId="S::karan.raj@iitg.ac.in::1dab4812-f901-4350-92d7-41290783d672" providerId="AD" clId="Web-{6CCA0010-5275-048E-0CB8-3625E5441445}" dt="2021-11-14T21:33:06.395" v="545" actId="20577"/>
          <ac:spMkLst>
            <pc:docMk/>
            <pc:sldMk cId="1783999056" sldId="302"/>
            <ac:spMk id="3" creationId="{B1DA9645-A476-4558-9087-E09F36AB3292}"/>
          </ac:spMkLst>
        </pc:spChg>
      </pc:sldChg>
      <pc:sldChg chg="modSp">
        <pc:chgData name="KARAN RAJ SHARMA" userId="S::karan.raj@iitg.ac.in::1dab4812-f901-4350-92d7-41290783d672" providerId="AD" clId="Web-{6CCA0010-5275-048E-0CB8-3625E5441445}" dt="2021-11-14T21:33:49.958" v="573" actId="20577"/>
        <pc:sldMkLst>
          <pc:docMk/>
          <pc:sldMk cId="4292649691" sldId="303"/>
        </pc:sldMkLst>
        <pc:spChg chg="mod">
          <ac:chgData name="KARAN RAJ SHARMA" userId="S::karan.raj@iitg.ac.in::1dab4812-f901-4350-92d7-41290783d672" providerId="AD" clId="Web-{6CCA0010-5275-048E-0CB8-3625E5441445}" dt="2021-11-14T21:33:49.958" v="573" actId="20577"/>
          <ac:spMkLst>
            <pc:docMk/>
            <pc:sldMk cId="4292649691" sldId="303"/>
            <ac:spMk id="3" creationId="{03020419-5801-4330-8AAE-D5D63E76EA51}"/>
          </ac:spMkLst>
        </pc:spChg>
      </pc:sldChg>
      <pc:sldChg chg="addSp delSp modSp new del">
        <pc:chgData name="KARAN RAJ SHARMA" userId="S::karan.raj@iitg.ac.in::1dab4812-f901-4350-92d7-41290783d672" providerId="AD" clId="Web-{6CCA0010-5275-048E-0CB8-3625E5441445}" dt="2021-11-14T21:23:37.376" v="467"/>
        <pc:sldMkLst>
          <pc:docMk/>
          <pc:sldMk cId="1340170561" sldId="306"/>
        </pc:sldMkLst>
        <pc:spChg chg="del">
          <ac:chgData name="KARAN RAJ SHARMA" userId="S::karan.raj@iitg.ac.in::1dab4812-f901-4350-92d7-41290783d672" providerId="AD" clId="Web-{6CCA0010-5275-048E-0CB8-3625E5441445}" dt="2021-11-14T21:15:05.494" v="259"/>
          <ac:spMkLst>
            <pc:docMk/>
            <pc:sldMk cId="1340170561" sldId="306"/>
            <ac:spMk id="3" creationId="{3AD360AC-7884-4A7E-9018-1285B9EFF03B}"/>
          </ac:spMkLst>
        </pc:spChg>
        <pc:graphicFrameChg chg="add mod ord modGraphic">
          <ac:chgData name="KARAN RAJ SHARMA" userId="S::karan.raj@iitg.ac.in::1dab4812-f901-4350-92d7-41290783d672" providerId="AD" clId="Web-{6CCA0010-5275-048E-0CB8-3625E5441445}" dt="2021-11-14T21:23:08.620" v="462"/>
          <ac:graphicFrameMkLst>
            <pc:docMk/>
            <pc:sldMk cId="1340170561" sldId="306"/>
            <ac:graphicFrameMk id="4" creationId="{F62B9078-DB5E-467C-840D-335E80F48952}"/>
          </ac:graphicFrameMkLst>
        </pc:graphicFrameChg>
      </pc:sldChg>
      <pc:sldChg chg="add del replId">
        <pc:chgData name="KARAN RAJ SHARMA" userId="S::karan.raj@iitg.ac.in::1dab4812-f901-4350-92d7-41290783d672" providerId="AD" clId="Web-{6CCA0010-5275-048E-0CB8-3625E5441445}" dt="2021-11-14T22:57:26.649" v="1045"/>
        <pc:sldMkLst>
          <pc:docMk/>
          <pc:sldMk cId="3253977835" sldId="311"/>
        </pc:sldMkLst>
      </pc:sldChg>
    </pc:docChg>
  </pc:docChgLst>
  <pc:docChgLst>
    <pc:chgData name="SHREY VERMA" userId="S::v.shrey@iitg.ac.in::a8ef8e73-d330-4701-9045-a78ed90d5ed2" providerId="AD" clId="Web-{80681E55-24B0-5792-9BF5-583BB1747A61}"/>
    <pc:docChg chg="modSld">
      <pc:chgData name="SHREY VERMA" userId="S::v.shrey@iitg.ac.in::a8ef8e73-d330-4701-9045-a78ed90d5ed2" providerId="AD" clId="Web-{80681E55-24B0-5792-9BF5-583BB1747A61}" dt="2021-11-15T15:53:49.932" v="390"/>
      <pc:docMkLst>
        <pc:docMk/>
      </pc:docMkLst>
      <pc:sldChg chg="modNotes">
        <pc:chgData name="SHREY VERMA" userId="S::v.shrey@iitg.ac.in::a8ef8e73-d330-4701-9045-a78ed90d5ed2" providerId="AD" clId="Web-{80681E55-24B0-5792-9BF5-583BB1747A61}" dt="2021-11-15T15:53:49.932" v="390"/>
        <pc:sldMkLst>
          <pc:docMk/>
          <pc:sldMk cId="1813390504" sldId="265"/>
        </pc:sldMkLst>
      </pc:sldChg>
      <pc:sldChg chg="modNotes">
        <pc:chgData name="SHREY VERMA" userId="S::v.shrey@iitg.ac.in::a8ef8e73-d330-4701-9045-a78ed90d5ed2" providerId="AD" clId="Web-{80681E55-24B0-5792-9BF5-583BB1747A61}" dt="2021-11-15T15:51:13.820" v="328"/>
        <pc:sldMkLst>
          <pc:docMk/>
          <pc:sldMk cId="4069827158" sldId="307"/>
        </pc:sldMkLst>
      </pc:sldChg>
      <pc:sldChg chg="modNotes">
        <pc:chgData name="SHREY VERMA" userId="S::v.shrey@iitg.ac.in::a8ef8e73-d330-4701-9045-a78ed90d5ed2" providerId="AD" clId="Web-{80681E55-24B0-5792-9BF5-583BB1747A61}" dt="2021-11-15T15:47:16.674" v="309"/>
        <pc:sldMkLst>
          <pc:docMk/>
          <pc:sldMk cId="2068817960" sldId="310"/>
        </pc:sldMkLst>
      </pc:sldChg>
    </pc:docChg>
  </pc:docChgLst>
  <pc:docChgLst>
    <pc:chgData name="SHREY VERMA" userId="S::v.shrey@iitg.ac.in::a8ef8e73-d330-4701-9045-a78ed90d5ed2" providerId="AD" clId="Web-{6E6E59BA-CC4B-206B-098E-E0AB9EBE94AB}"/>
    <pc:docChg chg="addSld delSld modSld">
      <pc:chgData name="SHREY VERMA" userId="S::v.shrey@iitg.ac.in::a8ef8e73-d330-4701-9045-a78ed90d5ed2" providerId="AD" clId="Web-{6E6E59BA-CC4B-206B-098E-E0AB9EBE94AB}" dt="2021-11-13T21:57:40.099" v="396" actId="20577"/>
      <pc:docMkLst>
        <pc:docMk/>
      </pc:docMkLst>
      <pc:sldChg chg="modSp">
        <pc:chgData name="SHREY VERMA" userId="S::v.shrey@iitg.ac.in::a8ef8e73-d330-4701-9045-a78ed90d5ed2" providerId="AD" clId="Web-{6E6E59BA-CC4B-206B-098E-E0AB9EBE94AB}" dt="2021-11-13T21:57:40.099" v="396" actId="20577"/>
        <pc:sldMkLst>
          <pc:docMk/>
          <pc:sldMk cId="4161054843" sldId="258"/>
        </pc:sldMkLst>
        <pc:spChg chg="mod">
          <ac:chgData name="SHREY VERMA" userId="S::v.shrey@iitg.ac.in::a8ef8e73-d330-4701-9045-a78ed90d5ed2" providerId="AD" clId="Web-{6E6E59BA-CC4B-206B-098E-E0AB9EBE94AB}" dt="2021-11-13T21:57:40.099" v="396" actId="20577"/>
          <ac:spMkLst>
            <pc:docMk/>
            <pc:sldMk cId="4161054843" sldId="258"/>
            <ac:spMk id="3" creationId="{7267B1EF-DE69-4327-9F32-B98B5827F9DE}"/>
          </ac:spMkLst>
        </pc:spChg>
      </pc:sldChg>
      <pc:sldChg chg="addSp delSp modSp modNotes">
        <pc:chgData name="SHREY VERMA" userId="S::v.shrey@iitg.ac.in::a8ef8e73-d330-4701-9045-a78ed90d5ed2" providerId="AD" clId="Web-{6E6E59BA-CC4B-206B-098E-E0AB9EBE94AB}" dt="2021-11-13T21:54:44.593" v="310" actId="1076"/>
        <pc:sldMkLst>
          <pc:docMk/>
          <pc:sldMk cId="2630703250" sldId="259"/>
        </pc:sldMkLst>
        <pc:spChg chg="mod">
          <ac:chgData name="SHREY VERMA" userId="S::v.shrey@iitg.ac.in::a8ef8e73-d330-4701-9045-a78ed90d5ed2" providerId="AD" clId="Web-{6E6E59BA-CC4B-206B-098E-E0AB9EBE94AB}" dt="2021-11-13T21:54:34.718" v="304" actId="1076"/>
          <ac:spMkLst>
            <pc:docMk/>
            <pc:sldMk cId="2630703250" sldId="259"/>
            <ac:spMk id="2" creationId="{0FDF5192-F0F1-4BDD-B33D-1E25DCBFC9D1}"/>
          </ac:spMkLst>
        </pc:spChg>
        <pc:spChg chg="add mod">
          <ac:chgData name="SHREY VERMA" userId="S::v.shrey@iitg.ac.in::a8ef8e73-d330-4701-9045-a78ed90d5ed2" providerId="AD" clId="Web-{6E6E59BA-CC4B-206B-098E-E0AB9EBE94AB}" dt="2021-11-13T21:54:25.249" v="303" actId="20577"/>
          <ac:spMkLst>
            <pc:docMk/>
            <pc:sldMk cId="2630703250" sldId="259"/>
            <ac:spMk id="3" creationId="{E1193CA4-A8DC-4F48-A7C2-EA105569C5DB}"/>
          </ac:spMkLst>
        </pc:spChg>
        <pc:spChg chg="add del">
          <ac:chgData name="SHREY VERMA" userId="S::v.shrey@iitg.ac.in::a8ef8e73-d330-4701-9045-a78ed90d5ed2" providerId="AD" clId="Web-{6E6E59BA-CC4B-206B-098E-E0AB9EBE94AB}" dt="2021-11-13T20:44:34.996" v="143"/>
          <ac:spMkLst>
            <pc:docMk/>
            <pc:sldMk cId="2630703250" sldId="259"/>
            <ac:spMk id="9" creationId="{3A8EC506-B1DA-46A1-B44D-774E68468E13}"/>
          </ac:spMkLst>
        </pc:spChg>
        <pc:spChg chg="add del">
          <ac:chgData name="SHREY VERMA" userId="S::v.shrey@iitg.ac.in::a8ef8e73-d330-4701-9045-a78ed90d5ed2" providerId="AD" clId="Web-{6E6E59BA-CC4B-206B-098E-E0AB9EBE94AB}" dt="2021-11-13T20:44:34.996" v="143"/>
          <ac:spMkLst>
            <pc:docMk/>
            <pc:sldMk cId="2630703250" sldId="259"/>
            <ac:spMk id="10" creationId="{BFF30785-305E-45D7-984F-5AA93D3CA561}"/>
          </ac:spMkLst>
        </pc:spChg>
        <pc:spChg chg="add del">
          <ac:chgData name="SHREY VERMA" userId="S::v.shrey@iitg.ac.in::a8ef8e73-d330-4701-9045-a78ed90d5ed2" providerId="AD" clId="Web-{6E6E59BA-CC4B-206B-098E-E0AB9EBE94AB}" dt="2021-11-13T20:44:46.996" v="145"/>
          <ac:spMkLst>
            <pc:docMk/>
            <pc:sldMk cId="2630703250" sldId="259"/>
            <ac:spMk id="14" creationId="{3A8EC506-B1DA-46A1-B44D-774E68468E13}"/>
          </ac:spMkLst>
        </pc:spChg>
        <pc:spChg chg="add del">
          <ac:chgData name="SHREY VERMA" userId="S::v.shrey@iitg.ac.in::a8ef8e73-d330-4701-9045-a78ed90d5ed2" providerId="AD" clId="Web-{6E6E59BA-CC4B-206B-098E-E0AB9EBE94AB}" dt="2021-11-13T20:44:34.996" v="143"/>
          <ac:spMkLst>
            <pc:docMk/>
            <pc:sldMk cId="2630703250" sldId="259"/>
            <ac:spMk id="15" creationId="{070784CE-9DD4-4C2D-88B9-D219730A470F}"/>
          </ac:spMkLst>
        </pc:spChg>
        <pc:spChg chg="add del">
          <ac:chgData name="SHREY VERMA" userId="S::v.shrey@iitg.ac.in::a8ef8e73-d330-4701-9045-a78ed90d5ed2" providerId="AD" clId="Web-{6E6E59BA-CC4B-206B-098E-E0AB9EBE94AB}" dt="2021-11-13T20:44:46.996" v="145"/>
          <ac:spMkLst>
            <pc:docMk/>
            <pc:sldMk cId="2630703250" sldId="259"/>
            <ac:spMk id="16" creationId="{BFF30785-305E-45D7-984F-5AA93D3CA561}"/>
          </ac:spMkLst>
        </pc:spChg>
        <pc:spChg chg="add del">
          <ac:chgData name="SHREY VERMA" userId="S::v.shrey@iitg.ac.in::a8ef8e73-d330-4701-9045-a78ed90d5ed2" providerId="AD" clId="Web-{6E6E59BA-CC4B-206B-098E-E0AB9EBE94AB}" dt="2021-11-13T20:44:46.996" v="145"/>
          <ac:spMkLst>
            <pc:docMk/>
            <pc:sldMk cId="2630703250" sldId="259"/>
            <ac:spMk id="19" creationId="{2A85F7B3-F4E6-4FBF-B74E-43CAB468F500}"/>
          </ac:spMkLst>
        </pc:spChg>
        <pc:picChg chg="mod">
          <ac:chgData name="SHREY VERMA" userId="S::v.shrey@iitg.ac.in::a8ef8e73-d330-4701-9045-a78ed90d5ed2" providerId="AD" clId="Web-{6E6E59BA-CC4B-206B-098E-E0AB9EBE94AB}" dt="2021-11-13T21:54:44.593" v="310" actId="1076"/>
          <ac:picMkLst>
            <pc:docMk/>
            <pc:sldMk cId="2630703250" sldId="259"/>
            <ac:picMk id="4" creationId="{2AD5827F-12A2-4649-BC21-C950DB7B0862}"/>
          </ac:picMkLst>
        </pc:picChg>
        <pc:cxnChg chg="add del">
          <ac:chgData name="SHREY VERMA" userId="S::v.shrey@iitg.ac.in::a8ef8e73-d330-4701-9045-a78ed90d5ed2" providerId="AD" clId="Web-{6E6E59BA-CC4B-206B-098E-E0AB9EBE94AB}" dt="2021-11-13T20:44:34.996" v="143"/>
          <ac:cxnSpMkLst>
            <pc:docMk/>
            <pc:sldMk cId="2630703250" sldId="259"/>
            <ac:cxnSpMk id="12" creationId="{15E01FA5-D766-43CA-A83D-E7CF3F04E96F}"/>
          </ac:cxnSpMkLst>
        </pc:cxnChg>
        <pc:cxnChg chg="add del">
          <ac:chgData name="SHREY VERMA" userId="S::v.shrey@iitg.ac.in::a8ef8e73-d330-4701-9045-a78ed90d5ed2" providerId="AD" clId="Web-{6E6E59BA-CC4B-206B-098E-E0AB9EBE94AB}" dt="2021-11-13T20:44:34.996" v="143"/>
          <ac:cxnSpMkLst>
            <pc:docMk/>
            <pc:sldMk cId="2630703250" sldId="259"/>
            <ac:cxnSpMk id="17" creationId="{640A410A-1838-4131-95A6-2BE4F8D412F2}"/>
          </ac:cxnSpMkLst>
        </pc:cxnChg>
        <pc:cxnChg chg="add del">
          <ac:chgData name="SHREY VERMA" userId="S::v.shrey@iitg.ac.in::a8ef8e73-d330-4701-9045-a78ed90d5ed2" providerId="AD" clId="Web-{6E6E59BA-CC4B-206B-098E-E0AB9EBE94AB}" dt="2021-11-13T20:44:46.996" v="145"/>
          <ac:cxnSpMkLst>
            <pc:docMk/>
            <pc:sldMk cId="2630703250" sldId="259"/>
            <ac:cxnSpMk id="18" creationId="{15E01FA5-D766-43CA-A83D-E7CF3F04E96F}"/>
          </ac:cxnSpMkLst>
        </pc:cxnChg>
        <pc:cxnChg chg="add del">
          <ac:chgData name="SHREY VERMA" userId="S::v.shrey@iitg.ac.in::a8ef8e73-d330-4701-9045-a78ed90d5ed2" providerId="AD" clId="Web-{6E6E59BA-CC4B-206B-098E-E0AB9EBE94AB}" dt="2021-11-13T20:44:46.996" v="145"/>
          <ac:cxnSpMkLst>
            <pc:docMk/>
            <pc:sldMk cId="2630703250" sldId="259"/>
            <ac:cxnSpMk id="20" creationId="{73741D5B-1709-4CDB-963A-CC3C749412B8}"/>
          </ac:cxnSpMkLst>
        </pc:cxnChg>
      </pc:sldChg>
      <pc:sldChg chg="modSp modNotes">
        <pc:chgData name="SHREY VERMA" userId="S::v.shrey@iitg.ac.in::a8ef8e73-d330-4701-9045-a78ed90d5ed2" providerId="AD" clId="Web-{6E6E59BA-CC4B-206B-098E-E0AB9EBE94AB}" dt="2021-11-13T21:34:26.137" v="228"/>
        <pc:sldMkLst>
          <pc:docMk/>
          <pc:sldMk cId="1813390504" sldId="265"/>
        </pc:sldMkLst>
        <pc:picChg chg="mod">
          <ac:chgData name="SHREY VERMA" userId="S::v.shrey@iitg.ac.in::a8ef8e73-d330-4701-9045-a78ed90d5ed2" providerId="AD" clId="Web-{6E6E59BA-CC4B-206B-098E-E0AB9EBE94AB}" dt="2021-11-13T21:27:13.432" v="220" actId="14100"/>
          <ac:picMkLst>
            <pc:docMk/>
            <pc:sldMk cId="1813390504" sldId="265"/>
            <ac:picMk id="7" creationId="{3B73AC6A-EB81-42CB-BCA3-88CA424A05F2}"/>
          </ac:picMkLst>
        </pc:picChg>
      </pc:sldChg>
      <pc:sldChg chg="modSp modNotes">
        <pc:chgData name="SHREY VERMA" userId="S::v.shrey@iitg.ac.in::a8ef8e73-d330-4701-9045-a78ed90d5ed2" providerId="AD" clId="Web-{6E6E59BA-CC4B-206B-098E-E0AB9EBE94AB}" dt="2021-11-13T21:43:42.812" v="263"/>
        <pc:sldMkLst>
          <pc:docMk/>
          <pc:sldMk cId="3320987157" sldId="270"/>
        </pc:sldMkLst>
        <pc:spChg chg="mod">
          <ac:chgData name="SHREY VERMA" userId="S::v.shrey@iitg.ac.in::a8ef8e73-d330-4701-9045-a78ed90d5ed2" providerId="AD" clId="Web-{6E6E59BA-CC4B-206B-098E-E0AB9EBE94AB}" dt="2021-11-13T20:46:25.437" v="153" actId="20577"/>
          <ac:spMkLst>
            <pc:docMk/>
            <pc:sldMk cId="3320987157" sldId="270"/>
            <ac:spMk id="3" creationId="{C139D194-D8E5-4CEC-BAFE-830846C24E1E}"/>
          </ac:spMkLst>
        </pc:spChg>
      </pc:sldChg>
      <pc:sldChg chg="modSp modNotes">
        <pc:chgData name="SHREY VERMA" userId="S::v.shrey@iitg.ac.in::a8ef8e73-d330-4701-9045-a78ed90d5ed2" providerId="AD" clId="Web-{6E6E59BA-CC4B-206B-098E-E0AB9EBE94AB}" dt="2021-11-13T21:11:10.825" v="196" actId="20577"/>
        <pc:sldMkLst>
          <pc:docMk/>
          <pc:sldMk cId="426223306" sldId="271"/>
        </pc:sldMkLst>
        <pc:spChg chg="mod">
          <ac:chgData name="SHREY VERMA" userId="S::v.shrey@iitg.ac.in::a8ef8e73-d330-4701-9045-a78ed90d5ed2" providerId="AD" clId="Web-{6E6E59BA-CC4B-206B-098E-E0AB9EBE94AB}" dt="2021-11-13T21:11:10.825" v="196" actId="20577"/>
          <ac:spMkLst>
            <pc:docMk/>
            <pc:sldMk cId="426223306" sldId="271"/>
            <ac:spMk id="3" creationId="{59418BFF-A588-49E2-A434-6BF6D0FB08FB}"/>
          </ac:spMkLst>
        </pc:spChg>
      </pc:sldChg>
      <pc:sldChg chg="modSp">
        <pc:chgData name="SHREY VERMA" userId="S::v.shrey@iitg.ac.in::a8ef8e73-d330-4701-9045-a78ed90d5ed2" providerId="AD" clId="Web-{6E6E59BA-CC4B-206B-098E-E0AB9EBE94AB}" dt="2021-11-13T20:32:11.456" v="62" actId="14100"/>
        <pc:sldMkLst>
          <pc:docMk/>
          <pc:sldMk cId="263851722" sldId="272"/>
        </pc:sldMkLst>
        <pc:spChg chg="mod">
          <ac:chgData name="SHREY VERMA" userId="S::v.shrey@iitg.ac.in::a8ef8e73-d330-4701-9045-a78ed90d5ed2" providerId="AD" clId="Web-{6E6E59BA-CC4B-206B-098E-E0AB9EBE94AB}" dt="2021-11-13T20:32:11.456" v="62" actId="14100"/>
          <ac:spMkLst>
            <pc:docMk/>
            <pc:sldMk cId="263851722" sldId="272"/>
            <ac:spMk id="3" creationId="{4BFF7AD6-4D8C-4CA9-A7B2-4FF6B545A939}"/>
          </ac:spMkLst>
        </pc:spChg>
      </pc:sldChg>
      <pc:sldChg chg="modSp modNotes">
        <pc:chgData name="SHREY VERMA" userId="S::v.shrey@iitg.ac.in::a8ef8e73-d330-4701-9045-a78ed90d5ed2" providerId="AD" clId="Web-{6E6E59BA-CC4B-206B-098E-E0AB9EBE94AB}" dt="2021-11-13T20:43:34.788" v="135" actId="20577"/>
        <pc:sldMkLst>
          <pc:docMk/>
          <pc:sldMk cId="4017704531" sldId="273"/>
        </pc:sldMkLst>
        <pc:spChg chg="mod">
          <ac:chgData name="SHREY VERMA" userId="S::v.shrey@iitg.ac.in::a8ef8e73-d330-4701-9045-a78ed90d5ed2" providerId="AD" clId="Web-{6E6E59BA-CC4B-206B-098E-E0AB9EBE94AB}" dt="2021-11-13T20:43:34.788" v="135" actId="20577"/>
          <ac:spMkLst>
            <pc:docMk/>
            <pc:sldMk cId="4017704531" sldId="273"/>
            <ac:spMk id="3" creationId="{85566F7B-1313-455D-8028-AC80AF9B6BB9}"/>
          </ac:spMkLst>
        </pc:spChg>
      </pc:sldChg>
      <pc:sldChg chg="modSp modNotes">
        <pc:chgData name="SHREY VERMA" userId="S::v.shrey@iitg.ac.in::a8ef8e73-d330-4701-9045-a78ed90d5ed2" providerId="AD" clId="Web-{6E6E59BA-CC4B-206B-098E-E0AB9EBE94AB}" dt="2021-11-13T20:39:57.062" v="96" actId="20577"/>
        <pc:sldMkLst>
          <pc:docMk/>
          <pc:sldMk cId="2844767048" sldId="274"/>
        </pc:sldMkLst>
        <pc:spChg chg="mod">
          <ac:chgData name="SHREY VERMA" userId="S::v.shrey@iitg.ac.in::a8ef8e73-d330-4701-9045-a78ed90d5ed2" providerId="AD" clId="Web-{6E6E59BA-CC4B-206B-098E-E0AB9EBE94AB}" dt="2021-11-13T20:39:57.062" v="96" actId="20577"/>
          <ac:spMkLst>
            <pc:docMk/>
            <pc:sldMk cId="2844767048" sldId="274"/>
            <ac:spMk id="3" creationId="{6909F17D-D6EE-419A-9DAE-7D831C46A537}"/>
          </ac:spMkLst>
        </pc:spChg>
      </pc:sldChg>
      <pc:sldChg chg="modSp modNotes">
        <pc:chgData name="SHREY VERMA" userId="S::v.shrey@iitg.ac.in::a8ef8e73-d330-4701-9045-a78ed90d5ed2" providerId="AD" clId="Web-{6E6E59BA-CC4B-206B-098E-E0AB9EBE94AB}" dt="2021-11-13T21:54:00.951" v="301"/>
        <pc:sldMkLst>
          <pc:docMk/>
          <pc:sldMk cId="3474221548" sldId="275"/>
        </pc:sldMkLst>
        <pc:spChg chg="mod">
          <ac:chgData name="SHREY VERMA" userId="S::v.shrey@iitg.ac.in::a8ef8e73-d330-4701-9045-a78ed90d5ed2" providerId="AD" clId="Web-{6E6E59BA-CC4B-206B-098E-E0AB9EBE94AB}" dt="2021-11-13T21:53:53.496" v="300" actId="20577"/>
          <ac:spMkLst>
            <pc:docMk/>
            <pc:sldMk cId="3474221548" sldId="275"/>
            <ac:spMk id="3" creationId="{0B856862-6CC8-4255-B82E-0737D0BD4843}"/>
          </ac:spMkLst>
        </pc:spChg>
      </pc:sldChg>
      <pc:sldChg chg="modSp">
        <pc:chgData name="SHREY VERMA" userId="S::v.shrey@iitg.ac.in::a8ef8e73-d330-4701-9045-a78ed90d5ed2" providerId="AD" clId="Web-{6E6E59BA-CC4B-206B-098E-E0AB9EBE94AB}" dt="2021-11-13T21:26:44.744" v="217" actId="20577"/>
        <pc:sldMkLst>
          <pc:docMk/>
          <pc:sldMk cId="2879417575" sldId="295"/>
        </pc:sldMkLst>
        <pc:spChg chg="mod">
          <ac:chgData name="SHREY VERMA" userId="S::v.shrey@iitg.ac.in::a8ef8e73-d330-4701-9045-a78ed90d5ed2" providerId="AD" clId="Web-{6E6E59BA-CC4B-206B-098E-E0AB9EBE94AB}" dt="2021-11-13T21:26:44.744" v="217" actId="20577"/>
          <ac:spMkLst>
            <pc:docMk/>
            <pc:sldMk cId="2879417575" sldId="295"/>
            <ac:spMk id="3" creationId="{0DC94308-4FA2-419A-A7B8-BCE33D484A15}"/>
          </ac:spMkLst>
        </pc:spChg>
      </pc:sldChg>
      <pc:sldChg chg="modSp new">
        <pc:chgData name="SHREY VERMA" userId="S::v.shrey@iitg.ac.in::a8ef8e73-d330-4701-9045-a78ed90d5ed2" providerId="AD" clId="Web-{6E6E59BA-CC4B-206B-098E-E0AB9EBE94AB}" dt="2021-11-13T21:55:22.813" v="328" actId="20577"/>
        <pc:sldMkLst>
          <pc:docMk/>
          <pc:sldMk cId="4175244384" sldId="299"/>
        </pc:sldMkLst>
        <pc:spChg chg="mod">
          <ac:chgData name="SHREY VERMA" userId="S::v.shrey@iitg.ac.in::a8ef8e73-d330-4701-9045-a78ed90d5ed2" providerId="AD" clId="Web-{6E6E59BA-CC4B-206B-098E-E0AB9EBE94AB}" dt="2021-11-13T21:55:12.797" v="314" actId="20577"/>
          <ac:spMkLst>
            <pc:docMk/>
            <pc:sldMk cId="4175244384" sldId="299"/>
            <ac:spMk id="2" creationId="{4ADF03B4-EDBF-4659-9E20-50CBFEA50BC2}"/>
          </ac:spMkLst>
        </pc:spChg>
        <pc:spChg chg="mod">
          <ac:chgData name="SHREY VERMA" userId="S::v.shrey@iitg.ac.in::a8ef8e73-d330-4701-9045-a78ed90d5ed2" providerId="AD" clId="Web-{6E6E59BA-CC4B-206B-098E-E0AB9EBE94AB}" dt="2021-11-13T21:55:22.813" v="328" actId="20577"/>
          <ac:spMkLst>
            <pc:docMk/>
            <pc:sldMk cId="4175244384" sldId="299"/>
            <ac:spMk id="3" creationId="{62EF0AAF-BCE1-4F86-8DD1-2F567F68FC18}"/>
          </ac:spMkLst>
        </pc:spChg>
      </pc:sldChg>
      <pc:sldChg chg="new del">
        <pc:chgData name="SHREY VERMA" userId="S::v.shrey@iitg.ac.in::a8ef8e73-d330-4701-9045-a78ed90d5ed2" providerId="AD" clId="Web-{6E6E59BA-CC4B-206B-098E-E0AB9EBE94AB}" dt="2021-11-13T20:40:00.593" v="97"/>
        <pc:sldMkLst>
          <pc:docMk/>
          <pc:sldMk cId="2984608754" sldId="300"/>
        </pc:sldMkLst>
      </pc:sldChg>
      <pc:sldChg chg="modSp new">
        <pc:chgData name="SHREY VERMA" userId="S::v.shrey@iitg.ac.in::a8ef8e73-d330-4701-9045-a78ed90d5ed2" providerId="AD" clId="Web-{6E6E59BA-CC4B-206B-098E-E0AB9EBE94AB}" dt="2021-11-13T20:32:19.722" v="64" actId="20577"/>
        <pc:sldMkLst>
          <pc:docMk/>
          <pc:sldMk cId="3039182615" sldId="301"/>
        </pc:sldMkLst>
        <pc:spChg chg="mod">
          <ac:chgData name="SHREY VERMA" userId="S::v.shrey@iitg.ac.in::a8ef8e73-d330-4701-9045-a78ed90d5ed2" providerId="AD" clId="Web-{6E6E59BA-CC4B-206B-098E-E0AB9EBE94AB}" dt="2021-11-13T20:32:19.722" v="64" actId="20577"/>
          <ac:spMkLst>
            <pc:docMk/>
            <pc:sldMk cId="3039182615" sldId="301"/>
            <ac:spMk id="2" creationId="{CF10C0E4-A1DE-4080-B2D8-31DFB51AAC5B}"/>
          </ac:spMkLst>
        </pc:spChg>
        <pc:spChg chg="mod">
          <ac:chgData name="SHREY VERMA" userId="S::v.shrey@iitg.ac.in::a8ef8e73-d330-4701-9045-a78ed90d5ed2" providerId="AD" clId="Web-{6E6E59BA-CC4B-206B-098E-E0AB9EBE94AB}" dt="2021-11-13T20:31:15.110" v="56" actId="20577"/>
          <ac:spMkLst>
            <pc:docMk/>
            <pc:sldMk cId="3039182615" sldId="301"/>
            <ac:spMk id="3" creationId="{547E430E-212F-4D0F-BFEB-978301F4E31D}"/>
          </ac:spMkLst>
        </pc:spChg>
      </pc:sldChg>
      <pc:sldChg chg="modSp new">
        <pc:chgData name="SHREY VERMA" userId="S::v.shrey@iitg.ac.in::a8ef8e73-d330-4701-9045-a78ed90d5ed2" providerId="AD" clId="Web-{6E6E59BA-CC4B-206B-098E-E0AB9EBE94AB}" dt="2021-11-13T20:43:03.131" v="134" actId="20577"/>
        <pc:sldMkLst>
          <pc:docMk/>
          <pc:sldMk cId="1783999056" sldId="302"/>
        </pc:sldMkLst>
        <pc:spChg chg="mod">
          <ac:chgData name="SHREY VERMA" userId="S::v.shrey@iitg.ac.in::a8ef8e73-d330-4701-9045-a78ed90d5ed2" providerId="AD" clId="Web-{6E6E59BA-CC4B-206B-098E-E0AB9EBE94AB}" dt="2021-11-13T20:40:16.875" v="99" actId="20577"/>
          <ac:spMkLst>
            <pc:docMk/>
            <pc:sldMk cId="1783999056" sldId="302"/>
            <ac:spMk id="2" creationId="{47F6A9AA-24A4-4762-A3F9-68FD4A5FD4E0}"/>
          </ac:spMkLst>
        </pc:spChg>
        <pc:spChg chg="mod">
          <ac:chgData name="SHREY VERMA" userId="S::v.shrey@iitg.ac.in::a8ef8e73-d330-4701-9045-a78ed90d5ed2" providerId="AD" clId="Web-{6E6E59BA-CC4B-206B-098E-E0AB9EBE94AB}" dt="2021-11-13T20:43:03.131" v="134" actId="20577"/>
          <ac:spMkLst>
            <pc:docMk/>
            <pc:sldMk cId="1783999056" sldId="302"/>
            <ac:spMk id="3" creationId="{B1DA9645-A476-4558-9087-E09F36AB3292}"/>
          </ac:spMkLst>
        </pc:spChg>
      </pc:sldChg>
      <pc:sldChg chg="modSp new">
        <pc:chgData name="SHREY VERMA" userId="S::v.shrey@iitg.ac.in::a8ef8e73-d330-4701-9045-a78ed90d5ed2" providerId="AD" clId="Web-{6E6E59BA-CC4B-206B-098E-E0AB9EBE94AB}" dt="2021-11-13T21:16:49.711" v="215" actId="20577"/>
        <pc:sldMkLst>
          <pc:docMk/>
          <pc:sldMk cId="4292649691" sldId="303"/>
        </pc:sldMkLst>
        <pc:spChg chg="mod">
          <ac:chgData name="SHREY VERMA" userId="S::v.shrey@iitg.ac.in::a8ef8e73-d330-4701-9045-a78ed90d5ed2" providerId="AD" clId="Web-{6E6E59BA-CC4B-206B-098E-E0AB9EBE94AB}" dt="2021-11-13T21:15:40.521" v="201" actId="20577"/>
          <ac:spMkLst>
            <pc:docMk/>
            <pc:sldMk cId="4292649691" sldId="303"/>
            <ac:spMk id="2" creationId="{5F242E1C-89ED-46DB-A332-9D37550D257C}"/>
          </ac:spMkLst>
        </pc:spChg>
        <pc:spChg chg="mod">
          <ac:chgData name="SHREY VERMA" userId="S::v.shrey@iitg.ac.in::a8ef8e73-d330-4701-9045-a78ed90d5ed2" providerId="AD" clId="Web-{6E6E59BA-CC4B-206B-098E-E0AB9EBE94AB}" dt="2021-11-13T21:16:49.711" v="215" actId="20577"/>
          <ac:spMkLst>
            <pc:docMk/>
            <pc:sldMk cId="4292649691" sldId="303"/>
            <ac:spMk id="3" creationId="{03020419-5801-4330-8AAE-D5D63E76EA51}"/>
          </ac:spMkLst>
        </pc:spChg>
      </pc:sldChg>
    </pc:docChg>
  </pc:docChgLst>
  <pc:docChgLst>
    <pc:chgData name="SHREY VERMA" userId="S::v.shrey@iitg.ac.in::a8ef8e73-d330-4701-9045-a78ed90d5ed2" providerId="AD" clId="Web-{52445CBA-8E38-BC85-BA19-E35365EACACB}"/>
    <pc:docChg chg="addSld modSld">
      <pc:chgData name="SHREY VERMA" userId="S::v.shrey@iitg.ac.in::a8ef8e73-d330-4701-9045-a78ed90d5ed2" providerId="AD" clId="Web-{52445CBA-8E38-BC85-BA19-E35365EACACB}" dt="2021-11-11T19:29:11.276" v="15" actId="20577"/>
      <pc:docMkLst>
        <pc:docMk/>
      </pc:docMkLst>
      <pc:sldChg chg="new">
        <pc:chgData name="SHREY VERMA" userId="S::v.shrey@iitg.ac.in::a8ef8e73-d330-4701-9045-a78ed90d5ed2" providerId="AD" clId="Web-{52445CBA-8E38-BC85-BA19-E35365EACACB}" dt="2021-11-11T19:22:52.327" v="0"/>
        <pc:sldMkLst>
          <pc:docMk/>
          <pc:sldMk cId="4161054843" sldId="258"/>
        </pc:sldMkLst>
      </pc:sldChg>
      <pc:sldChg chg="modSp new">
        <pc:chgData name="SHREY VERMA" userId="S::v.shrey@iitg.ac.in::a8ef8e73-d330-4701-9045-a78ed90d5ed2" providerId="AD" clId="Web-{52445CBA-8E38-BC85-BA19-E35365EACACB}" dt="2021-11-11T19:29:11.276" v="15" actId="20577"/>
        <pc:sldMkLst>
          <pc:docMk/>
          <pc:sldMk cId="2630703250" sldId="259"/>
        </pc:sldMkLst>
        <pc:spChg chg="mod">
          <ac:chgData name="SHREY VERMA" userId="S::v.shrey@iitg.ac.in::a8ef8e73-d330-4701-9045-a78ed90d5ed2" providerId="AD" clId="Web-{52445CBA-8E38-BC85-BA19-E35365EACACB}" dt="2021-11-11T19:29:11.276" v="15" actId="20577"/>
          <ac:spMkLst>
            <pc:docMk/>
            <pc:sldMk cId="2630703250" sldId="259"/>
            <ac:spMk id="2" creationId="{0FDF5192-F0F1-4BDD-B33D-1E25DCBFC9D1}"/>
          </ac:spMkLst>
        </pc:spChg>
      </pc:sldChg>
    </pc:docChg>
  </pc:docChgLst>
  <pc:docChgLst>
    <pc:chgData name="MAYANK CHANDAK" userId="S::mchandak@iitg.ac.in::89e5ebd7-cc42-45db-9e69-86f4cb65822e" providerId="AD" clId="Web-{99373A9F-4D8D-A556-4D97-3BBE0AFD6F6B}"/>
    <pc:docChg chg="addSld delSld modSld sldOrd">
      <pc:chgData name="MAYANK CHANDAK" userId="S::mchandak@iitg.ac.in::89e5ebd7-cc42-45db-9e69-86f4cb65822e" providerId="AD" clId="Web-{99373A9F-4D8D-A556-4D97-3BBE0AFD6F6B}" dt="2021-11-13T20:13:53.888" v="530"/>
      <pc:docMkLst>
        <pc:docMk/>
      </pc:docMkLst>
      <pc:sldChg chg="modSp del">
        <pc:chgData name="MAYANK CHANDAK" userId="S::mchandak@iitg.ac.in::89e5ebd7-cc42-45db-9e69-86f4cb65822e" providerId="AD" clId="Web-{99373A9F-4D8D-A556-4D97-3BBE0AFD6F6B}" dt="2021-11-13T20:12:24.011" v="520"/>
        <pc:sldMkLst>
          <pc:docMk/>
          <pc:sldMk cId="1582762998" sldId="280"/>
        </pc:sldMkLst>
        <pc:spChg chg="mod">
          <ac:chgData name="MAYANK CHANDAK" userId="S::mchandak@iitg.ac.in::89e5ebd7-cc42-45db-9e69-86f4cb65822e" providerId="AD" clId="Web-{99373A9F-4D8D-A556-4D97-3BBE0AFD6F6B}" dt="2021-11-13T20:05:27.251" v="16" actId="20577"/>
          <ac:spMkLst>
            <pc:docMk/>
            <pc:sldMk cId="1582762998" sldId="280"/>
            <ac:spMk id="2" creationId="{5DC15D91-BDB3-4BA7-88C0-D4713C14CD7E}"/>
          </ac:spMkLst>
        </pc:spChg>
        <pc:picChg chg="mod">
          <ac:chgData name="MAYANK CHANDAK" userId="S::mchandak@iitg.ac.in::89e5ebd7-cc42-45db-9e69-86f4cb65822e" providerId="AD" clId="Web-{99373A9F-4D8D-A556-4D97-3BBE0AFD6F6B}" dt="2021-11-13T20:09:46.101" v="311" actId="1076"/>
          <ac:picMkLst>
            <pc:docMk/>
            <pc:sldMk cId="1582762998" sldId="280"/>
            <ac:picMk id="4" creationId="{790F89B1-F484-4203-8EC1-4F826B653345}"/>
          </ac:picMkLst>
        </pc:picChg>
      </pc:sldChg>
      <pc:sldChg chg="modSp">
        <pc:chgData name="MAYANK CHANDAK" userId="S::mchandak@iitg.ac.in::89e5ebd7-cc42-45db-9e69-86f4cb65822e" providerId="AD" clId="Web-{99373A9F-4D8D-A556-4D97-3BBE0AFD6F6B}" dt="2021-11-13T20:02:32.825" v="5" actId="20577"/>
        <pc:sldMkLst>
          <pc:docMk/>
          <pc:sldMk cId="2621600772" sldId="281"/>
        </pc:sldMkLst>
        <pc:spChg chg="mod">
          <ac:chgData name="MAYANK CHANDAK" userId="S::mchandak@iitg.ac.in::89e5ebd7-cc42-45db-9e69-86f4cb65822e" providerId="AD" clId="Web-{99373A9F-4D8D-A556-4D97-3BBE0AFD6F6B}" dt="2021-11-13T20:02:32.825" v="5" actId="20577"/>
          <ac:spMkLst>
            <pc:docMk/>
            <pc:sldMk cId="2621600772" sldId="281"/>
            <ac:spMk id="3" creationId="{751958A1-2B41-4DE6-937A-325D4B42A453}"/>
          </ac:spMkLst>
        </pc:spChg>
      </pc:sldChg>
      <pc:sldChg chg="modSp">
        <pc:chgData name="MAYANK CHANDAK" userId="S::mchandak@iitg.ac.in::89e5ebd7-cc42-45db-9e69-86f4cb65822e" providerId="AD" clId="Web-{99373A9F-4D8D-A556-4D97-3BBE0AFD6F6B}" dt="2021-11-13T20:02:15.840" v="3" actId="20577"/>
        <pc:sldMkLst>
          <pc:docMk/>
          <pc:sldMk cId="910453857" sldId="282"/>
        </pc:sldMkLst>
        <pc:spChg chg="mod">
          <ac:chgData name="MAYANK CHANDAK" userId="S::mchandak@iitg.ac.in::89e5ebd7-cc42-45db-9e69-86f4cb65822e" providerId="AD" clId="Web-{99373A9F-4D8D-A556-4D97-3BBE0AFD6F6B}" dt="2021-11-13T20:02:15.840" v="3" actId="20577"/>
          <ac:spMkLst>
            <pc:docMk/>
            <pc:sldMk cId="910453857" sldId="282"/>
            <ac:spMk id="3" creationId="{100E0DBF-8738-438D-8C53-7FECC4ACBAB4}"/>
          </ac:spMkLst>
        </pc:spChg>
      </pc:sldChg>
      <pc:sldChg chg="addSp modSp add ord replId">
        <pc:chgData name="MAYANK CHANDAK" userId="S::mchandak@iitg.ac.in::89e5ebd7-cc42-45db-9e69-86f4cb65822e" providerId="AD" clId="Web-{99373A9F-4D8D-A556-4D97-3BBE0AFD6F6B}" dt="2021-11-13T20:13:53.888" v="530"/>
        <pc:sldMkLst>
          <pc:docMk/>
          <pc:sldMk cId="4169190507" sldId="296"/>
        </pc:sldMkLst>
        <pc:spChg chg="mod">
          <ac:chgData name="MAYANK CHANDAK" userId="S::mchandak@iitg.ac.in::89e5ebd7-cc42-45db-9e69-86f4cb65822e" providerId="AD" clId="Web-{99373A9F-4D8D-A556-4D97-3BBE0AFD6F6B}" dt="2021-11-13T20:06:07.580" v="27" actId="20577"/>
          <ac:spMkLst>
            <pc:docMk/>
            <pc:sldMk cId="4169190507" sldId="296"/>
            <ac:spMk id="2" creationId="{F804D21F-09F8-48DF-A224-71F67A69B988}"/>
          </ac:spMkLst>
        </pc:spChg>
        <pc:spChg chg="mod">
          <ac:chgData name="MAYANK CHANDAK" userId="S::mchandak@iitg.ac.in::89e5ebd7-cc42-45db-9e69-86f4cb65822e" providerId="AD" clId="Web-{99373A9F-4D8D-A556-4D97-3BBE0AFD6F6B}" dt="2021-11-13T20:13:22.621" v="529" actId="20577"/>
          <ac:spMkLst>
            <pc:docMk/>
            <pc:sldMk cId="4169190507" sldId="296"/>
            <ac:spMk id="3" creationId="{751958A1-2B41-4DE6-937A-325D4B42A453}"/>
          </ac:spMkLst>
        </pc:spChg>
        <pc:graphicFrameChg chg="add mod modGraphic">
          <ac:chgData name="MAYANK CHANDAK" userId="S::mchandak@iitg.ac.in::89e5ebd7-cc42-45db-9e69-86f4cb65822e" providerId="AD" clId="Web-{99373A9F-4D8D-A556-4D97-3BBE0AFD6F6B}" dt="2021-11-13T20:12:20.385" v="519"/>
          <ac:graphicFrameMkLst>
            <pc:docMk/>
            <pc:sldMk cId="4169190507" sldId="296"/>
            <ac:graphicFrameMk id="4" creationId="{CF1AD845-E7F2-4FCB-8ACF-2AD20361E6CA}"/>
          </ac:graphicFrameMkLst>
        </pc:graphicFrameChg>
      </pc:sldChg>
    </pc:docChg>
  </pc:docChgLst>
  <pc:docChgLst>
    <pc:chgData name="MAYANK CHANDAK" userId="S::mchandak@iitg.ac.in::89e5ebd7-cc42-45db-9e69-86f4cb65822e" providerId="AD" clId="Web-{5ABB37DF-EAAA-F91B-7756-B43050E52719}"/>
    <pc:docChg chg="addSld delSld modSld sldOrd">
      <pc:chgData name="MAYANK CHANDAK" userId="S::mchandak@iitg.ac.in::89e5ebd7-cc42-45db-9e69-86f4cb65822e" providerId="AD" clId="Web-{5ABB37DF-EAAA-F91B-7756-B43050E52719}" dt="2021-11-13T20:01:34.141" v="537" actId="20577"/>
      <pc:docMkLst>
        <pc:docMk/>
      </pc:docMkLst>
      <pc:sldChg chg="del">
        <pc:chgData name="MAYANK CHANDAK" userId="S::mchandak@iitg.ac.in::89e5ebd7-cc42-45db-9e69-86f4cb65822e" providerId="AD" clId="Web-{5ABB37DF-EAAA-F91B-7756-B43050E52719}" dt="2021-11-13T19:00:40.843" v="17"/>
        <pc:sldMkLst>
          <pc:docMk/>
          <pc:sldMk cId="2719854220" sldId="266"/>
        </pc:sldMkLst>
      </pc:sldChg>
      <pc:sldChg chg="del">
        <pc:chgData name="MAYANK CHANDAK" userId="S::mchandak@iitg.ac.in::89e5ebd7-cc42-45db-9e69-86f4cb65822e" providerId="AD" clId="Web-{5ABB37DF-EAAA-F91B-7756-B43050E52719}" dt="2021-11-13T19:00:30.890" v="15"/>
        <pc:sldMkLst>
          <pc:docMk/>
          <pc:sldMk cId="375960990" sldId="267"/>
        </pc:sldMkLst>
      </pc:sldChg>
      <pc:sldChg chg="del">
        <pc:chgData name="MAYANK CHANDAK" userId="S::mchandak@iitg.ac.in::89e5ebd7-cc42-45db-9e69-86f4cb65822e" providerId="AD" clId="Web-{5ABB37DF-EAAA-F91B-7756-B43050E52719}" dt="2021-11-13T19:00:32.249" v="16"/>
        <pc:sldMkLst>
          <pc:docMk/>
          <pc:sldMk cId="3244075773" sldId="268"/>
        </pc:sldMkLst>
      </pc:sldChg>
      <pc:sldChg chg="add">
        <pc:chgData name="MAYANK CHANDAK" userId="S::mchandak@iitg.ac.in::89e5ebd7-cc42-45db-9e69-86f4cb65822e" providerId="AD" clId="Web-{5ABB37DF-EAAA-F91B-7756-B43050E52719}" dt="2021-11-13T19:00:25.343" v="0"/>
        <pc:sldMkLst>
          <pc:docMk/>
          <pc:sldMk cId="2010888081" sldId="276"/>
        </pc:sldMkLst>
      </pc:sldChg>
      <pc:sldChg chg="add">
        <pc:chgData name="MAYANK CHANDAK" userId="S::mchandak@iitg.ac.in::89e5ebd7-cc42-45db-9e69-86f4cb65822e" providerId="AD" clId="Web-{5ABB37DF-EAAA-F91B-7756-B43050E52719}" dt="2021-11-13T19:00:25.686" v="1"/>
        <pc:sldMkLst>
          <pc:docMk/>
          <pc:sldMk cId="3680989337" sldId="277"/>
        </pc:sldMkLst>
      </pc:sldChg>
      <pc:sldChg chg="add">
        <pc:chgData name="MAYANK CHANDAK" userId="S::mchandak@iitg.ac.in::89e5ebd7-cc42-45db-9e69-86f4cb65822e" providerId="AD" clId="Web-{5ABB37DF-EAAA-F91B-7756-B43050E52719}" dt="2021-11-13T19:00:25.765" v="2"/>
        <pc:sldMkLst>
          <pc:docMk/>
          <pc:sldMk cId="3217653799" sldId="278"/>
        </pc:sldMkLst>
      </pc:sldChg>
      <pc:sldChg chg="add">
        <pc:chgData name="MAYANK CHANDAK" userId="S::mchandak@iitg.ac.in::89e5ebd7-cc42-45db-9e69-86f4cb65822e" providerId="AD" clId="Web-{5ABB37DF-EAAA-F91B-7756-B43050E52719}" dt="2021-11-13T19:00:25.827" v="3"/>
        <pc:sldMkLst>
          <pc:docMk/>
          <pc:sldMk cId="3657553567" sldId="279"/>
        </pc:sldMkLst>
      </pc:sldChg>
      <pc:sldChg chg="add">
        <pc:chgData name="MAYANK CHANDAK" userId="S::mchandak@iitg.ac.in::89e5ebd7-cc42-45db-9e69-86f4cb65822e" providerId="AD" clId="Web-{5ABB37DF-EAAA-F91B-7756-B43050E52719}" dt="2021-11-13T19:00:26.140" v="4"/>
        <pc:sldMkLst>
          <pc:docMk/>
          <pc:sldMk cId="1582762998" sldId="280"/>
        </pc:sldMkLst>
      </pc:sldChg>
      <pc:sldChg chg="add">
        <pc:chgData name="MAYANK CHANDAK" userId="S::mchandak@iitg.ac.in::89e5ebd7-cc42-45db-9e69-86f4cb65822e" providerId="AD" clId="Web-{5ABB37DF-EAAA-F91B-7756-B43050E52719}" dt="2021-11-13T19:00:26.202" v="5"/>
        <pc:sldMkLst>
          <pc:docMk/>
          <pc:sldMk cId="2621600772" sldId="281"/>
        </pc:sldMkLst>
      </pc:sldChg>
      <pc:sldChg chg="modSp add">
        <pc:chgData name="MAYANK CHANDAK" userId="S::mchandak@iitg.ac.in::89e5ebd7-cc42-45db-9e69-86f4cb65822e" providerId="AD" clId="Web-{5ABB37DF-EAAA-F91B-7756-B43050E52719}" dt="2021-11-13T20:01:34.141" v="537" actId="20577"/>
        <pc:sldMkLst>
          <pc:docMk/>
          <pc:sldMk cId="910453857" sldId="282"/>
        </pc:sldMkLst>
        <pc:spChg chg="mod">
          <ac:chgData name="MAYANK CHANDAK" userId="S::mchandak@iitg.ac.in::89e5ebd7-cc42-45db-9e69-86f4cb65822e" providerId="AD" clId="Web-{5ABB37DF-EAAA-F91B-7756-B43050E52719}" dt="2021-11-13T20:01:34.141" v="537" actId="20577"/>
          <ac:spMkLst>
            <pc:docMk/>
            <pc:sldMk cId="910453857" sldId="282"/>
            <ac:spMk id="3" creationId="{100E0DBF-8738-438D-8C53-7FECC4ACBAB4}"/>
          </ac:spMkLst>
        </pc:spChg>
      </pc:sldChg>
      <pc:sldChg chg="modSp add del">
        <pc:chgData name="MAYANK CHANDAK" userId="S::mchandak@iitg.ac.in::89e5ebd7-cc42-45db-9e69-86f4cb65822e" providerId="AD" clId="Web-{5ABB37DF-EAAA-F91B-7756-B43050E52719}" dt="2021-11-13T19:57:32.869" v="504"/>
        <pc:sldMkLst>
          <pc:docMk/>
          <pc:sldMk cId="2976877768" sldId="283"/>
        </pc:sldMkLst>
        <pc:spChg chg="mod">
          <ac:chgData name="MAYANK CHANDAK" userId="S::mchandak@iitg.ac.in::89e5ebd7-cc42-45db-9e69-86f4cb65822e" providerId="AD" clId="Web-{5ABB37DF-EAAA-F91B-7756-B43050E52719}" dt="2021-11-13T19:57:27.713" v="502" actId="20577"/>
          <ac:spMkLst>
            <pc:docMk/>
            <pc:sldMk cId="2976877768" sldId="283"/>
            <ac:spMk id="3" creationId="{0DC94308-4FA2-419A-A7B8-BCE33D484A15}"/>
          </ac:spMkLst>
        </pc:spChg>
      </pc:sldChg>
      <pc:sldChg chg="addSp delSp modSp add">
        <pc:chgData name="MAYANK CHANDAK" userId="S::mchandak@iitg.ac.in::89e5ebd7-cc42-45db-9e69-86f4cb65822e" providerId="AD" clId="Web-{5ABB37DF-EAAA-F91B-7756-B43050E52719}" dt="2021-11-13T19:58:48.762" v="516" actId="20577"/>
        <pc:sldMkLst>
          <pc:docMk/>
          <pc:sldMk cId="1302312157" sldId="284"/>
        </pc:sldMkLst>
        <pc:spChg chg="mod">
          <ac:chgData name="MAYANK CHANDAK" userId="S::mchandak@iitg.ac.in::89e5ebd7-cc42-45db-9e69-86f4cb65822e" providerId="AD" clId="Web-{5ABB37DF-EAAA-F91B-7756-B43050E52719}" dt="2021-11-13T19:58:48.762" v="516" actId="20577"/>
          <ac:spMkLst>
            <pc:docMk/>
            <pc:sldMk cId="1302312157" sldId="284"/>
            <ac:spMk id="3" creationId="{0DC94308-4FA2-419A-A7B8-BCE33D484A15}"/>
          </ac:spMkLst>
        </pc:spChg>
        <pc:picChg chg="del">
          <ac:chgData name="MAYANK CHANDAK" userId="S::mchandak@iitg.ac.in::89e5ebd7-cc42-45db-9e69-86f4cb65822e" providerId="AD" clId="Web-{5ABB37DF-EAAA-F91B-7756-B43050E52719}" dt="2021-11-13T19:56:28.273" v="493"/>
          <ac:picMkLst>
            <pc:docMk/>
            <pc:sldMk cId="1302312157" sldId="284"/>
            <ac:picMk id="4" creationId="{989C8268-FBCF-4F23-ACC3-36AEFEB72AC4}"/>
          </ac:picMkLst>
        </pc:picChg>
        <pc:picChg chg="add mod">
          <ac:chgData name="MAYANK CHANDAK" userId="S::mchandak@iitg.ac.in::89e5ebd7-cc42-45db-9e69-86f4cb65822e" providerId="AD" clId="Web-{5ABB37DF-EAAA-F91B-7756-B43050E52719}" dt="2021-11-13T19:57:45.151" v="506" actId="1076"/>
          <ac:picMkLst>
            <pc:docMk/>
            <pc:sldMk cId="1302312157" sldId="284"/>
            <ac:picMk id="5" creationId="{FE7032E3-672A-4CD7-A1C9-099B04494CCD}"/>
          </ac:picMkLst>
        </pc:picChg>
      </pc:sldChg>
      <pc:sldChg chg="modSp add">
        <pc:chgData name="MAYANK CHANDAK" userId="S::mchandak@iitg.ac.in::89e5ebd7-cc42-45db-9e69-86f4cb65822e" providerId="AD" clId="Web-{5ABB37DF-EAAA-F91B-7756-B43050E52719}" dt="2021-11-13T19:53:29.503" v="492" actId="20577"/>
        <pc:sldMkLst>
          <pc:docMk/>
          <pc:sldMk cId="2109744384" sldId="285"/>
        </pc:sldMkLst>
        <pc:spChg chg="mod">
          <ac:chgData name="MAYANK CHANDAK" userId="S::mchandak@iitg.ac.in::89e5ebd7-cc42-45db-9e69-86f4cb65822e" providerId="AD" clId="Web-{5ABB37DF-EAAA-F91B-7756-B43050E52719}" dt="2021-11-13T19:50:56.405" v="448" actId="20577"/>
          <ac:spMkLst>
            <pc:docMk/>
            <pc:sldMk cId="2109744384" sldId="285"/>
            <ac:spMk id="2" creationId="{4EC887A5-18F9-424D-88C9-6125EB165EBA}"/>
          </ac:spMkLst>
        </pc:spChg>
        <pc:spChg chg="mod">
          <ac:chgData name="MAYANK CHANDAK" userId="S::mchandak@iitg.ac.in::89e5ebd7-cc42-45db-9e69-86f4cb65822e" providerId="AD" clId="Web-{5ABB37DF-EAAA-F91B-7756-B43050E52719}" dt="2021-11-13T19:53:29.503" v="492" actId="20577"/>
          <ac:spMkLst>
            <pc:docMk/>
            <pc:sldMk cId="2109744384" sldId="285"/>
            <ac:spMk id="3" creationId="{6741C712-68B3-4E3D-8DB4-3AEEE79FB8AF}"/>
          </ac:spMkLst>
        </pc:spChg>
      </pc:sldChg>
      <pc:sldChg chg="modSp add del">
        <pc:chgData name="MAYANK CHANDAK" userId="S::mchandak@iitg.ac.in::89e5ebd7-cc42-45db-9e69-86f4cb65822e" providerId="AD" clId="Web-{5ABB37DF-EAAA-F91B-7756-B43050E52719}" dt="2021-11-13T19:48:21.073" v="308"/>
        <pc:sldMkLst>
          <pc:docMk/>
          <pc:sldMk cId="1242202919" sldId="286"/>
        </pc:sldMkLst>
        <pc:spChg chg="mod">
          <ac:chgData name="MAYANK CHANDAK" userId="S::mchandak@iitg.ac.in::89e5ebd7-cc42-45db-9e69-86f4cb65822e" providerId="AD" clId="Web-{5ABB37DF-EAAA-F91B-7756-B43050E52719}" dt="2021-11-13T19:47:24.134" v="299" actId="1076"/>
          <ac:spMkLst>
            <pc:docMk/>
            <pc:sldMk cId="1242202919" sldId="286"/>
            <ac:spMk id="3" creationId="{A3AED8BB-3D96-4D53-B266-9ADFBC5ECD4C}"/>
          </ac:spMkLst>
        </pc:spChg>
        <pc:graphicFrameChg chg="mod modGraphic">
          <ac:chgData name="MAYANK CHANDAK" userId="S::mchandak@iitg.ac.in::89e5ebd7-cc42-45db-9e69-86f4cb65822e" providerId="AD" clId="Web-{5ABB37DF-EAAA-F91B-7756-B43050E52719}" dt="2021-11-13T19:47:55.150" v="306"/>
          <ac:graphicFrameMkLst>
            <pc:docMk/>
            <pc:sldMk cId="1242202919" sldId="286"/>
            <ac:graphicFrameMk id="4" creationId="{9E259AB8-C5B6-4F95-B55F-D3DF4E6E3C7E}"/>
          </ac:graphicFrameMkLst>
        </pc:graphicFrameChg>
      </pc:sldChg>
      <pc:sldChg chg="modSp add">
        <pc:chgData name="MAYANK CHANDAK" userId="S::mchandak@iitg.ac.in::89e5ebd7-cc42-45db-9e69-86f4cb65822e" providerId="AD" clId="Web-{5ABB37DF-EAAA-F91B-7756-B43050E52719}" dt="2021-11-13T19:47:19.696" v="298" actId="20577"/>
        <pc:sldMkLst>
          <pc:docMk/>
          <pc:sldMk cId="1617064905" sldId="287"/>
        </pc:sldMkLst>
        <pc:spChg chg="mod">
          <ac:chgData name="MAYANK CHANDAK" userId="S::mchandak@iitg.ac.in::89e5ebd7-cc42-45db-9e69-86f4cb65822e" providerId="AD" clId="Web-{5ABB37DF-EAAA-F91B-7756-B43050E52719}" dt="2021-11-13T19:46:27.101" v="279" actId="20577"/>
          <ac:spMkLst>
            <pc:docMk/>
            <pc:sldMk cId="1617064905" sldId="287"/>
            <ac:spMk id="2" creationId="{D964BD1E-B26C-4664-91E0-621898F20771}"/>
          </ac:spMkLst>
        </pc:spChg>
        <pc:spChg chg="mod">
          <ac:chgData name="MAYANK CHANDAK" userId="S::mchandak@iitg.ac.in::89e5ebd7-cc42-45db-9e69-86f4cb65822e" providerId="AD" clId="Web-{5ABB37DF-EAAA-F91B-7756-B43050E52719}" dt="2021-11-13T19:47:19.696" v="298" actId="20577"/>
          <ac:spMkLst>
            <pc:docMk/>
            <pc:sldMk cId="1617064905" sldId="287"/>
            <ac:spMk id="3" creationId="{49934B89-386D-41DD-8DED-94EC9371CA30}"/>
          </ac:spMkLst>
        </pc:spChg>
      </pc:sldChg>
      <pc:sldChg chg="modSp add">
        <pc:chgData name="MAYANK CHANDAK" userId="S::mchandak@iitg.ac.in::89e5ebd7-cc42-45db-9e69-86f4cb65822e" providerId="AD" clId="Web-{5ABB37DF-EAAA-F91B-7756-B43050E52719}" dt="2021-11-13T19:45:59.491" v="264" actId="20577"/>
        <pc:sldMkLst>
          <pc:docMk/>
          <pc:sldMk cId="3931658642" sldId="288"/>
        </pc:sldMkLst>
        <pc:spChg chg="mod">
          <ac:chgData name="MAYANK CHANDAK" userId="S::mchandak@iitg.ac.in::89e5ebd7-cc42-45db-9e69-86f4cb65822e" providerId="AD" clId="Web-{5ABB37DF-EAAA-F91B-7756-B43050E52719}" dt="2021-11-13T19:45:59.491" v="264" actId="20577"/>
          <ac:spMkLst>
            <pc:docMk/>
            <pc:sldMk cId="3931658642" sldId="288"/>
            <ac:spMk id="3" creationId="{C3B4D41C-E3C9-44C8-BC7D-98552AE520DC}"/>
          </ac:spMkLst>
        </pc:spChg>
      </pc:sldChg>
      <pc:sldChg chg="modSp add">
        <pc:chgData name="MAYANK CHANDAK" userId="S::mchandak@iitg.ac.in::89e5ebd7-cc42-45db-9e69-86f4cb65822e" providerId="AD" clId="Web-{5ABB37DF-EAAA-F91B-7756-B43050E52719}" dt="2021-11-13T19:45:53.319" v="262" actId="20577"/>
        <pc:sldMkLst>
          <pc:docMk/>
          <pc:sldMk cId="2323986522" sldId="289"/>
        </pc:sldMkLst>
        <pc:spChg chg="mod">
          <ac:chgData name="MAYANK CHANDAK" userId="S::mchandak@iitg.ac.in::89e5ebd7-cc42-45db-9e69-86f4cb65822e" providerId="AD" clId="Web-{5ABB37DF-EAAA-F91B-7756-B43050E52719}" dt="2021-11-13T19:45:53.319" v="262" actId="20577"/>
          <ac:spMkLst>
            <pc:docMk/>
            <pc:sldMk cId="2323986522" sldId="289"/>
            <ac:spMk id="3" creationId="{B44CF12B-2B62-4793-BF63-EB16D40BDD0A}"/>
          </ac:spMkLst>
        </pc:spChg>
      </pc:sldChg>
      <pc:sldChg chg="add">
        <pc:chgData name="MAYANK CHANDAK" userId="S::mchandak@iitg.ac.in::89e5ebd7-cc42-45db-9e69-86f4cb65822e" providerId="AD" clId="Web-{5ABB37DF-EAAA-F91B-7756-B43050E52719}" dt="2021-11-13T19:00:27.077" v="14"/>
        <pc:sldMkLst>
          <pc:docMk/>
          <pc:sldMk cId="3456510425" sldId="290"/>
        </pc:sldMkLst>
      </pc:sldChg>
      <pc:sldChg chg="new ord">
        <pc:chgData name="MAYANK CHANDAK" userId="S::mchandak@iitg.ac.in::89e5ebd7-cc42-45db-9e69-86f4cb65822e" providerId="AD" clId="Web-{5ABB37DF-EAAA-F91B-7756-B43050E52719}" dt="2021-11-13T19:00:47.468" v="19"/>
        <pc:sldMkLst>
          <pc:docMk/>
          <pc:sldMk cId="2926333140" sldId="291"/>
        </pc:sldMkLst>
      </pc:sldChg>
      <pc:sldChg chg="addSp modSp new">
        <pc:chgData name="MAYANK CHANDAK" userId="S::mchandak@iitg.ac.in::89e5ebd7-cc42-45db-9e69-86f4cb65822e" providerId="AD" clId="Web-{5ABB37DF-EAAA-F91B-7756-B43050E52719}" dt="2021-11-13T19:50:41.092" v="429"/>
        <pc:sldMkLst>
          <pc:docMk/>
          <pc:sldMk cId="122421237" sldId="292"/>
        </pc:sldMkLst>
        <pc:spChg chg="mod">
          <ac:chgData name="MAYANK CHANDAK" userId="S::mchandak@iitg.ac.in::89e5ebd7-cc42-45db-9e69-86f4cb65822e" providerId="AD" clId="Web-{5ABB37DF-EAAA-F91B-7756-B43050E52719}" dt="2021-11-13T19:48:31.464" v="328" actId="20577"/>
          <ac:spMkLst>
            <pc:docMk/>
            <pc:sldMk cId="122421237" sldId="292"/>
            <ac:spMk id="2" creationId="{BFC5F188-DD2F-4419-AA18-B1B5DC8FF26E}"/>
          </ac:spMkLst>
        </pc:spChg>
        <pc:spChg chg="mod">
          <ac:chgData name="MAYANK CHANDAK" userId="S::mchandak@iitg.ac.in::89e5ebd7-cc42-45db-9e69-86f4cb65822e" providerId="AD" clId="Web-{5ABB37DF-EAAA-F91B-7756-B43050E52719}" dt="2021-11-13T19:49:50.106" v="335" actId="20577"/>
          <ac:spMkLst>
            <pc:docMk/>
            <pc:sldMk cId="122421237" sldId="292"/>
            <ac:spMk id="3" creationId="{368C12F7-ACF7-45FA-B0A1-C5EB8E6CECBD}"/>
          </ac:spMkLst>
        </pc:spChg>
        <pc:graphicFrameChg chg="add mod modGraphic">
          <ac:chgData name="MAYANK CHANDAK" userId="S::mchandak@iitg.ac.in::89e5ebd7-cc42-45db-9e69-86f4cb65822e" providerId="AD" clId="Web-{5ABB37DF-EAAA-F91B-7756-B43050E52719}" dt="2021-11-13T19:50:41.092" v="429"/>
          <ac:graphicFrameMkLst>
            <pc:docMk/>
            <pc:sldMk cId="122421237" sldId="292"/>
            <ac:graphicFrameMk id="5" creationId="{3CEC5541-92B9-46F3-B64E-C09F64F428F2}"/>
          </ac:graphicFrameMkLst>
        </pc:graphicFrameChg>
      </pc:sldChg>
      <pc:sldChg chg="modSp add replId">
        <pc:chgData name="MAYANK CHANDAK" userId="S::mchandak@iitg.ac.in::89e5ebd7-cc42-45db-9e69-86f4cb65822e" providerId="AD" clId="Web-{5ABB37DF-EAAA-F91B-7756-B43050E52719}" dt="2021-11-13T19:59:57.185" v="525" actId="20577"/>
        <pc:sldMkLst>
          <pc:docMk/>
          <pc:sldMk cId="2879417575" sldId="295"/>
        </pc:sldMkLst>
        <pc:spChg chg="mod">
          <ac:chgData name="MAYANK CHANDAK" userId="S::mchandak@iitg.ac.in::89e5ebd7-cc42-45db-9e69-86f4cb65822e" providerId="AD" clId="Web-{5ABB37DF-EAAA-F91B-7756-B43050E52719}" dt="2021-11-13T19:59:57.185" v="525" actId="20577"/>
          <ac:spMkLst>
            <pc:docMk/>
            <pc:sldMk cId="2879417575" sldId="295"/>
            <ac:spMk id="3" creationId="{0DC94308-4FA2-419A-A7B8-BCE33D484A15}"/>
          </ac:spMkLst>
        </pc:spChg>
        <pc:picChg chg="mod">
          <ac:chgData name="MAYANK CHANDAK" userId="S::mchandak@iitg.ac.in::89e5ebd7-cc42-45db-9e69-86f4cb65822e" providerId="AD" clId="Web-{5ABB37DF-EAAA-F91B-7756-B43050E52719}" dt="2021-11-13T19:57:41.666" v="505" actId="1076"/>
          <ac:picMkLst>
            <pc:docMk/>
            <pc:sldMk cId="2879417575" sldId="295"/>
            <ac:picMk id="5" creationId="{FE7032E3-672A-4CD7-A1C9-099B04494CCD}"/>
          </ac:picMkLst>
        </pc:picChg>
      </pc:sldChg>
    </pc:docChg>
  </pc:docChgLst>
  <pc:docChgLst>
    <pc:chgData name="SHREY VERMA 190101083" userId="a8ef8e73-d330-4701-9045-a78ed90d5ed2" providerId="ADAL" clId="{BBAD58CB-61D5-49B4-BC2F-E01948B7AC73}"/>
    <pc:docChg chg="undo custSel addSld delSld modSld">
      <pc:chgData name="SHREY VERMA 190101083" userId="a8ef8e73-d330-4701-9045-a78ed90d5ed2" providerId="ADAL" clId="{BBAD58CB-61D5-49B4-BC2F-E01948B7AC73}" dt="2021-11-14T22:48:47.426" v="571" actId="6549"/>
      <pc:docMkLst>
        <pc:docMk/>
      </pc:docMkLst>
      <pc:sldChg chg="modNotesTx">
        <pc:chgData name="SHREY VERMA 190101083" userId="a8ef8e73-d330-4701-9045-a78ed90d5ed2" providerId="ADAL" clId="{BBAD58CB-61D5-49B4-BC2F-E01948B7AC73}" dt="2021-11-14T19:21:25.212" v="163" actId="20577"/>
        <pc:sldMkLst>
          <pc:docMk/>
          <pc:sldMk cId="150254096" sldId="269"/>
        </pc:sldMkLst>
      </pc:sldChg>
      <pc:sldChg chg="del">
        <pc:chgData name="SHREY VERMA 190101083" userId="a8ef8e73-d330-4701-9045-a78ed90d5ed2" providerId="ADAL" clId="{BBAD58CB-61D5-49B4-BC2F-E01948B7AC73}" dt="2021-11-14T22:37:12.631" v="557" actId="2696"/>
        <pc:sldMkLst>
          <pc:docMk/>
          <pc:sldMk cId="263851722" sldId="272"/>
        </pc:sldMkLst>
      </pc:sldChg>
      <pc:sldChg chg="del">
        <pc:chgData name="SHREY VERMA 190101083" userId="a8ef8e73-d330-4701-9045-a78ed90d5ed2" providerId="ADAL" clId="{BBAD58CB-61D5-49B4-BC2F-E01948B7AC73}" dt="2021-11-14T22:37:18.671" v="559" actId="2696"/>
        <pc:sldMkLst>
          <pc:docMk/>
          <pc:sldMk cId="4017704531" sldId="273"/>
        </pc:sldMkLst>
      </pc:sldChg>
      <pc:sldChg chg="del">
        <pc:chgData name="SHREY VERMA 190101083" userId="a8ef8e73-d330-4701-9045-a78ed90d5ed2" providerId="ADAL" clId="{BBAD58CB-61D5-49B4-BC2F-E01948B7AC73}" dt="2021-11-14T22:37:30.186" v="561" actId="2696"/>
        <pc:sldMkLst>
          <pc:docMk/>
          <pc:sldMk cId="2844767048" sldId="274"/>
        </pc:sldMkLst>
      </pc:sldChg>
      <pc:sldChg chg="modSp del">
        <pc:chgData name="SHREY VERMA 190101083" userId="a8ef8e73-d330-4701-9045-a78ed90d5ed2" providerId="ADAL" clId="{BBAD58CB-61D5-49B4-BC2F-E01948B7AC73}" dt="2021-11-14T22:37:32.211" v="562" actId="2696"/>
        <pc:sldMkLst>
          <pc:docMk/>
          <pc:sldMk cId="3474221548" sldId="275"/>
        </pc:sldMkLst>
        <pc:spChg chg="mod">
          <ac:chgData name="SHREY VERMA 190101083" userId="a8ef8e73-d330-4701-9045-a78ed90d5ed2" providerId="ADAL" clId="{BBAD58CB-61D5-49B4-BC2F-E01948B7AC73}" dt="2021-11-14T22:27:45.908" v="526" actId="20577"/>
          <ac:spMkLst>
            <pc:docMk/>
            <pc:sldMk cId="3474221548" sldId="275"/>
            <ac:spMk id="3" creationId="{0B856862-6CC8-4255-B82E-0737D0BD4843}"/>
          </ac:spMkLst>
        </pc:spChg>
      </pc:sldChg>
      <pc:sldChg chg="modSp">
        <pc:chgData name="SHREY VERMA 190101083" userId="a8ef8e73-d330-4701-9045-a78ed90d5ed2" providerId="ADAL" clId="{BBAD58CB-61D5-49B4-BC2F-E01948B7AC73}" dt="2021-11-14T22:48:47.426" v="571" actId="6549"/>
        <pc:sldMkLst>
          <pc:docMk/>
          <pc:sldMk cId="1756730021" sldId="293"/>
        </pc:sldMkLst>
        <pc:spChg chg="mod">
          <ac:chgData name="SHREY VERMA 190101083" userId="a8ef8e73-d330-4701-9045-a78ed90d5ed2" providerId="ADAL" clId="{BBAD58CB-61D5-49B4-BC2F-E01948B7AC73}" dt="2021-11-14T22:48:47.426" v="571" actId="6549"/>
          <ac:spMkLst>
            <pc:docMk/>
            <pc:sldMk cId="1756730021" sldId="293"/>
            <ac:spMk id="3" creationId="{E1B13EAB-A834-4F50-9489-07E212B3A974}"/>
          </ac:spMkLst>
        </pc:spChg>
      </pc:sldChg>
      <pc:sldChg chg="del">
        <pc:chgData name="SHREY VERMA 190101083" userId="a8ef8e73-d330-4701-9045-a78ed90d5ed2" providerId="ADAL" clId="{BBAD58CB-61D5-49B4-BC2F-E01948B7AC73}" dt="2021-11-14T22:37:20.359" v="560" actId="2696"/>
        <pc:sldMkLst>
          <pc:docMk/>
          <pc:sldMk cId="4175244384" sldId="299"/>
        </pc:sldMkLst>
      </pc:sldChg>
      <pc:sldChg chg="del">
        <pc:chgData name="SHREY VERMA 190101083" userId="a8ef8e73-d330-4701-9045-a78ed90d5ed2" providerId="ADAL" clId="{BBAD58CB-61D5-49B4-BC2F-E01948B7AC73}" dt="2021-11-14T22:37:16.458" v="558" actId="2696"/>
        <pc:sldMkLst>
          <pc:docMk/>
          <pc:sldMk cId="3039182615" sldId="301"/>
        </pc:sldMkLst>
      </pc:sldChg>
      <pc:sldChg chg="modSp modNotesTx">
        <pc:chgData name="SHREY VERMA 190101083" userId="a8ef8e73-d330-4701-9045-a78ed90d5ed2" providerId="ADAL" clId="{BBAD58CB-61D5-49B4-BC2F-E01948B7AC73}" dt="2021-11-14T22:39:29.570" v="568" actId="20577"/>
        <pc:sldMkLst>
          <pc:docMk/>
          <pc:sldMk cId="1783999056" sldId="302"/>
        </pc:sldMkLst>
        <pc:spChg chg="mod">
          <ac:chgData name="SHREY VERMA 190101083" userId="a8ef8e73-d330-4701-9045-a78ed90d5ed2" providerId="ADAL" clId="{BBAD58CB-61D5-49B4-BC2F-E01948B7AC73}" dt="2021-11-14T22:39:29.570" v="568" actId="20577"/>
          <ac:spMkLst>
            <pc:docMk/>
            <pc:sldMk cId="1783999056" sldId="302"/>
            <ac:spMk id="3" creationId="{B1DA9645-A476-4558-9087-E09F36AB3292}"/>
          </ac:spMkLst>
        </pc:spChg>
      </pc:sldChg>
      <pc:sldChg chg="modSp">
        <pc:chgData name="SHREY VERMA 190101083" userId="a8ef8e73-d330-4701-9045-a78ed90d5ed2" providerId="ADAL" clId="{BBAD58CB-61D5-49B4-BC2F-E01948B7AC73}" dt="2021-11-14T22:39:44.419" v="569" actId="5793"/>
        <pc:sldMkLst>
          <pc:docMk/>
          <pc:sldMk cId="3296332952" sldId="306"/>
        </pc:sldMkLst>
        <pc:spChg chg="mod">
          <ac:chgData name="SHREY VERMA 190101083" userId="a8ef8e73-d330-4701-9045-a78ed90d5ed2" providerId="ADAL" clId="{BBAD58CB-61D5-49B4-BC2F-E01948B7AC73}" dt="2021-11-14T22:39:44.419" v="569" actId="5793"/>
          <ac:spMkLst>
            <pc:docMk/>
            <pc:sldMk cId="3296332952" sldId="306"/>
            <ac:spMk id="3" creationId="{C08D3401-73AA-4367-A5D0-D40F32A6EE4B}"/>
          </ac:spMkLst>
        </pc:spChg>
      </pc:sldChg>
      <pc:sldChg chg="modSp">
        <pc:chgData name="SHREY VERMA 190101083" userId="a8ef8e73-d330-4701-9045-a78ed90d5ed2" providerId="ADAL" clId="{BBAD58CB-61D5-49B4-BC2F-E01948B7AC73}" dt="2021-11-14T22:17:58.692" v="332" actId="20577"/>
        <pc:sldMkLst>
          <pc:docMk/>
          <pc:sldMk cId="4069827158" sldId="307"/>
        </pc:sldMkLst>
        <pc:spChg chg="mod">
          <ac:chgData name="SHREY VERMA 190101083" userId="a8ef8e73-d330-4701-9045-a78ed90d5ed2" providerId="ADAL" clId="{BBAD58CB-61D5-49B4-BC2F-E01948B7AC73}" dt="2021-11-14T22:09:16.405" v="313" actId="20577"/>
          <ac:spMkLst>
            <pc:docMk/>
            <pc:sldMk cId="4069827158" sldId="307"/>
            <ac:spMk id="2" creationId="{B5665D68-2905-4472-A7F6-8B1C474C6A8C}"/>
          </ac:spMkLst>
        </pc:spChg>
        <pc:graphicFrameChg chg="mod modGraphic">
          <ac:chgData name="SHREY VERMA 190101083" userId="a8ef8e73-d330-4701-9045-a78ed90d5ed2" providerId="ADAL" clId="{BBAD58CB-61D5-49B4-BC2F-E01948B7AC73}" dt="2021-11-14T22:17:58.692" v="332" actId="20577"/>
          <ac:graphicFrameMkLst>
            <pc:docMk/>
            <pc:sldMk cId="4069827158" sldId="307"/>
            <ac:graphicFrameMk id="5" creationId="{691B974F-3A23-40AB-8762-2BBE0E84FDFF}"/>
          </ac:graphicFrameMkLst>
        </pc:graphicFrameChg>
      </pc:sldChg>
      <pc:sldChg chg="del">
        <pc:chgData name="SHREY VERMA 190101083" userId="a8ef8e73-d330-4701-9045-a78ed90d5ed2" providerId="ADAL" clId="{BBAD58CB-61D5-49B4-BC2F-E01948B7AC73}" dt="2021-11-14T22:38:44.377" v="563" actId="2696"/>
        <pc:sldMkLst>
          <pc:docMk/>
          <pc:sldMk cId="43395141" sldId="308"/>
        </pc:sldMkLst>
      </pc:sldChg>
      <pc:sldChg chg="addSp delSp modSp add">
        <pc:chgData name="SHREY VERMA 190101083" userId="a8ef8e73-d330-4701-9045-a78ed90d5ed2" providerId="ADAL" clId="{BBAD58CB-61D5-49B4-BC2F-E01948B7AC73}" dt="2021-11-14T22:22:48.827" v="525" actId="1076"/>
        <pc:sldMkLst>
          <pc:docMk/>
          <pc:sldMk cId="2068817960" sldId="309"/>
        </pc:sldMkLst>
        <pc:spChg chg="mod">
          <ac:chgData name="SHREY VERMA 190101083" userId="a8ef8e73-d330-4701-9045-a78ed90d5ed2" providerId="ADAL" clId="{BBAD58CB-61D5-49B4-BC2F-E01948B7AC73}" dt="2021-11-14T22:22:44.442" v="524" actId="1076"/>
          <ac:spMkLst>
            <pc:docMk/>
            <pc:sldMk cId="2068817960" sldId="309"/>
            <ac:spMk id="2" creationId="{83AAE7B7-E67E-4328-AB65-5129D1B84FE8}"/>
          </ac:spMkLst>
        </pc:spChg>
        <pc:spChg chg="del">
          <ac:chgData name="SHREY VERMA 190101083" userId="a8ef8e73-d330-4701-9045-a78ed90d5ed2" providerId="ADAL" clId="{BBAD58CB-61D5-49B4-BC2F-E01948B7AC73}" dt="2021-11-14T22:16:21.335" v="316" actId="478"/>
          <ac:spMkLst>
            <pc:docMk/>
            <pc:sldMk cId="2068817960" sldId="309"/>
            <ac:spMk id="3" creationId="{AC56FBB8-68B0-4238-A58E-9230422D40F7}"/>
          </ac:spMkLst>
        </pc:spChg>
        <pc:graphicFrameChg chg="add mod modGraphic">
          <ac:chgData name="SHREY VERMA 190101083" userId="a8ef8e73-d330-4701-9045-a78ed90d5ed2" providerId="ADAL" clId="{BBAD58CB-61D5-49B4-BC2F-E01948B7AC73}" dt="2021-11-14T22:22:48.827" v="525" actId="1076"/>
          <ac:graphicFrameMkLst>
            <pc:docMk/>
            <pc:sldMk cId="2068817960" sldId="309"/>
            <ac:graphicFrameMk id="4" creationId="{A9B0C658-02FF-4200-BBBC-508ECF2899DD}"/>
          </ac:graphicFrameMkLst>
        </pc:graphicFrameChg>
      </pc:sldChg>
      <pc:sldChg chg="modSp">
        <pc:chgData name="SHREY VERMA 190101083" userId="a8ef8e73-d330-4701-9045-a78ed90d5ed2" providerId="ADAL" clId="{BBAD58CB-61D5-49B4-BC2F-E01948B7AC73}" dt="2021-11-14T22:37:07.155" v="556" actId="6549"/>
        <pc:sldMkLst>
          <pc:docMk/>
          <pc:sldMk cId="2068817960" sldId="310"/>
        </pc:sldMkLst>
        <pc:graphicFrameChg chg="mod modGraphic">
          <ac:chgData name="SHREY VERMA 190101083" userId="a8ef8e73-d330-4701-9045-a78ed90d5ed2" providerId="ADAL" clId="{BBAD58CB-61D5-49B4-BC2F-E01948B7AC73}" dt="2021-11-14T22:37:07.155" v="556" actId="6549"/>
          <ac:graphicFrameMkLst>
            <pc:docMk/>
            <pc:sldMk cId="2068817960" sldId="310"/>
            <ac:graphicFrameMk id="4" creationId="{A9B0C658-02FF-4200-BBBC-508ECF2899DD}"/>
          </ac:graphicFrameMkLst>
        </pc:graphicFrameChg>
      </pc:sldChg>
    </pc:docChg>
  </pc:docChgLst>
  <pc:docChgLst>
    <pc:chgData name="MAYANK CHANDAK" userId="S::mchandak@iitg.ac.in::89e5ebd7-cc42-45db-9e69-86f4cb65822e" providerId="AD" clId="Web-{1F0B2531-2672-BC8A-F4F4-5CCFE19207CB}"/>
    <pc:docChg chg="modSld">
      <pc:chgData name="MAYANK CHANDAK" userId="S::mchandak@iitg.ac.in::89e5ebd7-cc42-45db-9e69-86f4cb65822e" providerId="AD" clId="Web-{1F0B2531-2672-BC8A-F4F4-5CCFE19207CB}" dt="2021-11-15T15:11:41.747" v="10" actId="20577"/>
      <pc:docMkLst>
        <pc:docMk/>
      </pc:docMkLst>
      <pc:sldChg chg="modSp">
        <pc:chgData name="MAYANK CHANDAK" userId="S::mchandak@iitg.ac.in::89e5ebd7-cc42-45db-9e69-86f4cb65822e" providerId="AD" clId="Web-{1F0B2531-2672-BC8A-F4F4-5CCFE19207CB}" dt="2021-11-15T15:11:41.747" v="10" actId="20577"/>
        <pc:sldMkLst>
          <pc:docMk/>
          <pc:sldMk cId="3931658642" sldId="288"/>
        </pc:sldMkLst>
        <pc:spChg chg="mod">
          <ac:chgData name="MAYANK CHANDAK" userId="S::mchandak@iitg.ac.in::89e5ebd7-cc42-45db-9e69-86f4cb65822e" providerId="AD" clId="Web-{1F0B2531-2672-BC8A-F4F4-5CCFE19207CB}" dt="2021-11-15T15:11:41.747" v="10" actId="20577"/>
          <ac:spMkLst>
            <pc:docMk/>
            <pc:sldMk cId="3931658642" sldId="288"/>
            <ac:spMk id="3" creationId="{C3B4D41C-E3C9-44C8-BC7D-98552AE520DC}"/>
          </ac:spMkLst>
        </pc:spChg>
      </pc:sldChg>
      <pc:sldChg chg="modSp">
        <pc:chgData name="MAYANK CHANDAK" userId="S::mchandak@iitg.ac.in::89e5ebd7-cc42-45db-9e69-86f4cb65822e" providerId="AD" clId="Web-{1F0B2531-2672-BC8A-F4F4-5CCFE19207CB}" dt="2021-11-15T15:00:19.636" v="5" actId="20577"/>
        <pc:sldMkLst>
          <pc:docMk/>
          <pc:sldMk cId="831080294" sldId="304"/>
        </pc:sldMkLst>
        <pc:spChg chg="mod">
          <ac:chgData name="MAYANK CHANDAK" userId="S::mchandak@iitg.ac.in::89e5ebd7-cc42-45db-9e69-86f4cb65822e" providerId="AD" clId="Web-{1F0B2531-2672-BC8A-F4F4-5CCFE19207CB}" dt="2021-11-15T15:00:19.636" v="5" actId="20577"/>
          <ac:spMkLst>
            <pc:docMk/>
            <pc:sldMk cId="831080294" sldId="304"/>
            <ac:spMk id="3" creationId="{1E00C6FF-5BB7-4009-B764-3E314FF2AE5E}"/>
          </ac:spMkLst>
        </pc:spChg>
      </pc:sldChg>
    </pc:docChg>
  </pc:docChgLst>
  <pc:docChgLst>
    <pc:chgData name="MAYANK CHANDAK" userId="S::mchandak@iitg.ac.in::89e5ebd7-cc42-45db-9e69-86f4cb65822e" providerId="AD" clId="Web-{41206EAC-CFB1-D18F-9AC3-5885964E32DD}"/>
    <pc:docChg chg="modSld">
      <pc:chgData name="MAYANK CHANDAK" userId="S::mchandak@iitg.ac.in::89e5ebd7-cc42-45db-9e69-86f4cb65822e" providerId="AD" clId="Web-{41206EAC-CFB1-D18F-9AC3-5885964E32DD}" dt="2021-11-12T18:22:30.663" v="335" actId="20577"/>
      <pc:docMkLst>
        <pc:docMk/>
      </pc:docMkLst>
      <pc:sldChg chg="modSp">
        <pc:chgData name="MAYANK CHANDAK" userId="S::mchandak@iitg.ac.in::89e5ebd7-cc42-45db-9e69-86f4cb65822e" providerId="AD" clId="Web-{41206EAC-CFB1-D18F-9AC3-5885964E32DD}" dt="2021-11-12T18:21:41.990" v="286" actId="20577"/>
        <pc:sldMkLst>
          <pc:docMk/>
          <pc:sldMk cId="2719854220" sldId="266"/>
        </pc:sldMkLst>
        <pc:spChg chg="mod">
          <ac:chgData name="MAYANK CHANDAK" userId="S::mchandak@iitg.ac.in::89e5ebd7-cc42-45db-9e69-86f4cb65822e" providerId="AD" clId="Web-{41206EAC-CFB1-D18F-9AC3-5885964E32DD}" dt="2021-11-12T18:18:53.815" v="18" actId="20577"/>
          <ac:spMkLst>
            <pc:docMk/>
            <pc:sldMk cId="2719854220" sldId="266"/>
            <ac:spMk id="2" creationId="{2D9ACA5F-D1D5-4835-98B8-AC5192BA9FFE}"/>
          </ac:spMkLst>
        </pc:spChg>
        <pc:spChg chg="mod">
          <ac:chgData name="MAYANK CHANDAK" userId="S::mchandak@iitg.ac.in::89e5ebd7-cc42-45db-9e69-86f4cb65822e" providerId="AD" clId="Web-{41206EAC-CFB1-D18F-9AC3-5885964E32DD}" dt="2021-11-12T18:21:41.990" v="286" actId="20577"/>
          <ac:spMkLst>
            <pc:docMk/>
            <pc:sldMk cId="2719854220" sldId="266"/>
            <ac:spMk id="3" creationId="{78FCFBED-79BD-4B44-859E-F42FD92664D3}"/>
          </ac:spMkLst>
        </pc:spChg>
      </pc:sldChg>
      <pc:sldChg chg="modSp">
        <pc:chgData name="MAYANK CHANDAK" userId="S::mchandak@iitg.ac.in::89e5ebd7-cc42-45db-9e69-86f4cb65822e" providerId="AD" clId="Web-{41206EAC-CFB1-D18F-9AC3-5885964E32DD}" dt="2021-11-12T18:22:30.663" v="335" actId="20577"/>
        <pc:sldMkLst>
          <pc:docMk/>
          <pc:sldMk cId="375960990" sldId="267"/>
        </pc:sldMkLst>
        <pc:spChg chg="mod">
          <ac:chgData name="MAYANK CHANDAK" userId="S::mchandak@iitg.ac.in::89e5ebd7-cc42-45db-9e69-86f4cb65822e" providerId="AD" clId="Web-{41206EAC-CFB1-D18F-9AC3-5885964E32DD}" dt="2021-11-12T18:22:17.944" v="308" actId="20577"/>
          <ac:spMkLst>
            <pc:docMk/>
            <pc:sldMk cId="375960990" sldId="267"/>
            <ac:spMk id="2" creationId="{6B07C764-B551-4359-8C43-067C9E72B311}"/>
          </ac:spMkLst>
        </pc:spChg>
        <pc:spChg chg="mod">
          <ac:chgData name="MAYANK CHANDAK" userId="S::mchandak@iitg.ac.in::89e5ebd7-cc42-45db-9e69-86f4cb65822e" providerId="AD" clId="Web-{41206EAC-CFB1-D18F-9AC3-5885964E32DD}" dt="2021-11-12T18:22:30.663" v="335" actId="20577"/>
          <ac:spMkLst>
            <pc:docMk/>
            <pc:sldMk cId="375960990" sldId="267"/>
            <ac:spMk id="3" creationId="{A878C4F7-8088-400C-9847-0FA276EAD703}"/>
          </ac:spMkLst>
        </pc:spChg>
      </pc:sldChg>
    </pc:docChg>
  </pc:docChgLst>
  <pc:docChgLst>
    <pc:chgData name="MAYANK CHANDAK" userId="S::mchandak@iitg.ac.in::89e5ebd7-cc42-45db-9e69-86f4cb65822e" providerId="AD" clId="Web-{8CF847F1-84BA-FA67-7753-43F34CD98721}"/>
    <pc:docChg chg="addSld delSld modSld">
      <pc:chgData name="MAYANK CHANDAK" userId="S::mchandak@iitg.ac.in::89e5ebd7-cc42-45db-9e69-86f4cb65822e" providerId="AD" clId="Web-{8CF847F1-84BA-FA67-7753-43F34CD98721}" dt="2021-11-15T17:12:12.404" v="33"/>
      <pc:docMkLst>
        <pc:docMk/>
      </pc:docMkLst>
      <pc:sldChg chg="del modNotes">
        <pc:chgData name="MAYANK CHANDAK" userId="S::mchandak@iitg.ac.in::89e5ebd7-cc42-45db-9e69-86f4cb65822e" providerId="AD" clId="Web-{8CF847F1-84BA-FA67-7753-43F34CD98721}" dt="2021-11-15T17:11:54.373" v="21"/>
        <pc:sldMkLst>
          <pc:docMk/>
          <pc:sldMk cId="3217653799" sldId="278"/>
        </pc:sldMkLst>
      </pc:sldChg>
      <pc:sldChg chg="modSp del modNotes">
        <pc:chgData name="MAYANK CHANDAK" userId="S::mchandak@iitg.ac.in::89e5ebd7-cc42-45db-9e69-86f4cb65822e" providerId="AD" clId="Web-{8CF847F1-84BA-FA67-7753-43F34CD98721}" dt="2021-11-15T17:11:54.373" v="24"/>
        <pc:sldMkLst>
          <pc:docMk/>
          <pc:sldMk cId="3931658642" sldId="288"/>
        </pc:sldMkLst>
        <pc:spChg chg="mod">
          <ac:chgData name="MAYANK CHANDAK" userId="S::mchandak@iitg.ac.in::89e5ebd7-cc42-45db-9e69-86f4cb65822e" providerId="AD" clId="Web-{8CF847F1-84BA-FA67-7753-43F34CD98721}" dt="2021-11-15T17:08:45.596" v="1" actId="20577"/>
          <ac:spMkLst>
            <pc:docMk/>
            <pc:sldMk cId="3931658642" sldId="288"/>
            <ac:spMk id="3" creationId="{C3B4D41C-E3C9-44C8-BC7D-98552AE520DC}"/>
          </ac:spMkLst>
        </pc:spChg>
      </pc:sldChg>
      <pc:sldChg chg="del modNotes">
        <pc:chgData name="MAYANK CHANDAK" userId="S::mchandak@iitg.ac.in::89e5ebd7-cc42-45db-9e69-86f4cb65822e" providerId="AD" clId="Web-{8CF847F1-84BA-FA67-7753-43F34CD98721}" dt="2021-11-15T17:11:54.373" v="25"/>
        <pc:sldMkLst>
          <pc:docMk/>
          <pc:sldMk cId="3456510425" sldId="290"/>
        </pc:sldMkLst>
      </pc:sldChg>
      <pc:sldChg chg="del modNotes">
        <pc:chgData name="MAYANK CHANDAK" userId="S::mchandak@iitg.ac.in::89e5ebd7-cc42-45db-9e69-86f4cb65822e" providerId="AD" clId="Web-{8CF847F1-84BA-FA67-7753-43F34CD98721}" dt="2021-11-15T17:11:54.373" v="22"/>
        <pc:sldMkLst>
          <pc:docMk/>
          <pc:sldMk cId="4169190507" sldId="296"/>
        </pc:sldMkLst>
      </pc:sldChg>
      <pc:sldChg chg="del modNotes">
        <pc:chgData name="MAYANK CHANDAK" userId="S::mchandak@iitg.ac.in::89e5ebd7-cc42-45db-9e69-86f4cb65822e" providerId="AD" clId="Web-{8CF847F1-84BA-FA67-7753-43F34CD98721}" dt="2021-11-15T17:11:54.373" v="20"/>
        <pc:sldMkLst>
          <pc:docMk/>
          <pc:sldMk cId="4200992586" sldId="297"/>
        </pc:sldMkLst>
      </pc:sldChg>
      <pc:sldChg chg="del modNotes">
        <pc:chgData name="MAYANK CHANDAK" userId="S::mchandak@iitg.ac.in::89e5ebd7-cc42-45db-9e69-86f4cb65822e" providerId="AD" clId="Web-{8CF847F1-84BA-FA67-7753-43F34CD98721}" dt="2021-11-15T17:11:54.373" v="19"/>
        <pc:sldMkLst>
          <pc:docMk/>
          <pc:sldMk cId="831080294" sldId="304"/>
        </pc:sldMkLst>
      </pc:sldChg>
      <pc:sldChg chg="del">
        <pc:chgData name="MAYANK CHANDAK" userId="S::mchandak@iitg.ac.in::89e5ebd7-cc42-45db-9e69-86f4cb65822e" providerId="AD" clId="Web-{8CF847F1-84BA-FA67-7753-43F34CD98721}" dt="2021-11-15T17:11:54.373" v="18"/>
        <pc:sldMkLst>
          <pc:docMk/>
          <pc:sldMk cId="823127211" sldId="305"/>
        </pc:sldMkLst>
      </pc:sldChg>
      <pc:sldChg chg="del modNotes">
        <pc:chgData name="MAYANK CHANDAK" userId="S::mchandak@iitg.ac.in::89e5ebd7-cc42-45db-9e69-86f4cb65822e" providerId="AD" clId="Web-{8CF847F1-84BA-FA67-7753-43F34CD98721}" dt="2021-11-15T17:11:54.373" v="23"/>
        <pc:sldMkLst>
          <pc:docMk/>
          <pc:sldMk cId="1143063189" sldId="309"/>
        </pc:sldMkLst>
      </pc:sldChg>
      <pc:sldChg chg="add modNotes">
        <pc:chgData name="MAYANK CHANDAK" userId="S::mchandak@iitg.ac.in::89e5ebd7-cc42-45db-9e69-86f4cb65822e" providerId="AD" clId="Web-{8CF847F1-84BA-FA67-7753-43F34CD98721}" dt="2021-11-15T17:12:12.404" v="33"/>
        <pc:sldMkLst>
          <pc:docMk/>
          <pc:sldMk cId="1773369828" sldId="312"/>
        </pc:sldMkLst>
      </pc:sldChg>
      <pc:sldChg chg="add modNotes">
        <pc:chgData name="MAYANK CHANDAK" userId="S::mchandak@iitg.ac.in::89e5ebd7-cc42-45db-9e69-86f4cb65822e" providerId="AD" clId="Web-{8CF847F1-84BA-FA67-7753-43F34CD98721}" dt="2021-11-15T17:12:10.326" v="32"/>
        <pc:sldMkLst>
          <pc:docMk/>
          <pc:sldMk cId="1738066937" sldId="313"/>
        </pc:sldMkLst>
      </pc:sldChg>
      <pc:sldChg chg="add modNotes">
        <pc:chgData name="MAYANK CHANDAK" userId="S::mchandak@iitg.ac.in::89e5ebd7-cc42-45db-9e69-86f4cb65822e" providerId="AD" clId="Web-{8CF847F1-84BA-FA67-7753-43F34CD98721}" dt="2021-11-15T17:12:08.592" v="31"/>
        <pc:sldMkLst>
          <pc:docMk/>
          <pc:sldMk cId="3021767275" sldId="314"/>
        </pc:sldMkLst>
      </pc:sldChg>
      <pc:sldChg chg="add modNotes">
        <pc:chgData name="MAYANK CHANDAK" userId="S::mchandak@iitg.ac.in::89e5ebd7-cc42-45db-9e69-86f4cb65822e" providerId="AD" clId="Web-{8CF847F1-84BA-FA67-7753-43F34CD98721}" dt="2021-11-15T17:12:06.685" v="30"/>
        <pc:sldMkLst>
          <pc:docMk/>
          <pc:sldMk cId="633180866" sldId="315"/>
        </pc:sldMkLst>
      </pc:sldChg>
      <pc:sldChg chg="add modNotes">
        <pc:chgData name="MAYANK CHANDAK" userId="S::mchandak@iitg.ac.in::89e5ebd7-cc42-45db-9e69-86f4cb65822e" providerId="AD" clId="Web-{8CF847F1-84BA-FA67-7753-43F34CD98721}" dt="2021-11-15T17:12:04.482" v="29"/>
        <pc:sldMkLst>
          <pc:docMk/>
          <pc:sldMk cId="570141781" sldId="316"/>
        </pc:sldMkLst>
      </pc:sldChg>
      <pc:sldChg chg="add modNotes">
        <pc:chgData name="MAYANK CHANDAK" userId="S::mchandak@iitg.ac.in::89e5ebd7-cc42-45db-9e69-86f4cb65822e" providerId="AD" clId="Web-{8CF847F1-84BA-FA67-7753-43F34CD98721}" dt="2021-11-15T17:12:02.357" v="28"/>
        <pc:sldMkLst>
          <pc:docMk/>
          <pc:sldMk cId="1348719248" sldId="317"/>
        </pc:sldMkLst>
      </pc:sldChg>
      <pc:sldChg chg="add modNotes">
        <pc:chgData name="MAYANK CHANDAK" userId="S::mchandak@iitg.ac.in::89e5ebd7-cc42-45db-9e69-86f4cb65822e" providerId="AD" clId="Web-{8CF847F1-84BA-FA67-7753-43F34CD98721}" dt="2021-11-15T17:12:00.326" v="27"/>
        <pc:sldMkLst>
          <pc:docMk/>
          <pc:sldMk cId="642588707" sldId="318"/>
        </pc:sldMkLst>
      </pc:sldChg>
      <pc:sldChg chg="add modNotes">
        <pc:chgData name="MAYANK CHANDAK" userId="S::mchandak@iitg.ac.in::89e5ebd7-cc42-45db-9e69-86f4cb65822e" providerId="AD" clId="Web-{8CF847F1-84BA-FA67-7753-43F34CD98721}" dt="2021-11-15T17:11:57.935" v="26"/>
        <pc:sldMkLst>
          <pc:docMk/>
          <pc:sldMk cId="3022484664" sldId="319"/>
        </pc:sldMkLst>
      </pc:sldChg>
    </pc:docChg>
  </pc:docChgLst>
  <pc:docChgLst>
    <pc:chgData name="SHREY VERMA" userId="S::v.shrey@iitg.ac.in::a8ef8e73-d330-4701-9045-a78ed90d5ed2" providerId="AD" clId="Web-{200D5276-15EF-A30E-99A5-ADA43A41D450}"/>
    <pc:docChg chg="modSld">
      <pc:chgData name="SHREY VERMA" userId="S::v.shrey@iitg.ac.in::a8ef8e73-d330-4701-9045-a78ed90d5ed2" providerId="AD" clId="Web-{200D5276-15EF-A30E-99A5-ADA43A41D450}" dt="2021-11-14T23:39:56.845" v="103" actId="20577"/>
      <pc:docMkLst>
        <pc:docMk/>
      </pc:docMkLst>
      <pc:sldChg chg="modNotes">
        <pc:chgData name="SHREY VERMA" userId="S::v.shrey@iitg.ac.in::a8ef8e73-d330-4701-9045-a78ed90d5ed2" providerId="AD" clId="Web-{200D5276-15EF-A30E-99A5-ADA43A41D450}" dt="2021-11-14T23:16:23.864" v="24"/>
        <pc:sldMkLst>
          <pc:docMk/>
          <pc:sldMk cId="2630703250" sldId="259"/>
        </pc:sldMkLst>
      </pc:sldChg>
      <pc:sldChg chg="modSp modNotes">
        <pc:chgData name="SHREY VERMA" userId="S::v.shrey@iitg.ac.in::a8ef8e73-d330-4701-9045-a78ed90d5ed2" providerId="AD" clId="Web-{200D5276-15EF-A30E-99A5-ADA43A41D450}" dt="2021-11-14T23:26:47.940" v="83"/>
        <pc:sldMkLst>
          <pc:docMk/>
          <pc:sldMk cId="3320987157" sldId="270"/>
        </pc:sldMkLst>
        <pc:spChg chg="mod">
          <ac:chgData name="SHREY VERMA" userId="S::v.shrey@iitg.ac.in::a8ef8e73-d330-4701-9045-a78ed90d5ed2" providerId="AD" clId="Web-{200D5276-15EF-A30E-99A5-ADA43A41D450}" dt="2021-11-14T23:26:33.080" v="79" actId="20577"/>
          <ac:spMkLst>
            <pc:docMk/>
            <pc:sldMk cId="3320987157" sldId="270"/>
            <ac:spMk id="3" creationId="{C139D194-D8E5-4CEC-BAFE-830846C24E1E}"/>
          </ac:spMkLst>
        </pc:spChg>
        <pc:picChg chg="mod">
          <ac:chgData name="SHREY VERMA" userId="S::v.shrey@iitg.ac.in::a8ef8e73-d330-4701-9045-a78ed90d5ed2" providerId="AD" clId="Web-{200D5276-15EF-A30E-99A5-ADA43A41D450}" dt="2021-11-14T23:26:37.205" v="80" actId="1076"/>
          <ac:picMkLst>
            <pc:docMk/>
            <pc:sldMk cId="3320987157" sldId="270"/>
            <ac:picMk id="4" creationId="{CF910CE8-1326-492A-9DE3-0A9A17A48DAE}"/>
          </ac:picMkLst>
        </pc:picChg>
      </pc:sldChg>
      <pc:sldChg chg="modSp">
        <pc:chgData name="SHREY VERMA" userId="S::v.shrey@iitg.ac.in::a8ef8e73-d330-4701-9045-a78ed90d5ed2" providerId="AD" clId="Web-{200D5276-15EF-A30E-99A5-ADA43A41D450}" dt="2021-11-14T23:32:26.921" v="98" actId="14100"/>
        <pc:sldMkLst>
          <pc:docMk/>
          <pc:sldMk cId="3931658642" sldId="288"/>
        </pc:sldMkLst>
        <pc:spChg chg="mod">
          <ac:chgData name="SHREY VERMA" userId="S::v.shrey@iitg.ac.in::a8ef8e73-d330-4701-9045-a78ed90d5ed2" providerId="AD" clId="Web-{200D5276-15EF-A30E-99A5-ADA43A41D450}" dt="2021-11-14T23:32:26.921" v="98" actId="14100"/>
          <ac:spMkLst>
            <pc:docMk/>
            <pc:sldMk cId="3931658642" sldId="288"/>
            <ac:spMk id="3" creationId="{C3B4D41C-E3C9-44C8-BC7D-98552AE520DC}"/>
          </ac:spMkLst>
        </pc:spChg>
      </pc:sldChg>
      <pc:sldChg chg="modSp modNotes">
        <pc:chgData name="SHREY VERMA" userId="S::v.shrey@iitg.ac.in::a8ef8e73-d330-4701-9045-a78ed90d5ed2" providerId="AD" clId="Web-{200D5276-15EF-A30E-99A5-ADA43A41D450}" dt="2021-11-14T23:12:47.706" v="8"/>
        <pc:sldMkLst>
          <pc:docMk/>
          <pc:sldMk cId="2926333140" sldId="291"/>
        </pc:sldMkLst>
        <pc:spChg chg="mod">
          <ac:chgData name="SHREY VERMA" userId="S::v.shrey@iitg.ac.in::a8ef8e73-d330-4701-9045-a78ed90d5ed2" providerId="AD" clId="Web-{200D5276-15EF-A30E-99A5-ADA43A41D450}" dt="2021-11-14T22:57:10.556" v="1" actId="20577"/>
          <ac:spMkLst>
            <pc:docMk/>
            <pc:sldMk cId="2926333140" sldId="291"/>
            <ac:spMk id="2" creationId="{50157916-6315-49C1-8534-CE7E14C246DE}"/>
          </ac:spMkLst>
        </pc:spChg>
      </pc:sldChg>
      <pc:sldChg chg="modSp">
        <pc:chgData name="SHREY VERMA" userId="S::v.shrey@iitg.ac.in::a8ef8e73-d330-4701-9045-a78ed90d5ed2" providerId="AD" clId="Web-{200D5276-15EF-A30E-99A5-ADA43A41D450}" dt="2021-11-14T23:12:32.612" v="2" actId="20577"/>
        <pc:sldMkLst>
          <pc:docMk/>
          <pc:sldMk cId="1756730021" sldId="293"/>
        </pc:sldMkLst>
        <pc:spChg chg="mod">
          <ac:chgData name="SHREY VERMA" userId="S::v.shrey@iitg.ac.in::a8ef8e73-d330-4701-9045-a78ed90d5ed2" providerId="AD" clId="Web-{200D5276-15EF-A30E-99A5-ADA43A41D450}" dt="2021-11-14T23:12:32.612" v="2" actId="20577"/>
          <ac:spMkLst>
            <pc:docMk/>
            <pc:sldMk cId="1756730021" sldId="293"/>
            <ac:spMk id="3" creationId="{E1B13EAB-A834-4F50-9489-07E212B3A974}"/>
          </ac:spMkLst>
        </pc:spChg>
      </pc:sldChg>
      <pc:sldChg chg="modSp">
        <pc:chgData name="SHREY VERMA" userId="S::v.shrey@iitg.ac.in::a8ef8e73-d330-4701-9045-a78ed90d5ed2" providerId="AD" clId="Web-{200D5276-15EF-A30E-99A5-ADA43A41D450}" dt="2021-11-14T23:36:48.975" v="101"/>
        <pc:sldMkLst>
          <pc:docMk/>
          <pc:sldMk cId="4169190507" sldId="296"/>
        </pc:sldMkLst>
        <pc:graphicFrameChg chg="modGraphic">
          <ac:chgData name="SHREY VERMA" userId="S::v.shrey@iitg.ac.in::a8ef8e73-d330-4701-9045-a78ed90d5ed2" providerId="AD" clId="Web-{200D5276-15EF-A30E-99A5-ADA43A41D450}" dt="2021-11-14T23:36:48.975" v="101"/>
          <ac:graphicFrameMkLst>
            <pc:docMk/>
            <pc:sldMk cId="4169190507" sldId="296"/>
            <ac:graphicFrameMk id="4" creationId="{CF1AD845-E7F2-4FCB-8ACF-2AD20361E6CA}"/>
          </ac:graphicFrameMkLst>
        </pc:graphicFrameChg>
      </pc:sldChg>
      <pc:sldChg chg="modSp">
        <pc:chgData name="SHREY VERMA" userId="S::v.shrey@iitg.ac.in::a8ef8e73-d330-4701-9045-a78ed90d5ed2" providerId="AD" clId="Web-{200D5276-15EF-A30E-99A5-ADA43A41D450}" dt="2021-11-14T23:29:09.040" v="91" actId="20577"/>
        <pc:sldMkLst>
          <pc:docMk/>
          <pc:sldMk cId="3102215793" sldId="298"/>
        </pc:sldMkLst>
        <pc:spChg chg="mod">
          <ac:chgData name="SHREY VERMA" userId="S::v.shrey@iitg.ac.in::a8ef8e73-d330-4701-9045-a78ed90d5ed2" providerId="AD" clId="Web-{200D5276-15EF-A30E-99A5-ADA43A41D450}" dt="2021-11-14T23:29:09.040" v="91" actId="20577"/>
          <ac:spMkLst>
            <pc:docMk/>
            <pc:sldMk cId="3102215793" sldId="298"/>
            <ac:spMk id="3" creationId="{4BCDF53D-CC1B-40FD-BBFC-F55BE5CE0D96}"/>
          </ac:spMkLst>
        </pc:spChg>
      </pc:sldChg>
      <pc:sldChg chg="modSp">
        <pc:chgData name="SHREY VERMA" userId="S::v.shrey@iitg.ac.in::a8ef8e73-d330-4701-9045-a78ed90d5ed2" providerId="AD" clId="Web-{200D5276-15EF-A30E-99A5-ADA43A41D450}" dt="2021-11-14T23:39:56.845" v="103" actId="20577"/>
        <pc:sldMkLst>
          <pc:docMk/>
          <pc:sldMk cId="831080294" sldId="304"/>
        </pc:sldMkLst>
        <pc:spChg chg="mod">
          <ac:chgData name="SHREY VERMA" userId="S::v.shrey@iitg.ac.in::a8ef8e73-d330-4701-9045-a78ed90d5ed2" providerId="AD" clId="Web-{200D5276-15EF-A30E-99A5-ADA43A41D450}" dt="2021-11-14T23:39:56.845" v="103" actId="20577"/>
          <ac:spMkLst>
            <pc:docMk/>
            <pc:sldMk cId="831080294" sldId="304"/>
            <ac:spMk id="3" creationId="{1E00C6FF-5BB7-4009-B764-3E314FF2AE5E}"/>
          </ac:spMkLst>
        </pc:spChg>
      </pc:sldChg>
      <pc:sldChg chg="modNotes">
        <pc:chgData name="SHREY VERMA" userId="S::v.shrey@iitg.ac.in::a8ef8e73-d330-4701-9045-a78ed90d5ed2" providerId="AD" clId="Web-{200D5276-15EF-A30E-99A5-ADA43A41D450}" dt="2021-11-14T23:28:25.208" v="86"/>
        <pc:sldMkLst>
          <pc:docMk/>
          <pc:sldMk cId="2068817960" sldId="310"/>
        </pc:sldMkLst>
      </pc:sldChg>
    </pc:docChg>
  </pc:docChgLst>
  <pc:docChgLst>
    <pc:chgData name="KARAN RAJ SHARMA" userId="S::karan.raj@iitg.ac.in::1dab4812-f901-4350-92d7-41290783d672" providerId="AD" clId="Web-{03A70BD5-5F32-A797-2C61-E3A5BEA5139E}"/>
    <pc:docChg chg="addSld modSld">
      <pc:chgData name="KARAN RAJ SHARMA" userId="S::karan.raj@iitg.ac.in::1dab4812-f901-4350-92d7-41290783d672" providerId="AD" clId="Web-{03A70BD5-5F32-A797-2C61-E3A5BEA5139E}" dt="2021-11-15T17:29:39.806" v="651"/>
      <pc:docMkLst>
        <pc:docMk/>
      </pc:docMkLst>
      <pc:sldChg chg="modNotes">
        <pc:chgData name="KARAN RAJ SHARMA" userId="S::karan.raj@iitg.ac.in::1dab4812-f901-4350-92d7-41290783d672" providerId="AD" clId="Web-{03A70BD5-5F32-A797-2C61-E3A5BEA5139E}" dt="2021-11-15T17:28:30.054" v="639"/>
        <pc:sldMkLst>
          <pc:docMk/>
          <pc:sldMk cId="2905954379" sldId="257"/>
        </pc:sldMkLst>
      </pc:sldChg>
      <pc:sldChg chg="modNotes">
        <pc:chgData name="KARAN RAJ SHARMA" userId="S::karan.raj@iitg.ac.in::1dab4812-f901-4350-92d7-41290783d672" providerId="AD" clId="Web-{03A70BD5-5F32-A797-2C61-E3A5BEA5139E}" dt="2021-11-15T17:28:57.211" v="644"/>
        <pc:sldMkLst>
          <pc:docMk/>
          <pc:sldMk cId="2630703250" sldId="259"/>
        </pc:sldMkLst>
      </pc:sldChg>
      <pc:sldChg chg="modNotes">
        <pc:chgData name="KARAN RAJ SHARMA" userId="S::karan.raj@iitg.ac.in::1dab4812-f901-4350-92d7-41290783d672" providerId="AD" clId="Web-{03A70BD5-5F32-A797-2C61-E3A5BEA5139E}" dt="2021-11-15T17:28:37.711" v="641"/>
        <pc:sldMkLst>
          <pc:docMk/>
          <pc:sldMk cId="772304511" sldId="263"/>
        </pc:sldMkLst>
      </pc:sldChg>
      <pc:sldChg chg="modNotes">
        <pc:chgData name="KARAN RAJ SHARMA" userId="S::karan.raj@iitg.ac.in::1dab4812-f901-4350-92d7-41290783d672" providerId="AD" clId="Web-{03A70BD5-5F32-A797-2C61-E3A5BEA5139E}" dt="2021-11-15T17:29:05.711" v="645"/>
        <pc:sldMkLst>
          <pc:docMk/>
          <pc:sldMk cId="1813390504" sldId="265"/>
        </pc:sldMkLst>
      </pc:sldChg>
      <pc:sldChg chg="modNotes">
        <pc:chgData name="KARAN RAJ SHARMA" userId="S::karan.raj@iitg.ac.in::1dab4812-f901-4350-92d7-41290783d672" providerId="AD" clId="Web-{03A70BD5-5F32-A797-2C61-E3A5BEA5139E}" dt="2021-11-15T17:29:12.586" v="646"/>
        <pc:sldMkLst>
          <pc:docMk/>
          <pc:sldMk cId="150254096" sldId="269"/>
        </pc:sldMkLst>
      </pc:sldChg>
      <pc:sldChg chg="modNotes">
        <pc:chgData name="KARAN RAJ SHARMA" userId="S::karan.raj@iitg.ac.in::1dab4812-f901-4350-92d7-41290783d672" providerId="AD" clId="Web-{03A70BD5-5F32-A797-2C61-E3A5BEA5139E}" dt="2021-11-15T17:28:49.742" v="643"/>
        <pc:sldMkLst>
          <pc:docMk/>
          <pc:sldMk cId="3320987157" sldId="270"/>
        </pc:sldMkLst>
      </pc:sldChg>
      <pc:sldChg chg="modNotes">
        <pc:chgData name="KARAN RAJ SHARMA" userId="S::karan.raj@iitg.ac.in::1dab4812-f901-4350-92d7-41290783d672" providerId="AD" clId="Web-{03A70BD5-5F32-A797-2C61-E3A5BEA5139E}" dt="2021-11-15T17:28:44.023" v="642"/>
        <pc:sldMkLst>
          <pc:docMk/>
          <pc:sldMk cId="426223306" sldId="271"/>
        </pc:sldMkLst>
      </pc:sldChg>
      <pc:sldChg chg="modNotes">
        <pc:chgData name="KARAN RAJ SHARMA" userId="S::karan.raj@iitg.ac.in::1dab4812-f901-4350-92d7-41290783d672" providerId="AD" clId="Web-{03A70BD5-5F32-A797-2C61-E3A5BEA5139E}" dt="2021-11-15T17:29:39.806" v="651"/>
        <pc:sldMkLst>
          <pc:docMk/>
          <pc:sldMk cId="2926333140" sldId="291"/>
        </pc:sldMkLst>
      </pc:sldChg>
      <pc:sldChg chg="modNotes">
        <pc:chgData name="KARAN RAJ SHARMA" userId="S::karan.raj@iitg.ac.in::1dab4812-f901-4350-92d7-41290783d672" providerId="AD" clId="Web-{03A70BD5-5F32-A797-2C61-E3A5BEA5139E}" dt="2021-11-15T17:29:35.040" v="650"/>
        <pc:sldMkLst>
          <pc:docMk/>
          <pc:sldMk cId="3102215793" sldId="298"/>
        </pc:sldMkLst>
      </pc:sldChg>
      <pc:sldChg chg="modNotes">
        <pc:chgData name="KARAN RAJ SHARMA" userId="S::karan.raj@iitg.ac.in::1dab4812-f901-4350-92d7-41290783d672" providerId="AD" clId="Web-{03A70BD5-5F32-A797-2C61-E3A5BEA5139E}" dt="2021-11-15T17:29:29.149" v="649"/>
        <pc:sldMkLst>
          <pc:docMk/>
          <pc:sldMk cId="1783999056" sldId="302"/>
        </pc:sldMkLst>
      </pc:sldChg>
      <pc:sldChg chg="modNotes">
        <pc:chgData name="KARAN RAJ SHARMA" userId="S::karan.raj@iitg.ac.in::1dab4812-f901-4350-92d7-41290783d672" providerId="AD" clId="Web-{03A70BD5-5F32-A797-2C61-E3A5BEA5139E}" dt="2021-11-15T17:29:18.618" v="647"/>
        <pc:sldMkLst>
          <pc:docMk/>
          <pc:sldMk cId="4069827158" sldId="307"/>
        </pc:sldMkLst>
      </pc:sldChg>
      <pc:sldChg chg="modNotes">
        <pc:chgData name="KARAN RAJ SHARMA" userId="S::karan.raj@iitg.ac.in::1dab4812-f901-4350-92d7-41290783d672" providerId="AD" clId="Web-{03A70BD5-5F32-A797-2C61-E3A5BEA5139E}" dt="2021-11-15T17:29:24.305" v="648"/>
        <pc:sldMkLst>
          <pc:docMk/>
          <pc:sldMk cId="2068817960" sldId="310"/>
        </pc:sldMkLst>
      </pc:sldChg>
      <pc:sldChg chg="modSp new">
        <pc:chgData name="KARAN RAJ SHARMA" userId="S::karan.raj@iitg.ac.in::1dab4812-f901-4350-92d7-41290783d672" providerId="AD" clId="Web-{03A70BD5-5F32-A797-2C61-E3A5BEA5139E}" dt="2021-11-15T16:12:15.863" v="517" actId="1076"/>
        <pc:sldMkLst>
          <pc:docMk/>
          <pc:sldMk cId="215721382" sldId="311"/>
        </pc:sldMkLst>
        <pc:spChg chg="mod">
          <ac:chgData name="KARAN RAJ SHARMA" userId="S::karan.raj@iitg.ac.in::1dab4812-f901-4350-92d7-41290783d672" providerId="AD" clId="Web-{03A70BD5-5F32-A797-2C61-E3A5BEA5139E}" dt="2021-11-15T16:06:18.965" v="44" actId="20577"/>
          <ac:spMkLst>
            <pc:docMk/>
            <pc:sldMk cId="215721382" sldId="311"/>
            <ac:spMk id="2" creationId="{EF6ADB62-B1CF-4EB5-AEA7-0FB25750A4B3}"/>
          </ac:spMkLst>
        </pc:spChg>
        <pc:spChg chg="mod">
          <ac:chgData name="KARAN RAJ SHARMA" userId="S::karan.raj@iitg.ac.in::1dab4812-f901-4350-92d7-41290783d672" providerId="AD" clId="Web-{03A70BD5-5F32-A797-2C61-E3A5BEA5139E}" dt="2021-11-15T16:12:15.863" v="517" actId="1076"/>
          <ac:spMkLst>
            <pc:docMk/>
            <pc:sldMk cId="215721382" sldId="311"/>
            <ac:spMk id="3" creationId="{7C8F8CE7-B4DF-485B-983B-35E55FA584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7017-82B0-45F7-976F-A770F71A203F}" type="datetimeFigureOut">
              <a:rPr lang="en-US"/>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54FF1-669B-43A8-82A0-B3D11A3C63D8}" type="slidenum">
              <a:rPr lang="en-US"/>
              <a:t>‹#›</a:t>
            </a:fld>
            <a:endParaRPr lang="en-US"/>
          </a:p>
        </p:txBody>
      </p:sp>
    </p:spTree>
    <p:extLst>
      <p:ext uri="{BB962C8B-B14F-4D97-AF65-F5344CB8AC3E}">
        <p14:creationId xmlns:p14="http://schemas.microsoft.com/office/powerpoint/2010/main" val="395952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spcAft>
                <a:spcPts val="200"/>
              </a:spcAft>
            </a:pPr>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2</a:t>
            </a:fld>
            <a:endParaRPr lang="en-US"/>
          </a:p>
        </p:txBody>
      </p:sp>
    </p:spTree>
    <p:extLst>
      <p:ext uri="{BB962C8B-B14F-4D97-AF65-F5344CB8AC3E}">
        <p14:creationId xmlns:p14="http://schemas.microsoft.com/office/powerpoint/2010/main" val="195570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p:txBody>
      </p:sp>
      <p:sp>
        <p:nvSpPr>
          <p:cNvPr id="4" name="Slide Number Placeholder 3"/>
          <p:cNvSpPr>
            <a:spLocks noGrp="1"/>
          </p:cNvSpPr>
          <p:nvPr>
            <p:ph type="sldNum" sz="quarter" idx="5"/>
          </p:nvPr>
        </p:nvSpPr>
        <p:spPr/>
        <p:txBody>
          <a:bodyPr/>
          <a:lstStyle/>
          <a:p>
            <a:fld id="{9CC54FF1-669B-43A8-82A0-B3D11A3C63D8}" type="slidenum">
              <a:rPr lang="en-US"/>
              <a:t>11</a:t>
            </a:fld>
            <a:endParaRPr lang="en-US"/>
          </a:p>
        </p:txBody>
      </p:sp>
    </p:spTree>
    <p:extLst>
      <p:ext uri="{BB962C8B-B14F-4D97-AF65-F5344CB8AC3E}">
        <p14:creationId xmlns:p14="http://schemas.microsoft.com/office/powerpoint/2010/main" val="384569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12</a:t>
            </a:fld>
            <a:endParaRPr lang="en-US"/>
          </a:p>
        </p:txBody>
      </p:sp>
    </p:spTree>
    <p:extLst>
      <p:ext uri="{BB962C8B-B14F-4D97-AF65-F5344CB8AC3E}">
        <p14:creationId xmlns:p14="http://schemas.microsoft.com/office/powerpoint/2010/main" val="112530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p:txBody>
      </p:sp>
      <p:sp>
        <p:nvSpPr>
          <p:cNvPr id="4" name="Slide Number Placeholder 3"/>
          <p:cNvSpPr>
            <a:spLocks noGrp="1"/>
          </p:cNvSpPr>
          <p:nvPr>
            <p:ph type="sldNum" sz="quarter" idx="5"/>
          </p:nvPr>
        </p:nvSpPr>
        <p:spPr/>
        <p:txBody>
          <a:bodyPr/>
          <a:lstStyle/>
          <a:p>
            <a:fld id="{9CC54FF1-669B-43A8-82A0-B3D11A3C63D8}" type="slidenum">
              <a:rPr lang="en-US"/>
              <a:t>13</a:t>
            </a:fld>
            <a:endParaRPr lang="en-US"/>
          </a:p>
        </p:txBody>
      </p:sp>
    </p:spTree>
    <p:extLst>
      <p:ext uri="{BB962C8B-B14F-4D97-AF65-F5344CB8AC3E}">
        <p14:creationId xmlns:p14="http://schemas.microsoft.com/office/powerpoint/2010/main" val="94287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15</a:t>
            </a:fld>
            <a:endParaRPr lang="en-US"/>
          </a:p>
        </p:txBody>
      </p:sp>
    </p:spTree>
    <p:extLst>
      <p:ext uri="{BB962C8B-B14F-4D97-AF65-F5344CB8AC3E}">
        <p14:creationId xmlns:p14="http://schemas.microsoft.com/office/powerpoint/2010/main" val="2767340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E9ECDF3-0F24-48F0-9307-CFEBC6770CD6}" type="slidenum">
              <a:rPr lang="en-US"/>
              <a:t>16</a:t>
            </a:fld>
            <a:endParaRPr lang="en-US"/>
          </a:p>
        </p:txBody>
      </p:sp>
    </p:spTree>
    <p:extLst>
      <p:ext uri="{BB962C8B-B14F-4D97-AF65-F5344CB8AC3E}">
        <p14:creationId xmlns:p14="http://schemas.microsoft.com/office/powerpoint/2010/main" val="479723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17</a:t>
            </a:fld>
            <a:endParaRPr lang="en-US"/>
          </a:p>
        </p:txBody>
      </p:sp>
    </p:spTree>
    <p:extLst>
      <p:ext uri="{BB962C8B-B14F-4D97-AF65-F5344CB8AC3E}">
        <p14:creationId xmlns:p14="http://schemas.microsoft.com/office/powerpoint/2010/main" val="3412773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18</a:t>
            </a:fld>
            <a:endParaRPr lang="en-US"/>
          </a:p>
        </p:txBody>
      </p:sp>
    </p:spTree>
    <p:extLst>
      <p:ext uri="{BB962C8B-B14F-4D97-AF65-F5344CB8AC3E}">
        <p14:creationId xmlns:p14="http://schemas.microsoft.com/office/powerpoint/2010/main" val="83079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19</a:t>
            </a:fld>
            <a:endParaRPr lang="en-US"/>
          </a:p>
        </p:txBody>
      </p:sp>
    </p:spTree>
    <p:extLst>
      <p:ext uri="{BB962C8B-B14F-4D97-AF65-F5344CB8AC3E}">
        <p14:creationId xmlns:p14="http://schemas.microsoft.com/office/powerpoint/2010/main" val="4024957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20</a:t>
            </a:fld>
            <a:endParaRPr lang="en-US"/>
          </a:p>
        </p:txBody>
      </p:sp>
    </p:spTree>
    <p:extLst>
      <p:ext uri="{BB962C8B-B14F-4D97-AF65-F5344CB8AC3E}">
        <p14:creationId xmlns:p14="http://schemas.microsoft.com/office/powerpoint/2010/main" val="200051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21</a:t>
            </a:fld>
            <a:endParaRPr lang="en-US"/>
          </a:p>
        </p:txBody>
      </p:sp>
    </p:spTree>
    <p:extLst>
      <p:ext uri="{BB962C8B-B14F-4D97-AF65-F5344CB8AC3E}">
        <p14:creationId xmlns:p14="http://schemas.microsoft.com/office/powerpoint/2010/main" val="17202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3</a:t>
            </a:fld>
            <a:endParaRPr lang="en-US"/>
          </a:p>
        </p:txBody>
      </p:sp>
    </p:spTree>
    <p:extLst>
      <p:ext uri="{BB962C8B-B14F-4D97-AF65-F5344CB8AC3E}">
        <p14:creationId xmlns:p14="http://schemas.microsoft.com/office/powerpoint/2010/main" val="100842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smtClean="0"/>
              <a:t>22</a:t>
            </a:fld>
            <a:endParaRPr lang="en-US"/>
          </a:p>
        </p:txBody>
      </p:sp>
    </p:spTree>
    <p:extLst>
      <p:ext uri="{BB962C8B-B14F-4D97-AF65-F5344CB8AC3E}">
        <p14:creationId xmlns:p14="http://schemas.microsoft.com/office/powerpoint/2010/main" val="192934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4</a:t>
            </a:fld>
            <a:endParaRPr lang="en-US"/>
          </a:p>
        </p:txBody>
      </p:sp>
    </p:spTree>
    <p:extLst>
      <p:ext uri="{BB962C8B-B14F-4D97-AF65-F5344CB8AC3E}">
        <p14:creationId xmlns:p14="http://schemas.microsoft.com/office/powerpoint/2010/main" val="135493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spcAft>
                <a:spcPts val="200"/>
              </a:spcAft>
            </a:pPr>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5</a:t>
            </a:fld>
            <a:endParaRPr lang="en-US"/>
          </a:p>
        </p:txBody>
      </p:sp>
    </p:spTree>
    <p:extLst>
      <p:ext uri="{BB962C8B-B14F-4D97-AF65-F5344CB8AC3E}">
        <p14:creationId xmlns:p14="http://schemas.microsoft.com/office/powerpoint/2010/main" val="244337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6</a:t>
            </a:fld>
            <a:endParaRPr lang="en-US"/>
          </a:p>
        </p:txBody>
      </p:sp>
    </p:spTree>
    <p:extLst>
      <p:ext uri="{BB962C8B-B14F-4D97-AF65-F5344CB8AC3E}">
        <p14:creationId xmlns:p14="http://schemas.microsoft.com/office/powerpoint/2010/main" val="2904040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7</a:t>
            </a:fld>
            <a:endParaRPr lang="en-US"/>
          </a:p>
        </p:txBody>
      </p:sp>
    </p:spTree>
    <p:extLst>
      <p:ext uri="{BB962C8B-B14F-4D97-AF65-F5344CB8AC3E}">
        <p14:creationId xmlns:p14="http://schemas.microsoft.com/office/powerpoint/2010/main" val="87655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smtClean="0"/>
              <a:t>8</a:t>
            </a:fld>
            <a:endParaRPr lang="en-US"/>
          </a:p>
        </p:txBody>
      </p:sp>
    </p:spTree>
    <p:extLst>
      <p:ext uri="{BB962C8B-B14F-4D97-AF65-F5344CB8AC3E}">
        <p14:creationId xmlns:p14="http://schemas.microsoft.com/office/powerpoint/2010/main" val="27681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mn-lt"/>
            </a:endParaRPr>
          </a:p>
        </p:txBody>
      </p:sp>
      <p:sp>
        <p:nvSpPr>
          <p:cNvPr id="4" name="Slide Number Placeholder 3"/>
          <p:cNvSpPr>
            <a:spLocks noGrp="1"/>
          </p:cNvSpPr>
          <p:nvPr>
            <p:ph type="sldNum" sz="quarter" idx="5"/>
          </p:nvPr>
        </p:nvSpPr>
        <p:spPr/>
        <p:txBody>
          <a:bodyPr/>
          <a:lstStyle/>
          <a:p>
            <a:fld id="{9CC54FF1-669B-43A8-82A0-B3D11A3C63D8}" type="slidenum">
              <a:rPr lang="en-US"/>
              <a:t>9</a:t>
            </a:fld>
            <a:endParaRPr lang="en-US"/>
          </a:p>
        </p:txBody>
      </p:sp>
    </p:spTree>
    <p:extLst>
      <p:ext uri="{BB962C8B-B14F-4D97-AF65-F5344CB8AC3E}">
        <p14:creationId xmlns:p14="http://schemas.microsoft.com/office/powerpoint/2010/main" val="167158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CC54FF1-669B-43A8-82A0-B3D11A3C63D8}" type="slidenum">
              <a:rPr lang="en-US"/>
              <a:t>10</a:t>
            </a:fld>
            <a:endParaRPr lang="en-US"/>
          </a:p>
        </p:txBody>
      </p:sp>
    </p:spTree>
    <p:extLst>
      <p:ext uri="{BB962C8B-B14F-4D97-AF65-F5344CB8AC3E}">
        <p14:creationId xmlns:p14="http://schemas.microsoft.com/office/powerpoint/2010/main" val="22318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524DA892-4953-43C9-B7AD-F75EE50C6F2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96957-E1E6-4C59-A470-A0DC23AECC4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14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DA892-4953-43C9-B7AD-F75EE50C6F2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96957-E1E6-4C59-A470-A0DC23AECC4B}" type="slidenum">
              <a:rPr lang="en-IN" smtClean="0"/>
              <a:t>‹#›</a:t>
            </a:fld>
            <a:endParaRPr lang="en-IN"/>
          </a:p>
        </p:txBody>
      </p:sp>
    </p:spTree>
    <p:extLst>
      <p:ext uri="{BB962C8B-B14F-4D97-AF65-F5344CB8AC3E}">
        <p14:creationId xmlns:p14="http://schemas.microsoft.com/office/powerpoint/2010/main" val="41480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DA892-4953-43C9-B7AD-F75EE50C6F2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96957-E1E6-4C59-A470-A0DC23AECC4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24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DA892-4953-43C9-B7AD-F75EE50C6F2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96957-E1E6-4C59-A470-A0DC23AECC4B}" type="slidenum">
              <a:rPr lang="en-IN" smtClean="0"/>
              <a:t>‹#›</a:t>
            </a:fld>
            <a:endParaRPr lang="en-IN"/>
          </a:p>
        </p:txBody>
      </p:sp>
    </p:spTree>
    <p:extLst>
      <p:ext uri="{BB962C8B-B14F-4D97-AF65-F5344CB8AC3E}">
        <p14:creationId xmlns:p14="http://schemas.microsoft.com/office/powerpoint/2010/main" val="86023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DA892-4953-43C9-B7AD-F75EE50C6F2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96957-E1E6-4C59-A470-A0DC23AECC4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7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4DA892-4953-43C9-B7AD-F75EE50C6F2F}"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96957-E1E6-4C59-A470-A0DC23AECC4B}" type="slidenum">
              <a:rPr lang="en-IN" smtClean="0"/>
              <a:t>‹#›</a:t>
            </a:fld>
            <a:endParaRPr lang="en-IN"/>
          </a:p>
        </p:txBody>
      </p:sp>
    </p:spTree>
    <p:extLst>
      <p:ext uri="{BB962C8B-B14F-4D97-AF65-F5344CB8AC3E}">
        <p14:creationId xmlns:p14="http://schemas.microsoft.com/office/powerpoint/2010/main" val="29782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4DA892-4953-43C9-B7AD-F75EE50C6F2F}"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396957-E1E6-4C59-A470-A0DC23AECC4B}" type="slidenum">
              <a:rPr lang="en-IN" smtClean="0"/>
              <a:t>‹#›</a:t>
            </a:fld>
            <a:endParaRPr lang="en-IN"/>
          </a:p>
        </p:txBody>
      </p:sp>
    </p:spTree>
    <p:extLst>
      <p:ext uri="{BB962C8B-B14F-4D97-AF65-F5344CB8AC3E}">
        <p14:creationId xmlns:p14="http://schemas.microsoft.com/office/powerpoint/2010/main" val="89180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4DA892-4953-43C9-B7AD-F75EE50C6F2F}"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396957-E1E6-4C59-A470-A0DC23AECC4B}" type="slidenum">
              <a:rPr lang="en-IN" smtClean="0"/>
              <a:t>‹#›</a:t>
            </a:fld>
            <a:endParaRPr lang="en-IN"/>
          </a:p>
        </p:txBody>
      </p:sp>
    </p:spTree>
    <p:extLst>
      <p:ext uri="{BB962C8B-B14F-4D97-AF65-F5344CB8AC3E}">
        <p14:creationId xmlns:p14="http://schemas.microsoft.com/office/powerpoint/2010/main" val="275894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DA892-4953-43C9-B7AD-F75EE50C6F2F}"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396957-E1E6-4C59-A470-A0DC23AECC4B}" type="slidenum">
              <a:rPr lang="en-IN" smtClean="0"/>
              <a:t>‹#›</a:t>
            </a:fld>
            <a:endParaRPr lang="en-IN"/>
          </a:p>
        </p:txBody>
      </p:sp>
    </p:spTree>
    <p:extLst>
      <p:ext uri="{BB962C8B-B14F-4D97-AF65-F5344CB8AC3E}">
        <p14:creationId xmlns:p14="http://schemas.microsoft.com/office/powerpoint/2010/main" val="368979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4DA892-4953-43C9-B7AD-F75EE50C6F2F}"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96957-E1E6-4C59-A470-A0DC23AECC4B}" type="slidenum">
              <a:rPr lang="en-IN" smtClean="0"/>
              <a:t>‹#›</a:t>
            </a:fld>
            <a:endParaRPr lang="en-IN"/>
          </a:p>
        </p:txBody>
      </p:sp>
    </p:spTree>
    <p:extLst>
      <p:ext uri="{BB962C8B-B14F-4D97-AF65-F5344CB8AC3E}">
        <p14:creationId xmlns:p14="http://schemas.microsoft.com/office/powerpoint/2010/main" val="368195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DA892-4953-43C9-B7AD-F75EE50C6F2F}"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96957-E1E6-4C59-A470-A0DC23AECC4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67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24DA892-4953-43C9-B7AD-F75EE50C6F2F}" type="datetimeFigureOut">
              <a:rPr lang="en-IN" smtClean="0"/>
              <a:t>15-11-2021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396957-E1E6-4C59-A470-A0DC23AECC4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102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mailto:karan.raj@iitg.ac.i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mailto:v.shrey@iitg.ac.in" TargetMode="External"/><Relationship Id="rId5" Type="http://schemas.openxmlformats.org/officeDocument/2006/relationships/hyperlink" Target="mailto:mchandak@iitg.ac.in"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E3D5-5F3B-402A-91FA-4A1835202B30}"/>
              </a:ext>
            </a:extLst>
          </p:cNvPr>
          <p:cNvSpPr>
            <a:spLocks noGrp="1"/>
          </p:cNvSpPr>
          <p:nvPr>
            <p:ph type="ctrTitle"/>
          </p:nvPr>
        </p:nvSpPr>
        <p:spPr/>
        <p:txBody>
          <a:bodyPr/>
          <a:lstStyle/>
          <a:p>
            <a:r>
              <a:rPr lang="en-IN"/>
              <a:t>Process management in android</a:t>
            </a:r>
          </a:p>
        </p:txBody>
      </p:sp>
      <p:graphicFrame>
        <p:nvGraphicFramePr>
          <p:cNvPr id="7" name="Table 4">
            <a:extLst>
              <a:ext uri="{FF2B5EF4-FFF2-40B4-BE49-F238E27FC236}">
                <a16:creationId xmlns:a16="http://schemas.microsoft.com/office/drawing/2014/main" id="{E3EF3FB1-4EC3-480B-85CA-AC87D930CF89}"/>
              </a:ext>
            </a:extLst>
          </p:cNvPr>
          <p:cNvGraphicFramePr>
            <a:graphicFrameLocks noGrp="1"/>
          </p:cNvGraphicFramePr>
          <p:nvPr>
            <p:extLst>
              <p:ext uri="{D42A27DB-BD31-4B8C-83A1-F6EECF244321}">
                <p14:modId xmlns:p14="http://schemas.microsoft.com/office/powerpoint/2010/main" val="1626341907"/>
              </p:ext>
            </p:extLst>
          </p:nvPr>
        </p:nvGraphicFramePr>
        <p:xfrm>
          <a:off x="8401291" y="5198962"/>
          <a:ext cx="3805940" cy="1097280"/>
        </p:xfrm>
        <a:graphic>
          <a:graphicData uri="http://schemas.openxmlformats.org/drawingml/2006/table">
            <a:tbl>
              <a:tblPr firstRow="1" bandRow="1">
                <a:tableStyleId>{2D5ABB26-0587-4C30-8999-92F81FD0307C}</a:tableStyleId>
              </a:tblPr>
              <a:tblGrid>
                <a:gridCol w="1902970">
                  <a:extLst>
                    <a:ext uri="{9D8B030D-6E8A-4147-A177-3AD203B41FA5}">
                      <a16:colId xmlns:a16="http://schemas.microsoft.com/office/drawing/2014/main" val="1414027175"/>
                    </a:ext>
                  </a:extLst>
                </a:gridCol>
                <a:gridCol w="1902970">
                  <a:extLst>
                    <a:ext uri="{9D8B030D-6E8A-4147-A177-3AD203B41FA5}">
                      <a16:colId xmlns:a16="http://schemas.microsoft.com/office/drawing/2014/main" val="801314470"/>
                    </a:ext>
                  </a:extLst>
                </a:gridCol>
              </a:tblGrid>
              <a:tr h="361708">
                <a:tc>
                  <a:txBody>
                    <a:bodyPr/>
                    <a:lstStyle/>
                    <a:p>
                      <a:pPr lvl="0">
                        <a:buNone/>
                      </a:pPr>
                      <a:r>
                        <a:rPr lang="en-US" sz="1800" b="0" i="0" u="none" strike="noStrike" noProof="0">
                          <a:latin typeface="TW Cen MT"/>
                        </a:rPr>
                        <a:t>Shrey Verma</a:t>
                      </a:r>
                      <a:endParaRPr lang="en-US" sz="1800" b="0" i="0" u="none" strike="noStrike" noProof="0">
                        <a:latin typeface="Tw Cen MT"/>
                      </a:endParaRPr>
                    </a:p>
                  </a:txBody>
                  <a:tcPr/>
                </a:tc>
                <a:tc>
                  <a:txBody>
                    <a:bodyPr/>
                    <a:lstStyle/>
                    <a:p>
                      <a:r>
                        <a:rPr lang="en-US"/>
                        <a:t>190101083</a:t>
                      </a:r>
                    </a:p>
                  </a:txBody>
                  <a:tcPr/>
                </a:tc>
                <a:extLst>
                  <a:ext uri="{0D108BD9-81ED-4DB2-BD59-A6C34878D82A}">
                    <a16:rowId xmlns:a16="http://schemas.microsoft.com/office/drawing/2014/main" val="711290653"/>
                  </a:ext>
                </a:extLst>
              </a:tr>
              <a:tr h="357558">
                <a:tc>
                  <a:txBody>
                    <a:bodyPr/>
                    <a:lstStyle/>
                    <a:p>
                      <a:pPr lvl="0">
                        <a:buNone/>
                      </a:pPr>
                      <a:r>
                        <a:rPr lang="en-US" sz="1800" b="0" i="0" u="none" strike="noStrike" noProof="0">
                          <a:latin typeface="TW Cen MT"/>
                        </a:rPr>
                        <a:t>Mayank Chandak</a:t>
                      </a:r>
                      <a:endParaRPr lang="en-US"/>
                    </a:p>
                  </a:txBody>
                  <a:tcPr/>
                </a:tc>
                <a:tc>
                  <a:txBody>
                    <a:bodyPr/>
                    <a:lstStyle/>
                    <a:p>
                      <a:r>
                        <a:rPr lang="en-US"/>
                        <a:t>190101052</a:t>
                      </a:r>
                    </a:p>
                  </a:txBody>
                  <a:tcPr/>
                </a:tc>
                <a:extLst>
                  <a:ext uri="{0D108BD9-81ED-4DB2-BD59-A6C34878D82A}">
                    <a16:rowId xmlns:a16="http://schemas.microsoft.com/office/drawing/2014/main" val="3869112506"/>
                  </a:ext>
                </a:extLst>
              </a:tr>
              <a:tr h="346025">
                <a:tc>
                  <a:txBody>
                    <a:bodyPr/>
                    <a:lstStyle/>
                    <a:p>
                      <a:pPr marL="0" marR="0" lvl="0" indent="0" algn="l">
                        <a:lnSpc>
                          <a:spcPct val="90000"/>
                        </a:lnSpc>
                        <a:spcBef>
                          <a:spcPts val="1200"/>
                        </a:spcBef>
                        <a:spcAft>
                          <a:spcPts val="200"/>
                        </a:spcAft>
                        <a:buNone/>
                      </a:pPr>
                      <a:r>
                        <a:rPr lang="en-US" sz="1800" b="0" i="0" u="none" strike="noStrike" noProof="0">
                          <a:latin typeface="Tw Cen MT"/>
                        </a:rPr>
                        <a:t>Karan Raj Sharma</a:t>
                      </a:r>
                      <a:endParaRPr lang="en-US"/>
                    </a:p>
                  </a:txBody>
                  <a:tcPr/>
                </a:tc>
                <a:tc>
                  <a:txBody>
                    <a:bodyPr/>
                    <a:lstStyle/>
                    <a:p>
                      <a:pPr lvl="0">
                        <a:buNone/>
                      </a:pPr>
                      <a:r>
                        <a:rPr lang="en-US"/>
                        <a:t>190101043</a:t>
                      </a:r>
                    </a:p>
                  </a:txBody>
                  <a:tcPr/>
                </a:tc>
                <a:extLst>
                  <a:ext uri="{0D108BD9-81ED-4DB2-BD59-A6C34878D82A}">
                    <a16:rowId xmlns:a16="http://schemas.microsoft.com/office/drawing/2014/main" val="1855999618"/>
                  </a:ext>
                </a:extLst>
              </a:tr>
            </a:tbl>
          </a:graphicData>
        </a:graphic>
      </p:graphicFrame>
    </p:spTree>
    <p:extLst>
      <p:ext uri="{BB962C8B-B14F-4D97-AF65-F5344CB8AC3E}">
        <p14:creationId xmlns:p14="http://schemas.microsoft.com/office/powerpoint/2010/main" val="278464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E7B7-E67E-4328-AB65-5129D1B84FE8}"/>
              </a:ext>
            </a:extLst>
          </p:cNvPr>
          <p:cNvSpPr>
            <a:spLocks noGrp="1"/>
          </p:cNvSpPr>
          <p:nvPr>
            <p:ph type="title"/>
          </p:nvPr>
        </p:nvSpPr>
        <p:spPr>
          <a:xfrm>
            <a:off x="1023937" y="0"/>
            <a:ext cx="9720072" cy="1499616"/>
          </a:xfrm>
        </p:spPr>
        <p:txBody>
          <a:bodyPr/>
          <a:lstStyle/>
          <a:p>
            <a:r>
              <a:rPr lang="en-US"/>
              <a:t>When are they killed?</a:t>
            </a:r>
            <a:endParaRPr lang="en-IN"/>
          </a:p>
        </p:txBody>
      </p:sp>
      <p:graphicFrame>
        <p:nvGraphicFramePr>
          <p:cNvPr id="4" name="Content Placeholder 4">
            <a:extLst>
              <a:ext uri="{FF2B5EF4-FFF2-40B4-BE49-F238E27FC236}">
                <a16:creationId xmlns:a16="http://schemas.microsoft.com/office/drawing/2014/main" id="{A9B0C658-02FF-4200-BBBC-508ECF2899DD}"/>
              </a:ext>
            </a:extLst>
          </p:cNvPr>
          <p:cNvGraphicFramePr>
            <a:graphicFrameLocks/>
          </p:cNvGraphicFramePr>
          <p:nvPr>
            <p:extLst>
              <p:ext uri="{D42A27DB-BD31-4B8C-83A1-F6EECF244321}">
                <p14:modId xmlns:p14="http://schemas.microsoft.com/office/powerpoint/2010/main" val="2918524191"/>
              </p:ext>
            </p:extLst>
          </p:nvPr>
        </p:nvGraphicFramePr>
        <p:xfrm>
          <a:off x="1023937" y="1101436"/>
          <a:ext cx="9720263" cy="5550215"/>
        </p:xfrm>
        <a:graphic>
          <a:graphicData uri="http://schemas.openxmlformats.org/drawingml/2006/table">
            <a:tbl>
              <a:tblPr firstRow="1" bandRow="1">
                <a:tableStyleId>{5C22544A-7EE6-4342-B048-85BDC9FD1C3A}</a:tableStyleId>
              </a:tblPr>
              <a:tblGrid>
                <a:gridCol w="2688210">
                  <a:extLst>
                    <a:ext uri="{9D8B030D-6E8A-4147-A177-3AD203B41FA5}">
                      <a16:colId xmlns:a16="http://schemas.microsoft.com/office/drawing/2014/main" val="3624189215"/>
                    </a:ext>
                  </a:extLst>
                </a:gridCol>
                <a:gridCol w="7032053">
                  <a:extLst>
                    <a:ext uri="{9D8B030D-6E8A-4147-A177-3AD203B41FA5}">
                      <a16:colId xmlns:a16="http://schemas.microsoft.com/office/drawing/2014/main" val="4201883288"/>
                    </a:ext>
                  </a:extLst>
                </a:gridCol>
              </a:tblGrid>
              <a:tr h="524970">
                <a:tc>
                  <a:txBody>
                    <a:bodyPr/>
                    <a:lstStyle/>
                    <a:p>
                      <a:pPr algn="l" rtl="0" fontAlgn="base"/>
                      <a:r>
                        <a:rPr lang="en-US" sz="2000" u="none" strike="noStrike">
                          <a:effectLst/>
                          <a:latin typeface="+mn-lt"/>
                          <a:cs typeface="Times New Roman" panose="02020603050405020304" pitchFamily="18" charset="0"/>
                        </a:rPr>
                        <a:t>Type</a:t>
                      </a:r>
                      <a:r>
                        <a:rPr lang="en-US" sz="2000">
                          <a:effectLst/>
                          <a:latin typeface="+mn-lt"/>
                          <a:cs typeface="Times New Roman" panose="02020603050405020304" pitchFamily="18" charset="0"/>
                        </a:rPr>
                        <a:t>​</a:t>
                      </a:r>
                      <a:endParaRPr lang="en-US" sz="2000" b="1" i="0">
                        <a:solidFill>
                          <a:srgbClr val="FFFFFF"/>
                        </a:solidFill>
                        <a:effectLst/>
                        <a:latin typeface="+mn-lt"/>
                        <a:cs typeface="Times New Roman" panose="02020603050405020304" pitchFamily="18" charset="0"/>
                      </a:endParaRPr>
                    </a:p>
                  </a:txBody>
                  <a:tcPr marL="105305" marR="105305" marT="52653" marB="52653"/>
                </a:tc>
                <a:tc>
                  <a:txBody>
                    <a:bodyPr/>
                    <a:lstStyle/>
                    <a:p>
                      <a:pPr algn="l" rtl="0" fontAlgn="base"/>
                      <a:r>
                        <a:rPr lang="en-US" sz="2000">
                          <a:effectLst/>
                          <a:latin typeface="+mn-lt"/>
                          <a:cs typeface="Times New Roman" panose="02020603050405020304" pitchFamily="18" charset="0"/>
                        </a:rPr>
                        <a:t>Condition​</a:t>
                      </a:r>
                      <a:endParaRPr lang="en-US" sz="2000" b="1" i="0">
                        <a:solidFill>
                          <a:srgbClr val="FFFFFF"/>
                        </a:solidFill>
                        <a:effectLst/>
                        <a:latin typeface="+mn-lt"/>
                        <a:cs typeface="Times New Roman" panose="02020603050405020304" pitchFamily="18" charset="0"/>
                      </a:endParaRPr>
                    </a:p>
                  </a:txBody>
                  <a:tcPr marL="105305" marR="105305" marT="52653" marB="52653"/>
                </a:tc>
                <a:extLst>
                  <a:ext uri="{0D108BD9-81ED-4DB2-BD59-A6C34878D82A}">
                    <a16:rowId xmlns:a16="http://schemas.microsoft.com/office/drawing/2014/main" val="2570137210"/>
                  </a:ext>
                </a:extLst>
              </a:tr>
              <a:tr h="1051727">
                <a:tc>
                  <a:txBody>
                    <a:bodyPr/>
                    <a:lstStyle/>
                    <a:p>
                      <a:pPr lvl="0" algn="l">
                        <a:buNone/>
                      </a:pPr>
                      <a:r>
                        <a:rPr lang="en-US" sz="2000" b="0" i="0" u="none" strike="noStrike" noProof="0">
                          <a:effectLst/>
                          <a:latin typeface="+mn-lt"/>
                          <a:cs typeface="Times New Roman" panose="02020603050405020304" pitchFamily="18" charset="0"/>
                        </a:rPr>
                        <a:t>Foreground Process</a:t>
                      </a:r>
                      <a:endParaRPr lang="en-US" sz="2000">
                        <a:latin typeface="+mn-lt"/>
                        <a:cs typeface="Times New Roman" panose="02020603050405020304" pitchFamily="18" charset="0"/>
                      </a:endParaRPr>
                    </a:p>
                  </a:txBody>
                  <a:tcPr marL="105305" marR="105305" marT="52653" marB="52653"/>
                </a:tc>
                <a:tc>
                  <a:txBody>
                    <a:bodyPr/>
                    <a:lstStyle/>
                    <a:p>
                      <a:pPr marL="0" marR="0" lvl="0" indent="0" algn="l">
                        <a:lnSpc>
                          <a:spcPct val="90000"/>
                        </a:lnSpc>
                        <a:spcBef>
                          <a:spcPts val="1200"/>
                        </a:spcBef>
                        <a:spcAft>
                          <a:spcPts val="200"/>
                        </a:spcAft>
                        <a:buNone/>
                      </a:pPr>
                      <a:r>
                        <a:rPr lang="en-US" sz="2000" b="0" i="0" u="none" strike="noStrike" noProof="0">
                          <a:effectLst/>
                          <a:latin typeface="+mn-lt"/>
                          <a:cs typeface="Times New Roman" panose="02020603050405020304" pitchFamily="18" charset="0"/>
                        </a:rPr>
                        <a:t>There will only ever be a few such processes in the system, and these will only be killed as a last resort if memory is so low that not even these processes can continue to run.</a:t>
                      </a:r>
                    </a:p>
                  </a:txBody>
                  <a:tcPr marL="105305" marR="105305" marT="52653" marB="52653"/>
                </a:tc>
                <a:extLst>
                  <a:ext uri="{0D108BD9-81ED-4DB2-BD59-A6C34878D82A}">
                    <a16:rowId xmlns:a16="http://schemas.microsoft.com/office/drawing/2014/main" val="2484417847"/>
                  </a:ext>
                </a:extLst>
              </a:tr>
              <a:tr h="882903">
                <a:tc>
                  <a:txBody>
                    <a:bodyPr/>
                    <a:lstStyle/>
                    <a:p>
                      <a:pPr lvl="0" algn="l">
                        <a:lnSpc>
                          <a:spcPct val="100000"/>
                        </a:lnSpc>
                        <a:spcBef>
                          <a:spcPts val="0"/>
                        </a:spcBef>
                        <a:spcAft>
                          <a:spcPts val="0"/>
                        </a:spcAft>
                        <a:buNone/>
                      </a:pPr>
                      <a:r>
                        <a:rPr lang="en-US" sz="2000" b="0" i="0" u="none" strike="noStrike" kern="1200" cap="all" noProof="0">
                          <a:solidFill>
                            <a:schemeClr val="dk1"/>
                          </a:solidFill>
                          <a:effectLst/>
                          <a:latin typeface="+mn-lt"/>
                          <a:ea typeface="+mn-ea"/>
                          <a:cs typeface="Times New Roman" panose="02020603050405020304" pitchFamily="18" charset="0"/>
                        </a:rPr>
                        <a:t>V</a:t>
                      </a:r>
                      <a:r>
                        <a:rPr lang="en-US" sz="2000" b="0" i="0" kern="1200" err="1">
                          <a:solidFill>
                            <a:schemeClr val="dk1"/>
                          </a:solidFill>
                          <a:effectLst/>
                          <a:latin typeface="+mn-lt"/>
                          <a:ea typeface="+mn-ea"/>
                          <a:cs typeface="Times New Roman" panose="02020603050405020304" pitchFamily="18" charset="0"/>
                        </a:rPr>
                        <a:t>isible</a:t>
                      </a:r>
                      <a:r>
                        <a:rPr lang="en-US" sz="2000" b="0" i="0" kern="1200">
                          <a:solidFill>
                            <a:schemeClr val="dk1"/>
                          </a:solidFill>
                          <a:effectLst/>
                          <a:latin typeface="+mn-lt"/>
                          <a:ea typeface="+mn-ea"/>
                          <a:cs typeface="Times New Roman" panose="02020603050405020304" pitchFamily="18" charset="0"/>
                        </a:rPr>
                        <a:t> Process</a:t>
                      </a:r>
                      <a:endParaRPr lang="en-US" sz="2000" b="0" i="0" u="none" strike="noStrike" cap="all" noProof="0">
                        <a:effectLst/>
                        <a:latin typeface="+mn-lt"/>
                        <a:cs typeface="Times New Roman" panose="02020603050405020304" pitchFamily="18" charset="0"/>
                      </a:endParaRPr>
                    </a:p>
                  </a:txBody>
                  <a:tcPr marL="105305" marR="105305" marT="52653" marB="52653"/>
                </a:tc>
                <a:tc>
                  <a:txBody>
                    <a:bodyPr/>
                    <a:lstStyle/>
                    <a:p>
                      <a:pPr algn="l" rtl="0" fontAlgn="base"/>
                      <a:r>
                        <a:rPr lang="en-US" sz="2000" u="none" strike="noStrike">
                          <a:effectLst/>
                          <a:latin typeface="+mn-lt"/>
                          <a:cs typeface="Times New Roman" panose="02020603050405020304" pitchFamily="18" charset="0"/>
                        </a:rPr>
                        <a:t>These processes are considered important for UI since they are visible and will not be killed unless doing so is required to keep all foreground processes running.</a:t>
                      </a:r>
                    </a:p>
                  </a:txBody>
                  <a:tcPr marL="105305" marR="105305" marT="52653" marB="52653"/>
                </a:tc>
                <a:extLst>
                  <a:ext uri="{0D108BD9-81ED-4DB2-BD59-A6C34878D82A}">
                    <a16:rowId xmlns:a16="http://schemas.microsoft.com/office/drawing/2014/main" val="2538609147"/>
                  </a:ext>
                </a:extLst>
              </a:tr>
              <a:tr h="1155329">
                <a:tc>
                  <a:txBody>
                    <a:bodyPr/>
                    <a:lstStyle/>
                    <a:p>
                      <a:pPr algn="l" rtl="0" fontAlgn="base"/>
                      <a:r>
                        <a:rPr lang="en-US" sz="2000" u="none" strike="noStrike">
                          <a:effectLst/>
                          <a:latin typeface="+mn-lt"/>
                          <a:cs typeface="Times New Roman" panose="02020603050405020304" pitchFamily="18" charset="0"/>
                        </a:rPr>
                        <a:t>Service Process</a:t>
                      </a:r>
                    </a:p>
                  </a:txBody>
                  <a:tcPr marL="105305" marR="105305" marT="52653" marB="52653"/>
                </a:tc>
                <a:tc>
                  <a:txBody>
                    <a:bodyPr/>
                    <a:lstStyle/>
                    <a:p>
                      <a:pPr algn="l" rtl="0" fontAlgn="base"/>
                      <a:r>
                        <a:rPr lang="en-US" sz="2000" u="none" strike="noStrike">
                          <a:effectLst/>
                          <a:latin typeface="+mn-lt"/>
                          <a:cs typeface="Times New Roman" panose="02020603050405020304" pitchFamily="18" charset="0"/>
                        </a:rPr>
                        <a:t>The system will always keep such processes running unless there is not enough memory to retain all foreground and visible processes.</a:t>
                      </a:r>
                    </a:p>
                    <a:p>
                      <a:pPr algn="l" rtl="0" fontAlgn="base"/>
                      <a:r>
                        <a:rPr lang="en-US" sz="2000" u="none" strike="noStrike">
                          <a:effectLst/>
                          <a:latin typeface="+mn-lt"/>
                          <a:cs typeface="Times New Roman" panose="02020603050405020304" pitchFamily="18" charset="0"/>
                        </a:rPr>
                        <a:t>Services that have been running for a long time may be demoted in importance to allow their process to drop to the cached list so that they don’t keep on taking up resources for long time.</a:t>
                      </a:r>
                    </a:p>
                  </a:txBody>
                  <a:tcPr marL="105305" marR="105305" marT="52653" marB="52653"/>
                </a:tc>
                <a:extLst>
                  <a:ext uri="{0D108BD9-81ED-4DB2-BD59-A6C34878D82A}">
                    <a16:rowId xmlns:a16="http://schemas.microsoft.com/office/drawing/2014/main" val="1036541719"/>
                  </a:ext>
                </a:extLst>
              </a:tr>
              <a:tr h="1155329">
                <a:tc>
                  <a:txBody>
                    <a:bodyPr/>
                    <a:lstStyle/>
                    <a:p>
                      <a:pPr algn="l" rtl="0" fontAlgn="base"/>
                      <a:r>
                        <a:rPr lang="en-US" sz="2000" u="none" strike="noStrike">
                          <a:effectLst/>
                          <a:latin typeface="+mn-lt"/>
                          <a:cs typeface="Times New Roman" panose="02020603050405020304" pitchFamily="18" charset="0"/>
                        </a:rPr>
                        <a:t>Cached Process</a:t>
                      </a:r>
                      <a:r>
                        <a:rPr lang="en-US" sz="2000">
                          <a:effectLst/>
                          <a:latin typeface="+mn-lt"/>
                          <a:cs typeface="Times New Roman" panose="02020603050405020304" pitchFamily="18" charset="0"/>
                        </a:rPr>
                        <a:t>​</a:t>
                      </a:r>
                      <a:endParaRPr lang="en-US" sz="2000" b="0" i="0">
                        <a:solidFill>
                          <a:srgbClr val="000000"/>
                        </a:solidFill>
                        <a:effectLst/>
                        <a:latin typeface="+mn-lt"/>
                        <a:cs typeface="Times New Roman" panose="02020603050405020304" pitchFamily="18" charset="0"/>
                      </a:endParaRPr>
                    </a:p>
                  </a:txBody>
                  <a:tcPr marL="105305" marR="105305" marT="52653" marB="52653"/>
                </a:tc>
                <a:tc>
                  <a:txBody>
                    <a:bodyPr/>
                    <a:lstStyle/>
                    <a:p>
                      <a:pPr algn="l" rtl="0" fontAlgn="base"/>
                      <a:r>
                        <a:rPr lang="en-US" sz="2000" u="none" strike="noStrike">
                          <a:effectLst/>
                          <a:latin typeface="+mn-lt"/>
                          <a:cs typeface="Times New Roman" panose="02020603050405020304" pitchFamily="18" charset="0"/>
                        </a:rPr>
                        <a:t>These are not currently needed, so the system is free to kill it as desired when resources like memory are needed elsewhere.</a:t>
                      </a:r>
                    </a:p>
                    <a:p>
                      <a:pPr algn="l" rtl="0" fontAlgn="base"/>
                      <a:r>
                        <a:rPr lang="en-US" sz="2000" u="none" strike="noStrike">
                          <a:effectLst/>
                          <a:latin typeface="+mn-lt"/>
                          <a:cs typeface="Times New Roman" panose="02020603050405020304" pitchFamily="18" charset="0"/>
                        </a:rPr>
                        <a:t>A well running system will have multiple cached processes always available and regularly kill the oldest ones as needed.</a:t>
                      </a:r>
                    </a:p>
                  </a:txBody>
                  <a:tcPr marL="105305" marR="105305" marT="52653" marB="52653"/>
                </a:tc>
                <a:extLst>
                  <a:ext uri="{0D108BD9-81ED-4DB2-BD59-A6C34878D82A}">
                    <a16:rowId xmlns:a16="http://schemas.microsoft.com/office/drawing/2014/main" val="2511076680"/>
                  </a:ext>
                </a:extLst>
              </a:tr>
            </a:tbl>
          </a:graphicData>
        </a:graphic>
      </p:graphicFrame>
    </p:spTree>
    <p:extLst>
      <p:ext uri="{BB962C8B-B14F-4D97-AF65-F5344CB8AC3E}">
        <p14:creationId xmlns:p14="http://schemas.microsoft.com/office/powerpoint/2010/main" val="206881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A9AA-24A4-4762-A3F9-68FD4A5FD4E0}"/>
              </a:ext>
            </a:extLst>
          </p:cNvPr>
          <p:cNvSpPr>
            <a:spLocks noGrp="1"/>
          </p:cNvSpPr>
          <p:nvPr>
            <p:ph type="title"/>
          </p:nvPr>
        </p:nvSpPr>
        <p:spPr/>
        <p:txBody>
          <a:bodyPr/>
          <a:lstStyle/>
          <a:p>
            <a:r>
              <a:rPr lang="en-US">
                <a:ea typeface="+mj-lt"/>
                <a:cs typeface="+mj-lt"/>
              </a:rPr>
              <a:t>Threads</a:t>
            </a:r>
            <a:endParaRPr lang="en-US"/>
          </a:p>
        </p:txBody>
      </p:sp>
      <p:sp>
        <p:nvSpPr>
          <p:cNvPr id="3" name="Content Placeholder 2">
            <a:extLst>
              <a:ext uri="{FF2B5EF4-FFF2-40B4-BE49-F238E27FC236}">
                <a16:creationId xmlns:a16="http://schemas.microsoft.com/office/drawing/2014/main" id="{B1DA9645-A476-4558-9087-E09F36AB3292}"/>
              </a:ext>
            </a:extLst>
          </p:cNvPr>
          <p:cNvSpPr>
            <a:spLocks noGrp="1"/>
          </p:cNvSpPr>
          <p:nvPr>
            <p:ph idx="1"/>
          </p:nvPr>
        </p:nvSpPr>
        <p:spPr>
          <a:xfrm>
            <a:off x="1024128" y="2286000"/>
            <a:ext cx="10331982" cy="4023360"/>
          </a:xfrm>
        </p:spPr>
        <p:txBody>
          <a:bodyPr vert="horz" lIns="45720" tIns="45720" rIns="45720" bIns="45720" rtlCol="0" anchor="t">
            <a:normAutofit/>
          </a:bodyPr>
          <a:lstStyle/>
          <a:p>
            <a:pPr marL="342900" indent="-342900">
              <a:buFont typeface="Arial" panose="020B0602020104020603" pitchFamily="34" charset="0"/>
              <a:buChar char="•"/>
            </a:pPr>
            <a:r>
              <a:rPr lang="en-US">
                <a:ea typeface="+mn-lt"/>
                <a:cs typeface="+mn-lt"/>
              </a:rPr>
              <a:t>Each application in android is composed of multiple threads of execution running concurrently.</a:t>
            </a:r>
            <a:endParaRPr lang="en-US"/>
          </a:p>
          <a:p>
            <a:pPr marL="342900" indent="-342900">
              <a:buFont typeface="Arial" panose="020B0602020104020603" pitchFamily="34" charset="0"/>
              <a:buChar char="•"/>
            </a:pPr>
            <a:r>
              <a:rPr lang="en-US">
                <a:ea typeface="+mn-lt"/>
                <a:cs typeface="+mn-lt"/>
              </a:rPr>
              <a:t>Every thread has a priority. </a:t>
            </a:r>
          </a:p>
          <a:p>
            <a:pPr marL="342900" indent="-342900">
              <a:buFont typeface="Arial" panose="020B0602020104020603" pitchFamily="34" charset="0"/>
              <a:buChar char="•"/>
            </a:pPr>
            <a:r>
              <a:rPr lang="en-US">
                <a:ea typeface="+mn-lt"/>
                <a:cs typeface="+mn-lt"/>
              </a:rPr>
              <a:t>When a Java Virtual Machine starts up, there is usually a single non-daemon thread. The new thread has its priority initially set equal to the priority of the creating thread and is a daemon thread if and only if the creating thread is a daemon.</a:t>
            </a:r>
          </a:p>
          <a:p>
            <a:r>
              <a:rPr lang="en-US">
                <a:ea typeface="+mn-lt"/>
                <a:cs typeface="+mn-lt"/>
              </a:rPr>
              <a:t>The Java Virtual Machine continues to execute threads until either of the following occurs:</a:t>
            </a:r>
          </a:p>
          <a:p>
            <a:pPr marL="264795" lvl="1">
              <a:buFont typeface="Arial,Sans-Serif" panose="020B0602020104020603" pitchFamily="34" charset="0"/>
              <a:buChar char="•"/>
            </a:pPr>
            <a:r>
              <a:rPr lang="en-US">
                <a:ea typeface="+mn-lt"/>
                <a:cs typeface="+mn-lt"/>
              </a:rPr>
              <a:t>The exit method of class Runtime is called, and the security manager has permitted the exit operation.</a:t>
            </a:r>
          </a:p>
          <a:p>
            <a:pPr marL="264795" lvl="1">
              <a:buFont typeface="Arial,Sans-Serif" panose="020B0602020104020603" pitchFamily="34" charset="0"/>
              <a:buChar char="•"/>
            </a:pPr>
            <a:r>
              <a:rPr lang="en-US">
                <a:ea typeface="+mn-lt"/>
                <a:cs typeface="+mn-lt"/>
              </a:rPr>
              <a:t>All threads that are not daemon threads have died, either by returning from the call to the run method or by throwing an exception that propagates beyond the run method.</a:t>
            </a:r>
            <a:endParaRPr lang="en-US"/>
          </a:p>
          <a:p>
            <a:endParaRPr lang="en-US">
              <a:ea typeface="+mn-lt"/>
              <a:cs typeface="+mn-lt"/>
            </a:endParaRPr>
          </a:p>
        </p:txBody>
      </p:sp>
    </p:spTree>
    <p:extLst>
      <p:ext uri="{BB962C8B-B14F-4D97-AF65-F5344CB8AC3E}">
        <p14:creationId xmlns:p14="http://schemas.microsoft.com/office/powerpoint/2010/main" val="178399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00BB-A330-4BCE-87F1-E284BB01AC20}"/>
              </a:ext>
            </a:extLst>
          </p:cNvPr>
          <p:cNvSpPr>
            <a:spLocks noGrp="1"/>
          </p:cNvSpPr>
          <p:nvPr>
            <p:ph type="title"/>
          </p:nvPr>
        </p:nvSpPr>
        <p:spPr/>
        <p:txBody>
          <a:bodyPr/>
          <a:lstStyle/>
          <a:p>
            <a:r>
              <a:rPr lang="en-US"/>
              <a:t>Inter Process communication</a:t>
            </a:r>
          </a:p>
        </p:txBody>
      </p:sp>
      <p:sp>
        <p:nvSpPr>
          <p:cNvPr id="3" name="Content Placeholder 2">
            <a:extLst>
              <a:ext uri="{FF2B5EF4-FFF2-40B4-BE49-F238E27FC236}">
                <a16:creationId xmlns:a16="http://schemas.microsoft.com/office/drawing/2014/main" id="{4BCDF53D-CC1B-40FD-BBFC-F55BE5CE0D96}"/>
              </a:ext>
            </a:extLst>
          </p:cNvPr>
          <p:cNvSpPr>
            <a:spLocks noGrp="1"/>
          </p:cNvSpPr>
          <p:nvPr>
            <p:ph idx="1"/>
          </p:nvPr>
        </p:nvSpPr>
        <p:spPr/>
        <p:txBody>
          <a:bodyPr vert="horz" lIns="45720" tIns="45720" rIns="45720" bIns="45720" rtlCol="0" anchor="t">
            <a:normAutofit/>
          </a:bodyPr>
          <a:lstStyle/>
          <a:p>
            <a:pPr marL="0" indent="0">
              <a:buNone/>
            </a:pPr>
            <a:r>
              <a:rPr lang="en-US">
                <a:ea typeface="+mn-lt"/>
                <a:cs typeface="+mn-lt"/>
              </a:rPr>
              <a:t> There are two ways processes communicate with one another:</a:t>
            </a:r>
            <a:endParaRPr lang="en-US"/>
          </a:p>
          <a:p>
            <a:pPr marL="264795" lvl="1">
              <a:buFont typeface="Arial" panose="020B0602020104020603" pitchFamily="34" charset="0"/>
              <a:buChar char="•"/>
            </a:pPr>
            <a:r>
              <a:rPr lang="en-US" b="1">
                <a:ea typeface="+mn-lt"/>
                <a:cs typeface="+mn-lt"/>
              </a:rPr>
              <a:t> </a:t>
            </a:r>
            <a:r>
              <a:rPr lang="en-US" sz="2000" b="1">
                <a:ea typeface="+mn-lt"/>
                <a:cs typeface="+mn-lt"/>
              </a:rPr>
              <a:t>Intents</a:t>
            </a:r>
            <a:r>
              <a:rPr lang="en-US" sz="2000">
                <a:ea typeface="+mn-lt"/>
                <a:cs typeface="+mn-lt"/>
              </a:rPr>
              <a:t>: An intent is used to perform an action on the screen. It is mostly used to start an activity, send a broadcast receiver, start services and send messages between two activities. </a:t>
            </a:r>
          </a:p>
          <a:p>
            <a:pPr marL="127635" lvl="1" indent="0">
              <a:buNone/>
            </a:pPr>
            <a:endParaRPr lang="en-US" sz="2000">
              <a:ea typeface="+mn-lt"/>
              <a:cs typeface="+mn-lt"/>
            </a:endParaRPr>
          </a:p>
          <a:p>
            <a:pPr marL="127635" lvl="1" indent="0">
              <a:buNone/>
            </a:pPr>
            <a:endParaRPr lang="en-US" sz="2000">
              <a:ea typeface="+mn-lt"/>
              <a:cs typeface="+mn-lt"/>
            </a:endParaRPr>
          </a:p>
          <a:p>
            <a:pPr marL="264795" lvl="1">
              <a:buFont typeface="Arial" panose="020B0602020104020603" pitchFamily="34" charset="0"/>
              <a:buChar char="•"/>
            </a:pPr>
            <a:r>
              <a:rPr lang="en-US" sz="2000" b="1">
                <a:ea typeface="+mn-lt"/>
                <a:cs typeface="+mn-lt"/>
              </a:rPr>
              <a:t> Android Interface Definition Language (AIDL)</a:t>
            </a:r>
            <a:r>
              <a:rPr lang="en-US" sz="2000">
                <a:ea typeface="+mn-lt"/>
                <a:cs typeface="+mn-lt"/>
              </a:rPr>
              <a:t>: It allows us to define the programming interface that both the client and service agree upon in order to communicate with each other using inter process communication (IPC). </a:t>
            </a:r>
            <a:endParaRPr lang="en-US" sz="2000"/>
          </a:p>
        </p:txBody>
      </p:sp>
    </p:spTree>
    <p:extLst>
      <p:ext uri="{BB962C8B-B14F-4D97-AF65-F5344CB8AC3E}">
        <p14:creationId xmlns:p14="http://schemas.microsoft.com/office/powerpoint/2010/main" val="310221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7916-6315-49C1-8534-CE7E14C246DE}"/>
              </a:ext>
            </a:extLst>
          </p:cNvPr>
          <p:cNvSpPr>
            <a:spLocks noGrp="1"/>
          </p:cNvSpPr>
          <p:nvPr>
            <p:ph type="title"/>
          </p:nvPr>
        </p:nvSpPr>
        <p:spPr/>
        <p:txBody>
          <a:bodyPr/>
          <a:lstStyle/>
          <a:p>
            <a:r>
              <a:rPr lang="en-US">
                <a:ea typeface="+mj-lt"/>
                <a:cs typeface="+mj-lt"/>
              </a:rPr>
              <a:t>Deadlock Handling</a:t>
            </a:r>
            <a:endParaRPr lang="en-US"/>
          </a:p>
        </p:txBody>
      </p:sp>
      <p:sp>
        <p:nvSpPr>
          <p:cNvPr id="3" name="Content Placeholder 2">
            <a:extLst>
              <a:ext uri="{FF2B5EF4-FFF2-40B4-BE49-F238E27FC236}">
                <a16:creationId xmlns:a16="http://schemas.microsoft.com/office/drawing/2014/main" id="{F772146B-70C8-4B8A-B55A-BF399CDF7FC9}"/>
              </a:ext>
            </a:extLst>
          </p:cNvPr>
          <p:cNvSpPr>
            <a:spLocks noGrp="1"/>
          </p:cNvSpPr>
          <p:nvPr>
            <p:ph idx="1"/>
          </p:nvPr>
        </p:nvSpPr>
        <p:spPr/>
        <p:txBody>
          <a:bodyPr vert="horz" lIns="45720" tIns="45720" rIns="45720" bIns="45720" rtlCol="0" anchor="t">
            <a:normAutofit fontScale="85000" lnSpcReduction="20000"/>
          </a:bodyPr>
          <a:lstStyle/>
          <a:p>
            <a:r>
              <a:rPr lang="en-US">
                <a:ea typeface="+mn-lt"/>
                <a:cs typeface="+mn-lt"/>
              </a:rPr>
              <a:t>Deadlock is a common problem in multiprocessing systems. It occurs when the following 4 conditions hold simultaneously:</a:t>
            </a:r>
            <a:endParaRPr lang="en-US"/>
          </a:p>
          <a:p>
            <a:pPr marL="457200" indent="-457200">
              <a:buAutoNum type="arabicPeriod"/>
            </a:pPr>
            <a:r>
              <a:rPr lang="en-US">
                <a:latin typeface="TW Cen MT"/>
                <a:ea typeface="+mn-lt"/>
                <a:cs typeface="+mn-lt"/>
              </a:rPr>
              <a:t>Mutual Exclusion</a:t>
            </a:r>
            <a:endParaRPr lang="en-US">
              <a:latin typeface="Tw Cen MT" panose="020B0602020104020603"/>
              <a:ea typeface="+mn-lt"/>
              <a:cs typeface="+mn-lt"/>
            </a:endParaRPr>
          </a:p>
          <a:p>
            <a:pPr marL="457200" indent="-457200">
              <a:buAutoNum type="arabicPeriod"/>
            </a:pPr>
            <a:r>
              <a:rPr lang="en-US">
                <a:latin typeface="TW Cen MT"/>
                <a:ea typeface="+mn-lt"/>
                <a:cs typeface="+mn-lt"/>
              </a:rPr>
              <a:t>Hold And Wait </a:t>
            </a:r>
            <a:endParaRPr lang="en-US">
              <a:latin typeface="Tw Cen MT" panose="020B0602020104020603"/>
              <a:ea typeface="+mn-lt"/>
              <a:cs typeface="+mn-lt"/>
            </a:endParaRPr>
          </a:p>
          <a:p>
            <a:pPr marL="457200" indent="-457200">
              <a:buAutoNum type="arabicPeriod"/>
            </a:pPr>
            <a:r>
              <a:rPr lang="en-US">
                <a:latin typeface="TW Cen MT"/>
                <a:ea typeface="+mn-lt"/>
                <a:cs typeface="+mn-lt"/>
              </a:rPr>
              <a:t>No Preemption </a:t>
            </a:r>
            <a:endParaRPr lang="en-US">
              <a:latin typeface="Tw Cen MT" panose="020B0602020104020603"/>
              <a:ea typeface="+mn-lt"/>
              <a:cs typeface="+mn-lt"/>
            </a:endParaRPr>
          </a:p>
          <a:p>
            <a:pPr marL="457200" indent="-457200">
              <a:buAutoNum type="arabicPeriod"/>
            </a:pPr>
            <a:r>
              <a:rPr lang="en-US">
                <a:latin typeface="TW Cen MT"/>
                <a:ea typeface="+mn-lt"/>
                <a:cs typeface="+mn-lt"/>
              </a:rPr>
              <a:t>Circular Wait</a:t>
            </a:r>
            <a:endParaRPr lang="en-US">
              <a:ea typeface="+mn-lt"/>
              <a:cs typeface="+mn-lt"/>
            </a:endParaRPr>
          </a:p>
          <a:p>
            <a:r>
              <a:rPr lang="en-US">
                <a:ea typeface="+mn-lt"/>
                <a:cs typeface="+mn-lt"/>
              </a:rPr>
              <a:t> And there are 3 ways in which most OS deal with deadlock: </a:t>
            </a:r>
          </a:p>
          <a:p>
            <a:pPr marL="457200" indent="-457200">
              <a:buAutoNum type="arabicPeriod"/>
            </a:pPr>
            <a:r>
              <a:rPr lang="en-US">
                <a:ea typeface="+mn-lt"/>
                <a:cs typeface="+mn-lt"/>
              </a:rPr>
              <a:t>Prevent or Avoid </a:t>
            </a:r>
          </a:p>
          <a:p>
            <a:pPr marL="457200" indent="-457200">
              <a:buAutoNum type="arabicPeriod"/>
            </a:pPr>
            <a:r>
              <a:rPr lang="en-US">
                <a:ea typeface="+mn-lt"/>
                <a:cs typeface="+mn-lt"/>
              </a:rPr>
              <a:t>Detect and recover</a:t>
            </a:r>
          </a:p>
          <a:p>
            <a:pPr marL="457200" indent="-457200">
              <a:buAutoNum type="arabicPeriod"/>
            </a:pPr>
            <a:r>
              <a:rPr lang="en-US">
                <a:ea typeface="+mn-lt"/>
                <a:cs typeface="+mn-lt"/>
              </a:rPr>
              <a:t>Ignore the problem</a:t>
            </a:r>
          </a:p>
          <a:p>
            <a:r>
              <a:rPr lang="en-US">
                <a:ea typeface="+mn-lt"/>
                <a:cs typeface="+mn-lt"/>
              </a:rPr>
              <a:t>Android OS detects that a deadlock has occurred and tries to recover from it.</a:t>
            </a:r>
            <a:endParaRPr lang="en-US"/>
          </a:p>
        </p:txBody>
      </p:sp>
    </p:spTree>
    <p:extLst>
      <p:ext uri="{BB962C8B-B14F-4D97-AF65-F5344CB8AC3E}">
        <p14:creationId xmlns:p14="http://schemas.microsoft.com/office/powerpoint/2010/main" val="292633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DB62-B1CF-4EB5-AEA7-0FB25750A4B3}"/>
              </a:ext>
            </a:extLst>
          </p:cNvPr>
          <p:cNvSpPr>
            <a:spLocks noGrp="1"/>
          </p:cNvSpPr>
          <p:nvPr>
            <p:ph type="title"/>
          </p:nvPr>
        </p:nvSpPr>
        <p:spPr/>
        <p:txBody>
          <a:bodyPr/>
          <a:lstStyle/>
          <a:p>
            <a:r>
              <a:rPr lang="en-US"/>
              <a:t>DEADLOCK Detection algorithm and recovery</a:t>
            </a:r>
            <a:endParaRPr lang="en-US">
              <a:ea typeface="+mj-lt"/>
              <a:cs typeface="+mj-lt"/>
            </a:endParaRPr>
          </a:p>
        </p:txBody>
      </p:sp>
      <p:sp>
        <p:nvSpPr>
          <p:cNvPr id="3" name="Content Placeholder 2">
            <a:extLst>
              <a:ext uri="{FF2B5EF4-FFF2-40B4-BE49-F238E27FC236}">
                <a16:creationId xmlns:a16="http://schemas.microsoft.com/office/drawing/2014/main" id="{7C8F8CE7-B4DF-485B-983B-35E55FA584CA}"/>
              </a:ext>
            </a:extLst>
          </p:cNvPr>
          <p:cNvSpPr>
            <a:spLocks noGrp="1"/>
          </p:cNvSpPr>
          <p:nvPr>
            <p:ph idx="1"/>
          </p:nvPr>
        </p:nvSpPr>
        <p:spPr>
          <a:xfrm>
            <a:off x="1024128" y="3024554"/>
            <a:ext cx="9720073" cy="4023360"/>
          </a:xfrm>
        </p:spPr>
        <p:txBody>
          <a:bodyPr vert="horz" lIns="45720" tIns="45720" rIns="45720" bIns="45720" rtlCol="0" anchor="t">
            <a:normAutofit/>
          </a:bodyPr>
          <a:lstStyle/>
          <a:p>
            <a:r>
              <a:rPr lang="en-US"/>
              <a:t>In the deadlock detection algorithm, we try to fulfill the requests one by one where the requested resources can be made available from the available ones. We do this for every process for whom it is possible. If we are able to fulfill all the requests there is no deadlock, otherwise the system is in a deadlocked state.</a:t>
            </a:r>
          </a:p>
          <a:p>
            <a:r>
              <a:rPr lang="en-US"/>
              <a:t>For recovery, we need to roll back to some safe state and restart process from that state.</a:t>
            </a:r>
          </a:p>
        </p:txBody>
      </p:sp>
    </p:spTree>
    <p:extLst>
      <p:ext uri="{BB962C8B-B14F-4D97-AF65-F5344CB8AC3E}">
        <p14:creationId xmlns:p14="http://schemas.microsoft.com/office/powerpoint/2010/main" val="21572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A98B-2EAF-4EF5-B1F0-8DD5409624E7}"/>
              </a:ext>
            </a:extLst>
          </p:cNvPr>
          <p:cNvSpPr>
            <a:spLocks noGrp="1"/>
          </p:cNvSpPr>
          <p:nvPr>
            <p:ph type="title"/>
          </p:nvPr>
        </p:nvSpPr>
        <p:spPr/>
        <p:txBody>
          <a:bodyPr/>
          <a:lstStyle/>
          <a:p>
            <a:pPr algn="ctr"/>
            <a:r>
              <a:rPr lang="en-US"/>
              <a:t>CPU SCHEDULING</a:t>
            </a:r>
          </a:p>
        </p:txBody>
      </p:sp>
      <p:sp>
        <p:nvSpPr>
          <p:cNvPr id="3" name="Content Placeholder 2">
            <a:extLst>
              <a:ext uri="{FF2B5EF4-FFF2-40B4-BE49-F238E27FC236}">
                <a16:creationId xmlns:a16="http://schemas.microsoft.com/office/drawing/2014/main" id="{8B045DF6-D166-4955-9925-633203348E08}"/>
              </a:ext>
            </a:extLst>
          </p:cNvPr>
          <p:cNvSpPr>
            <a:spLocks noGrp="1"/>
          </p:cNvSpPr>
          <p:nvPr>
            <p:ph idx="1"/>
          </p:nvPr>
        </p:nvSpPr>
        <p:spPr/>
        <p:txBody>
          <a:bodyPr vert="horz" lIns="45720" tIns="45720" rIns="45720" bIns="45720" rtlCol="0" anchor="t">
            <a:normAutofit/>
          </a:bodyPr>
          <a:lstStyle/>
          <a:p>
            <a:pPr marL="0" indent="0">
              <a:buNone/>
            </a:pPr>
            <a:r>
              <a:rPr lang="en-US"/>
              <a:t>Android's Scheduling Policy is based on Linux. </a:t>
            </a:r>
          </a:p>
          <a:p>
            <a:pPr marL="0" indent="0">
              <a:buNone/>
            </a:pPr>
            <a:endParaRPr lang="en-US"/>
          </a:p>
          <a:p>
            <a:pPr marL="0" indent="0">
              <a:buNone/>
            </a:pPr>
            <a:endParaRPr lang="en-US"/>
          </a:p>
        </p:txBody>
      </p:sp>
      <p:graphicFrame>
        <p:nvGraphicFramePr>
          <p:cNvPr id="4" name="Table 4">
            <a:extLst>
              <a:ext uri="{FF2B5EF4-FFF2-40B4-BE49-F238E27FC236}">
                <a16:creationId xmlns:a16="http://schemas.microsoft.com/office/drawing/2014/main" id="{E8E0C672-99B4-42C6-B81F-19D9BC73DEE3}"/>
              </a:ext>
            </a:extLst>
          </p:cNvPr>
          <p:cNvGraphicFramePr>
            <a:graphicFrameLocks noGrp="1"/>
          </p:cNvGraphicFramePr>
          <p:nvPr>
            <p:extLst>
              <p:ext uri="{D42A27DB-BD31-4B8C-83A1-F6EECF244321}">
                <p14:modId xmlns:p14="http://schemas.microsoft.com/office/powerpoint/2010/main" val="39700749"/>
              </p:ext>
            </p:extLst>
          </p:nvPr>
        </p:nvGraphicFramePr>
        <p:xfrm>
          <a:off x="1235177" y="2974258"/>
          <a:ext cx="9889323" cy="1583537"/>
        </p:xfrm>
        <a:graphic>
          <a:graphicData uri="http://schemas.openxmlformats.org/drawingml/2006/table">
            <a:tbl>
              <a:tblPr firstRow="1" bandRow="1">
                <a:tableStyleId>{5C22544A-7EE6-4342-B048-85BDC9FD1C3A}</a:tableStyleId>
              </a:tblPr>
              <a:tblGrid>
                <a:gridCol w="3296441">
                  <a:extLst>
                    <a:ext uri="{9D8B030D-6E8A-4147-A177-3AD203B41FA5}">
                      <a16:colId xmlns:a16="http://schemas.microsoft.com/office/drawing/2014/main" val="115762222"/>
                    </a:ext>
                  </a:extLst>
                </a:gridCol>
                <a:gridCol w="3296441">
                  <a:extLst>
                    <a:ext uri="{9D8B030D-6E8A-4147-A177-3AD203B41FA5}">
                      <a16:colId xmlns:a16="http://schemas.microsoft.com/office/drawing/2014/main" val="3565200693"/>
                    </a:ext>
                  </a:extLst>
                </a:gridCol>
                <a:gridCol w="3296441">
                  <a:extLst>
                    <a:ext uri="{9D8B030D-6E8A-4147-A177-3AD203B41FA5}">
                      <a16:colId xmlns:a16="http://schemas.microsoft.com/office/drawing/2014/main" val="108349835"/>
                    </a:ext>
                  </a:extLst>
                </a:gridCol>
              </a:tblGrid>
              <a:tr h="370840">
                <a:tc>
                  <a:txBody>
                    <a:bodyPr/>
                    <a:lstStyle/>
                    <a:p>
                      <a:pPr lvl="0">
                        <a:buNone/>
                      </a:pPr>
                      <a:r>
                        <a:rPr lang="en-US"/>
                        <a:t>SCHED_FIFO</a:t>
                      </a:r>
                    </a:p>
                  </a:txBody>
                  <a:tcPr/>
                </a:tc>
                <a:tc>
                  <a:txBody>
                    <a:bodyPr/>
                    <a:lstStyle/>
                    <a:p>
                      <a:pPr lvl="0">
                        <a:buNone/>
                      </a:pPr>
                      <a:r>
                        <a:rPr lang="en-US"/>
                        <a:t>SCHED_RR</a:t>
                      </a:r>
                    </a:p>
                  </a:txBody>
                  <a:tcPr/>
                </a:tc>
                <a:tc>
                  <a:txBody>
                    <a:bodyPr/>
                    <a:lstStyle/>
                    <a:p>
                      <a:pPr lvl="0">
                        <a:buNone/>
                      </a:pPr>
                      <a:r>
                        <a:rPr lang="en-US"/>
                        <a:t>SCHED_OTHER</a:t>
                      </a:r>
                    </a:p>
                  </a:txBody>
                  <a:tcPr/>
                </a:tc>
                <a:extLst>
                  <a:ext uri="{0D108BD9-81ED-4DB2-BD59-A6C34878D82A}">
                    <a16:rowId xmlns:a16="http://schemas.microsoft.com/office/drawing/2014/main" val="2347612609"/>
                  </a:ext>
                </a:extLst>
              </a:tr>
              <a:tr h="572617">
                <a:tc>
                  <a:txBody>
                    <a:bodyPr/>
                    <a:lstStyle/>
                    <a:p>
                      <a:r>
                        <a:rPr lang="en-US"/>
                        <a:t>FCFS Scheduling Policy</a:t>
                      </a:r>
                    </a:p>
                  </a:txBody>
                  <a:tcPr/>
                </a:tc>
                <a:tc>
                  <a:txBody>
                    <a:bodyPr/>
                    <a:lstStyle/>
                    <a:p>
                      <a:r>
                        <a:rPr lang="en-US"/>
                        <a:t>Round Robin Scheduling Policy</a:t>
                      </a:r>
                    </a:p>
                  </a:txBody>
                  <a:tcPr/>
                </a:tc>
                <a:tc>
                  <a:txBody>
                    <a:bodyPr/>
                    <a:lstStyle/>
                    <a:p>
                      <a:r>
                        <a:rPr lang="en-US"/>
                        <a:t>Completely Fair Scheduling Policy</a:t>
                      </a:r>
                    </a:p>
                  </a:txBody>
                  <a:tcPr/>
                </a:tc>
                <a:extLst>
                  <a:ext uri="{0D108BD9-81ED-4DB2-BD59-A6C34878D82A}">
                    <a16:rowId xmlns:a16="http://schemas.microsoft.com/office/drawing/2014/main" val="1686343891"/>
                  </a:ext>
                </a:extLst>
              </a:tr>
              <a:tr h="572617">
                <a:tc gridSpan="2">
                  <a:txBody>
                    <a:bodyPr/>
                    <a:lstStyle/>
                    <a:p>
                      <a:pPr lvl="0">
                        <a:buNone/>
                      </a:pPr>
                      <a:r>
                        <a:rPr lang="en-US"/>
                        <a:t>For real time processes (e.g., data transmission processes related to hardware)</a:t>
                      </a:r>
                    </a:p>
                  </a:txBody>
                  <a:tcPr/>
                </a:tc>
                <a:tc hMerge="1">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latin typeface="Tw Cen MT"/>
                        </a:rPr>
                        <a:t>For ordinary processes</a:t>
                      </a:r>
                    </a:p>
                    <a:p>
                      <a:pPr lvl="0">
                        <a:buNone/>
                      </a:pPr>
                      <a:endParaRPr lang="en-US"/>
                    </a:p>
                  </a:txBody>
                  <a:tcPr/>
                </a:tc>
                <a:extLst>
                  <a:ext uri="{0D108BD9-81ED-4DB2-BD59-A6C34878D82A}">
                    <a16:rowId xmlns:a16="http://schemas.microsoft.com/office/drawing/2014/main" val="2674657620"/>
                  </a:ext>
                </a:extLst>
              </a:tr>
            </a:tbl>
          </a:graphicData>
        </a:graphic>
      </p:graphicFrame>
    </p:spTree>
    <p:extLst>
      <p:ext uri="{BB962C8B-B14F-4D97-AF65-F5344CB8AC3E}">
        <p14:creationId xmlns:p14="http://schemas.microsoft.com/office/powerpoint/2010/main" val="302248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2DC1-6BCF-4888-ABA8-1EC60DD77A2E}"/>
              </a:ext>
            </a:extLst>
          </p:cNvPr>
          <p:cNvSpPr>
            <a:spLocks noGrp="1"/>
          </p:cNvSpPr>
          <p:nvPr>
            <p:ph type="title"/>
          </p:nvPr>
        </p:nvSpPr>
        <p:spPr/>
        <p:txBody>
          <a:bodyPr/>
          <a:lstStyle/>
          <a:p>
            <a:r>
              <a:rPr lang="en-US"/>
              <a:t>CFS - COMPLETELY FAIR SCHEDULING</a:t>
            </a:r>
          </a:p>
        </p:txBody>
      </p:sp>
      <p:sp>
        <p:nvSpPr>
          <p:cNvPr id="3" name="Content Placeholder 2">
            <a:extLst>
              <a:ext uri="{FF2B5EF4-FFF2-40B4-BE49-F238E27FC236}">
                <a16:creationId xmlns:a16="http://schemas.microsoft.com/office/drawing/2014/main" id="{C3B4D41C-E3C9-44C8-BC7D-98552AE520DC}"/>
              </a:ext>
            </a:extLst>
          </p:cNvPr>
          <p:cNvSpPr>
            <a:spLocks noGrp="1"/>
          </p:cNvSpPr>
          <p:nvPr>
            <p:ph idx="1"/>
          </p:nvPr>
        </p:nvSpPr>
        <p:spPr>
          <a:xfrm>
            <a:off x="1024128" y="2286000"/>
            <a:ext cx="9720073" cy="4173450"/>
          </a:xfrm>
        </p:spPr>
        <p:txBody>
          <a:bodyPr vert="horz" lIns="45720" tIns="45720" rIns="45720" bIns="45720" rtlCol="0" anchor="t">
            <a:normAutofit/>
          </a:bodyPr>
          <a:lstStyle/>
          <a:p>
            <a:pPr>
              <a:buFont typeface="Tw Cen MT" pitchFamily="18" charset="2"/>
              <a:buChar char=" "/>
            </a:pPr>
            <a:r>
              <a:rPr lang="en-US"/>
              <a:t>By Ingo Molnar</a:t>
            </a:r>
          </a:p>
          <a:p>
            <a:pPr>
              <a:buFont typeface="Tw Cen MT" pitchFamily="18" charset="2"/>
              <a:buChar char=" "/>
            </a:pPr>
            <a:r>
              <a:rPr lang="en-US"/>
              <a:t>Linux Scheduler since 2.6.23</a:t>
            </a:r>
          </a:p>
          <a:p>
            <a:pPr>
              <a:buFont typeface="Tw Cen MT" pitchFamily="18" charset="2"/>
              <a:buChar char=" "/>
            </a:pPr>
            <a:r>
              <a:rPr lang="en-US"/>
              <a:t>Handles I/O and CPU bound processes elegantly</a:t>
            </a:r>
          </a:p>
          <a:p>
            <a:pPr>
              <a:buFont typeface="Tw Cen MT" pitchFamily="18" charset="2"/>
            </a:pPr>
            <a:endParaRPr lang="en-US">
              <a:ea typeface="+mn-lt"/>
              <a:cs typeface="+mn-lt"/>
            </a:endParaRPr>
          </a:p>
          <a:p>
            <a:r>
              <a:rPr lang="en-US" u="sng">
                <a:ea typeface="+mn-lt"/>
                <a:cs typeface="+mn-lt"/>
              </a:rPr>
              <a:t>Idea</a:t>
            </a:r>
            <a:endParaRPr lang="en-US">
              <a:ea typeface="+mn-lt"/>
              <a:cs typeface="+mn-lt"/>
            </a:endParaRPr>
          </a:p>
          <a:p>
            <a:r>
              <a:rPr lang="en-US">
                <a:ea typeface="+mn-lt"/>
                <a:cs typeface="+mn-lt"/>
              </a:rPr>
              <a:t>Divide processor time equally among the processes</a:t>
            </a:r>
          </a:p>
          <a:p>
            <a:r>
              <a:rPr lang="en-US" u="sng">
                <a:ea typeface="+mn-lt"/>
                <a:cs typeface="+mn-lt"/>
              </a:rPr>
              <a:t>Based on Ideal Fairness</a:t>
            </a:r>
          </a:p>
          <a:p>
            <a:r>
              <a:rPr lang="en-US">
                <a:ea typeface="+mn-lt"/>
                <a:cs typeface="+mn-lt"/>
              </a:rPr>
              <a:t>If there are n processes waiting to be scheduled, each process                               will get (100/n)% of the CPU time.</a:t>
            </a:r>
            <a:endParaRPr lang="en-US"/>
          </a:p>
        </p:txBody>
      </p:sp>
    </p:spTree>
    <p:extLst>
      <p:ext uri="{BB962C8B-B14F-4D97-AF65-F5344CB8AC3E}">
        <p14:creationId xmlns:p14="http://schemas.microsoft.com/office/powerpoint/2010/main" val="64258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8B32-14F4-4DFB-BE89-56DA52B95550}"/>
              </a:ext>
            </a:extLst>
          </p:cNvPr>
          <p:cNvSpPr>
            <a:spLocks noGrp="1"/>
          </p:cNvSpPr>
          <p:nvPr>
            <p:ph type="title"/>
          </p:nvPr>
        </p:nvSpPr>
        <p:spPr/>
        <p:txBody>
          <a:bodyPr/>
          <a:lstStyle/>
          <a:p>
            <a:r>
              <a:rPr lang="en-US"/>
              <a:t>Completely fair scheduling</a:t>
            </a:r>
          </a:p>
        </p:txBody>
      </p:sp>
      <p:sp>
        <p:nvSpPr>
          <p:cNvPr id="3" name="Content Placeholder 2">
            <a:extLst>
              <a:ext uri="{FF2B5EF4-FFF2-40B4-BE49-F238E27FC236}">
                <a16:creationId xmlns:a16="http://schemas.microsoft.com/office/drawing/2014/main" id="{46888D44-3DE2-4B79-BFA4-0F8A1C4160B4}"/>
              </a:ext>
            </a:extLst>
          </p:cNvPr>
          <p:cNvSpPr>
            <a:spLocks noGrp="1"/>
          </p:cNvSpPr>
          <p:nvPr>
            <p:ph idx="1"/>
          </p:nvPr>
        </p:nvSpPr>
        <p:spPr>
          <a:xfrm>
            <a:off x="1024128" y="2286000"/>
            <a:ext cx="5492203" cy="4023360"/>
          </a:xfrm>
        </p:spPr>
        <p:txBody>
          <a:bodyPr vert="horz" lIns="45720" tIns="45720" rIns="45720" bIns="45720" rtlCol="0" anchor="t">
            <a:normAutofit fontScale="77500" lnSpcReduction="20000"/>
          </a:bodyPr>
          <a:lstStyle/>
          <a:p>
            <a:r>
              <a:rPr lang="en-US"/>
              <a:t>Each process has a "nice" value and a variable "</a:t>
            </a:r>
            <a:r>
              <a:rPr lang="en-US" err="1"/>
              <a:t>vruntime</a:t>
            </a:r>
            <a:r>
              <a:rPr lang="en-US"/>
              <a:t>" associated with it.</a:t>
            </a:r>
          </a:p>
          <a:p>
            <a:r>
              <a:rPr lang="en-US"/>
              <a:t>Higher priority = lower "nice" value</a:t>
            </a:r>
          </a:p>
          <a:p>
            <a:r>
              <a:rPr lang="en-US"/>
              <a:t>At every context switch or scheduling point, if process has run for t </a:t>
            </a:r>
            <a:r>
              <a:rPr lang="en-US" err="1"/>
              <a:t>ms</a:t>
            </a:r>
            <a:r>
              <a:rPr lang="en-US"/>
              <a:t>,</a:t>
            </a:r>
          </a:p>
          <a:p>
            <a:r>
              <a:rPr lang="en-US" err="1"/>
              <a:t>vruntime</a:t>
            </a:r>
            <a:r>
              <a:rPr lang="en-US"/>
              <a:t> += t * (weight due to nice value)</a:t>
            </a:r>
          </a:p>
          <a:p>
            <a:endParaRPr lang="en-US"/>
          </a:p>
          <a:p>
            <a:r>
              <a:rPr lang="en-US"/>
              <a:t>These processes are arranged in a red black tree data structure.</a:t>
            </a:r>
          </a:p>
          <a:p>
            <a:r>
              <a:rPr lang="en-US"/>
              <a:t>Processes on the left have "</a:t>
            </a:r>
            <a:r>
              <a:rPr lang="en-US" err="1"/>
              <a:t>vruntime</a:t>
            </a:r>
            <a:r>
              <a:rPr lang="en-US"/>
              <a:t>" less than processes on the right.</a:t>
            </a:r>
          </a:p>
          <a:p>
            <a:r>
              <a:rPr lang="en-US"/>
              <a:t>So, the leftmost process has the least </a:t>
            </a:r>
            <a:r>
              <a:rPr lang="en-US" err="1"/>
              <a:t>vruntime</a:t>
            </a:r>
            <a:r>
              <a:rPr lang="en-US"/>
              <a:t>. This process is cached onto a different variable "</a:t>
            </a:r>
            <a:r>
              <a:rPr lang="en-US" err="1"/>
              <a:t>min_vruntime</a:t>
            </a:r>
            <a:r>
              <a:rPr lang="en-US"/>
              <a:t>". This process will be picked at context switch.</a:t>
            </a:r>
          </a:p>
        </p:txBody>
      </p:sp>
      <p:pic>
        <p:nvPicPr>
          <p:cNvPr id="5" name="Picture 5" descr="Diagram&#10;&#10;Description automatically generated">
            <a:extLst>
              <a:ext uri="{FF2B5EF4-FFF2-40B4-BE49-F238E27FC236}">
                <a16:creationId xmlns:a16="http://schemas.microsoft.com/office/drawing/2014/main" id="{9CC43540-61FF-4BAF-9707-F800DD2AB929}"/>
              </a:ext>
            </a:extLst>
          </p:cNvPr>
          <p:cNvPicPr>
            <a:picLocks noChangeAspect="1"/>
          </p:cNvPicPr>
          <p:nvPr/>
        </p:nvPicPr>
        <p:blipFill>
          <a:blip r:embed="rId3"/>
          <a:stretch>
            <a:fillRect/>
          </a:stretch>
        </p:blipFill>
        <p:spPr>
          <a:xfrm>
            <a:off x="6907702" y="1911480"/>
            <a:ext cx="4880674" cy="4074092"/>
          </a:xfrm>
          <a:prstGeom prst="rect">
            <a:avLst/>
          </a:prstGeom>
          <a:solidFill>
            <a:srgbClr val="FFFFFF">
              <a:shade val="85000"/>
            </a:srgbClr>
          </a:solidFill>
          <a:ln w="635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871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D21F-09F8-48DF-A224-71F67A69B988}"/>
              </a:ext>
            </a:extLst>
          </p:cNvPr>
          <p:cNvSpPr>
            <a:spLocks noGrp="1"/>
          </p:cNvSpPr>
          <p:nvPr>
            <p:ph type="title"/>
          </p:nvPr>
        </p:nvSpPr>
        <p:spPr/>
        <p:txBody>
          <a:bodyPr/>
          <a:lstStyle/>
          <a:p>
            <a:r>
              <a:rPr lang="en-US"/>
              <a:t>Nice values</a:t>
            </a:r>
          </a:p>
        </p:txBody>
      </p:sp>
      <p:sp>
        <p:nvSpPr>
          <p:cNvPr id="3" name="Content Placeholder 2">
            <a:extLst>
              <a:ext uri="{FF2B5EF4-FFF2-40B4-BE49-F238E27FC236}">
                <a16:creationId xmlns:a16="http://schemas.microsoft.com/office/drawing/2014/main" id="{751958A1-2B41-4DE6-937A-325D4B42A453}"/>
              </a:ext>
            </a:extLst>
          </p:cNvPr>
          <p:cNvSpPr>
            <a:spLocks noGrp="1"/>
          </p:cNvSpPr>
          <p:nvPr>
            <p:ph idx="1"/>
          </p:nvPr>
        </p:nvSpPr>
        <p:spPr>
          <a:xfrm>
            <a:off x="1024128" y="1911458"/>
            <a:ext cx="9720073" cy="4397902"/>
          </a:xfrm>
        </p:spPr>
        <p:txBody>
          <a:bodyPr vert="horz" lIns="45720" tIns="45720" rIns="45720" bIns="45720" rtlCol="0" anchor="t">
            <a:normAutofit/>
          </a:bodyPr>
          <a:lstStyle/>
          <a:p>
            <a:pPr marL="0" indent="0">
              <a:buNone/>
            </a:pPr>
            <a:r>
              <a:rPr lang="en-US"/>
              <a:t>The processes or threads can have different weights from –20 to 19.</a:t>
            </a:r>
          </a:p>
          <a:p>
            <a:pPr marL="0" indent="0">
              <a:buNone/>
            </a:pPr>
            <a:r>
              <a:rPr lang="en-US"/>
              <a:t>Some constants defined in the Android source code </a:t>
            </a:r>
            <a:r>
              <a:rPr lang="en-US" i="1"/>
              <a:t>(</a:t>
            </a:r>
            <a:r>
              <a:rPr lang="en-US" i="1">
                <a:ea typeface="+mn-lt"/>
                <a:cs typeface="+mn-lt"/>
              </a:rPr>
              <a:t>https://developer.android.com/reference/android/os/Process</a:t>
            </a:r>
            <a:r>
              <a:rPr lang="en-US" i="1"/>
              <a:t>)</a:t>
            </a:r>
            <a:r>
              <a:rPr lang="en-US"/>
              <a:t> are</a:t>
            </a:r>
          </a:p>
          <a:p>
            <a:pPr marL="0" indent="0">
              <a:buNone/>
            </a:pPr>
            <a:endParaRPr lang="en-US"/>
          </a:p>
        </p:txBody>
      </p:sp>
      <p:graphicFrame>
        <p:nvGraphicFramePr>
          <p:cNvPr id="4" name="Table 4">
            <a:extLst>
              <a:ext uri="{FF2B5EF4-FFF2-40B4-BE49-F238E27FC236}">
                <a16:creationId xmlns:a16="http://schemas.microsoft.com/office/drawing/2014/main" id="{CF1AD845-E7F2-4FCB-8ACF-2AD20361E6CA}"/>
              </a:ext>
            </a:extLst>
          </p:cNvPr>
          <p:cNvGraphicFramePr>
            <a:graphicFrameLocks noGrp="1"/>
          </p:cNvGraphicFramePr>
          <p:nvPr>
            <p:extLst>
              <p:ext uri="{D42A27DB-BD31-4B8C-83A1-F6EECF244321}">
                <p14:modId xmlns:p14="http://schemas.microsoft.com/office/powerpoint/2010/main" val="2825036475"/>
              </p:ext>
            </p:extLst>
          </p:nvPr>
        </p:nvGraphicFramePr>
        <p:xfrm>
          <a:off x="1210934" y="3318342"/>
          <a:ext cx="8168640" cy="3337557"/>
        </p:xfrm>
        <a:graphic>
          <a:graphicData uri="http://schemas.openxmlformats.org/drawingml/2006/table">
            <a:tbl>
              <a:tblPr firstRow="1" bandRow="1">
                <a:tableStyleId>{5940675A-B579-460E-94D1-54222C63F5DA}</a:tableStyleId>
              </a:tblPr>
              <a:tblGrid>
                <a:gridCol w="4084320">
                  <a:extLst>
                    <a:ext uri="{9D8B030D-6E8A-4147-A177-3AD203B41FA5}">
                      <a16:colId xmlns:a16="http://schemas.microsoft.com/office/drawing/2014/main" val="2162791444"/>
                    </a:ext>
                  </a:extLst>
                </a:gridCol>
                <a:gridCol w="4084320">
                  <a:extLst>
                    <a:ext uri="{9D8B030D-6E8A-4147-A177-3AD203B41FA5}">
                      <a16:colId xmlns:a16="http://schemas.microsoft.com/office/drawing/2014/main" val="3780000927"/>
                    </a:ext>
                  </a:extLst>
                </a:gridCol>
              </a:tblGrid>
              <a:tr h="370838">
                <a:tc>
                  <a:txBody>
                    <a:bodyPr/>
                    <a:lstStyle/>
                    <a:p>
                      <a:pPr lvl="0">
                        <a:buNone/>
                      </a:pPr>
                      <a:r>
                        <a:rPr lang="en-US" sz="1800" b="0" i="0" u="none" strike="noStrike" noProof="0">
                          <a:latin typeface="Tw Cen MT"/>
                        </a:rPr>
                        <a:t>THREAD_PRIORITY_LOWEST</a:t>
                      </a:r>
                      <a:endParaRPr lang="en-US"/>
                    </a:p>
                  </a:txBody>
                  <a:tcPr/>
                </a:tc>
                <a:tc>
                  <a:txBody>
                    <a:bodyPr/>
                    <a:lstStyle/>
                    <a:p>
                      <a:pPr lvl="0">
                        <a:buNone/>
                      </a:pPr>
                      <a:r>
                        <a:rPr lang="en-US"/>
                        <a:t>19</a:t>
                      </a:r>
                    </a:p>
                  </a:txBody>
                  <a:tcPr/>
                </a:tc>
                <a:extLst>
                  <a:ext uri="{0D108BD9-81ED-4DB2-BD59-A6C34878D82A}">
                    <a16:rowId xmlns:a16="http://schemas.microsoft.com/office/drawing/2014/main" val="2884773059"/>
                  </a:ext>
                </a:extLst>
              </a:tr>
              <a:tr h="370839">
                <a:tc>
                  <a:txBody>
                    <a:bodyPr/>
                    <a:lstStyle/>
                    <a:p>
                      <a:pPr lvl="0">
                        <a:buNone/>
                      </a:pPr>
                      <a:r>
                        <a:rPr lang="en-US" sz="1800" b="0" i="0" u="none" strike="noStrike" noProof="0">
                          <a:latin typeface="Tw Cen MT"/>
                        </a:rPr>
                        <a:t>THREAD_PRIORITY_BACKGROUND</a:t>
                      </a:r>
                      <a:endParaRPr lang="en-US"/>
                    </a:p>
                  </a:txBody>
                  <a:tcPr>
                    <a:solidFill>
                      <a:schemeClr val="accent1">
                        <a:lumMod val="40000"/>
                        <a:lumOff val="60000"/>
                      </a:schemeClr>
                    </a:solidFill>
                  </a:tcPr>
                </a:tc>
                <a:tc>
                  <a:txBody>
                    <a:bodyPr/>
                    <a:lstStyle/>
                    <a:p>
                      <a:pPr lvl="0">
                        <a:buNone/>
                      </a:pPr>
                      <a:r>
                        <a:rPr lang="en-US"/>
                        <a:t>10</a:t>
                      </a:r>
                    </a:p>
                  </a:txBody>
                  <a:tcPr>
                    <a:solidFill>
                      <a:schemeClr val="accent1">
                        <a:lumMod val="40000"/>
                        <a:lumOff val="60000"/>
                      </a:schemeClr>
                    </a:solidFill>
                  </a:tcPr>
                </a:tc>
                <a:extLst>
                  <a:ext uri="{0D108BD9-81ED-4DB2-BD59-A6C34878D82A}">
                    <a16:rowId xmlns:a16="http://schemas.microsoft.com/office/drawing/2014/main" val="1509954419"/>
                  </a:ext>
                </a:extLst>
              </a:tr>
              <a:tr h="370840">
                <a:tc>
                  <a:txBody>
                    <a:bodyPr/>
                    <a:lstStyle/>
                    <a:p>
                      <a:r>
                        <a:rPr lang="en-US"/>
                        <a:t>THREAD_PRIORITY_DEFAULT</a:t>
                      </a:r>
                    </a:p>
                  </a:txBody>
                  <a:tcPr/>
                </a:tc>
                <a:tc>
                  <a:txBody>
                    <a:bodyPr/>
                    <a:lstStyle/>
                    <a:p>
                      <a:r>
                        <a:rPr lang="en-US"/>
                        <a:t>0</a:t>
                      </a:r>
                    </a:p>
                  </a:txBody>
                  <a:tcPr/>
                </a:tc>
                <a:extLst>
                  <a:ext uri="{0D108BD9-81ED-4DB2-BD59-A6C34878D82A}">
                    <a16:rowId xmlns:a16="http://schemas.microsoft.com/office/drawing/2014/main" val="4170892754"/>
                  </a:ext>
                </a:extLst>
              </a:tr>
              <a:tr h="370840">
                <a:tc>
                  <a:txBody>
                    <a:bodyPr/>
                    <a:lstStyle/>
                    <a:p>
                      <a:pPr lvl="0">
                        <a:buNone/>
                      </a:pPr>
                      <a:r>
                        <a:rPr lang="en-US" sz="1800" b="0" i="0" u="none" strike="noStrike" noProof="0">
                          <a:latin typeface="Tw Cen MT"/>
                        </a:rPr>
                        <a:t>THREAD_PRIORITY_FOREGROUND</a:t>
                      </a:r>
                      <a:endParaRPr lang="en-US"/>
                    </a:p>
                  </a:txBody>
                  <a:tcPr>
                    <a:solidFill>
                      <a:schemeClr val="accent1">
                        <a:lumMod val="40000"/>
                        <a:lumOff val="60000"/>
                      </a:schemeClr>
                    </a:solidFill>
                  </a:tcPr>
                </a:tc>
                <a:tc>
                  <a:txBody>
                    <a:bodyPr/>
                    <a:lstStyle/>
                    <a:p>
                      <a:r>
                        <a:rPr lang="en-US"/>
                        <a:t>-2</a:t>
                      </a:r>
                    </a:p>
                  </a:txBody>
                  <a:tcPr>
                    <a:solidFill>
                      <a:schemeClr val="accent1">
                        <a:lumMod val="40000"/>
                        <a:lumOff val="60000"/>
                      </a:schemeClr>
                    </a:solidFill>
                  </a:tcPr>
                </a:tc>
                <a:extLst>
                  <a:ext uri="{0D108BD9-81ED-4DB2-BD59-A6C34878D82A}">
                    <a16:rowId xmlns:a16="http://schemas.microsoft.com/office/drawing/2014/main" val="1743805889"/>
                  </a:ext>
                </a:extLst>
              </a:tr>
              <a:tr h="370840">
                <a:tc>
                  <a:txBody>
                    <a:bodyPr/>
                    <a:lstStyle/>
                    <a:p>
                      <a:pPr lvl="0">
                        <a:buNone/>
                      </a:pPr>
                      <a:r>
                        <a:rPr lang="en-US" sz="1800" b="0" i="0" u="none" strike="noStrike" noProof="0">
                          <a:latin typeface="Tw Cen MT"/>
                        </a:rPr>
                        <a:t>THREAD_PRIORITY_DISPLAY</a:t>
                      </a:r>
                      <a:endParaRPr lang="en-US"/>
                    </a:p>
                  </a:txBody>
                  <a:tcPr/>
                </a:tc>
                <a:tc>
                  <a:txBody>
                    <a:bodyPr/>
                    <a:lstStyle/>
                    <a:p>
                      <a:r>
                        <a:rPr lang="en-US"/>
                        <a:t>-4</a:t>
                      </a:r>
                    </a:p>
                  </a:txBody>
                  <a:tcPr/>
                </a:tc>
                <a:extLst>
                  <a:ext uri="{0D108BD9-81ED-4DB2-BD59-A6C34878D82A}">
                    <a16:rowId xmlns:a16="http://schemas.microsoft.com/office/drawing/2014/main" val="2628331127"/>
                  </a:ext>
                </a:extLst>
              </a:tr>
              <a:tr h="370840">
                <a:tc>
                  <a:txBody>
                    <a:bodyPr/>
                    <a:lstStyle/>
                    <a:p>
                      <a:pPr lvl="0">
                        <a:buNone/>
                      </a:pPr>
                      <a:r>
                        <a:rPr lang="en-US" sz="1800" b="0" i="0" u="none" strike="noStrike" noProof="0">
                          <a:latin typeface="Tw Cen MT"/>
                        </a:rPr>
                        <a:t>THREAD_PRIORITY_URGENT_DISPLAY</a:t>
                      </a:r>
                      <a:endParaRPr lang="en-US"/>
                    </a:p>
                  </a:txBody>
                  <a:tcPr/>
                </a:tc>
                <a:tc>
                  <a:txBody>
                    <a:bodyPr/>
                    <a:lstStyle/>
                    <a:p>
                      <a:r>
                        <a:rPr lang="en-US"/>
                        <a:t>-8</a:t>
                      </a:r>
                    </a:p>
                  </a:txBody>
                  <a:tcPr/>
                </a:tc>
                <a:extLst>
                  <a:ext uri="{0D108BD9-81ED-4DB2-BD59-A6C34878D82A}">
                    <a16:rowId xmlns:a16="http://schemas.microsoft.com/office/drawing/2014/main" val="2628395555"/>
                  </a:ext>
                </a:extLst>
              </a:tr>
              <a:tr h="370840">
                <a:tc>
                  <a:txBody>
                    <a:bodyPr/>
                    <a:lstStyle/>
                    <a:p>
                      <a:pPr lvl="0">
                        <a:buNone/>
                      </a:pPr>
                      <a:r>
                        <a:rPr lang="en-US" sz="1800" b="0" i="0" u="none" strike="noStrike" noProof="0">
                          <a:latin typeface="Tw Cen MT"/>
                        </a:rPr>
                        <a:t>THREAD_PRIORITY_VIDEO</a:t>
                      </a:r>
                      <a:endParaRPr lang="en-US"/>
                    </a:p>
                  </a:txBody>
                  <a:tcPr/>
                </a:tc>
                <a:tc>
                  <a:txBody>
                    <a:bodyPr/>
                    <a:lstStyle/>
                    <a:p>
                      <a:r>
                        <a:rPr lang="en-US"/>
                        <a:t>-10</a:t>
                      </a:r>
                    </a:p>
                  </a:txBody>
                  <a:tcPr/>
                </a:tc>
                <a:extLst>
                  <a:ext uri="{0D108BD9-81ED-4DB2-BD59-A6C34878D82A}">
                    <a16:rowId xmlns:a16="http://schemas.microsoft.com/office/drawing/2014/main" val="184480979"/>
                  </a:ext>
                </a:extLst>
              </a:tr>
              <a:tr h="370840">
                <a:tc>
                  <a:txBody>
                    <a:bodyPr/>
                    <a:lstStyle/>
                    <a:p>
                      <a:pPr lvl="0">
                        <a:buNone/>
                      </a:pPr>
                      <a:r>
                        <a:rPr lang="en-US" sz="1800" b="0" i="0" u="none" strike="noStrike" noProof="0">
                          <a:latin typeface="Tw Cen MT"/>
                        </a:rPr>
                        <a:t>THREAD_PRIORITY_AUDIO</a:t>
                      </a:r>
                      <a:endParaRPr lang="en-US"/>
                    </a:p>
                  </a:txBody>
                  <a:tcPr/>
                </a:tc>
                <a:tc>
                  <a:txBody>
                    <a:bodyPr/>
                    <a:lstStyle/>
                    <a:p>
                      <a:r>
                        <a:rPr lang="en-US"/>
                        <a:t>-16</a:t>
                      </a:r>
                    </a:p>
                  </a:txBody>
                  <a:tcPr/>
                </a:tc>
                <a:extLst>
                  <a:ext uri="{0D108BD9-81ED-4DB2-BD59-A6C34878D82A}">
                    <a16:rowId xmlns:a16="http://schemas.microsoft.com/office/drawing/2014/main" val="2603445597"/>
                  </a:ext>
                </a:extLst>
              </a:tr>
              <a:tr h="370840">
                <a:tc>
                  <a:txBody>
                    <a:bodyPr/>
                    <a:lstStyle/>
                    <a:p>
                      <a:pPr lvl="0">
                        <a:buNone/>
                      </a:pPr>
                      <a:r>
                        <a:rPr lang="en-US" sz="1800" b="0" i="0" u="none" strike="noStrike" noProof="0">
                          <a:latin typeface="Tw Cen MT"/>
                        </a:rPr>
                        <a:t>THREAD_PRIORITY_URGENT_AUDIO</a:t>
                      </a:r>
                      <a:endParaRPr lang="en-US"/>
                    </a:p>
                  </a:txBody>
                  <a:tcPr/>
                </a:tc>
                <a:tc>
                  <a:txBody>
                    <a:bodyPr/>
                    <a:lstStyle/>
                    <a:p>
                      <a:r>
                        <a:rPr lang="en-US"/>
                        <a:t>-19</a:t>
                      </a:r>
                    </a:p>
                  </a:txBody>
                  <a:tcPr/>
                </a:tc>
                <a:extLst>
                  <a:ext uri="{0D108BD9-81ED-4DB2-BD59-A6C34878D82A}">
                    <a16:rowId xmlns:a16="http://schemas.microsoft.com/office/drawing/2014/main" val="2538224916"/>
                  </a:ext>
                </a:extLst>
              </a:tr>
            </a:tbl>
          </a:graphicData>
        </a:graphic>
      </p:graphicFrame>
    </p:spTree>
    <p:extLst>
      <p:ext uri="{BB962C8B-B14F-4D97-AF65-F5344CB8AC3E}">
        <p14:creationId xmlns:p14="http://schemas.microsoft.com/office/powerpoint/2010/main" val="57014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8932-5B27-4C1E-A3C2-61600B13FCAD}"/>
              </a:ext>
            </a:extLst>
          </p:cNvPr>
          <p:cNvSpPr>
            <a:spLocks noGrp="1"/>
          </p:cNvSpPr>
          <p:nvPr>
            <p:ph type="title"/>
          </p:nvPr>
        </p:nvSpPr>
        <p:spPr/>
        <p:txBody>
          <a:bodyPr/>
          <a:lstStyle/>
          <a:p>
            <a:r>
              <a:rPr lang="en-US"/>
              <a:t>Control groups</a:t>
            </a:r>
          </a:p>
        </p:txBody>
      </p:sp>
      <p:sp>
        <p:nvSpPr>
          <p:cNvPr id="3" name="Content Placeholder 2">
            <a:extLst>
              <a:ext uri="{FF2B5EF4-FFF2-40B4-BE49-F238E27FC236}">
                <a16:creationId xmlns:a16="http://schemas.microsoft.com/office/drawing/2014/main" id="{B3B0A4B3-3CE2-41D8-B746-F1193D236772}"/>
              </a:ext>
            </a:extLst>
          </p:cNvPr>
          <p:cNvSpPr>
            <a:spLocks noGrp="1"/>
          </p:cNvSpPr>
          <p:nvPr>
            <p:ph idx="1"/>
          </p:nvPr>
        </p:nvSpPr>
        <p:spPr/>
        <p:txBody>
          <a:bodyPr vert="horz" lIns="45720" tIns="45720" rIns="45720" bIns="45720" rtlCol="0" anchor="t">
            <a:normAutofit/>
          </a:bodyPr>
          <a:lstStyle/>
          <a:p>
            <a:r>
              <a:rPr lang="en-US">
                <a:ea typeface="+mn-lt"/>
                <a:cs typeface="+mn-lt"/>
              </a:rPr>
              <a:t>Practically, the Scheduling is not sufficient to ensure smooth experience for the user.</a:t>
            </a:r>
          </a:p>
          <a:p>
            <a:r>
              <a:rPr lang="en-US">
                <a:ea typeface="+mn-lt"/>
                <a:cs typeface="+mn-lt"/>
              </a:rPr>
              <a:t>To further limit the impact of the background processes on the foreground processes,</a:t>
            </a:r>
          </a:p>
          <a:p>
            <a:r>
              <a:rPr lang="en-US">
                <a:ea typeface="+mn-lt"/>
                <a:cs typeface="+mn-lt"/>
              </a:rPr>
              <a:t>Android also uses control groups.</a:t>
            </a:r>
            <a:endParaRPr lang="en-US"/>
          </a:p>
          <a:p>
            <a:r>
              <a:rPr lang="en-US"/>
              <a:t>Control groups or </a:t>
            </a:r>
            <a:r>
              <a:rPr lang="en-US" i="1" err="1"/>
              <a:t>cgroups</a:t>
            </a:r>
            <a:r>
              <a:rPr lang="en-US"/>
              <a:t> is a Linux kernel feature that </a:t>
            </a:r>
            <a:r>
              <a:rPr lang="en-US" b="1"/>
              <a:t>organizes processes into hierarchical groups whose usage of resources can be limited and monitored</a:t>
            </a:r>
            <a:r>
              <a:rPr lang="en-US"/>
              <a:t>.</a:t>
            </a:r>
          </a:p>
          <a:p>
            <a:pPr marL="0" indent="0">
              <a:buNone/>
            </a:pPr>
            <a:endParaRPr lang="en-US"/>
          </a:p>
        </p:txBody>
      </p:sp>
    </p:spTree>
    <p:extLst>
      <p:ext uri="{BB962C8B-B14F-4D97-AF65-F5344CB8AC3E}">
        <p14:creationId xmlns:p14="http://schemas.microsoft.com/office/powerpoint/2010/main" val="63318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96AE-BB82-4321-97C7-F8E4A6981624}"/>
              </a:ext>
            </a:extLst>
          </p:cNvPr>
          <p:cNvSpPr>
            <a:spLocks noGrp="1"/>
          </p:cNvSpPr>
          <p:nvPr>
            <p:ph type="title"/>
          </p:nvPr>
        </p:nvSpPr>
        <p:spPr/>
        <p:txBody>
          <a:bodyPr/>
          <a:lstStyle/>
          <a:p>
            <a:r>
              <a:rPr lang="en-IN"/>
              <a:t>Process and Application Fundamentals in Android</a:t>
            </a:r>
          </a:p>
        </p:txBody>
      </p:sp>
      <p:sp>
        <p:nvSpPr>
          <p:cNvPr id="3" name="Content Placeholder 2">
            <a:extLst>
              <a:ext uri="{FF2B5EF4-FFF2-40B4-BE49-F238E27FC236}">
                <a16:creationId xmlns:a16="http://schemas.microsoft.com/office/drawing/2014/main" id="{A4810911-5492-463A-B8AC-ABE46A85F106}"/>
              </a:ext>
            </a:extLst>
          </p:cNvPr>
          <p:cNvSpPr>
            <a:spLocks noGrp="1"/>
          </p:cNvSpPr>
          <p:nvPr>
            <p:ph idx="1"/>
          </p:nvPr>
        </p:nvSpPr>
        <p:spPr>
          <a:xfrm>
            <a:off x="1017758" y="2872031"/>
            <a:ext cx="9720073" cy="3149887"/>
          </a:xfrm>
        </p:spPr>
        <p:txBody>
          <a:bodyPr vert="horz" lIns="45720" tIns="45720" rIns="45720" bIns="45720" rtlCol="0" anchor="t">
            <a:normAutofit/>
          </a:bodyPr>
          <a:lstStyle/>
          <a:p>
            <a:pPr marL="342900" indent="-342900">
              <a:buFont typeface="Arial" panose="020B0602020104020603" pitchFamily="34" charset="0"/>
              <a:buChar char="•"/>
            </a:pPr>
            <a:r>
              <a:rPr lang="en-US" sz="2400">
                <a:ea typeface="+mn-lt"/>
                <a:cs typeface="+mn-lt"/>
              </a:rPr>
              <a:t>Android App is a software designed to run on an Android device.  </a:t>
            </a:r>
            <a:endParaRPr lang="en-US">
              <a:ea typeface="+mn-lt"/>
              <a:cs typeface="+mn-lt"/>
            </a:endParaRPr>
          </a:p>
          <a:p>
            <a:pPr marL="342900" indent="-342900">
              <a:buFont typeface="Arial" panose="020B0602020104020603" pitchFamily="34" charset="0"/>
              <a:buChar char="•"/>
            </a:pPr>
            <a:r>
              <a:rPr lang="en-US" sz="2400">
                <a:ea typeface="+mn-lt"/>
                <a:cs typeface="+mn-lt"/>
              </a:rPr>
              <a:t>They can be written using Kotlin, Java, and C++ languages. </a:t>
            </a:r>
            <a:endParaRPr lang="en-US">
              <a:ea typeface="+mn-lt"/>
              <a:cs typeface="+mn-lt"/>
            </a:endParaRPr>
          </a:p>
          <a:p>
            <a:pPr marL="342900" indent="-342900">
              <a:buFont typeface="Arial" panose="020B0602020104020603" pitchFamily="34" charset="0"/>
              <a:buChar char="•"/>
            </a:pPr>
            <a:r>
              <a:rPr lang="en-US" sz="2400">
                <a:ea typeface="+mn-lt"/>
                <a:cs typeface="+mn-lt"/>
              </a:rPr>
              <a:t>By default, all components of the same application run in the same process</a:t>
            </a:r>
            <a:endParaRPr lang="en-US"/>
          </a:p>
        </p:txBody>
      </p:sp>
    </p:spTree>
    <p:extLst>
      <p:ext uri="{BB962C8B-B14F-4D97-AF65-F5344CB8AC3E}">
        <p14:creationId xmlns:p14="http://schemas.microsoft.com/office/powerpoint/2010/main" val="2905954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D21F-09F8-48DF-A224-71F67A69B988}"/>
              </a:ext>
            </a:extLst>
          </p:cNvPr>
          <p:cNvSpPr>
            <a:spLocks noGrp="1"/>
          </p:cNvSpPr>
          <p:nvPr>
            <p:ph type="title"/>
          </p:nvPr>
        </p:nvSpPr>
        <p:spPr/>
        <p:txBody>
          <a:bodyPr/>
          <a:lstStyle/>
          <a:p>
            <a:r>
              <a:rPr lang="en-US"/>
              <a:t>Priorities of different </a:t>
            </a:r>
            <a:r>
              <a:rPr lang="en-US" err="1"/>
              <a:t>cgroups</a:t>
            </a:r>
          </a:p>
        </p:txBody>
      </p:sp>
      <p:sp>
        <p:nvSpPr>
          <p:cNvPr id="3" name="Content Placeholder 2">
            <a:extLst>
              <a:ext uri="{FF2B5EF4-FFF2-40B4-BE49-F238E27FC236}">
                <a16:creationId xmlns:a16="http://schemas.microsoft.com/office/drawing/2014/main" id="{751958A1-2B41-4DE6-937A-325D4B42A453}"/>
              </a:ext>
            </a:extLst>
          </p:cNvPr>
          <p:cNvSpPr>
            <a:spLocks noGrp="1"/>
          </p:cNvSpPr>
          <p:nvPr>
            <p:ph idx="1"/>
          </p:nvPr>
        </p:nvSpPr>
        <p:spPr>
          <a:xfrm>
            <a:off x="6851187" y="2165458"/>
            <a:ext cx="5195698" cy="460902"/>
          </a:xfrm>
        </p:spPr>
        <p:txBody>
          <a:bodyPr vert="horz" lIns="45720" tIns="45720" rIns="45720" bIns="45720" rtlCol="0" anchor="t">
            <a:normAutofit/>
          </a:bodyPr>
          <a:lstStyle/>
          <a:p>
            <a:pPr marL="0" indent="0">
              <a:buNone/>
            </a:pPr>
            <a:r>
              <a:rPr lang="en-US"/>
              <a:t>Different </a:t>
            </a:r>
            <a:r>
              <a:rPr lang="en-US" i="1" err="1"/>
              <a:t>cgroups</a:t>
            </a:r>
            <a:r>
              <a:rPr lang="en-US" i="1"/>
              <a:t> </a:t>
            </a:r>
            <a:r>
              <a:rPr lang="en-US"/>
              <a:t>and their priorities in Linux</a:t>
            </a:r>
          </a:p>
        </p:txBody>
      </p:sp>
      <p:graphicFrame>
        <p:nvGraphicFramePr>
          <p:cNvPr id="4" name="Table 4">
            <a:extLst>
              <a:ext uri="{FF2B5EF4-FFF2-40B4-BE49-F238E27FC236}">
                <a16:creationId xmlns:a16="http://schemas.microsoft.com/office/drawing/2014/main" id="{CF1AD845-E7F2-4FCB-8ACF-2AD20361E6CA}"/>
              </a:ext>
            </a:extLst>
          </p:cNvPr>
          <p:cNvGraphicFramePr>
            <a:graphicFrameLocks noGrp="1"/>
          </p:cNvGraphicFramePr>
          <p:nvPr>
            <p:extLst>
              <p:ext uri="{D42A27DB-BD31-4B8C-83A1-F6EECF244321}">
                <p14:modId xmlns:p14="http://schemas.microsoft.com/office/powerpoint/2010/main" val="3898511142"/>
              </p:ext>
            </p:extLst>
          </p:nvPr>
        </p:nvGraphicFramePr>
        <p:xfrm>
          <a:off x="7134329" y="2671186"/>
          <a:ext cx="4672394" cy="3385385"/>
        </p:xfrm>
        <a:graphic>
          <a:graphicData uri="http://schemas.openxmlformats.org/drawingml/2006/table">
            <a:tbl>
              <a:tblPr firstRow="1" bandRow="1">
                <a:tableStyleId>{5940675A-B579-460E-94D1-54222C63F5DA}</a:tableStyleId>
              </a:tblPr>
              <a:tblGrid>
                <a:gridCol w="4108823">
                  <a:extLst>
                    <a:ext uri="{9D8B030D-6E8A-4147-A177-3AD203B41FA5}">
                      <a16:colId xmlns:a16="http://schemas.microsoft.com/office/drawing/2014/main" val="2162791444"/>
                    </a:ext>
                  </a:extLst>
                </a:gridCol>
                <a:gridCol w="563571">
                  <a:extLst>
                    <a:ext uri="{9D8B030D-6E8A-4147-A177-3AD203B41FA5}">
                      <a16:colId xmlns:a16="http://schemas.microsoft.com/office/drawing/2014/main" val="3780000927"/>
                    </a:ext>
                  </a:extLst>
                </a:gridCol>
              </a:tblGrid>
              <a:tr h="418681">
                <a:tc>
                  <a:txBody>
                    <a:bodyPr/>
                    <a:lstStyle/>
                    <a:p>
                      <a:pPr lvl="0">
                        <a:buNone/>
                      </a:pPr>
                      <a:r>
                        <a:rPr lang="en-US" sz="1800" b="0" i="0" u="none" strike="noStrike" noProof="0">
                          <a:latin typeface="Tw Cen MT"/>
                        </a:rPr>
                        <a:t>THREAD_GROUP_DEFAULT</a:t>
                      </a:r>
                      <a:endParaRPr lang="en-US"/>
                    </a:p>
                  </a:txBody>
                  <a:tcPr/>
                </a:tc>
                <a:tc>
                  <a:txBody>
                    <a:bodyPr/>
                    <a:lstStyle/>
                    <a:p>
                      <a:pPr lvl="0">
                        <a:buNone/>
                      </a:pPr>
                      <a:r>
                        <a:rPr lang="en-US"/>
                        <a:t>-1</a:t>
                      </a:r>
                    </a:p>
                  </a:txBody>
                  <a:tcPr/>
                </a:tc>
                <a:extLst>
                  <a:ext uri="{0D108BD9-81ED-4DB2-BD59-A6C34878D82A}">
                    <a16:rowId xmlns:a16="http://schemas.microsoft.com/office/drawing/2014/main" val="2884773059"/>
                  </a:ext>
                </a:extLst>
              </a:tr>
              <a:tr h="370838">
                <a:tc>
                  <a:txBody>
                    <a:bodyPr/>
                    <a:lstStyle/>
                    <a:p>
                      <a:pPr lvl="0" algn="l">
                        <a:lnSpc>
                          <a:spcPct val="100000"/>
                        </a:lnSpc>
                        <a:spcBef>
                          <a:spcPts val="0"/>
                        </a:spcBef>
                        <a:spcAft>
                          <a:spcPts val="0"/>
                        </a:spcAft>
                        <a:buNone/>
                      </a:pPr>
                      <a:r>
                        <a:rPr lang="en-US" sz="1800" b="0" i="0" u="none" strike="noStrike" noProof="0"/>
                        <a:t>THREAD_GROUP_BG_NONINTERACTIVE</a:t>
                      </a:r>
                    </a:p>
                  </a:txBody>
                  <a:tcPr>
                    <a:solidFill>
                      <a:schemeClr val="accent1">
                        <a:lumMod val="40000"/>
                        <a:lumOff val="60000"/>
                      </a:schemeClr>
                    </a:solidFill>
                  </a:tcPr>
                </a:tc>
                <a:tc>
                  <a:txBody>
                    <a:bodyPr/>
                    <a:lstStyle/>
                    <a:p>
                      <a:pPr lvl="0">
                        <a:buNone/>
                      </a:pPr>
                      <a:r>
                        <a:rPr lang="en-US"/>
                        <a:t>0</a:t>
                      </a:r>
                    </a:p>
                  </a:txBody>
                  <a:tcPr>
                    <a:solidFill>
                      <a:schemeClr val="accent1">
                        <a:lumMod val="40000"/>
                        <a:lumOff val="60000"/>
                      </a:schemeClr>
                    </a:solidFill>
                  </a:tcPr>
                </a:tc>
                <a:extLst>
                  <a:ext uri="{0D108BD9-81ED-4DB2-BD59-A6C34878D82A}">
                    <a16:rowId xmlns:a16="http://schemas.microsoft.com/office/drawing/2014/main" val="646566943"/>
                  </a:ext>
                </a:extLst>
              </a:tr>
              <a:tr h="370838">
                <a:tc>
                  <a:txBody>
                    <a:bodyPr/>
                    <a:lstStyle/>
                    <a:p>
                      <a:pPr lvl="0" algn="l">
                        <a:lnSpc>
                          <a:spcPct val="100000"/>
                        </a:lnSpc>
                        <a:spcBef>
                          <a:spcPts val="0"/>
                        </a:spcBef>
                        <a:spcAft>
                          <a:spcPts val="0"/>
                        </a:spcAft>
                        <a:buNone/>
                      </a:pPr>
                      <a:r>
                        <a:rPr lang="en-US" sz="1800" b="0" i="0" u="none" strike="noStrike" noProof="0"/>
                        <a:t>THREAD_GROUP_FOREGROUND</a:t>
                      </a:r>
                    </a:p>
                  </a:txBody>
                  <a:tcPr>
                    <a:solidFill>
                      <a:schemeClr val="accent1">
                        <a:lumMod val="40000"/>
                        <a:lumOff val="60000"/>
                      </a:schemeClr>
                    </a:solidFill>
                  </a:tcPr>
                </a:tc>
                <a:tc>
                  <a:txBody>
                    <a:bodyPr/>
                    <a:lstStyle/>
                    <a:p>
                      <a:pPr lvl="0">
                        <a:buNone/>
                      </a:pPr>
                      <a:r>
                        <a:rPr lang="en-US"/>
                        <a:t>1</a:t>
                      </a:r>
                    </a:p>
                  </a:txBody>
                  <a:tcPr>
                    <a:solidFill>
                      <a:schemeClr val="accent1">
                        <a:lumMod val="40000"/>
                        <a:lumOff val="60000"/>
                      </a:schemeClr>
                    </a:solidFill>
                  </a:tcPr>
                </a:tc>
                <a:extLst>
                  <a:ext uri="{0D108BD9-81ED-4DB2-BD59-A6C34878D82A}">
                    <a16:rowId xmlns:a16="http://schemas.microsoft.com/office/drawing/2014/main" val="4005887847"/>
                  </a:ext>
                </a:extLst>
              </a:tr>
              <a:tr h="370838">
                <a:tc>
                  <a:txBody>
                    <a:bodyPr/>
                    <a:lstStyle/>
                    <a:p>
                      <a:pPr lvl="0" algn="l">
                        <a:lnSpc>
                          <a:spcPct val="100000"/>
                        </a:lnSpc>
                        <a:spcBef>
                          <a:spcPts val="0"/>
                        </a:spcBef>
                        <a:spcAft>
                          <a:spcPts val="0"/>
                        </a:spcAft>
                        <a:buNone/>
                      </a:pPr>
                      <a:r>
                        <a:rPr lang="en-US" sz="1800" b="0" i="0" u="none" strike="noStrike" noProof="0"/>
                        <a:t>THREAD_GROUP_SYSTEM</a:t>
                      </a:r>
                    </a:p>
                  </a:txBody>
                  <a:tcPr/>
                </a:tc>
                <a:tc>
                  <a:txBody>
                    <a:bodyPr/>
                    <a:lstStyle/>
                    <a:p>
                      <a:pPr lvl="0">
                        <a:buNone/>
                      </a:pPr>
                      <a:r>
                        <a:rPr lang="en-US"/>
                        <a:t>2</a:t>
                      </a:r>
                    </a:p>
                  </a:txBody>
                  <a:tcPr/>
                </a:tc>
                <a:extLst>
                  <a:ext uri="{0D108BD9-81ED-4DB2-BD59-A6C34878D82A}">
                    <a16:rowId xmlns:a16="http://schemas.microsoft.com/office/drawing/2014/main" val="1683970152"/>
                  </a:ext>
                </a:extLst>
              </a:tr>
              <a:tr h="370838">
                <a:tc>
                  <a:txBody>
                    <a:bodyPr/>
                    <a:lstStyle/>
                    <a:p>
                      <a:pPr lvl="0" algn="l">
                        <a:lnSpc>
                          <a:spcPct val="100000"/>
                        </a:lnSpc>
                        <a:spcBef>
                          <a:spcPts val="0"/>
                        </a:spcBef>
                        <a:spcAft>
                          <a:spcPts val="0"/>
                        </a:spcAft>
                        <a:buNone/>
                      </a:pPr>
                      <a:r>
                        <a:rPr lang="en-US" sz="1800" b="0" i="0" u="none" strike="noStrike" noProof="0"/>
                        <a:t>THREAD_GROUP_AUDIO_APP</a:t>
                      </a:r>
                    </a:p>
                  </a:txBody>
                  <a:tcPr/>
                </a:tc>
                <a:tc>
                  <a:txBody>
                    <a:bodyPr/>
                    <a:lstStyle/>
                    <a:p>
                      <a:pPr lvl="0">
                        <a:buNone/>
                      </a:pPr>
                      <a:r>
                        <a:rPr lang="en-US"/>
                        <a:t>3</a:t>
                      </a:r>
                    </a:p>
                  </a:txBody>
                  <a:tcPr/>
                </a:tc>
                <a:extLst>
                  <a:ext uri="{0D108BD9-81ED-4DB2-BD59-A6C34878D82A}">
                    <a16:rowId xmlns:a16="http://schemas.microsoft.com/office/drawing/2014/main" val="1629019367"/>
                  </a:ext>
                </a:extLst>
              </a:tr>
              <a:tr h="370838">
                <a:tc>
                  <a:txBody>
                    <a:bodyPr/>
                    <a:lstStyle/>
                    <a:p>
                      <a:pPr lvl="0" algn="l">
                        <a:lnSpc>
                          <a:spcPct val="100000"/>
                        </a:lnSpc>
                        <a:spcBef>
                          <a:spcPts val="0"/>
                        </a:spcBef>
                        <a:spcAft>
                          <a:spcPts val="0"/>
                        </a:spcAft>
                        <a:buNone/>
                      </a:pPr>
                      <a:r>
                        <a:rPr lang="en-US" sz="1800" b="0" i="0" u="none" strike="noStrike" noProof="0"/>
                        <a:t>THREAD_GROUP_AUDIO_SYS</a:t>
                      </a:r>
                    </a:p>
                  </a:txBody>
                  <a:tcPr/>
                </a:tc>
                <a:tc>
                  <a:txBody>
                    <a:bodyPr/>
                    <a:lstStyle/>
                    <a:p>
                      <a:pPr lvl="0">
                        <a:buNone/>
                      </a:pPr>
                      <a:r>
                        <a:rPr lang="en-US"/>
                        <a:t>4</a:t>
                      </a:r>
                    </a:p>
                  </a:txBody>
                  <a:tcPr/>
                </a:tc>
                <a:extLst>
                  <a:ext uri="{0D108BD9-81ED-4DB2-BD59-A6C34878D82A}">
                    <a16:rowId xmlns:a16="http://schemas.microsoft.com/office/drawing/2014/main" val="439210442"/>
                  </a:ext>
                </a:extLst>
              </a:tr>
              <a:tr h="370838">
                <a:tc>
                  <a:txBody>
                    <a:bodyPr/>
                    <a:lstStyle/>
                    <a:p>
                      <a:pPr lvl="0" algn="l">
                        <a:lnSpc>
                          <a:spcPct val="100000"/>
                        </a:lnSpc>
                        <a:spcBef>
                          <a:spcPts val="0"/>
                        </a:spcBef>
                        <a:spcAft>
                          <a:spcPts val="0"/>
                        </a:spcAft>
                        <a:buNone/>
                      </a:pPr>
                      <a:r>
                        <a:rPr lang="en-US" sz="1800" b="0" i="0" u="none" strike="noStrike" noProof="0"/>
                        <a:t>THREAD_GROUP_TOP_APP</a:t>
                      </a:r>
                    </a:p>
                  </a:txBody>
                  <a:tcPr/>
                </a:tc>
                <a:tc>
                  <a:txBody>
                    <a:bodyPr/>
                    <a:lstStyle/>
                    <a:p>
                      <a:pPr lvl="0">
                        <a:buNone/>
                      </a:pPr>
                      <a:r>
                        <a:rPr lang="en-US"/>
                        <a:t>5</a:t>
                      </a:r>
                    </a:p>
                  </a:txBody>
                  <a:tcPr/>
                </a:tc>
                <a:extLst>
                  <a:ext uri="{0D108BD9-81ED-4DB2-BD59-A6C34878D82A}">
                    <a16:rowId xmlns:a16="http://schemas.microsoft.com/office/drawing/2014/main" val="201090136"/>
                  </a:ext>
                </a:extLst>
              </a:tr>
              <a:tr h="370838">
                <a:tc>
                  <a:txBody>
                    <a:bodyPr/>
                    <a:lstStyle/>
                    <a:p>
                      <a:pPr lvl="0" algn="l">
                        <a:lnSpc>
                          <a:spcPct val="100000"/>
                        </a:lnSpc>
                        <a:spcBef>
                          <a:spcPts val="0"/>
                        </a:spcBef>
                        <a:spcAft>
                          <a:spcPts val="0"/>
                        </a:spcAft>
                        <a:buNone/>
                      </a:pPr>
                      <a:r>
                        <a:rPr lang="en-US" sz="1800" b="0" i="0" u="none" strike="noStrike" noProof="0"/>
                        <a:t>THREAD_GROUP_RT_APP</a:t>
                      </a:r>
                    </a:p>
                  </a:txBody>
                  <a:tcPr/>
                </a:tc>
                <a:tc>
                  <a:txBody>
                    <a:bodyPr/>
                    <a:lstStyle/>
                    <a:p>
                      <a:pPr lvl="0">
                        <a:buNone/>
                      </a:pPr>
                      <a:r>
                        <a:rPr lang="en-US"/>
                        <a:t>6</a:t>
                      </a:r>
                    </a:p>
                  </a:txBody>
                  <a:tcPr/>
                </a:tc>
                <a:extLst>
                  <a:ext uri="{0D108BD9-81ED-4DB2-BD59-A6C34878D82A}">
                    <a16:rowId xmlns:a16="http://schemas.microsoft.com/office/drawing/2014/main" val="260790447"/>
                  </a:ext>
                </a:extLst>
              </a:tr>
              <a:tr h="370838">
                <a:tc>
                  <a:txBody>
                    <a:bodyPr/>
                    <a:lstStyle/>
                    <a:p>
                      <a:pPr lvl="0" algn="l">
                        <a:lnSpc>
                          <a:spcPct val="100000"/>
                        </a:lnSpc>
                        <a:spcBef>
                          <a:spcPts val="0"/>
                        </a:spcBef>
                        <a:spcAft>
                          <a:spcPts val="0"/>
                        </a:spcAft>
                        <a:buNone/>
                      </a:pPr>
                      <a:r>
                        <a:rPr lang="en-US" sz="1800" b="0" i="0" u="none" strike="noStrike" noProof="0"/>
                        <a:t>THREAD_GROUP_RESTRICTED</a:t>
                      </a:r>
                    </a:p>
                  </a:txBody>
                  <a:tcPr/>
                </a:tc>
                <a:tc>
                  <a:txBody>
                    <a:bodyPr/>
                    <a:lstStyle/>
                    <a:p>
                      <a:pPr lvl="0">
                        <a:buNone/>
                      </a:pPr>
                      <a:r>
                        <a:rPr lang="en-US"/>
                        <a:t>7</a:t>
                      </a:r>
                    </a:p>
                  </a:txBody>
                  <a:tcPr/>
                </a:tc>
                <a:extLst>
                  <a:ext uri="{0D108BD9-81ED-4DB2-BD59-A6C34878D82A}">
                    <a16:rowId xmlns:a16="http://schemas.microsoft.com/office/drawing/2014/main" val="3119590853"/>
                  </a:ext>
                </a:extLst>
              </a:tr>
            </a:tbl>
          </a:graphicData>
        </a:graphic>
      </p:graphicFrame>
      <p:sp>
        <p:nvSpPr>
          <p:cNvPr id="5" name="TextBox 4">
            <a:extLst>
              <a:ext uri="{FF2B5EF4-FFF2-40B4-BE49-F238E27FC236}">
                <a16:creationId xmlns:a16="http://schemas.microsoft.com/office/drawing/2014/main" id="{67BD4369-816C-4ED4-9E39-05921F5D6927}"/>
              </a:ext>
            </a:extLst>
          </p:cNvPr>
          <p:cNvSpPr txBox="1"/>
          <p:nvPr/>
        </p:nvSpPr>
        <p:spPr>
          <a:xfrm>
            <a:off x="1026459" y="2161988"/>
            <a:ext cx="52682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In</a:t>
            </a:r>
            <a:r>
              <a:rPr lang="en-US" sz="2400">
                <a:ea typeface="+mn-lt"/>
                <a:cs typeface="+mn-lt"/>
              </a:rPr>
              <a:t> background </a:t>
            </a:r>
            <a:r>
              <a:rPr lang="en-US" sz="2400" i="1" err="1">
                <a:ea typeface="+mn-lt"/>
                <a:cs typeface="+mn-lt"/>
              </a:rPr>
              <a:t>cgroups</a:t>
            </a:r>
            <a:r>
              <a:rPr lang="en-US" sz="2400">
                <a:ea typeface="+mn-lt"/>
                <a:cs typeface="+mn-lt"/>
              </a:rPr>
              <a:t>, the threads can use only 1 percent of CPU so that the foreground jobs are completed without delay.</a:t>
            </a:r>
            <a:endParaRPr lang="en-US" sz="2400"/>
          </a:p>
        </p:txBody>
      </p:sp>
    </p:spTree>
    <p:extLst>
      <p:ext uri="{BB962C8B-B14F-4D97-AF65-F5344CB8AC3E}">
        <p14:creationId xmlns:p14="http://schemas.microsoft.com/office/powerpoint/2010/main" val="302176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EFA7-4573-4FA9-AAAF-A8AA5E2B0C85}"/>
              </a:ext>
            </a:extLst>
          </p:cNvPr>
          <p:cNvSpPr>
            <a:spLocks noGrp="1"/>
          </p:cNvSpPr>
          <p:nvPr>
            <p:ph type="title"/>
          </p:nvPr>
        </p:nvSpPr>
        <p:spPr/>
        <p:txBody>
          <a:bodyPr/>
          <a:lstStyle/>
          <a:p>
            <a:r>
              <a:rPr lang="en-US"/>
              <a:t>SCHEDTUNE AND CPUSET</a:t>
            </a:r>
          </a:p>
        </p:txBody>
      </p:sp>
      <p:sp>
        <p:nvSpPr>
          <p:cNvPr id="3" name="Content Placeholder 2">
            <a:extLst>
              <a:ext uri="{FF2B5EF4-FFF2-40B4-BE49-F238E27FC236}">
                <a16:creationId xmlns:a16="http://schemas.microsoft.com/office/drawing/2014/main" id="{1E00C6FF-5BB7-4009-B764-3E314FF2AE5E}"/>
              </a:ext>
            </a:extLst>
          </p:cNvPr>
          <p:cNvSpPr>
            <a:spLocks noGrp="1"/>
          </p:cNvSpPr>
          <p:nvPr>
            <p:ph idx="1"/>
          </p:nvPr>
        </p:nvSpPr>
        <p:spPr/>
        <p:txBody>
          <a:bodyPr vert="horz" lIns="45720" tIns="45720" rIns="45720" bIns="45720" rtlCol="0" anchor="t">
            <a:normAutofit lnSpcReduction="10000"/>
          </a:bodyPr>
          <a:lstStyle/>
          <a:p>
            <a:pPr marL="0" indent="0">
              <a:buNone/>
            </a:pPr>
            <a:r>
              <a:rPr lang="en-US"/>
              <a:t>The </a:t>
            </a:r>
            <a:r>
              <a:rPr lang="en-US" err="1"/>
              <a:t>cgroup</a:t>
            </a:r>
            <a:r>
              <a:rPr lang="en-US"/>
              <a:t> level is adjusted in Android using two subsystems </a:t>
            </a:r>
            <a:r>
              <a:rPr lang="en-US" i="1" err="1"/>
              <a:t>schedtune</a:t>
            </a:r>
            <a:r>
              <a:rPr lang="en-US" i="1"/>
              <a:t> </a:t>
            </a:r>
            <a:r>
              <a:rPr lang="en-US"/>
              <a:t>and </a:t>
            </a:r>
            <a:r>
              <a:rPr lang="en-US" i="1" err="1"/>
              <a:t>cpuset</a:t>
            </a:r>
            <a:r>
              <a:rPr lang="en-US" i="1"/>
              <a:t>.</a:t>
            </a:r>
            <a:endParaRPr lang="en-US"/>
          </a:p>
          <a:p>
            <a:pPr marL="0" indent="0">
              <a:buNone/>
            </a:pPr>
            <a:r>
              <a:rPr lang="en-US" u="sng"/>
              <a:t>SCHEDTUNE</a:t>
            </a:r>
          </a:p>
          <a:p>
            <a:pPr marL="0" indent="0">
              <a:buNone/>
            </a:pPr>
            <a:r>
              <a:rPr lang="en-US">
                <a:ea typeface="+mn-lt"/>
                <a:cs typeface="+mn-lt"/>
              </a:rPr>
              <a:t>It is used by Android since 7.1 to allocate CPU resources</a:t>
            </a:r>
          </a:p>
          <a:p>
            <a:pPr marL="0" indent="0">
              <a:buNone/>
            </a:pPr>
            <a:r>
              <a:rPr lang="en-US"/>
              <a:t>It is mainly used</a:t>
            </a:r>
          </a:p>
          <a:p>
            <a:pPr>
              <a:buFont typeface="Wingdings" panose="020B0602020104020603" pitchFamily="34" charset="0"/>
              <a:buChar char="§"/>
            </a:pPr>
            <a:r>
              <a:rPr lang="en-US"/>
              <a:t>To control process scheduling</a:t>
            </a:r>
          </a:p>
          <a:p>
            <a:pPr>
              <a:buFont typeface="Wingdings" panose="020B0602020104020603" pitchFamily="34" charset="0"/>
              <a:buChar char="§"/>
            </a:pPr>
            <a:r>
              <a:rPr lang="en-US"/>
              <a:t>Select CPU</a:t>
            </a:r>
          </a:p>
          <a:p>
            <a:pPr>
              <a:buFont typeface="Wingdings" panose="020B0602020104020603" pitchFamily="34" charset="0"/>
              <a:buChar char="§"/>
            </a:pPr>
            <a:r>
              <a:rPr lang="en-US" b="1"/>
              <a:t>Trigger boost</a:t>
            </a:r>
          </a:p>
          <a:p>
            <a:pPr marL="0" indent="0">
              <a:buNone/>
            </a:pPr>
            <a:r>
              <a:rPr lang="en-US" u="sng"/>
              <a:t>CPUSET</a:t>
            </a:r>
          </a:p>
          <a:p>
            <a:pPr marL="0" indent="0">
              <a:buNone/>
            </a:pPr>
            <a:r>
              <a:rPr lang="en-US"/>
              <a:t>It is used to </a:t>
            </a:r>
            <a:r>
              <a:rPr lang="en-US" b="1"/>
              <a:t>bind processes to the specified CPU and memory nodes</a:t>
            </a:r>
            <a:r>
              <a:rPr lang="en-US"/>
              <a:t>.</a:t>
            </a:r>
          </a:p>
          <a:p>
            <a:pPr marL="0" indent="0">
              <a:buNone/>
            </a:pPr>
            <a:endParaRPr lang="en-US"/>
          </a:p>
        </p:txBody>
      </p:sp>
    </p:spTree>
    <p:extLst>
      <p:ext uri="{BB962C8B-B14F-4D97-AF65-F5344CB8AC3E}">
        <p14:creationId xmlns:p14="http://schemas.microsoft.com/office/powerpoint/2010/main" val="1738066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A03EE53-007C-4E98-8338-CEDE8D036AF3}"/>
              </a:ext>
            </a:extLst>
          </p:cNvPr>
          <p:cNvPicPr>
            <a:picLocks noChangeAspect="1"/>
          </p:cNvPicPr>
          <p:nvPr/>
        </p:nvPicPr>
        <p:blipFill>
          <a:blip r:embed="rId3"/>
          <a:stretch>
            <a:fillRect/>
          </a:stretch>
        </p:blipFill>
        <p:spPr>
          <a:xfrm>
            <a:off x="2583084" y="455231"/>
            <a:ext cx="7035478" cy="2050729"/>
          </a:xfrm>
          <a:prstGeom prst="rect">
            <a:avLst/>
          </a:prstGeom>
        </p:spPr>
      </p:pic>
      <p:pic>
        <p:nvPicPr>
          <p:cNvPr id="7" name="Picture 7">
            <a:extLst>
              <a:ext uri="{FF2B5EF4-FFF2-40B4-BE49-F238E27FC236}">
                <a16:creationId xmlns:a16="http://schemas.microsoft.com/office/drawing/2014/main" id="{1B7BDDC9-86DC-4CA1-B6E5-8A43F0A60E8D}"/>
              </a:ext>
            </a:extLst>
          </p:cNvPr>
          <p:cNvPicPr>
            <a:picLocks noChangeAspect="1"/>
          </p:cNvPicPr>
          <p:nvPr/>
        </p:nvPicPr>
        <p:blipFill>
          <a:blip r:embed="rId4"/>
          <a:stretch>
            <a:fillRect/>
          </a:stretch>
        </p:blipFill>
        <p:spPr>
          <a:xfrm>
            <a:off x="5269302" y="4905466"/>
            <a:ext cx="1666875" cy="1685925"/>
          </a:xfrm>
          <a:prstGeom prst="rect">
            <a:avLst/>
          </a:prstGeom>
        </p:spPr>
      </p:pic>
      <p:graphicFrame>
        <p:nvGraphicFramePr>
          <p:cNvPr id="2" name="Table 4">
            <a:extLst>
              <a:ext uri="{FF2B5EF4-FFF2-40B4-BE49-F238E27FC236}">
                <a16:creationId xmlns:a16="http://schemas.microsoft.com/office/drawing/2014/main" id="{59C0A10E-CC4C-4F24-B96D-ED0978381862}"/>
              </a:ext>
            </a:extLst>
          </p:cNvPr>
          <p:cNvGraphicFramePr>
            <a:graphicFrameLocks noGrp="1"/>
          </p:cNvGraphicFramePr>
          <p:nvPr>
            <p:extLst>
              <p:ext uri="{D42A27DB-BD31-4B8C-83A1-F6EECF244321}">
                <p14:modId xmlns:p14="http://schemas.microsoft.com/office/powerpoint/2010/main" val="3404193601"/>
              </p:ext>
            </p:extLst>
          </p:nvPr>
        </p:nvGraphicFramePr>
        <p:xfrm>
          <a:off x="2648288" y="3143414"/>
          <a:ext cx="8168640" cy="1112519"/>
        </p:xfrm>
        <a:graphic>
          <a:graphicData uri="http://schemas.openxmlformats.org/drawingml/2006/table">
            <a:tbl>
              <a:tblPr firstRow="1" bandRow="1">
                <a:tableStyleId>{2D5ABB26-0587-4C30-8999-92F81FD0307C}</a:tableStyleId>
              </a:tblPr>
              <a:tblGrid>
                <a:gridCol w="2722880">
                  <a:extLst>
                    <a:ext uri="{9D8B030D-6E8A-4147-A177-3AD203B41FA5}">
                      <a16:colId xmlns:a16="http://schemas.microsoft.com/office/drawing/2014/main" val="1414027175"/>
                    </a:ext>
                  </a:extLst>
                </a:gridCol>
                <a:gridCol w="2722880">
                  <a:extLst>
                    <a:ext uri="{9D8B030D-6E8A-4147-A177-3AD203B41FA5}">
                      <a16:colId xmlns:a16="http://schemas.microsoft.com/office/drawing/2014/main" val="3445836904"/>
                    </a:ext>
                  </a:extLst>
                </a:gridCol>
                <a:gridCol w="2722880">
                  <a:extLst>
                    <a:ext uri="{9D8B030D-6E8A-4147-A177-3AD203B41FA5}">
                      <a16:colId xmlns:a16="http://schemas.microsoft.com/office/drawing/2014/main" val="801314470"/>
                    </a:ext>
                  </a:extLst>
                </a:gridCol>
              </a:tblGrid>
              <a:tr h="370840">
                <a:tc>
                  <a:txBody>
                    <a:bodyPr/>
                    <a:lstStyle/>
                    <a:p>
                      <a:pPr lvl="0">
                        <a:buNone/>
                      </a:pPr>
                      <a:r>
                        <a:rPr lang="en-US" sz="1800" b="0" i="0" u="none" strike="noStrike" noProof="0">
                          <a:latin typeface="Tw Cen MT"/>
                        </a:rPr>
                        <a:t>Mayank Chandak</a:t>
                      </a:r>
                      <a:endParaRPr lang="en-US"/>
                    </a:p>
                  </a:txBody>
                  <a:tcPr/>
                </a:tc>
                <a:tc>
                  <a:txBody>
                    <a:bodyPr/>
                    <a:lstStyle/>
                    <a:p>
                      <a:pPr lvl="0">
                        <a:buNone/>
                      </a:pPr>
                      <a:r>
                        <a:rPr lang="en-US" sz="1800" b="0" i="0" u="none" strike="noStrike" noProof="0">
                          <a:solidFill>
                            <a:srgbClr val="FF0000"/>
                          </a:solidFill>
                          <a:latin typeface="Tw Cen MT"/>
                          <a:hlinkClick r:id="rId5"/>
                        </a:rPr>
                        <a:t>mchandak@iitg.ac.in</a:t>
                      </a:r>
                      <a:endParaRPr lang="en-US"/>
                    </a:p>
                  </a:txBody>
                  <a:tcPr/>
                </a:tc>
                <a:tc>
                  <a:txBody>
                    <a:bodyPr/>
                    <a:lstStyle/>
                    <a:p>
                      <a:r>
                        <a:rPr lang="en-US"/>
                        <a:t>190101052</a:t>
                      </a:r>
                    </a:p>
                  </a:txBody>
                  <a:tcPr/>
                </a:tc>
                <a:extLst>
                  <a:ext uri="{0D108BD9-81ED-4DB2-BD59-A6C34878D82A}">
                    <a16:rowId xmlns:a16="http://schemas.microsoft.com/office/drawing/2014/main" val="711290653"/>
                  </a:ext>
                </a:extLst>
              </a:tr>
              <a:tr h="370840">
                <a:tc>
                  <a:txBody>
                    <a:bodyPr/>
                    <a:lstStyle/>
                    <a:p>
                      <a:pPr lvl="0">
                        <a:buNone/>
                      </a:pPr>
                      <a:r>
                        <a:rPr lang="en-US" sz="1800" b="0" i="0" u="none" strike="noStrike" noProof="0">
                          <a:latin typeface="Tw Cen MT"/>
                        </a:rPr>
                        <a:t>Shrey Verma</a:t>
                      </a:r>
                    </a:p>
                  </a:txBody>
                  <a:tcPr/>
                </a:tc>
                <a:tc>
                  <a:txBody>
                    <a:bodyPr/>
                    <a:lstStyle/>
                    <a:p>
                      <a:pPr lvl="0">
                        <a:buNone/>
                      </a:pPr>
                      <a:r>
                        <a:rPr lang="en-US" sz="1800" b="0" i="0" u="none" strike="noStrike" noProof="0">
                          <a:latin typeface="Tw Cen MT"/>
                          <a:hlinkClick r:id="rId6"/>
                        </a:rPr>
                        <a:t>v.shrey@iitg.ac.in</a:t>
                      </a:r>
                      <a:endParaRPr lang="en-US"/>
                    </a:p>
                  </a:txBody>
                  <a:tcPr/>
                </a:tc>
                <a:tc>
                  <a:txBody>
                    <a:bodyPr/>
                    <a:lstStyle/>
                    <a:p>
                      <a:r>
                        <a:rPr lang="en-US"/>
                        <a:t>190101083</a:t>
                      </a:r>
                    </a:p>
                  </a:txBody>
                  <a:tcPr/>
                </a:tc>
                <a:extLst>
                  <a:ext uri="{0D108BD9-81ED-4DB2-BD59-A6C34878D82A}">
                    <a16:rowId xmlns:a16="http://schemas.microsoft.com/office/drawing/2014/main" val="3869112506"/>
                  </a:ext>
                </a:extLst>
              </a:tr>
              <a:tr h="370839">
                <a:tc>
                  <a:txBody>
                    <a:bodyPr/>
                    <a:lstStyle/>
                    <a:p>
                      <a:pPr marL="0" marR="0" lvl="0" indent="0" algn="l">
                        <a:lnSpc>
                          <a:spcPct val="90000"/>
                        </a:lnSpc>
                        <a:spcBef>
                          <a:spcPts val="1200"/>
                        </a:spcBef>
                        <a:spcAft>
                          <a:spcPts val="200"/>
                        </a:spcAft>
                        <a:buNone/>
                      </a:pPr>
                      <a:r>
                        <a:rPr lang="en-US" sz="1800" b="0" i="0" u="none" strike="noStrike" noProof="0">
                          <a:latin typeface="Tw Cen MT"/>
                        </a:rPr>
                        <a:t>Karan Raj Sharma</a:t>
                      </a:r>
                      <a:endParaRPr lang="en-US"/>
                    </a:p>
                  </a:txBody>
                  <a:tcPr/>
                </a:tc>
                <a:tc>
                  <a:txBody>
                    <a:bodyPr/>
                    <a:lstStyle/>
                    <a:p>
                      <a:pPr lvl="0">
                        <a:buNone/>
                      </a:pPr>
                      <a:r>
                        <a:rPr lang="en-US" sz="1800" b="0" i="0" u="none" strike="noStrike" noProof="0">
                          <a:latin typeface="TW Cen MT"/>
                          <a:hlinkClick r:id="rId7"/>
                        </a:rPr>
                        <a:t>karan.raj@iitg.ac.in</a:t>
                      </a:r>
                      <a:endParaRPr lang="en-US"/>
                    </a:p>
                  </a:txBody>
                  <a:tcPr/>
                </a:tc>
                <a:tc>
                  <a:txBody>
                    <a:bodyPr/>
                    <a:lstStyle/>
                    <a:p>
                      <a:pPr lvl="0">
                        <a:buNone/>
                      </a:pPr>
                      <a:r>
                        <a:rPr lang="en-US"/>
                        <a:t>190101043</a:t>
                      </a:r>
                    </a:p>
                  </a:txBody>
                  <a:tcPr/>
                </a:tc>
                <a:extLst>
                  <a:ext uri="{0D108BD9-81ED-4DB2-BD59-A6C34878D82A}">
                    <a16:rowId xmlns:a16="http://schemas.microsoft.com/office/drawing/2014/main" val="1855999618"/>
                  </a:ext>
                </a:extLst>
              </a:tr>
            </a:tbl>
          </a:graphicData>
        </a:graphic>
      </p:graphicFrame>
    </p:spTree>
    <p:extLst>
      <p:ext uri="{BB962C8B-B14F-4D97-AF65-F5344CB8AC3E}">
        <p14:creationId xmlns:p14="http://schemas.microsoft.com/office/powerpoint/2010/main" val="17733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532D-F518-44FB-A17A-C0A7433A4D8A}"/>
              </a:ext>
            </a:extLst>
          </p:cNvPr>
          <p:cNvSpPr>
            <a:spLocks noGrp="1"/>
          </p:cNvSpPr>
          <p:nvPr>
            <p:ph type="title"/>
          </p:nvPr>
        </p:nvSpPr>
        <p:spPr>
          <a:xfrm>
            <a:off x="1024128" y="585216"/>
            <a:ext cx="9720072" cy="1499616"/>
          </a:xfrm>
        </p:spPr>
        <p:txBody>
          <a:bodyPr>
            <a:normAutofit/>
          </a:bodyPr>
          <a:lstStyle/>
          <a:p>
            <a:r>
              <a:rPr lang="en-IN">
                <a:ea typeface="+mj-lt"/>
                <a:cs typeface="+mj-lt"/>
              </a:rPr>
              <a:t>APP COMPONENTS IN ANDROID</a:t>
            </a:r>
            <a:endParaRPr lang="en-US">
              <a:ea typeface="+mj-lt"/>
              <a:cs typeface="+mj-lt"/>
            </a:endParaRPr>
          </a:p>
        </p:txBody>
      </p:sp>
      <p:graphicFrame>
        <p:nvGraphicFramePr>
          <p:cNvPr id="5" name="Content Placeholder 4">
            <a:extLst>
              <a:ext uri="{FF2B5EF4-FFF2-40B4-BE49-F238E27FC236}">
                <a16:creationId xmlns:a16="http://schemas.microsoft.com/office/drawing/2014/main" id="{77735D51-6924-4BA2-866E-D43E212666FA}"/>
              </a:ext>
            </a:extLst>
          </p:cNvPr>
          <p:cNvGraphicFramePr>
            <a:graphicFrameLocks noGrp="1"/>
          </p:cNvGraphicFramePr>
          <p:nvPr>
            <p:ph idx="1"/>
            <p:extLst>
              <p:ext uri="{D42A27DB-BD31-4B8C-83A1-F6EECF244321}">
                <p14:modId xmlns:p14="http://schemas.microsoft.com/office/powerpoint/2010/main" val="1146138170"/>
              </p:ext>
            </p:extLst>
          </p:nvPr>
        </p:nvGraphicFramePr>
        <p:xfrm>
          <a:off x="1234146" y="2270993"/>
          <a:ext cx="9720263" cy="3264468"/>
        </p:xfrm>
        <a:graphic>
          <a:graphicData uri="http://schemas.openxmlformats.org/drawingml/2006/table">
            <a:tbl>
              <a:tblPr firstRow="1" bandRow="1">
                <a:tableStyleId>{5C22544A-7EE6-4342-B048-85BDC9FD1C3A}</a:tableStyleId>
              </a:tblPr>
              <a:tblGrid>
                <a:gridCol w="2688210">
                  <a:extLst>
                    <a:ext uri="{9D8B030D-6E8A-4147-A177-3AD203B41FA5}">
                      <a16:colId xmlns:a16="http://schemas.microsoft.com/office/drawing/2014/main" val="3624189215"/>
                    </a:ext>
                  </a:extLst>
                </a:gridCol>
                <a:gridCol w="7032053">
                  <a:extLst>
                    <a:ext uri="{9D8B030D-6E8A-4147-A177-3AD203B41FA5}">
                      <a16:colId xmlns:a16="http://schemas.microsoft.com/office/drawing/2014/main" val="4201883288"/>
                    </a:ext>
                  </a:extLst>
                </a:gridCol>
              </a:tblGrid>
              <a:tr h="463344">
                <a:tc>
                  <a:txBody>
                    <a:bodyPr/>
                    <a:lstStyle/>
                    <a:p>
                      <a:pPr algn="l" rtl="0" fontAlgn="base"/>
                      <a:r>
                        <a:rPr lang="en-US" sz="2100" u="none" strike="noStrike">
                          <a:effectLst/>
                        </a:rPr>
                        <a:t>Component</a:t>
                      </a:r>
                      <a:r>
                        <a:rPr lang="en-US" sz="2100">
                          <a:effectLst/>
                        </a:rPr>
                        <a:t>​</a:t>
                      </a:r>
                      <a:endParaRPr lang="en-US" sz="2100" b="1" i="0">
                        <a:solidFill>
                          <a:srgbClr val="FFFFFF"/>
                        </a:solidFill>
                        <a:effectLst/>
                      </a:endParaRPr>
                    </a:p>
                  </a:txBody>
                  <a:tcPr marL="105305" marR="105305" marT="52653" marB="52653"/>
                </a:tc>
                <a:tc>
                  <a:txBody>
                    <a:bodyPr/>
                    <a:lstStyle/>
                    <a:p>
                      <a:pPr algn="l" rtl="0" fontAlgn="base"/>
                      <a:r>
                        <a:rPr lang="en-US" sz="2100">
                          <a:effectLst/>
                        </a:rPr>
                        <a:t>Function​</a:t>
                      </a:r>
                      <a:endParaRPr lang="en-US" sz="2100" b="1" i="0">
                        <a:solidFill>
                          <a:srgbClr val="FFFFFF"/>
                        </a:solidFill>
                        <a:effectLst/>
                      </a:endParaRPr>
                    </a:p>
                  </a:txBody>
                  <a:tcPr marL="105305" marR="105305" marT="52653" marB="52653"/>
                </a:tc>
                <a:extLst>
                  <a:ext uri="{0D108BD9-81ED-4DB2-BD59-A6C34878D82A}">
                    <a16:rowId xmlns:a16="http://schemas.microsoft.com/office/drawing/2014/main" val="2570137210"/>
                  </a:ext>
                </a:extLst>
              </a:tr>
              <a:tr h="463344">
                <a:tc>
                  <a:txBody>
                    <a:bodyPr/>
                    <a:lstStyle/>
                    <a:p>
                      <a:pPr algn="l" rtl="0" fontAlgn="base"/>
                      <a:r>
                        <a:rPr lang="en-US" sz="2100" u="none" strike="noStrike">
                          <a:effectLst/>
                        </a:rPr>
                        <a:t>Activities</a:t>
                      </a:r>
                      <a:r>
                        <a:rPr lang="en-US" sz="2100">
                          <a:effectLst/>
                        </a:rPr>
                        <a:t>​</a:t>
                      </a:r>
                      <a:endParaRPr lang="en-US" sz="2100" b="0" i="0">
                        <a:solidFill>
                          <a:srgbClr val="000000"/>
                        </a:solidFill>
                        <a:effectLst/>
                      </a:endParaRPr>
                    </a:p>
                  </a:txBody>
                  <a:tcPr marL="105305" marR="105305" marT="52653" marB="52653"/>
                </a:tc>
                <a:tc>
                  <a:txBody>
                    <a:bodyPr/>
                    <a:lstStyle/>
                    <a:p>
                      <a:pPr algn="l" rtl="0" fontAlgn="base"/>
                      <a:r>
                        <a:rPr lang="en-US" sz="2100" u="none" strike="noStrike">
                          <a:effectLst/>
                        </a:rPr>
                        <a:t>the entry point for interacting with the user.</a:t>
                      </a:r>
                      <a:r>
                        <a:rPr lang="en-US" sz="2100">
                          <a:effectLst/>
                        </a:rPr>
                        <a:t>​</a:t>
                      </a:r>
                      <a:endParaRPr lang="en-US" sz="2100" b="0" i="0">
                        <a:solidFill>
                          <a:srgbClr val="000000"/>
                        </a:solidFill>
                        <a:effectLst/>
                      </a:endParaRPr>
                    </a:p>
                  </a:txBody>
                  <a:tcPr marL="105305" marR="105305" marT="52653" marB="52653"/>
                </a:tc>
                <a:extLst>
                  <a:ext uri="{0D108BD9-81ED-4DB2-BD59-A6C34878D82A}">
                    <a16:rowId xmlns:a16="http://schemas.microsoft.com/office/drawing/2014/main" val="2484417847"/>
                  </a:ext>
                </a:extLst>
              </a:tr>
              <a:tr h="779260">
                <a:tc>
                  <a:txBody>
                    <a:bodyPr/>
                    <a:lstStyle/>
                    <a:p>
                      <a:pPr algn="l" rtl="0" fontAlgn="base"/>
                      <a:r>
                        <a:rPr lang="en-US" sz="2100" u="none" strike="noStrike">
                          <a:effectLst/>
                        </a:rPr>
                        <a:t>Services</a:t>
                      </a:r>
                      <a:r>
                        <a:rPr lang="en-US" sz="2100">
                          <a:effectLst/>
                        </a:rPr>
                        <a:t>​</a:t>
                      </a:r>
                      <a:endParaRPr lang="en-US" sz="2100" b="0" i="0">
                        <a:solidFill>
                          <a:srgbClr val="000000"/>
                        </a:solidFill>
                        <a:effectLst/>
                      </a:endParaRPr>
                    </a:p>
                  </a:txBody>
                  <a:tcPr marL="105305" marR="105305" marT="52653" marB="52653"/>
                </a:tc>
                <a:tc>
                  <a:txBody>
                    <a:bodyPr/>
                    <a:lstStyle/>
                    <a:p>
                      <a:pPr algn="l" rtl="0" fontAlgn="base"/>
                      <a:r>
                        <a:rPr lang="en-US" sz="2100" u="none" strike="noStrike">
                          <a:effectLst/>
                        </a:rPr>
                        <a:t>A general-purpose entry point for keeping an app running in the background</a:t>
                      </a:r>
                      <a:r>
                        <a:rPr lang="en-US" sz="2100">
                          <a:effectLst/>
                        </a:rPr>
                        <a:t>​</a:t>
                      </a:r>
                      <a:endParaRPr lang="en-US" sz="2100" b="0" i="0">
                        <a:solidFill>
                          <a:srgbClr val="000000"/>
                        </a:solidFill>
                        <a:effectLst/>
                      </a:endParaRPr>
                    </a:p>
                  </a:txBody>
                  <a:tcPr marL="105305" marR="105305" marT="52653" marB="52653"/>
                </a:tc>
                <a:extLst>
                  <a:ext uri="{0D108BD9-81ED-4DB2-BD59-A6C34878D82A}">
                    <a16:rowId xmlns:a16="http://schemas.microsoft.com/office/drawing/2014/main" val="2538609147"/>
                  </a:ext>
                </a:extLst>
              </a:tr>
              <a:tr h="779260">
                <a:tc>
                  <a:txBody>
                    <a:bodyPr/>
                    <a:lstStyle/>
                    <a:p>
                      <a:pPr algn="l" rtl="0" fontAlgn="base"/>
                      <a:r>
                        <a:rPr lang="en-US" sz="2100" u="none" strike="noStrike">
                          <a:effectLst/>
                        </a:rPr>
                        <a:t>Broadcast receivers</a:t>
                      </a:r>
                      <a:r>
                        <a:rPr lang="en-US" sz="2100">
                          <a:effectLst/>
                        </a:rPr>
                        <a:t>​</a:t>
                      </a:r>
                      <a:endParaRPr lang="en-US" sz="2100" b="0" i="0">
                        <a:solidFill>
                          <a:srgbClr val="000000"/>
                        </a:solidFill>
                        <a:effectLst/>
                      </a:endParaRPr>
                    </a:p>
                  </a:txBody>
                  <a:tcPr marL="105305" marR="105305" marT="52653" marB="52653"/>
                </a:tc>
                <a:tc>
                  <a:txBody>
                    <a:bodyPr/>
                    <a:lstStyle/>
                    <a:p>
                      <a:pPr algn="l" rtl="0" fontAlgn="base"/>
                      <a:r>
                        <a:rPr lang="en-US" sz="2100" u="none" strike="noStrike">
                          <a:effectLst/>
                        </a:rPr>
                        <a:t>A well-defined entry point that enables the system to deliver events to the app outside of a regular user flow</a:t>
                      </a:r>
                      <a:r>
                        <a:rPr lang="en-US" sz="2100">
                          <a:effectLst/>
                        </a:rPr>
                        <a:t>​</a:t>
                      </a:r>
                      <a:endParaRPr lang="en-US" sz="2100" b="0" i="0">
                        <a:solidFill>
                          <a:srgbClr val="000000"/>
                        </a:solidFill>
                        <a:effectLst/>
                      </a:endParaRPr>
                    </a:p>
                  </a:txBody>
                  <a:tcPr marL="105305" marR="105305" marT="52653" marB="52653"/>
                </a:tc>
                <a:extLst>
                  <a:ext uri="{0D108BD9-81ED-4DB2-BD59-A6C34878D82A}">
                    <a16:rowId xmlns:a16="http://schemas.microsoft.com/office/drawing/2014/main" val="1036541719"/>
                  </a:ext>
                </a:extLst>
              </a:tr>
              <a:tr h="779260">
                <a:tc>
                  <a:txBody>
                    <a:bodyPr/>
                    <a:lstStyle/>
                    <a:p>
                      <a:pPr algn="l" rtl="0" fontAlgn="base"/>
                      <a:r>
                        <a:rPr lang="en-US" sz="2100" u="none" strike="noStrike">
                          <a:effectLst/>
                        </a:rPr>
                        <a:t>Content providers</a:t>
                      </a:r>
                      <a:r>
                        <a:rPr lang="en-US" sz="2100">
                          <a:effectLst/>
                        </a:rPr>
                        <a:t>​</a:t>
                      </a:r>
                      <a:endParaRPr lang="en-US" sz="2100" b="0" i="0">
                        <a:solidFill>
                          <a:srgbClr val="000000"/>
                        </a:solidFill>
                        <a:effectLst/>
                      </a:endParaRPr>
                    </a:p>
                  </a:txBody>
                  <a:tcPr marL="105305" marR="105305" marT="52653" marB="52653"/>
                </a:tc>
                <a:tc>
                  <a:txBody>
                    <a:bodyPr/>
                    <a:lstStyle/>
                    <a:p>
                      <a:pPr algn="l" rtl="0" fontAlgn="base"/>
                      <a:r>
                        <a:rPr lang="en-US" sz="2100" u="none" strike="noStrike">
                          <a:effectLst/>
                        </a:rPr>
                        <a:t>manages a shared set of app data that you can store on any persistent storage location that your app can access</a:t>
                      </a:r>
                      <a:r>
                        <a:rPr lang="en-US" sz="2100">
                          <a:effectLst/>
                        </a:rPr>
                        <a:t>​</a:t>
                      </a:r>
                      <a:endParaRPr lang="en-US" sz="2100" b="0" i="0">
                        <a:solidFill>
                          <a:srgbClr val="000000"/>
                        </a:solidFill>
                        <a:effectLst/>
                      </a:endParaRPr>
                    </a:p>
                  </a:txBody>
                  <a:tcPr marL="105305" marR="105305" marT="52653" marB="52653"/>
                </a:tc>
                <a:extLst>
                  <a:ext uri="{0D108BD9-81ED-4DB2-BD59-A6C34878D82A}">
                    <a16:rowId xmlns:a16="http://schemas.microsoft.com/office/drawing/2014/main" val="2511076680"/>
                  </a:ext>
                </a:extLst>
              </a:tr>
            </a:tbl>
          </a:graphicData>
        </a:graphic>
      </p:graphicFrame>
    </p:spTree>
    <p:extLst>
      <p:ext uri="{BB962C8B-B14F-4D97-AF65-F5344CB8AC3E}">
        <p14:creationId xmlns:p14="http://schemas.microsoft.com/office/powerpoint/2010/main" val="77230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4D51-7637-48D4-9392-F99083A27AE4}"/>
              </a:ext>
            </a:extLst>
          </p:cNvPr>
          <p:cNvSpPr>
            <a:spLocks noGrp="1"/>
          </p:cNvSpPr>
          <p:nvPr>
            <p:ph type="title"/>
          </p:nvPr>
        </p:nvSpPr>
        <p:spPr/>
        <p:txBody>
          <a:bodyPr/>
          <a:lstStyle/>
          <a:p>
            <a:r>
              <a:rPr lang="en-US">
                <a:ea typeface="+mj-lt"/>
                <a:cs typeface="+mj-lt"/>
              </a:rPr>
              <a:t>Processes and Application Lifecycle</a:t>
            </a:r>
            <a:endParaRPr lang="en-US"/>
          </a:p>
        </p:txBody>
      </p:sp>
      <p:sp>
        <p:nvSpPr>
          <p:cNvPr id="3" name="Content Placeholder 2">
            <a:extLst>
              <a:ext uri="{FF2B5EF4-FFF2-40B4-BE49-F238E27FC236}">
                <a16:creationId xmlns:a16="http://schemas.microsoft.com/office/drawing/2014/main" id="{59418BFF-A588-49E2-A434-6BF6D0FB08FB}"/>
              </a:ext>
            </a:extLst>
          </p:cNvPr>
          <p:cNvSpPr>
            <a:spLocks noGrp="1"/>
          </p:cNvSpPr>
          <p:nvPr>
            <p:ph idx="1"/>
          </p:nvPr>
        </p:nvSpPr>
        <p:spPr>
          <a:xfrm>
            <a:off x="1024128" y="2719552"/>
            <a:ext cx="9720073" cy="2538774"/>
          </a:xfrm>
        </p:spPr>
        <p:txBody>
          <a:bodyPr vert="horz" lIns="45720" tIns="45720" rIns="45720" bIns="45720" rtlCol="0" anchor="t">
            <a:normAutofit/>
          </a:bodyPr>
          <a:lstStyle/>
          <a:p>
            <a:pPr marL="342900" indent="-342900">
              <a:buFont typeface="Arial" panose="020B0602020104020603" pitchFamily="34" charset="0"/>
              <a:buChar char="•"/>
            </a:pPr>
            <a:r>
              <a:rPr lang="en-US">
                <a:ea typeface="+mn-lt"/>
                <a:cs typeface="+mn-lt"/>
              </a:rPr>
              <a:t>In most cases, every Android application runs in its own Linux process. </a:t>
            </a:r>
            <a:endParaRPr lang="en-US"/>
          </a:p>
          <a:p>
            <a:pPr marL="342900" indent="-342900">
              <a:buFont typeface="Arial" panose="020B0602020104020603" pitchFamily="34" charset="0"/>
              <a:buChar char="•"/>
            </a:pPr>
            <a:r>
              <a:rPr lang="en-US">
                <a:ea typeface="+mn-lt"/>
                <a:cs typeface="+mn-lt"/>
              </a:rPr>
              <a:t>This process is created for the application when some of its code needs to be run, and will remain running until it is no longer needed, </a:t>
            </a:r>
            <a:r>
              <a:rPr lang="en-US" i="1">
                <a:ea typeface="+mn-lt"/>
                <a:cs typeface="+mn-lt"/>
              </a:rPr>
              <a:t>and</a:t>
            </a:r>
            <a:r>
              <a:rPr lang="en-US">
                <a:ea typeface="+mn-lt"/>
                <a:cs typeface="+mn-lt"/>
              </a:rPr>
              <a:t> the system needs to reclaim its memory for use by other applications.</a:t>
            </a:r>
            <a:endParaRPr lang="en-US"/>
          </a:p>
          <a:p>
            <a:pPr marL="342900" indent="-342900">
              <a:buFont typeface="Arial" panose="020B0602020104020603" pitchFamily="34" charset="0"/>
              <a:buChar char="•"/>
            </a:pPr>
            <a:r>
              <a:rPr lang="en-US">
                <a:ea typeface="+mn-lt"/>
                <a:cs typeface="+mn-lt"/>
              </a:rPr>
              <a:t>It is important to understand how different application components impact the lifetime of the application's process.</a:t>
            </a:r>
          </a:p>
          <a:p>
            <a:pPr marL="342900" indent="-342900">
              <a:buFont typeface="Arial" panose="020B0602020104020603" pitchFamily="34" charset="0"/>
              <a:buChar char="•"/>
            </a:pPr>
            <a:endParaRPr lang="en-US"/>
          </a:p>
          <a:p>
            <a:endParaRPr lang="en-US"/>
          </a:p>
        </p:txBody>
      </p:sp>
    </p:spTree>
    <p:extLst>
      <p:ext uri="{BB962C8B-B14F-4D97-AF65-F5344CB8AC3E}">
        <p14:creationId xmlns:p14="http://schemas.microsoft.com/office/powerpoint/2010/main" val="42622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DF0E-E65B-4ED9-AE92-0176BBBC3FBA}"/>
              </a:ext>
            </a:extLst>
          </p:cNvPr>
          <p:cNvSpPr>
            <a:spLocks noGrp="1"/>
          </p:cNvSpPr>
          <p:nvPr>
            <p:ph type="title"/>
          </p:nvPr>
        </p:nvSpPr>
        <p:spPr>
          <a:xfrm>
            <a:off x="1024128" y="218684"/>
            <a:ext cx="9720072" cy="1499616"/>
          </a:xfrm>
        </p:spPr>
        <p:txBody>
          <a:bodyPr/>
          <a:lstStyle/>
          <a:p>
            <a:r>
              <a:rPr lang="en-US"/>
              <a:t>Activity stack</a:t>
            </a:r>
          </a:p>
        </p:txBody>
      </p:sp>
      <p:sp>
        <p:nvSpPr>
          <p:cNvPr id="3" name="Content Placeholder 2">
            <a:extLst>
              <a:ext uri="{FF2B5EF4-FFF2-40B4-BE49-F238E27FC236}">
                <a16:creationId xmlns:a16="http://schemas.microsoft.com/office/drawing/2014/main" id="{C139D194-D8E5-4CEC-BAFE-830846C24E1E}"/>
              </a:ext>
            </a:extLst>
          </p:cNvPr>
          <p:cNvSpPr>
            <a:spLocks noGrp="1"/>
          </p:cNvSpPr>
          <p:nvPr>
            <p:ph idx="1"/>
          </p:nvPr>
        </p:nvSpPr>
        <p:spPr>
          <a:xfrm>
            <a:off x="1024128" y="1244279"/>
            <a:ext cx="9720073" cy="4023360"/>
          </a:xfrm>
        </p:spPr>
        <p:txBody>
          <a:bodyPr vert="horz" lIns="45720" tIns="45720" rIns="45720" bIns="45720" rtlCol="0" anchor="t">
            <a:normAutofit/>
          </a:bodyPr>
          <a:lstStyle/>
          <a:p>
            <a:r>
              <a:rPr lang="en-US">
                <a:ea typeface="+mn-lt"/>
                <a:cs typeface="+mn-lt"/>
              </a:rPr>
              <a:t>Activities in the system are managed as Activity Stacks.</a:t>
            </a:r>
            <a:endParaRPr lang="en-US"/>
          </a:p>
          <a:p>
            <a:r>
              <a:rPr lang="en-US">
                <a:ea typeface="+mn-lt"/>
                <a:cs typeface="+mn-lt"/>
              </a:rPr>
              <a:t>When a new activity is started, it is usually placed on the top of the current stack and becomes the running activity.</a:t>
            </a:r>
          </a:p>
          <a:p>
            <a:r>
              <a:rPr lang="en-US">
                <a:ea typeface="+mn-lt"/>
                <a:cs typeface="+mn-lt"/>
              </a:rPr>
              <a:t>The previous activity always remains below it in the stack and will not come to the foreground again until the new activity exits.</a:t>
            </a:r>
          </a:p>
          <a:p>
            <a:endParaRPr lang="en-US">
              <a:ea typeface="+mn-lt"/>
              <a:cs typeface="+mn-lt"/>
            </a:endParaRPr>
          </a:p>
          <a:p>
            <a:endParaRPr lang="en-US"/>
          </a:p>
          <a:p>
            <a:endParaRPr lang="en-US"/>
          </a:p>
        </p:txBody>
      </p:sp>
      <p:pic>
        <p:nvPicPr>
          <p:cNvPr id="4" name="Picture 4">
            <a:extLst>
              <a:ext uri="{FF2B5EF4-FFF2-40B4-BE49-F238E27FC236}">
                <a16:creationId xmlns:a16="http://schemas.microsoft.com/office/drawing/2014/main" id="{CF910CE8-1326-492A-9DE3-0A9A17A48DAE}"/>
              </a:ext>
            </a:extLst>
          </p:cNvPr>
          <p:cNvPicPr>
            <a:picLocks noChangeAspect="1"/>
          </p:cNvPicPr>
          <p:nvPr/>
        </p:nvPicPr>
        <p:blipFill>
          <a:blip r:embed="rId3"/>
          <a:stretch>
            <a:fillRect/>
          </a:stretch>
        </p:blipFill>
        <p:spPr>
          <a:xfrm>
            <a:off x="2165257" y="3634669"/>
            <a:ext cx="7855779" cy="2488557"/>
          </a:xfrm>
          <a:prstGeom prst="rect">
            <a:avLst/>
          </a:prstGeom>
        </p:spPr>
      </p:pic>
    </p:spTree>
    <p:extLst>
      <p:ext uri="{BB962C8B-B14F-4D97-AF65-F5344CB8AC3E}">
        <p14:creationId xmlns:p14="http://schemas.microsoft.com/office/powerpoint/2010/main" val="332098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5192-F0F1-4BDD-B33D-1E25DCBFC9D1}"/>
              </a:ext>
            </a:extLst>
          </p:cNvPr>
          <p:cNvSpPr>
            <a:spLocks noGrp="1"/>
          </p:cNvSpPr>
          <p:nvPr>
            <p:ph type="title"/>
          </p:nvPr>
        </p:nvSpPr>
        <p:spPr>
          <a:xfrm>
            <a:off x="3875856" y="-6087"/>
            <a:ext cx="4431792" cy="1499616"/>
          </a:xfrm>
        </p:spPr>
        <p:txBody>
          <a:bodyPr>
            <a:normAutofit/>
          </a:bodyPr>
          <a:lstStyle/>
          <a:p>
            <a:r>
              <a:rPr lang="en-US"/>
              <a:t>Activity Life Cycle</a:t>
            </a:r>
          </a:p>
        </p:txBody>
      </p:sp>
      <p:pic>
        <p:nvPicPr>
          <p:cNvPr id="4" name="Picture 4">
            <a:extLst>
              <a:ext uri="{FF2B5EF4-FFF2-40B4-BE49-F238E27FC236}">
                <a16:creationId xmlns:a16="http://schemas.microsoft.com/office/drawing/2014/main" id="{2AD5827F-12A2-4649-BC21-C950DB7B0862}"/>
              </a:ext>
            </a:extLst>
          </p:cNvPr>
          <p:cNvPicPr>
            <a:picLocks noChangeAspect="1"/>
          </p:cNvPicPr>
          <p:nvPr/>
        </p:nvPicPr>
        <p:blipFill>
          <a:blip r:embed="rId3"/>
          <a:stretch>
            <a:fillRect/>
          </a:stretch>
        </p:blipFill>
        <p:spPr>
          <a:xfrm>
            <a:off x="3810611" y="1101942"/>
            <a:ext cx="4427611" cy="5754090"/>
          </a:xfrm>
          <a:prstGeom prst="rect">
            <a:avLst/>
          </a:prstGeom>
        </p:spPr>
      </p:pic>
      <p:sp>
        <p:nvSpPr>
          <p:cNvPr id="3" name="TextBox 2">
            <a:extLst>
              <a:ext uri="{FF2B5EF4-FFF2-40B4-BE49-F238E27FC236}">
                <a16:creationId xmlns:a16="http://schemas.microsoft.com/office/drawing/2014/main" id="{E1193CA4-A8DC-4F48-A7C2-EA105569C5DB}"/>
              </a:ext>
            </a:extLst>
          </p:cNvPr>
          <p:cNvSpPr txBox="1"/>
          <p:nvPr/>
        </p:nvSpPr>
        <p:spPr>
          <a:xfrm>
            <a:off x="856673" y="1930400"/>
            <a:ext cx="5768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63070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CE62-D560-4F51-A932-2C1D83B171E4}"/>
              </a:ext>
            </a:extLst>
          </p:cNvPr>
          <p:cNvSpPr>
            <a:spLocks noGrp="1"/>
          </p:cNvSpPr>
          <p:nvPr>
            <p:ph type="title"/>
          </p:nvPr>
        </p:nvSpPr>
        <p:spPr/>
        <p:txBody>
          <a:bodyPr/>
          <a:lstStyle/>
          <a:p>
            <a:r>
              <a:rPr lang="en-US"/>
              <a:t>Service life cycle</a:t>
            </a:r>
          </a:p>
        </p:txBody>
      </p:sp>
      <p:pic>
        <p:nvPicPr>
          <p:cNvPr id="7" name="Picture 7">
            <a:extLst>
              <a:ext uri="{FF2B5EF4-FFF2-40B4-BE49-F238E27FC236}">
                <a16:creationId xmlns:a16="http://schemas.microsoft.com/office/drawing/2014/main" id="{3B73AC6A-EB81-42CB-BCA3-88CA424A05F2}"/>
              </a:ext>
            </a:extLst>
          </p:cNvPr>
          <p:cNvPicPr>
            <a:picLocks noGrp="1" noChangeAspect="1"/>
          </p:cNvPicPr>
          <p:nvPr>
            <p:ph idx="1"/>
          </p:nvPr>
        </p:nvPicPr>
        <p:blipFill>
          <a:blip r:embed="rId3"/>
          <a:stretch>
            <a:fillRect/>
          </a:stretch>
        </p:blipFill>
        <p:spPr>
          <a:xfrm>
            <a:off x="4041673" y="1794076"/>
            <a:ext cx="3684981" cy="4804650"/>
          </a:xfrm>
        </p:spPr>
      </p:pic>
    </p:spTree>
    <p:extLst>
      <p:ext uri="{BB962C8B-B14F-4D97-AF65-F5344CB8AC3E}">
        <p14:creationId xmlns:p14="http://schemas.microsoft.com/office/powerpoint/2010/main" val="181339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1C51-D436-4570-B7DF-14B2F1DD2C9A}"/>
              </a:ext>
            </a:extLst>
          </p:cNvPr>
          <p:cNvSpPr>
            <a:spLocks noGrp="1"/>
          </p:cNvSpPr>
          <p:nvPr>
            <p:ph type="title"/>
          </p:nvPr>
        </p:nvSpPr>
        <p:spPr/>
        <p:txBody>
          <a:bodyPr/>
          <a:lstStyle/>
          <a:p>
            <a:r>
              <a:rPr lang="en-US"/>
              <a:t>Process importance hierarchy</a:t>
            </a:r>
          </a:p>
        </p:txBody>
      </p:sp>
      <p:sp>
        <p:nvSpPr>
          <p:cNvPr id="3" name="Content Placeholder 2">
            <a:extLst>
              <a:ext uri="{FF2B5EF4-FFF2-40B4-BE49-F238E27FC236}">
                <a16:creationId xmlns:a16="http://schemas.microsoft.com/office/drawing/2014/main" id="{7F6AF844-729A-4038-B94D-EAAE3035CDC9}"/>
              </a:ext>
            </a:extLst>
          </p:cNvPr>
          <p:cNvSpPr>
            <a:spLocks noGrp="1"/>
          </p:cNvSpPr>
          <p:nvPr>
            <p:ph idx="1"/>
          </p:nvPr>
        </p:nvSpPr>
        <p:spPr/>
        <p:txBody>
          <a:bodyPr vert="horz" lIns="45720" tIns="45720" rIns="45720" bIns="45720" rtlCol="0" anchor="t">
            <a:normAutofit/>
          </a:bodyPr>
          <a:lstStyle/>
          <a:p>
            <a:r>
              <a:rPr lang="en-US">
                <a:ea typeface="+mn-lt"/>
                <a:cs typeface="+mn-lt"/>
              </a:rPr>
              <a:t>To determine which processes should be killed when low on memory, Android places each process into an "importance hierarchy" based on the components running in them and the state of those components.</a:t>
            </a:r>
          </a:p>
          <a:p>
            <a:r>
              <a:rPr lang="en-US">
                <a:ea typeface="+mn-lt"/>
                <a:cs typeface="+mn-lt"/>
              </a:rPr>
              <a:t>These process types are (in order of importance):</a:t>
            </a:r>
            <a:endParaRPr lang="en-US"/>
          </a:p>
          <a:p>
            <a:pPr marL="457200" indent="-457200">
              <a:buAutoNum type="arabicPeriod"/>
            </a:pPr>
            <a:r>
              <a:rPr lang="en-US"/>
              <a:t>Foreground Process</a:t>
            </a:r>
          </a:p>
          <a:p>
            <a:pPr marL="457200" indent="-457200">
              <a:buAutoNum type="arabicPeriod"/>
            </a:pPr>
            <a:r>
              <a:rPr lang="en-US"/>
              <a:t>Visible Process</a:t>
            </a:r>
          </a:p>
          <a:p>
            <a:pPr marL="457200" indent="-457200">
              <a:buAutoNum type="arabicPeriod"/>
            </a:pPr>
            <a:r>
              <a:rPr lang="en-US"/>
              <a:t>Service Process</a:t>
            </a:r>
          </a:p>
          <a:p>
            <a:pPr marL="457200" indent="-457200">
              <a:buAutoNum type="arabicPeriod"/>
            </a:pPr>
            <a:r>
              <a:rPr lang="en-US"/>
              <a:t>Cached Process</a:t>
            </a:r>
          </a:p>
        </p:txBody>
      </p:sp>
    </p:spTree>
    <p:extLst>
      <p:ext uri="{BB962C8B-B14F-4D97-AF65-F5344CB8AC3E}">
        <p14:creationId xmlns:p14="http://schemas.microsoft.com/office/powerpoint/2010/main" val="15025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5D68-2905-4472-A7F6-8B1C474C6A8C}"/>
              </a:ext>
            </a:extLst>
          </p:cNvPr>
          <p:cNvSpPr>
            <a:spLocks noGrp="1"/>
          </p:cNvSpPr>
          <p:nvPr>
            <p:ph type="title"/>
          </p:nvPr>
        </p:nvSpPr>
        <p:spPr/>
        <p:txBody>
          <a:bodyPr/>
          <a:lstStyle/>
          <a:p>
            <a:r>
              <a:rPr lang="en-US"/>
              <a:t>Types of processes</a:t>
            </a:r>
          </a:p>
        </p:txBody>
      </p:sp>
      <p:graphicFrame>
        <p:nvGraphicFramePr>
          <p:cNvPr id="5" name="Content Placeholder 4">
            <a:extLst>
              <a:ext uri="{FF2B5EF4-FFF2-40B4-BE49-F238E27FC236}">
                <a16:creationId xmlns:a16="http://schemas.microsoft.com/office/drawing/2014/main" id="{691B974F-3A23-40AB-8762-2BBE0E84FDFF}"/>
              </a:ext>
            </a:extLst>
          </p:cNvPr>
          <p:cNvGraphicFramePr>
            <a:graphicFrameLocks/>
          </p:cNvGraphicFramePr>
          <p:nvPr>
            <p:extLst>
              <p:ext uri="{D42A27DB-BD31-4B8C-83A1-F6EECF244321}">
                <p14:modId xmlns:p14="http://schemas.microsoft.com/office/powerpoint/2010/main" val="2375877581"/>
              </p:ext>
            </p:extLst>
          </p:nvPr>
        </p:nvGraphicFramePr>
        <p:xfrm>
          <a:off x="1024128" y="2336822"/>
          <a:ext cx="9720263" cy="3935962"/>
        </p:xfrm>
        <a:graphic>
          <a:graphicData uri="http://schemas.openxmlformats.org/drawingml/2006/table">
            <a:tbl>
              <a:tblPr firstRow="1" bandRow="1">
                <a:tableStyleId>{5C22544A-7EE6-4342-B048-85BDC9FD1C3A}</a:tableStyleId>
              </a:tblPr>
              <a:tblGrid>
                <a:gridCol w="2688210">
                  <a:extLst>
                    <a:ext uri="{9D8B030D-6E8A-4147-A177-3AD203B41FA5}">
                      <a16:colId xmlns:a16="http://schemas.microsoft.com/office/drawing/2014/main" val="3624189215"/>
                    </a:ext>
                  </a:extLst>
                </a:gridCol>
                <a:gridCol w="7032053">
                  <a:extLst>
                    <a:ext uri="{9D8B030D-6E8A-4147-A177-3AD203B41FA5}">
                      <a16:colId xmlns:a16="http://schemas.microsoft.com/office/drawing/2014/main" val="4201883288"/>
                    </a:ext>
                  </a:extLst>
                </a:gridCol>
              </a:tblGrid>
              <a:tr h="463344">
                <a:tc>
                  <a:txBody>
                    <a:bodyPr/>
                    <a:lstStyle/>
                    <a:p>
                      <a:pPr algn="l" rtl="0" fontAlgn="base"/>
                      <a:r>
                        <a:rPr lang="en-US" sz="2000" u="none" strike="noStrike">
                          <a:effectLst/>
                          <a:latin typeface="+mn-lt"/>
                          <a:cs typeface="Times New Roman" panose="02020603050405020304" pitchFamily="18" charset="0"/>
                        </a:rPr>
                        <a:t>Type</a:t>
                      </a:r>
                      <a:r>
                        <a:rPr lang="en-US" sz="2000">
                          <a:effectLst/>
                          <a:latin typeface="+mn-lt"/>
                          <a:cs typeface="Times New Roman" panose="02020603050405020304" pitchFamily="18" charset="0"/>
                        </a:rPr>
                        <a:t>​</a:t>
                      </a:r>
                      <a:endParaRPr lang="en-US" sz="2000" b="1" i="0">
                        <a:solidFill>
                          <a:srgbClr val="FFFFFF"/>
                        </a:solidFill>
                        <a:effectLst/>
                        <a:latin typeface="+mn-lt"/>
                        <a:cs typeface="Times New Roman" panose="02020603050405020304" pitchFamily="18" charset="0"/>
                      </a:endParaRPr>
                    </a:p>
                  </a:txBody>
                  <a:tcPr marL="105305" marR="105305" marT="52653" marB="52653"/>
                </a:tc>
                <a:tc>
                  <a:txBody>
                    <a:bodyPr/>
                    <a:lstStyle/>
                    <a:p>
                      <a:pPr algn="l" rtl="0" fontAlgn="base"/>
                      <a:r>
                        <a:rPr lang="en-US" sz="2000">
                          <a:effectLst/>
                          <a:latin typeface="+mn-lt"/>
                          <a:cs typeface="Times New Roman" panose="02020603050405020304" pitchFamily="18" charset="0"/>
                        </a:rPr>
                        <a:t>Definition​</a:t>
                      </a:r>
                      <a:endParaRPr lang="en-US" sz="2000" b="1" i="0">
                        <a:solidFill>
                          <a:srgbClr val="FFFFFF"/>
                        </a:solidFill>
                        <a:effectLst/>
                        <a:latin typeface="+mn-lt"/>
                        <a:cs typeface="Times New Roman" panose="02020603050405020304" pitchFamily="18" charset="0"/>
                      </a:endParaRPr>
                    </a:p>
                  </a:txBody>
                  <a:tcPr marL="105305" marR="105305" marT="52653" marB="52653"/>
                </a:tc>
                <a:extLst>
                  <a:ext uri="{0D108BD9-81ED-4DB2-BD59-A6C34878D82A}">
                    <a16:rowId xmlns:a16="http://schemas.microsoft.com/office/drawing/2014/main" val="2570137210"/>
                  </a:ext>
                </a:extLst>
              </a:tr>
              <a:tr h="520546">
                <a:tc>
                  <a:txBody>
                    <a:bodyPr/>
                    <a:lstStyle/>
                    <a:p>
                      <a:pPr lvl="0" algn="l">
                        <a:buNone/>
                      </a:pPr>
                      <a:r>
                        <a:rPr lang="en-US" sz="2000" b="0" i="0" u="none" strike="noStrike" noProof="0">
                          <a:effectLst/>
                          <a:latin typeface="+mn-lt"/>
                          <a:cs typeface="Times New Roman" panose="02020603050405020304" pitchFamily="18" charset="0"/>
                        </a:rPr>
                        <a:t>Foreground Process</a:t>
                      </a:r>
                      <a:endParaRPr lang="en-US" sz="2000">
                        <a:latin typeface="+mn-lt"/>
                        <a:cs typeface="Times New Roman" panose="02020603050405020304" pitchFamily="18" charset="0"/>
                      </a:endParaRPr>
                    </a:p>
                  </a:txBody>
                  <a:tcPr marL="105305" marR="105305" marT="52653" marB="52653"/>
                </a:tc>
                <a:tc>
                  <a:txBody>
                    <a:bodyPr/>
                    <a:lstStyle/>
                    <a:p>
                      <a:pPr marL="0" marR="0" lvl="0" indent="0" algn="l">
                        <a:lnSpc>
                          <a:spcPct val="90000"/>
                        </a:lnSpc>
                        <a:spcBef>
                          <a:spcPts val="1200"/>
                        </a:spcBef>
                        <a:spcAft>
                          <a:spcPts val="200"/>
                        </a:spcAft>
                        <a:buNone/>
                      </a:pPr>
                      <a:r>
                        <a:rPr lang="en-US" sz="2000" b="0" i="0" u="none" strike="noStrike" noProof="0">
                          <a:effectLst/>
                          <a:latin typeface="+mn-lt"/>
                          <a:cs typeface="Times New Roman" panose="02020603050405020304" pitchFamily="18" charset="0"/>
                        </a:rPr>
                        <a:t>A foreground process is a process with which the user is currently interacting and using it.</a:t>
                      </a:r>
                    </a:p>
                  </a:txBody>
                  <a:tcPr marL="105305" marR="105305" marT="52653" marB="52653"/>
                </a:tc>
                <a:extLst>
                  <a:ext uri="{0D108BD9-81ED-4DB2-BD59-A6C34878D82A}">
                    <a16:rowId xmlns:a16="http://schemas.microsoft.com/office/drawing/2014/main" val="2484417847"/>
                  </a:ext>
                </a:extLst>
              </a:tr>
              <a:tr h="779260">
                <a:tc>
                  <a:txBody>
                    <a:bodyPr/>
                    <a:lstStyle/>
                    <a:p>
                      <a:pPr lvl="0" algn="l">
                        <a:lnSpc>
                          <a:spcPct val="100000"/>
                        </a:lnSpc>
                        <a:spcBef>
                          <a:spcPts val="0"/>
                        </a:spcBef>
                        <a:spcAft>
                          <a:spcPts val="0"/>
                        </a:spcAft>
                        <a:buNone/>
                      </a:pPr>
                      <a:r>
                        <a:rPr lang="en-US" sz="2000" b="0" i="0" u="none" strike="noStrike" kern="1200" cap="all" noProof="0">
                          <a:solidFill>
                            <a:schemeClr val="dk1"/>
                          </a:solidFill>
                          <a:effectLst/>
                          <a:latin typeface="+mn-lt"/>
                          <a:ea typeface="+mn-ea"/>
                          <a:cs typeface="Times New Roman" panose="02020603050405020304" pitchFamily="18" charset="0"/>
                        </a:rPr>
                        <a:t>V</a:t>
                      </a:r>
                      <a:r>
                        <a:rPr lang="en-US" sz="2000" b="0" i="0" kern="1200" err="1">
                          <a:solidFill>
                            <a:schemeClr val="dk1"/>
                          </a:solidFill>
                          <a:effectLst/>
                          <a:latin typeface="+mn-lt"/>
                          <a:ea typeface="+mn-ea"/>
                          <a:cs typeface="Times New Roman" panose="02020603050405020304" pitchFamily="18" charset="0"/>
                        </a:rPr>
                        <a:t>isible</a:t>
                      </a:r>
                      <a:r>
                        <a:rPr lang="en-US" sz="2000" b="0" i="0" kern="1200">
                          <a:solidFill>
                            <a:schemeClr val="dk1"/>
                          </a:solidFill>
                          <a:effectLst/>
                          <a:latin typeface="+mn-lt"/>
                          <a:ea typeface="+mn-ea"/>
                          <a:cs typeface="Times New Roman" panose="02020603050405020304" pitchFamily="18" charset="0"/>
                        </a:rPr>
                        <a:t> Process</a:t>
                      </a:r>
                      <a:endParaRPr lang="en-US" sz="2000" b="0" i="0" u="none" strike="noStrike" cap="all" noProof="0">
                        <a:effectLst/>
                        <a:latin typeface="+mn-lt"/>
                        <a:cs typeface="Times New Roman" panose="02020603050405020304" pitchFamily="18" charset="0"/>
                      </a:endParaRPr>
                    </a:p>
                  </a:txBody>
                  <a:tcPr marL="105305" marR="105305" marT="52653" marB="52653"/>
                </a:tc>
                <a:tc>
                  <a:txBody>
                    <a:bodyPr/>
                    <a:lstStyle/>
                    <a:p>
                      <a:pPr algn="l" rtl="0" fontAlgn="base"/>
                      <a:r>
                        <a:rPr lang="en-US" sz="2000" u="none" strike="noStrike">
                          <a:effectLst/>
                          <a:latin typeface="+mn-lt"/>
                          <a:cs typeface="Times New Roman" panose="02020603050405020304" pitchFamily="18" charset="0"/>
                        </a:rPr>
                        <a:t>This process when the activity is visible to the user. The user does not directly interact with this process.</a:t>
                      </a:r>
                    </a:p>
                  </a:txBody>
                  <a:tcPr marL="105305" marR="105305" marT="52653" marB="52653"/>
                </a:tc>
                <a:extLst>
                  <a:ext uri="{0D108BD9-81ED-4DB2-BD59-A6C34878D82A}">
                    <a16:rowId xmlns:a16="http://schemas.microsoft.com/office/drawing/2014/main" val="2538609147"/>
                  </a:ext>
                </a:extLst>
              </a:tr>
              <a:tr h="779260">
                <a:tc>
                  <a:txBody>
                    <a:bodyPr/>
                    <a:lstStyle/>
                    <a:p>
                      <a:pPr algn="l" rtl="0" fontAlgn="base"/>
                      <a:r>
                        <a:rPr lang="en-US" sz="2000" u="none" strike="noStrike">
                          <a:effectLst/>
                          <a:latin typeface="+mn-lt"/>
                          <a:cs typeface="Times New Roman" panose="02020603050405020304" pitchFamily="18" charset="0"/>
                        </a:rPr>
                        <a:t>Service Process</a:t>
                      </a:r>
                    </a:p>
                  </a:txBody>
                  <a:tcPr marL="105305" marR="105305" marT="52653" marB="52653"/>
                </a:tc>
                <a:tc>
                  <a:txBody>
                    <a:bodyPr/>
                    <a:lstStyle/>
                    <a:p>
                      <a:pPr algn="l" rtl="0" fontAlgn="base"/>
                      <a:r>
                        <a:rPr lang="en-US" sz="2000" u="none" strike="noStrike">
                          <a:effectLst/>
                          <a:latin typeface="+mn-lt"/>
                          <a:cs typeface="Times New Roman" panose="02020603050405020304" pitchFamily="18" charset="0"/>
                        </a:rPr>
                        <a:t>This process isn’t tied to any app that’s visible on your screen. However, it’s doing something in the background that the user cares about.</a:t>
                      </a:r>
                    </a:p>
                  </a:txBody>
                  <a:tcPr marL="105305" marR="105305" marT="52653" marB="52653"/>
                </a:tc>
                <a:extLst>
                  <a:ext uri="{0D108BD9-81ED-4DB2-BD59-A6C34878D82A}">
                    <a16:rowId xmlns:a16="http://schemas.microsoft.com/office/drawing/2014/main" val="1036541719"/>
                  </a:ext>
                </a:extLst>
              </a:tr>
              <a:tr h="779260">
                <a:tc>
                  <a:txBody>
                    <a:bodyPr/>
                    <a:lstStyle/>
                    <a:p>
                      <a:pPr algn="l" rtl="0" fontAlgn="base"/>
                      <a:r>
                        <a:rPr lang="en-US" sz="2000" u="none" strike="noStrike">
                          <a:effectLst/>
                          <a:latin typeface="+mn-lt"/>
                          <a:cs typeface="Times New Roman" panose="02020603050405020304" pitchFamily="18" charset="0"/>
                        </a:rPr>
                        <a:t>Cached Process</a:t>
                      </a:r>
                      <a:r>
                        <a:rPr lang="en-US" sz="2000">
                          <a:effectLst/>
                          <a:latin typeface="+mn-lt"/>
                          <a:cs typeface="Times New Roman" panose="02020603050405020304" pitchFamily="18" charset="0"/>
                        </a:rPr>
                        <a:t>​</a:t>
                      </a:r>
                      <a:endParaRPr lang="en-US" sz="2000" b="0" i="0">
                        <a:solidFill>
                          <a:srgbClr val="000000"/>
                        </a:solidFill>
                        <a:effectLst/>
                        <a:latin typeface="+mn-lt"/>
                        <a:cs typeface="Times New Roman" panose="02020603050405020304" pitchFamily="18" charset="0"/>
                      </a:endParaRPr>
                    </a:p>
                  </a:txBody>
                  <a:tcPr marL="105305" marR="105305" marT="52653" marB="52653"/>
                </a:tc>
                <a:tc>
                  <a:txBody>
                    <a:bodyPr/>
                    <a:lstStyle/>
                    <a:p>
                      <a:pPr algn="l" rtl="0" fontAlgn="base"/>
                      <a:r>
                        <a:rPr lang="en-US" sz="2000" u="none" strike="noStrike">
                          <a:effectLst/>
                          <a:latin typeface="+mn-lt"/>
                          <a:cs typeface="Times New Roman" panose="02020603050405020304" pitchFamily="18" charset="0"/>
                        </a:rPr>
                        <a:t>These are the processes which are not currently needed. Multiple cached processes always available for more efficient switching between applications.</a:t>
                      </a:r>
                    </a:p>
                  </a:txBody>
                  <a:tcPr marL="105305" marR="105305" marT="52653" marB="52653"/>
                </a:tc>
                <a:extLst>
                  <a:ext uri="{0D108BD9-81ED-4DB2-BD59-A6C34878D82A}">
                    <a16:rowId xmlns:a16="http://schemas.microsoft.com/office/drawing/2014/main" val="2511076680"/>
                  </a:ext>
                </a:extLst>
              </a:tr>
            </a:tbl>
          </a:graphicData>
        </a:graphic>
      </p:graphicFrame>
    </p:spTree>
    <p:extLst>
      <p:ext uri="{BB962C8B-B14F-4D97-AF65-F5344CB8AC3E}">
        <p14:creationId xmlns:p14="http://schemas.microsoft.com/office/powerpoint/2010/main" val="4069827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C9EFF833EA2B4E94879A8081EBF012" ma:contentTypeVersion="13" ma:contentTypeDescription="Create a new document." ma:contentTypeScope="" ma:versionID="4dd83ca71c00c8dcb9283ab555362b0f">
  <xsd:schema xmlns:xsd="http://www.w3.org/2001/XMLSchema" xmlns:xs="http://www.w3.org/2001/XMLSchema" xmlns:p="http://schemas.microsoft.com/office/2006/metadata/properties" xmlns:ns3="767e2e63-e9fd-4e74-920f-5d02e3769e0f" xmlns:ns4="1ad6a0be-219d-4fb3-bf85-b8611013eec3" targetNamespace="http://schemas.microsoft.com/office/2006/metadata/properties" ma:root="true" ma:fieldsID="a6d1c13d1699c0537d489891d5d7047d" ns3:_="" ns4:_="">
    <xsd:import namespace="767e2e63-e9fd-4e74-920f-5d02e3769e0f"/>
    <xsd:import namespace="1ad6a0be-219d-4fb3-bf85-b8611013eec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7e2e63-e9fd-4e74-920f-5d02e3769e0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d6a0be-219d-4fb3-bf85-b8611013eec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1AD904-102C-4FB9-8F32-1B9A0EBCA737}">
  <ds:schemaRefs>
    <ds:schemaRef ds:uri="1ad6a0be-219d-4fb3-bf85-b8611013eec3"/>
    <ds:schemaRef ds:uri="767e2e63-e9fd-4e74-920f-5d02e3769e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5FC534A-4695-4C48-9926-C2E09CCE3CCD}">
  <ds:schemaRefs>
    <ds:schemaRef ds:uri="http://schemas.microsoft.com/sharepoint/v3/contenttype/forms"/>
  </ds:schemaRefs>
</ds:datastoreItem>
</file>

<file path=customXml/itemProps3.xml><?xml version="1.0" encoding="utf-8"?>
<ds:datastoreItem xmlns:ds="http://schemas.openxmlformats.org/officeDocument/2006/customXml" ds:itemID="{659310F8-9E96-4240-BEF6-F0B74D6E2330}">
  <ds:schemaRefs>
    <ds:schemaRef ds:uri="1ad6a0be-219d-4fb3-bf85-b8611013eec3"/>
    <ds:schemaRef ds:uri="767e2e63-e9fd-4e74-920f-5d02e3769e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TM02900720[[fn=Integral]]</Template>
  <Application>Microsoft Office PowerPoint</Application>
  <PresentationFormat>Widescreen</PresentationFormat>
  <Slides>22</Slides>
  <Notes>20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Integral</vt:lpstr>
      <vt:lpstr>Process management in android</vt:lpstr>
      <vt:lpstr>Process and Application Fundamentals in Android</vt:lpstr>
      <vt:lpstr>APP COMPONENTS IN ANDROID</vt:lpstr>
      <vt:lpstr>Processes and Application Lifecycle</vt:lpstr>
      <vt:lpstr>Activity stack</vt:lpstr>
      <vt:lpstr>Activity Life Cycle</vt:lpstr>
      <vt:lpstr>Service life cycle</vt:lpstr>
      <vt:lpstr>Process importance hierarchy</vt:lpstr>
      <vt:lpstr>Types of processes</vt:lpstr>
      <vt:lpstr>When are they killed?</vt:lpstr>
      <vt:lpstr>Threads</vt:lpstr>
      <vt:lpstr>Inter Process communication</vt:lpstr>
      <vt:lpstr>Deadlock Handling</vt:lpstr>
      <vt:lpstr>DEADLOCK Detection algorithm and recovery</vt:lpstr>
      <vt:lpstr>CPU SCHEDULING</vt:lpstr>
      <vt:lpstr>CFS - COMPLETELY FAIR SCHEDULING</vt:lpstr>
      <vt:lpstr>Completely fair scheduling</vt:lpstr>
      <vt:lpstr>Nice values</vt:lpstr>
      <vt:lpstr>Control groups</vt:lpstr>
      <vt:lpstr>Priorities of different cgroups</vt:lpstr>
      <vt:lpstr>SCHEDTUNE AND CPUSET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 in android</dc:title>
  <dc:creator>S V</dc:creator>
  <cp:revision>1</cp:revision>
  <dcterms:created xsi:type="dcterms:W3CDTF">2021-11-11T19:06:23Z</dcterms:created>
  <dcterms:modified xsi:type="dcterms:W3CDTF">2021-11-15T17:30:03Z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0x010100AEC9EFF833EA2B4E94879A8081EBF012</vt:lpwstr>
  </property>
</Properties>
</file>