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Patel" userId="baf6bda58c025d2f" providerId="LiveId" clId="{A7C9BC81-3202-4A6D-B342-F461B3DDD210}"/>
    <pc:docChg chg="custSel addSld modSld">
      <pc:chgData name="Shreyas Patel" userId="baf6bda58c025d2f" providerId="LiveId" clId="{A7C9BC81-3202-4A6D-B342-F461B3DDD210}" dt="2022-08-24T08:27:45.184" v="1532"/>
      <pc:docMkLst>
        <pc:docMk/>
      </pc:docMkLst>
      <pc:sldChg chg="addSp delSp modSp new mod modClrScheme chgLayout">
        <pc:chgData name="Shreyas Patel" userId="baf6bda58c025d2f" providerId="LiveId" clId="{A7C9BC81-3202-4A6D-B342-F461B3DDD210}" dt="2022-08-24T08:27:45.184" v="1532"/>
        <pc:sldMkLst>
          <pc:docMk/>
          <pc:sldMk cId="712477662" sldId="256"/>
        </pc:sldMkLst>
        <pc:spChg chg="del mod ord">
          <ac:chgData name="Shreyas Patel" userId="baf6bda58c025d2f" providerId="LiveId" clId="{A7C9BC81-3202-4A6D-B342-F461B3DDD210}" dt="2022-08-24T04:35:18.855" v="1" actId="700"/>
          <ac:spMkLst>
            <pc:docMk/>
            <pc:sldMk cId="712477662" sldId="256"/>
            <ac:spMk id="2" creationId="{C8D96F95-16E7-9D5B-92BD-2DE059F07FE7}"/>
          </ac:spMkLst>
        </pc:spChg>
        <pc:spChg chg="del mod ord">
          <ac:chgData name="Shreyas Patel" userId="baf6bda58c025d2f" providerId="LiveId" clId="{A7C9BC81-3202-4A6D-B342-F461B3DDD210}" dt="2022-08-24T04:35:18.855" v="1" actId="700"/>
          <ac:spMkLst>
            <pc:docMk/>
            <pc:sldMk cId="712477662" sldId="256"/>
            <ac:spMk id="3" creationId="{6BDC9EF1-C0C9-5949-3713-B9962C7068E9}"/>
          </ac:spMkLst>
        </pc:spChg>
        <pc:spChg chg="add del mod ord">
          <ac:chgData name="Shreyas Patel" userId="baf6bda58c025d2f" providerId="LiveId" clId="{A7C9BC81-3202-4A6D-B342-F461B3DDD210}" dt="2022-08-24T04:35:25.913" v="2" actId="700"/>
          <ac:spMkLst>
            <pc:docMk/>
            <pc:sldMk cId="712477662" sldId="256"/>
            <ac:spMk id="4" creationId="{CE0F5442-F42E-EE79-42F2-A63A60CF3B55}"/>
          </ac:spMkLst>
        </pc:spChg>
        <pc:spChg chg="add del mod ord">
          <ac:chgData name="Shreyas Patel" userId="baf6bda58c025d2f" providerId="LiveId" clId="{A7C9BC81-3202-4A6D-B342-F461B3DDD210}" dt="2022-08-24T04:35:25.913" v="2" actId="700"/>
          <ac:spMkLst>
            <pc:docMk/>
            <pc:sldMk cId="712477662" sldId="256"/>
            <ac:spMk id="5" creationId="{72C405E1-20E0-9A39-747A-78519E7DBAF3}"/>
          </ac:spMkLst>
        </pc:spChg>
        <pc:spChg chg="add mod ord">
          <ac:chgData name="Shreyas Patel" userId="baf6bda58c025d2f" providerId="LiveId" clId="{A7C9BC81-3202-4A6D-B342-F461B3DDD210}" dt="2022-08-24T08:27:45.184" v="1532"/>
          <ac:spMkLst>
            <pc:docMk/>
            <pc:sldMk cId="712477662" sldId="256"/>
            <ac:spMk id="6" creationId="{15BA2410-0A79-D0B6-D525-BB4AD0D8D422}"/>
          </ac:spMkLst>
        </pc:spChg>
        <pc:spChg chg="add mod ord">
          <ac:chgData name="Shreyas Patel" userId="baf6bda58c025d2f" providerId="LiveId" clId="{A7C9BC81-3202-4A6D-B342-F461B3DDD210}" dt="2022-08-24T08:27:45.184" v="1532"/>
          <ac:spMkLst>
            <pc:docMk/>
            <pc:sldMk cId="712477662" sldId="256"/>
            <ac:spMk id="7" creationId="{1955B281-3C7B-3E0E-C9F0-56D0DED51C17}"/>
          </ac:spMkLst>
        </pc:spChg>
      </pc:sldChg>
      <pc:sldChg chg="modSp new mod">
        <pc:chgData name="Shreyas Patel" userId="baf6bda58c025d2f" providerId="LiveId" clId="{A7C9BC81-3202-4A6D-B342-F461B3DDD210}" dt="2022-08-24T08:27:45.184" v="1532"/>
        <pc:sldMkLst>
          <pc:docMk/>
          <pc:sldMk cId="4065879695" sldId="257"/>
        </pc:sldMkLst>
        <pc:spChg chg="mod">
          <ac:chgData name="Shreyas Patel" userId="baf6bda58c025d2f" providerId="LiveId" clId="{A7C9BC81-3202-4A6D-B342-F461B3DDD210}" dt="2022-08-24T08:27:45.184" v="1532"/>
          <ac:spMkLst>
            <pc:docMk/>
            <pc:sldMk cId="4065879695" sldId="257"/>
            <ac:spMk id="2" creationId="{B4660DB4-5AAB-E6EB-44D4-9FCE3CA232CA}"/>
          </ac:spMkLst>
        </pc:spChg>
        <pc:spChg chg="mod">
          <ac:chgData name="Shreyas Patel" userId="baf6bda58c025d2f" providerId="LiveId" clId="{A7C9BC81-3202-4A6D-B342-F461B3DDD210}" dt="2022-08-24T08:27:45.184" v="1532"/>
          <ac:spMkLst>
            <pc:docMk/>
            <pc:sldMk cId="4065879695" sldId="257"/>
            <ac:spMk id="3" creationId="{97BFE8BF-3604-D8E8-DDFD-2B997CE3F6AD}"/>
          </ac:spMkLst>
        </pc:spChg>
      </pc:sldChg>
      <pc:sldChg chg="modSp new mod">
        <pc:chgData name="Shreyas Patel" userId="baf6bda58c025d2f" providerId="LiveId" clId="{A7C9BC81-3202-4A6D-B342-F461B3DDD210}" dt="2022-08-24T08:27:45.184" v="1532"/>
        <pc:sldMkLst>
          <pc:docMk/>
          <pc:sldMk cId="3513845744" sldId="258"/>
        </pc:sldMkLst>
        <pc:spChg chg="mod">
          <ac:chgData name="Shreyas Patel" userId="baf6bda58c025d2f" providerId="LiveId" clId="{A7C9BC81-3202-4A6D-B342-F461B3DDD210}" dt="2022-08-24T08:27:45.184" v="1532"/>
          <ac:spMkLst>
            <pc:docMk/>
            <pc:sldMk cId="3513845744" sldId="258"/>
            <ac:spMk id="2" creationId="{486CA0D6-4B5B-0E8A-1F3C-8AB7823036E6}"/>
          </ac:spMkLst>
        </pc:spChg>
        <pc:spChg chg="mod">
          <ac:chgData name="Shreyas Patel" userId="baf6bda58c025d2f" providerId="LiveId" clId="{A7C9BC81-3202-4A6D-B342-F461B3DDD210}" dt="2022-08-24T08:27:45.184" v="1532"/>
          <ac:spMkLst>
            <pc:docMk/>
            <pc:sldMk cId="3513845744" sldId="258"/>
            <ac:spMk id="3" creationId="{63C62A5A-7C50-E07F-6280-72D99BB58FE4}"/>
          </ac:spMkLst>
        </pc:spChg>
      </pc:sldChg>
      <pc:sldChg chg="modSp new mod">
        <pc:chgData name="Shreyas Patel" userId="baf6bda58c025d2f" providerId="LiveId" clId="{A7C9BC81-3202-4A6D-B342-F461B3DDD210}" dt="2022-08-24T08:27:45.184" v="1532"/>
        <pc:sldMkLst>
          <pc:docMk/>
          <pc:sldMk cId="3036181270" sldId="259"/>
        </pc:sldMkLst>
        <pc:spChg chg="mod">
          <ac:chgData name="Shreyas Patel" userId="baf6bda58c025d2f" providerId="LiveId" clId="{A7C9BC81-3202-4A6D-B342-F461B3DDD210}" dt="2022-08-24T08:27:45.184" v="1532"/>
          <ac:spMkLst>
            <pc:docMk/>
            <pc:sldMk cId="3036181270" sldId="259"/>
            <ac:spMk id="2" creationId="{77459F38-26C0-B74F-C06D-5A0960D55A23}"/>
          </ac:spMkLst>
        </pc:spChg>
        <pc:spChg chg="mod">
          <ac:chgData name="Shreyas Patel" userId="baf6bda58c025d2f" providerId="LiveId" clId="{A7C9BC81-3202-4A6D-B342-F461B3DDD210}" dt="2022-08-24T08:27:45.184" v="1532"/>
          <ac:spMkLst>
            <pc:docMk/>
            <pc:sldMk cId="3036181270" sldId="259"/>
            <ac:spMk id="3" creationId="{CE4CDCB6-81B6-4C7F-6103-E673733934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4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7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1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0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5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7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6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043F14-44F7-49E6-B85F-29B534E8C4F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831F25-8F77-40ED-80B3-4A9843875BE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8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BA2410-0A79-D0B6-D525-BB4AD0D8D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Building a community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55B281-3C7B-3E0E-C9F0-56D0DED51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the end of this year the cohort entirely should feel a connect to Olympia</a:t>
            </a:r>
          </a:p>
        </p:txBody>
      </p:sp>
    </p:spTree>
    <p:extLst>
      <p:ext uri="{BB962C8B-B14F-4D97-AF65-F5344CB8AC3E}">
        <p14:creationId xmlns:p14="http://schemas.microsoft.com/office/powerpoint/2010/main" val="71247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0DB4-5AAB-E6EB-44D4-9FCE3CA2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 connect with all sports enthusiasts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E8BF-3604-D8E8-DDFD-2B997CE3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begin with, we can float messages in groups telling about the individuals who have some exemplary achievements in sports.</a:t>
            </a:r>
          </a:p>
          <a:p>
            <a:r>
              <a:rPr lang="en-IN" dirty="0"/>
              <a:t>Further we can appreciate these and the interested people to organise some regular events in the hostel.</a:t>
            </a:r>
          </a:p>
          <a:p>
            <a:r>
              <a:rPr lang="en-IN" dirty="0"/>
              <a:t>We can modify the games into attractive events like for chess, we may introduce vodka shots with every piece. This way we can attract more footfall.</a:t>
            </a:r>
          </a:p>
        </p:txBody>
      </p:sp>
    </p:spTree>
    <p:extLst>
      <p:ext uri="{BB962C8B-B14F-4D97-AF65-F5344CB8AC3E}">
        <p14:creationId xmlns:p14="http://schemas.microsoft.com/office/powerpoint/2010/main" val="406587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A0D6-4B5B-0E8A-1F3C-8AB7823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 emotional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2A5A-7C50-E07F-6280-72D99BB5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these events, we may give our cohort the memories which they will always carry.</a:t>
            </a:r>
          </a:p>
          <a:p>
            <a:r>
              <a:rPr lang="en-IN" dirty="0"/>
              <a:t>The commitment they will have for our major events will also increase.</a:t>
            </a:r>
          </a:p>
          <a:p>
            <a:r>
              <a:rPr lang="en-IN" dirty="0"/>
              <a:t>We have all the talents in our cohort and having them along for major events would push our limits to great heights.</a:t>
            </a:r>
          </a:p>
        </p:txBody>
      </p:sp>
    </p:spTree>
    <p:extLst>
      <p:ext uri="{BB962C8B-B14F-4D97-AF65-F5344CB8AC3E}">
        <p14:creationId xmlns:p14="http://schemas.microsoft.com/office/powerpoint/2010/main" val="351384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9F38-26C0-B74F-C06D-5A0960D5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online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DCB6-81B6-4C7F-6103-E6737339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events will help us create great content which can be regularly posted.</a:t>
            </a:r>
          </a:p>
          <a:p>
            <a:r>
              <a:rPr lang="en-IN" dirty="0"/>
              <a:t>A great online presence can later help us in attracting sponsorships for our mega events.</a:t>
            </a:r>
          </a:p>
          <a:p>
            <a:r>
              <a:rPr lang="en-IN" dirty="0"/>
              <a:t>This content wont just restrict us to sports loving crowd. If we can manage more eyeballs for the events then we will have more bargaining power with our sponsors.</a:t>
            </a:r>
          </a:p>
        </p:txBody>
      </p:sp>
    </p:spTree>
    <p:extLst>
      <p:ext uri="{BB962C8B-B14F-4D97-AF65-F5344CB8AC3E}">
        <p14:creationId xmlns:p14="http://schemas.microsoft.com/office/powerpoint/2010/main" val="30361812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215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Building a community</vt:lpstr>
      <vt:lpstr>Making a connect with all sports enthusiasts</vt:lpstr>
      <vt:lpstr>Creating an emotional connect</vt:lpstr>
      <vt:lpstr>Regular online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community</dc:title>
  <dc:creator>Shreyas Patel</dc:creator>
  <cp:lastModifiedBy>Shreyas Patel</cp:lastModifiedBy>
  <cp:revision>1</cp:revision>
  <dcterms:created xsi:type="dcterms:W3CDTF">2022-08-24T03:36:16Z</dcterms:created>
  <dcterms:modified xsi:type="dcterms:W3CDTF">2022-08-24T08:27:51Z</dcterms:modified>
</cp:coreProperties>
</file>