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6" r:id="rId5"/>
  </p:sldIdLst>
  <p:sldSz cx="21945600" cy="32918400"/>
  <p:notesSz cx="6858000" cy="9144000"/>
  <p:embeddedFontLst>
    <p:embeddedFont>
      <p:font typeface="Oswald" panose="00000500000000000000" pitchFamily="2" charset="0"/>
      <p:regular r:id="rId7"/>
      <p:bold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6912">
          <p15:clr>
            <a:srgbClr val="A4A3A4"/>
          </p15:clr>
        </p15:guide>
        <p15:guide id="3" orient="horz" pos="1382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1382" y="-12206"/>
      </p:cViewPr>
      <p:guideLst>
        <p:guide orient="horz" pos="10368"/>
        <p:guide pos="6912"/>
        <p:guide orient="horz" pos="138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315"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2286000" y="685800"/>
            <a:ext cx="228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400"/>
              <a:buNone/>
            </a:pPr>
            <a:r>
              <a:rPr lang="en">
                <a:solidFill>
                  <a:schemeClr val="dk1"/>
                </a:solidFill>
              </a:rPr>
              <a:t>Download more </a:t>
            </a:r>
            <a:r>
              <a:rPr lang="en" u="sng">
                <a:solidFill>
                  <a:schemeClr val="hlink"/>
                </a:solidFill>
                <a:hlinkClick r:id="rId3"/>
              </a:rPr>
              <a:t>poster presentation templates</a:t>
            </a:r>
            <a:r>
              <a:rPr lang="en">
                <a:solidFill>
                  <a:schemeClr val="dk1"/>
                </a:solidFill>
              </a:rPr>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48100" y="4765280"/>
            <a:ext cx="20449200" cy="13135800"/>
          </a:xfrm>
          <a:prstGeom prst="rect">
            <a:avLst/>
          </a:prstGeom>
          <a:noFill/>
          <a:ln>
            <a:noFill/>
          </a:ln>
        </p:spPr>
        <p:txBody>
          <a:bodyPr spcFirstLastPara="1" wrap="square" lIns="304200" tIns="304200" rIns="304200" bIns="304200" anchor="b" anchorCtr="0">
            <a:noAutofit/>
          </a:bodyPr>
          <a:lstStyle>
            <a:lvl1pPr lvl="0" algn="ctr">
              <a:lnSpc>
                <a:spcPct val="100000"/>
              </a:lnSpc>
              <a:spcBef>
                <a:spcPts val="0"/>
              </a:spcBef>
              <a:spcAft>
                <a:spcPts val="0"/>
              </a:spcAft>
              <a:buSzPts val="17300"/>
              <a:buNone/>
              <a:defRPr sz="17300"/>
            </a:lvl1pPr>
            <a:lvl2pPr lvl="1" algn="ctr">
              <a:lnSpc>
                <a:spcPct val="100000"/>
              </a:lnSpc>
              <a:spcBef>
                <a:spcPts val="0"/>
              </a:spcBef>
              <a:spcAft>
                <a:spcPts val="0"/>
              </a:spcAft>
              <a:buSzPts val="17300"/>
              <a:buNone/>
              <a:defRPr sz="17300"/>
            </a:lvl2pPr>
            <a:lvl3pPr lvl="2" algn="ctr">
              <a:lnSpc>
                <a:spcPct val="100000"/>
              </a:lnSpc>
              <a:spcBef>
                <a:spcPts val="0"/>
              </a:spcBef>
              <a:spcAft>
                <a:spcPts val="0"/>
              </a:spcAft>
              <a:buSzPts val="17300"/>
              <a:buNone/>
              <a:defRPr sz="17300"/>
            </a:lvl3pPr>
            <a:lvl4pPr lvl="3" algn="ctr">
              <a:lnSpc>
                <a:spcPct val="100000"/>
              </a:lnSpc>
              <a:spcBef>
                <a:spcPts val="0"/>
              </a:spcBef>
              <a:spcAft>
                <a:spcPts val="0"/>
              </a:spcAft>
              <a:buSzPts val="17300"/>
              <a:buNone/>
              <a:defRPr sz="17300"/>
            </a:lvl4pPr>
            <a:lvl5pPr lvl="4" algn="ctr">
              <a:lnSpc>
                <a:spcPct val="100000"/>
              </a:lnSpc>
              <a:spcBef>
                <a:spcPts val="0"/>
              </a:spcBef>
              <a:spcAft>
                <a:spcPts val="0"/>
              </a:spcAft>
              <a:buSzPts val="17300"/>
              <a:buNone/>
              <a:defRPr sz="17300"/>
            </a:lvl5pPr>
            <a:lvl6pPr lvl="5" algn="ctr">
              <a:lnSpc>
                <a:spcPct val="100000"/>
              </a:lnSpc>
              <a:spcBef>
                <a:spcPts val="0"/>
              </a:spcBef>
              <a:spcAft>
                <a:spcPts val="0"/>
              </a:spcAft>
              <a:buSzPts val="17300"/>
              <a:buNone/>
              <a:defRPr sz="17300"/>
            </a:lvl6pPr>
            <a:lvl7pPr lvl="6" algn="ctr">
              <a:lnSpc>
                <a:spcPct val="100000"/>
              </a:lnSpc>
              <a:spcBef>
                <a:spcPts val="0"/>
              </a:spcBef>
              <a:spcAft>
                <a:spcPts val="0"/>
              </a:spcAft>
              <a:buSzPts val="17300"/>
              <a:buNone/>
              <a:defRPr sz="17300"/>
            </a:lvl7pPr>
            <a:lvl8pPr lvl="7" algn="ctr">
              <a:lnSpc>
                <a:spcPct val="100000"/>
              </a:lnSpc>
              <a:spcBef>
                <a:spcPts val="0"/>
              </a:spcBef>
              <a:spcAft>
                <a:spcPts val="0"/>
              </a:spcAft>
              <a:buSzPts val="17300"/>
              <a:buNone/>
              <a:defRPr sz="17300"/>
            </a:lvl8pPr>
            <a:lvl9pPr lvl="8" algn="ctr">
              <a:lnSpc>
                <a:spcPct val="100000"/>
              </a:lnSpc>
              <a:spcBef>
                <a:spcPts val="0"/>
              </a:spcBef>
              <a:spcAft>
                <a:spcPts val="0"/>
              </a:spcAft>
              <a:buSzPts val="17300"/>
              <a:buNone/>
              <a:defRPr sz="17300"/>
            </a:lvl9pPr>
          </a:lstStyle>
          <a:p>
            <a:endParaRPr/>
          </a:p>
        </p:txBody>
      </p:sp>
      <p:sp>
        <p:nvSpPr>
          <p:cNvPr id="11" name="Google Shape;11;p2"/>
          <p:cNvSpPr txBox="1">
            <a:spLocks noGrp="1"/>
          </p:cNvSpPr>
          <p:nvPr>
            <p:ph type="subTitle" idx="1"/>
          </p:nvPr>
        </p:nvSpPr>
        <p:spPr>
          <a:xfrm>
            <a:off x="748080" y="18138400"/>
            <a:ext cx="20449200" cy="5073000"/>
          </a:xfrm>
          <a:prstGeom prst="rect">
            <a:avLst/>
          </a:prstGeom>
          <a:noFill/>
          <a:ln>
            <a:noFill/>
          </a:ln>
        </p:spPr>
        <p:txBody>
          <a:bodyPr spcFirstLastPara="1" wrap="square" lIns="304200" tIns="304200" rIns="304200" bIns="304200" anchor="t" anchorCtr="0">
            <a:noAutofit/>
          </a:bodyPr>
          <a:lstStyle>
            <a:lvl1pPr lvl="0" algn="ctr">
              <a:lnSpc>
                <a:spcPct val="100000"/>
              </a:lnSpc>
              <a:spcBef>
                <a:spcPts val="0"/>
              </a:spcBef>
              <a:spcAft>
                <a:spcPts val="0"/>
              </a:spcAft>
              <a:buSzPts val="9300"/>
              <a:buNone/>
              <a:defRPr sz="9300"/>
            </a:lvl1pPr>
            <a:lvl2pPr lvl="1" algn="ctr">
              <a:lnSpc>
                <a:spcPct val="100000"/>
              </a:lnSpc>
              <a:spcBef>
                <a:spcPts val="0"/>
              </a:spcBef>
              <a:spcAft>
                <a:spcPts val="0"/>
              </a:spcAft>
              <a:buSzPts val="9300"/>
              <a:buNone/>
              <a:defRPr sz="9300"/>
            </a:lvl2pPr>
            <a:lvl3pPr lvl="2" algn="ctr">
              <a:lnSpc>
                <a:spcPct val="100000"/>
              </a:lnSpc>
              <a:spcBef>
                <a:spcPts val="0"/>
              </a:spcBef>
              <a:spcAft>
                <a:spcPts val="0"/>
              </a:spcAft>
              <a:buSzPts val="9300"/>
              <a:buNone/>
              <a:defRPr sz="9300"/>
            </a:lvl3pPr>
            <a:lvl4pPr lvl="3" algn="ctr">
              <a:lnSpc>
                <a:spcPct val="100000"/>
              </a:lnSpc>
              <a:spcBef>
                <a:spcPts val="0"/>
              </a:spcBef>
              <a:spcAft>
                <a:spcPts val="0"/>
              </a:spcAft>
              <a:buSzPts val="9300"/>
              <a:buNone/>
              <a:defRPr sz="9300"/>
            </a:lvl4pPr>
            <a:lvl5pPr lvl="4" algn="ctr">
              <a:lnSpc>
                <a:spcPct val="100000"/>
              </a:lnSpc>
              <a:spcBef>
                <a:spcPts val="0"/>
              </a:spcBef>
              <a:spcAft>
                <a:spcPts val="0"/>
              </a:spcAft>
              <a:buSzPts val="9300"/>
              <a:buNone/>
              <a:defRPr sz="9300"/>
            </a:lvl5pPr>
            <a:lvl6pPr lvl="5" algn="ctr">
              <a:lnSpc>
                <a:spcPct val="100000"/>
              </a:lnSpc>
              <a:spcBef>
                <a:spcPts val="0"/>
              </a:spcBef>
              <a:spcAft>
                <a:spcPts val="0"/>
              </a:spcAft>
              <a:buSzPts val="9300"/>
              <a:buNone/>
              <a:defRPr sz="9300"/>
            </a:lvl6pPr>
            <a:lvl7pPr lvl="6" algn="ctr">
              <a:lnSpc>
                <a:spcPct val="100000"/>
              </a:lnSpc>
              <a:spcBef>
                <a:spcPts val="0"/>
              </a:spcBef>
              <a:spcAft>
                <a:spcPts val="0"/>
              </a:spcAft>
              <a:buSzPts val="9300"/>
              <a:buNone/>
              <a:defRPr sz="9300"/>
            </a:lvl7pPr>
            <a:lvl8pPr lvl="7" algn="ctr">
              <a:lnSpc>
                <a:spcPct val="100000"/>
              </a:lnSpc>
              <a:spcBef>
                <a:spcPts val="0"/>
              </a:spcBef>
              <a:spcAft>
                <a:spcPts val="0"/>
              </a:spcAft>
              <a:buSzPts val="9300"/>
              <a:buNone/>
              <a:defRPr sz="9300"/>
            </a:lvl8pPr>
            <a:lvl9pPr lvl="8" algn="ctr">
              <a:lnSpc>
                <a:spcPct val="100000"/>
              </a:lnSpc>
              <a:spcBef>
                <a:spcPts val="0"/>
              </a:spcBef>
              <a:spcAft>
                <a:spcPts val="0"/>
              </a:spcAft>
              <a:buSzPts val="9300"/>
              <a:buNone/>
              <a:defRPr sz="9300"/>
            </a:lvl9pPr>
          </a:lstStyle>
          <a:p>
            <a:endParaRPr/>
          </a:p>
        </p:txBody>
      </p:sp>
      <p:sp>
        <p:nvSpPr>
          <p:cNvPr id="12" name="Google Shape;12;p2"/>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748080" y="7079200"/>
            <a:ext cx="20449200" cy="12565200"/>
          </a:xfrm>
          <a:prstGeom prst="rect">
            <a:avLst/>
          </a:prstGeom>
          <a:noFill/>
          <a:ln>
            <a:noFill/>
          </a:ln>
        </p:spPr>
        <p:txBody>
          <a:bodyPr spcFirstLastPara="1" wrap="square" lIns="304200" tIns="304200" rIns="304200" bIns="304200" anchor="b" anchorCtr="0">
            <a:noAutofit/>
          </a:bodyPr>
          <a:lstStyle>
            <a:lvl1pPr lvl="0" algn="ctr">
              <a:lnSpc>
                <a:spcPct val="100000"/>
              </a:lnSpc>
              <a:spcBef>
                <a:spcPts val="0"/>
              </a:spcBef>
              <a:spcAft>
                <a:spcPts val="0"/>
              </a:spcAft>
              <a:buSzPts val="39900"/>
              <a:buNone/>
              <a:defRPr sz="39900"/>
            </a:lvl1pPr>
            <a:lvl2pPr lvl="1" algn="ctr">
              <a:lnSpc>
                <a:spcPct val="100000"/>
              </a:lnSpc>
              <a:spcBef>
                <a:spcPts val="0"/>
              </a:spcBef>
              <a:spcAft>
                <a:spcPts val="0"/>
              </a:spcAft>
              <a:buSzPts val="39900"/>
              <a:buNone/>
              <a:defRPr sz="39900"/>
            </a:lvl2pPr>
            <a:lvl3pPr lvl="2" algn="ctr">
              <a:lnSpc>
                <a:spcPct val="100000"/>
              </a:lnSpc>
              <a:spcBef>
                <a:spcPts val="0"/>
              </a:spcBef>
              <a:spcAft>
                <a:spcPts val="0"/>
              </a:spcAft>
              <a:buSzPts val="39900"/>
              <a:buNone/>
              <a:defRPr sz="39900"/>
            </a:lvl3pPr>
            <a:lvl4pPr lvl="3" algn="ctr">
              <a:lnSpc>
                <a:spcPct val="100000"/>
              </a:lnSpc>
              <a:spcBef>
                <a:spcPts val="0"/>
              </a:spcBef>
              <a:spcAft>
                <a:spcPts val="0"/>
              </a:spcAft>
              <a:buSzPts val="39900"/>
              <a:buNone/>
              <a:defRPr sz="39900"/>
            </a:lvl4pPr>
            <a:lvl5pPr lvl="4" algn="ctr">
              <a:lnSpc>
                <a:spcPct val="100000"/>
              </a:lnSpc>
              <a:spcBef>
                <a:spcPts val="0"/>
              </a:spcBef>
              <a:spcAft>
                <a:spcPts val="0"/>
              </a:spcAft>
              <a:buSzPts val="39900"/>
              <a:buNone/>
              <a:defRPr sz="39900"/>
            </a:lvl5pPr>
            <a:lvl6pPr lvl="5" algn="ctr">
              <a:lnSpc>
                <a:spcPct val="100000"/>
              </a:lnSpc>
              <a:spcBef>
                <a:spcPts val="0"/>
              </a:spcBef>
              <a:spcAft>
                <a:spcPts val="0"/>
              </a:spcAft>
              <a:buSzPts val="39900"/>
              <a:buNone/>
              <a:defRPr sz="39900"/>
            </a:lvl6pPr>
            <a:lvl7pPr lvl="6" algn="ctr">
              <a:lnSpc>
                <a:spcPct val="100000"/>
              </a:lnSpc>
              <a:spcBef>
                <a:spcPts val="0"/>
              </a:spcBef>
              <a:spcAft>
                <a:spcPts val="0"/>
              </a:spcAft>
              <a:buSzPts val="39900"/>
              <a:buNone/>
              <a:defRPr sz="39900"/>
            </a:lvl7pPr>
            <a:lvl8pPr lvl="7" algn="ctr">
              <a:lnSpc>
                <a:spcPct val="100000"/>
              </a:lnSpc>
              <a:spcBef>
                <a:spcPts val="0"/>
              </a:spcBef>
              <a:spcAft>
                <a:spcPts val="0"/>
              </a:spcAft>
              <a:buSzPts val="39900"/>
              <a:buNone/>
              <a:defRPr sz="39900"/>
            </a:lvl8pPr>
            <a:lvl9pPr lvl="8" algn="ctr">
              <a:lnSpc>
                <a:spcPct val="100000"/>
              </a:lnSpc>
              <a:spcBef>
                <a:spcPts val="0"/>
              </a:spcBef>
              <a:spcAft>
                <a:spcPts val="0"/>
              </a:spcAft>
              <a:buSzPts val="39900"/>
              <a:buNone/>
              <a:defRPr sz="39900"/>
            </a:lvl9pPr>
          </a:lstStyle>
          <a:p>
            <a:r>
              <a:t>xx%</a:t>
            </a:r>
          </a:p>
        </p:txBody>
      </p:sp>
      <p:sp>
        <p:nvSpPr>
          <p:cNvPr id="46" name="Google Shape;46;p11"/>
          <p:cNvSpPr txBox="1">
            <a:spLocks noGrp="1"/>
          </p:cNvSpPr>
          <p:nvPr>
            <p:ph type="body" idx="1"/>
          </p:nvPr>
        </p:nvSpPr>
        <p:spPr>
          <a:xfrm>
            <a:off x="748080" y="20174240"/>
            <a:ext cx="20449200" cy="8326200"/>
          </a:xfrm>
          <a:prstGeom prst="rect">
            <a:avLst/>
          </a:prstGeom>
          <a:noFill/>
          <a:ln>
            <a:noFill/>
          </a:ln>
        </p:spPr>
        <p:txBody>
          <a:bodyPr spcFirstLastPara="1" wrap="square" lIns="304200" tIns="304200" rIns="304200" bIns="304200" anchor="t" anchorCtr="0">
            <a:noAutofit/>
          </a:bodyPr>
          <a:lstStyle>
            <a:lvl1pPr marL="457200" lvl="0" indent="-609600" algn="ctr">
              <a:lnSpc>
                <a:spcPct val="115000"/>
              </a:lnSpc>
              <a:spcBef>
                <a:spcPts val="0"/>
              </a:spcBef>
              <a:spcAft>
                <a:spcPts val="0"/>
              </a:spcAft>
              <a:buSzPts val="6000"/>
              <a:buChar char="●"/>
              <a:defRPr/>
            </a:lvl1pPr>
            <a:lvl2pPr marL="914400" lvl="1" indent="-520700" algn="ctr">
              <a:lnSpc>
                <a:spcPct val="115000"/>
              </a:lnSpc>
              <a:spcBef>
                <a:spcPts val="5300"/>
              </a:spcBef>
              <a:spcAft>
                <a:spcPts val="0"/>
              </a:spcAft>
              <a:buSzPts val="4600"/>
              <a:buChar char="○"/>
              <a:defRPr/>
            </a:lvl2pPr>
            <a:lvl3pPr marL="1371600" lvl="2" indent="-520700" algn="ctr">
              <a:lnSpc>
                <a:spcPct val="115000"/>
              </a:lnSpc>
              <a:spcBef>
                <a:spcPts val="5300"/>
              </a:spcBef>
              <a:spcAft>
                <a:spcPts val="0"/>
              </a:spcAft>
              <a:buSzPts val="4600"/>
              <a:buChar char="■"/>
              <a:defRPr/>
            </a:lvl3pPr>
            <a:lvl4pPr marL="1828800" lvl="3" indent="-520700" algn="ctr">
              <a:lnSpc>
                <a:spcPct val="115000"/>
              </a:lnSpc>
              <a:spcBef>
                <a:spcPts val="5300"/>
              </a:spcBef>
              <a:spcAft>
                <a:spcPts val="0"/>
              </a:spcAft>
              <a:buSzPts val="4600"/>
              <a:buChar char="●"/>
              <a:defRPr/>
            </a:lvl4pPr>
            <a:lvl5pPr marL="2286000" lvl="4" indent="-520700" algn="ctr">
              <a:lnSpc>
                <a:spcPct val="115000"/>
              </a:lnSpc>
              <a:spcBef>
                <a:spcPts val="5300"/>
              </a:spcBef>
              <a:spcAft>
                <a:spcPts val="0"/>
              </a:spcAft>
              <a:buSzPts val="4600"/>
              <a:buChar char="○"/>
              <a:defRPr/>
            </a:lvl5pPr>
            <a:lvl6pPr marL="2743200" lvl="5" indent="-520700" algn="ctr">
              <a:lnSpc>
                <a:spcPct val="115000"/>
              </a:lnSpc>
              <a:spcBef>
                <a:spcPts val="5300"/>
              </a:spcBef>
              <a:spcAft>
                <a:spcPts val="0"/>
              </a:spcAft>
              <a:buSzPts val="4600"/>
              <a:buChar char="■"/>
              <a:defRPr/>
            </a:lvl6pPr>
            <a:lvl7pPr marL="3200400" lvl="6" indent="-520700" algn="ctr">
              <a:lnSpc>
                <a:spcPct val="115000"/>
              </a:lnSpc>
              <a:spcBef>
                <a:spcPts val="5300"/>
              </a:spcBef>
              <a:spcAft>
                <a:spcPts val="0"/>
              </a:spcAft>
              <a:buSzPts val="4600"/>
              <a:buChar char="●"/>
              <a:defRPr/>
            </a:lvl7pPr>
            <a:lvl8pPr marL="3657600" lvl="7" indent="-520700" algn="ctr">
              <a:lnSpc>
                <a:spcPct val="115000"/>
              </a:lnSpc>
              <a:spcBef>
                <a:spcPts val="5300"/>
              </a:spcBef>
              <a:spcAft>
                <a:spcPts val="0"/>
              </a:spcAft>
              <a:buSzPts val="4600"/>
              <a:buChar char="○"/>
              <a:defRPr/>
            </a:lvl8pPr>
            <a:lvl9pPr marL="4114800" lvl="8" indent="-520700" algn="ctr">
              <a:lnSpc>
                <a:spcPct val="115000"/>
              </a:lnSpc>
              <a:spcBef>
                <a:spcPts val="5300"/>
              </a:spcBef>
              <a:spcAft>
                <a:spcPts val="5300"/>
              </a:spcAft>
              <a:buSzPts val="4600"/>
              <a:buChar char="■"/>
              <a:defRPr/>
            </a:lvl9pPr>
          </a:lstStyle>
          <a:p>
            <a:endParaRPr/>
          </a:p>
        </p:txBody>
      </p:sp>
      <p:sp>
        <p:nvSpPr>
          <p:cNvPr id="47" name="Google Shape;47;p11"/>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48080" y="13765440"/>
            <a:ext cx="20449200" cy="5388600"/>
          </a:xfrm>
          <a:prstGeom prst="rect">
            <a:avLst/>
          </a:prstGeom>
          <a:noFill/>
          <a:ln>
            <a:noFill/>
          </a:ln>
        </p:spPr>
        <p:txBody>
          <a:bodyPr spcFirstLastPara="1" wrap="square" lIns="304200" tIns="304200" rIns="304200" bIns="304200" anchor="ctr"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5" name="Google Shape;15;p3"/>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48080" y="2848160"/>
            <a:ext cx="20449200" cy="3664500"/>
          </a:xfrm>
          <a:prstGeom prst="rect">
            <a:avLst/>
          </a:prstGeom>
          <a:noFill/>
          <a:ln>
            <a:noFill/>
          </a:ln>
        </p:spPr>
        <p:txBody>
          <a:bodyPr spcFirstLastPara="1" wrap="square" lIns="304200" tIns="304200" rIns="304200" bIns="304200" anchor="t" anchorCtr="0">
            <a:noAutofit/>
          </a:bodyPr>
          <a:lstStyle>
            <a:lvl1pPr lvl="0" algn="l">
              <a:lnSpc>
                <a:spcPct val="100000"/>
              </a:lnSpc>
              <a:spcBef>
                <a:spcPts val="0"/>
              </a:spcBef>
              <a:spcAft>
                <a:spcPts val="0"/>
              </a:spcAft>
              <a:buSzPts val="9300"/>
              <a:buNone/>
              <a:defRPr/>
            </a:lvl1pPr>
            <a:lvl2pPr lvl="1" algn="l">
              <a:lnSpc>
                <a:spcPct val="100000"/>
              </a:lnSpc>
              <a:spcBef>
                <a:spcPts val="0"/>
              </a:spcBef>
              <a:spcAft>
                <a:spcPts val="0"/>
              </a:spcAft>
              <a:buSzPts val="9300"/>
              <a:buNone/>
              <a:defRPr/>
            </a:lvl2pPr>
            <a:lvl3pPr lvl="2" algn="l">
              <a:lnSpc>
                <a:spcPct val="100000"/>
              </a:lnSpc>
              <a:spcBef>
                <a:spcPts val="0"/>
              </a:spcBef>
              <a:spcAft>
                <a:spcPts val="0"/>
              </a:spcAft>
              <a:buSzPts val="9300"/>
              <a:buNone/>
              <a:defRPr/>
            </a:lvl3pPr>
            <a:lvl4pPr lvl="3" algn="l">
              <a:lnSpc>
                <a:spcPct val="100000"/>
              </a:lnSpc>
              <a:spcBef>
                <a:spcPts val="0"/>
              </a:spcBef>
              <a:spcAft>
                <a:spcPts val="0"/>
              </a:spcAft>
              <a:buSzPts val="9300"/>
              <a:buNone/>
              <a:defRPr/>
            </a:lvl4pPr>
            <a:lvl5pPr lvl="4" algn="l">
              <a:lnSpc>
                <a:spcPct val="100000"/>
              </a:lnSpc>
              <a:spcBef>
                <a:spcPts val="0"/>
              </a:spcBef>
              <a:spcAft>
                <a:spcPts val="0"/>
              </a:spcAft>
              <a:buSzPts val="9300"/>
              <a:buNone/>
              <a:defRPr/>
            </a:lvl5pPr>
            <a:lvl6pPr lvl="5" algn="l">
              <a:lnSpc>
                <a:spcPct val="100000"/>
              </a:lnSpc>
              <a:spcBef>
                <a:spcPts val="0"/>
              </a:spcBef>
              <a:spcAft>
                <a:spcPts val="0"/>
              </a:spcAft>
              <a:buSzPts val="9300"/>
              <a:buNone/>
              <a:defRPr/>
            </a:lvl6pPr>
            <a:lvl7pPr lvl="6" algn="l">
              <a:lnSpc>
                <a:spcPct val="100000"/>
              </a:lnSpc>
              <a:spcBef>
                <a:spcPts val="0"/>
              </a:spcBef>
              <a:spcAft>
                <a:spcPts val="0"/>
              </a:spcAft>
              <a:buSzPts val="9300"/>
              <a:buNone/>
              <a:defRPr/>
            </a:lvl7pPr>
            <a:lvl8pPr lvl="7" algn="l">
              <a:lnSpc>
                <a:spcPct val="100000"/>
              </a:lnSpc>
              <a:spcBef>
                <a:spcPts val="0"/>
              </a:spcBef>
              <a:spcAft>
                <a:spcPts val="0"/>
              </a:spcAft>
              <a:buSzPts val="9300"/>
              <a:buNone/>
              <a:defRPr/>
            </a:lvl8pPr>
            <a:lvl9pPr lvl="8" algn="l">
              <a:lnSpc>
                <a:spcPct val="100000"/>
              </a:lnSpc>
              <a:spcBef>
                <a:spcPts val="0"/>
              </a:spcBef>
              <a:spcAft>
                <a:spcPts val="0"/>
              </a:spcAft>
              <a:buSzPts val="9300"/>
              <a:buNone/>
              <a:defRPr/>
            </a:lvl9pPr>
          </a:lstStyle>
          <a:p>
            <a:endParaRPr/>
          </a:p>
        </p:txBody>
      </p:sp>
      <p:sp>
        <p:nvSpPr>
          <p:cNvPr id="18" name="Google Shape;18;p4"/>
          <p:cNvSpPr txBox="1">
            <a:spLocks noGrp="1"/>
          </p:cNvSpPr>
          <p:nvPr>
            <p:ph type="body" idx="1"/>
          </p:nvPr>
        </p:nvSpPr>
        <p:spPr>
          <a:xfrm>
            <a:off x="748080" y="7375840"/>
            <a:ext cx="20449200" cy="21864900"/>
          </a:xfrm>
          <a:prstGeom prst="rect">
            <a:avLst/>
          </a:prstGeom>
          <a:noFill/>
          <a:ln>
            <a:noFill/>
          </a:ln>
        </p:spPr>
        <p:txBody>
          <a:bodyPr spcFirstLastPara="1" wrap="square" lIns="304200" tIns="304200" rIns="304200" bIns="304200" anchor="t" anchorCtr="0">
            <a:noAutofit/>
          </a:bodyPr>
          <a:lstStyle>
            <a:lvl1pPr marL="457200" lvl="0" indent="-609600" algn="l">
              <a:lnSpc>
                <a:spcPct val="115000"/>
              </a:lnSpc>
              <a:spcBef>
                <a:spcPts val="0"/>
              </a:spcBef>
              <a:spcAft>
                <a:spcPts val="0"/>
              </a:spcAft>
              <a:buSzPts val="6000"/>
              <a:buChar char="●"/>
              <a:defRPr/>
            </a:lvl1pPr>
            <a:lvl2pPr marL="914400" lvl="1" indent="-520700" algn="l">
              <a:lnSpc>
                <a:spcPct val="115000"/>
              </a:lnSpc>
              <a:spcBef>
                <a:spcPts val="5300"/>
              </a:spcBef>
              <a:spcAft>
                <a:spcPts val="0"/>
              </a:spcAft>
              <a:buSzPts val="4600"/>
              <a:buChar char="○"/>
              <a:defRPr/>
            </a:lvl2pPr>
            <a:lvl3pPr marL="1371600" lvl="2" indent="-520700" algn="l">
              <a:lnSpc>
                <a:spcPct val="115000"/>
              </a:lnSpc>
              <a:spcBef>
                <a:spcPts val="5300"/>
              </a:spcBef>
              <a:spcAft>
                <a:spcPts val="0"/>
              </a:spcAft>
              <a:buSzPts val="4600"/>
              <a:buChar char="■"/>
              <a:defRPr/>
            </a:lvl3pPr>
            <a:lvl4pPr marL="1828800" lvl="3" indent="-520700" algn="l">
              <a:lnSpc>
                <a:spcPct val="115000"/>
              </a:lnSpc>
              <a:spcBef>
                <a:spcPts val="5300"/>
              </a:spcBef>
              <a:spcAft>
                <a:spcPts val="0"/>
              </a:spcAft>
              <a:buSzPts val="4600"/>
              <a:buChar char="●"/>
              <a:defRPr/>
            </a:lvl4pPr>
            <a:lvl5pPr marL="2286000" lvl="4" indent="-520700" algn="l">
              <a:lnSpc>
                <a:spcPct val="115000"/>
              </a:lnSpc>
              <a:spcBef>
                <a:spcPts val="5300"/>
              </a:spcBef>
              <a:spcAft>
                <a:spcPts val="0"/>
              </a:spcAft>
              <a:buSzPts val="4600"/>
              <a:buChar char="○"/>
              <a:defRPr/>
            </a:lvl5pPr>
            <a:lvl6pPr marL="2743200" lvl="5" indent="-520700" algn="l">
              <a:lnSpc>
                <a:spcPct val="115000"/>
              </a:lnSpc>
              <a:spcBef>
                <a:spcPts val="5300"/>
              </a:spcBef>
              <a:spcAft>
                <a:spcPts val="0"/>
              </a:spcAft>
              <a:buSzPts val="4600"/>
              <a:buChar char="■"/>
              <a:defRPr/>
            </a:lvl6pPr>
            <a:lvl7pPr marL="3200400" lvl="6" indent="-520700" algn="l">
              <a:lnSpc>
                <a:spcPct val="115000"/>
              </a:lnSpc>
              <a:spcBef>
                <a:spcPts val="5300"/>
              </a:spcBef>
              <a:spcAft>
                <a:spcPts val="0"/>
              </a:spcAft>
              <a:buSzPts val="4600"/>
              <a:buChar char="●"/>
              <a:defRPr/>
            </a:lvl7pPr>
            <a:lvl8pPr marL="3657600" lvl="7" indent="-520700" algn="l">
              <a:lnSpc>
                <a:spcPct val="115000"/>
              </a:lnSpc>
              <a:spcBef>
                <a:spcPts val="5300"/>
              </a:spcBef>
              <a:spcAft>
                <a:spcPts val="0"/>
              </a:spcAft>
              <a:buSzPts val="4600"/>
              <a:buChar char="○"/>
              <a:defRPr/>
            </a:lvl8pPr>
            <a:lvl9pPr marL="4114800" lvl="8" indent="-520700" algn="l">
              <a:lnSpc>
                <a:spcPct val="115000"/>
              </a:lnSpc>
              <a:spcBef>
                <a:spcPts val="5300"/>
              </a:spcBef>
              <a:spcAft>
                <a:spcPts val="5300"/>
              </a:spcAft>
              <a:buSzPts val="4600"/>
              <a:buChar char="■"/>
              <a:defRPr/>
            </a:lvl9pPr>
          </a:lstStyle>
          <a:p>
            <a:endParaRPr/>
          </a:p>
        </p:txBody>
      </p:sp>
      <p:sp>
        <p:nvSpPr>
          <p:cNvPr id="19" name="Google Shape;19;p4"/>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48080" y="2848160"/>
            <a:ext cx="20449200" cy="3664500"/>
          </a:xfrm>
          <a:prstGeom prst="rect">
            <a:avLst/>
          </a:prstGeom>
          <a:noFill/>
          <a:ln>
            <a:noFill/>
          </a:ln>
        </p:spPr>
        <p:txBody>
          <a:bodyPr spcFirstLastPara="1" wrap="square" lIns="304200" tIns="304200" rIns="304200" bIns="304200" anchor="t" anchorCtr="0">
            <a:noAutofit/>
          </a:bodyPr>
          <a:lstStyle>
            <a:lvl1pPr lvl="0" algn="l">
              <a:lnSpc>
                <a:spcPct val="100000"/>
              </a:lnSpc>
              <a:spcBef>
                <a:spcPts val="0"/>
              </a:spcBef>
              <a:spcAft>
                <a:spcPts val="0"/>
              </a:spcAft>
              <a:buSzPts val="9300"/>
              <a:buNone/>
              <a:defRPr/>
            </a:lvl1pPr>
            <a:lvl2pPr lvl="1" algn="l">
              <a:lnSpc>
                <a:spcPct val="100000"/>
              </a:lnSpc>
              <a:spcBef>
                <a:spcPts val="0"/>
              </a:spcBef>
              <a:spcAft>
                <a:spcPts val="0"/>
              </a:spcAft>
              <a:buSzPts val="9300"/>
              <a:buNone/>
              <a:defRPr/>
            </a:lvl2pPr>
            <a:lvl3pPr lvl="2" algn="l">
              <a:lnSpc>
                <a:spcPct val="100000"/>
              </a:lnSpc>
              <a:spcBef>
                <a:spcPts val="0"/>
              </a:spcBef>
              <a:spcAft>
                <a:spcPts val="0"/>
              </a:spcAft>
              <a:buSzPts val="9300"/>
              <a:buNone/>
              <a:defRPr/>
            </a:lvl3pPr>
            <a:lvl4pPr lvl="3" algn="l">
              <a:lnSpc>
                <a:spcPct val="100000"/>
              </a:lnSpc>
              <a:spcBef>
                <a:spcPts val="0"/>
              </a:spcBef>
              <a:spcAft>
                <a:spcPts val="0"/>
              </a:spcAft>
              <a:buSzPts val="9300"/>
              <a:buNone/>
              <a:defRPr/>
            </a:lvl4pPr>
            <a:lvl5pPr lvl="4" algn="l">
              <a:lnSpc>
                <a:spcPct val="100000"/>
              </a:lnSpc>
              <a:spcBef>
                <a:spcPts val="0"/>
              </a:spcBef>
              <a:spcAft>
                <a:spcPts val="0"/>
              </a:spcAft>
              <a:buSzPts val="9300"/>
              <a:buNone/>
              <a:defRPr/>
            </a:lvl5pPr>
            <a:lvl6pPr lvl="5" algn="l">
              <a:lnSpc>
                <a:spcPct val="100000"/>
              </a:lnSpc>
              <a:spcBef>
                <a:spcPts val="0"/>
              </a:spcBef>
              <a:spcAft>
                <a:spcPts val="0"/>
              </a:spcAft>
              <a:buSzPts val="9300"/>
              <a:buNone/>
              <a:defRPr/>
            </a:lvl6pPr>
            <a:lvl7pPr lvl="6" algn="l">
              <a:lnSpc>
                <a:spcPct val="100000"/>
              </a:lnSpc>
              <a:spcBef>
                <a:spcPts val="0"/>
              </a:spcBef>
              <a:spcAft>
                <a:spcPts val="0"/>
              </a:spcAft>
              <a:buSzPts val="9300"/>
              <a:buNone/>
              <a:defRPr/>
            </a:lvl7pPr>
            <a:lvl8pPr lvl="7" algn="l">
              <a:lnSpc>
                <a:spcPct val="100000"/>
              </a:lnSpc>
              <a:spcBef>
                <a:spcPts val="0"/>
              </a:spcBef>
              <a:spcAft>
                <a:spcPts val="0"/>
              </a:spcAft>
              <a:buSzPts val="9300"/>
              <a:buNone/>
              <a:defRPr/>
            </a:lvl8pPr>
            <a:lvl9pPr lvl="8" algn="l">
              <a:lnSpc>
                <a:spcPct val="100000"/>
              </a:lnSpc>
              <a:spcBef>
                <a:spcPts val="0"/>
              </a:spcBef>
              <a:spcAft>
                <a:spcPts val="0"/>
              </a:spcAft>
              <a:buSzPts val="9300"/>
              <a:buNone/>
              <a:defRPr/>
            </a:lvl9pPr>
          </a:lstStyle>
          <a:p>
            <a:endParaRPr/>
          </a:p>
        </p:txBody>
      </p:sp>
      <p:sp>
        <p:nvSpPr>
          <p:cNvPr id="22" name="Google Shape;22;p5"/>
          <p:cNvSpPr txBox="1">
            <a:spLocks noGrp="1"/>
          </p:cNvSpPr>
          <p:nvPr>
            <p:ph type="body" idx="1"/>
          </p:nvPr>
        </p:nvSpPr>
        <p:spPr>
          <a:xfrm>
            <a:off x="748080" y="7375840"/>
            <a:ext cx="9599700" cy="21864900"/>
          </a:xfrm>
          <a:prstGeom prst="rect">
            <a:avLst/>
          </a:prstGeom>
          <a:noFill/>
          <a:ln>
            <a:noFill/>
          </a:ln>
        </p:spPr>
        <p:txBody>
          <a:bodyPr spcFirstLastPara="1" wrap="square" lIns="304200" tIns="304200" rIns="304200" bIns="304200" anchor="t" anchorCtr="0">
            <a:noAutofit/>
          </a:bodyPr>
          <a:lstStyle>
            <a:lvl1pPr marL="457200" lvl="0" indent="-520700" algn="l">
              <a:lnSpc>
                <a:spcPct val="115000"/>
              </a:lnSpc>
              <a:spcBef>
                <a:spcPts val="0"/>
              </a:spcBef>
              <a:spcAft>
                <a:spcPts val="0"/>
              </a:spcAft>
              <a:buSzPts val="4600"/>
              <a:buChar char="●"/>
              <a:defRPr sz="4600"/>
            </a:lvl1pPr>
            <a:lvl2pPr marL="914400" lvl="1" indent="-482600" algn="l">
              <a:lnSpc>
                <a:spcPct val="115000"/>
              </a:lnSpc>
              <a:spcBef>
                <a:spcPts val="5300"/>
              </a:spcBef>
              <a:spcAft>
                <a:spcPts val="0"/>
              </a:spcAft>
              <a:buSzPts val="4000"/>
              <a:buChar char="○"/>
              <a:defRPr sz="4000"/>
            </a:lvl2pPr>
            <a:lvl3pPr marL="1371600" lvl="2" indent="-482600" algn="l">
              <a:lnSpc>
                <a:spcPct val="115000"/>
              </a:lnSpc>
              <a:spcBef>
                <a:spcPts val="5300"/>
              </a:spcBef>
              <a:spcAft>
                <a:spcPts val="0"/>
              </a:spcAft>
              <a:buSzPts val="4000"/>
              <a:buChar char="■"/>
              <a:defRPr sz="4000"/>
            </a:lvl3pPr>
            <a:lvl4pPr marL="1828800" lvl="3" indent="-482600" algn="l">
              <a:lnSpc>
                <a:spcPct val="115000"/>
              </a:lnSpc>
              <a:spcBef>
                <a:spcPts val="5300"/>
              </a:spcBef>
              <a:spcAft>
                <a:spcPts val="0"/>
              </a:spcAft>
              <a:buSzPts val="4000"/>
              <a:buChar char="●"/>
              <a:defRPr sz="4000"/>
            </a:lvl4pPr>
            <a:lvl5pPr marL="2286000" lvl="4" indent="-482600" algn="l">
              <a:lnSpc>
                <a:spcPct val="115000"/>
              </a:lnSpc>
              <a:spcBef>
                <a:spcPts val="5300"/>
              </a:spcBef>
              <a:spcAft>
                <a:spcPts val="0"/>
              </a:spcAft>
              <a:buSzPts val="4000"/>
              <a:buChar char="○"/>
              <a:defRPr sz="4000"/>
            </a:lvl5pPr>
            <a:lvl6pPr marL="2743200" lvl="5" indent="-482600" algn="l">
              <a:lnSpc>
                <a:spcPct val="115000"/>
              </a:lnSpc>
              <a:spcBef>
                <a:spcPts val="5300"/>
              </a:spcBef>
              <a:spcAft>
                <a:spcPts val="0"/>
              </a:spcAft>
              <a:buSzPts val="4000"/>
              <a:buChar char="■"/>
              <a:defRPr sz="4000"/>
            </a:lvl6pPr>
            <a:lvl7pPr marL="3200400" lvl="6" indent="-482600" algn="l">
              <a:lnSpc>
                <a:spcPct val="115000"/>
              </a:lnSpc>
              <a:spcBef>
                <a:spcPts val="5300"/>
              </a:spcBef>
              <a:spcAft>
                <a:spcPts val="0"/>
              </a:spcAft>
              <a:buSzPts val="4000"/>
              <a:buChar char="●"/>
              <a:defRPr sz="4000"/>
            </a:lvl7pPr>
            <a:lvl8pPr marL="3657600" lvl="7" indent="-482600" algn="l">
              <a:lnSpc>
                <a:spcPct val="115000"/>
              </a:lnSpc>
              <a:spcBef>
                <a:spcPts val="5300"/>
              </a:spcBef>
              <a:spcAft>
                <a:spcPts val="0"/>
              </a:spcAft>
              <a:buSzPts val="4000"/>
              <a:buChar char="○"/>
              <a:defRPr sz="4000"/>
            </a:lvl8pPr>
            <a:lvl9pPr marL="4114800" lvl="8" indent="-482600" algn="l">
              <a:lnSpc>
                <a:spcPct val="115000"/>
              </a:lnSpc>
              <a:spcBef>
                <a:spcPts val="5300"/>
              </a:spcBef>
              <a:spcAft>
                <a:spcPts val="5300"/>
              </a:spcAft>
              <a:buSzPts val="4000"/>
              <a:buChar char="■"/>
              <a:defRPr sz="4000"/>
            </a:lvl9pPr>
          </a:lstStyle>
          <a:p>
            <a:endParaRPr/>
          </a:p>
        </p:txBody>
      </p:sp>
      <p:sp>
        <p:nvSpPr>
          <p:cNvPr id="23" name="Google Shape;23;p5"/>
          <p:cNvSpPr txBox="1">
            <a:spLocks noGrp="1"/>
          </p:cNvSpPr>
          <p:nvPr>
            <p:ph type="body" idx="2"/>
          </p:nvPr>
        </p:nvSpPr>
        <p:spPr>
          <a:xfrm>
            <a:off x="11597760" y="7375840"/>
            <a:ext cx="9599700" cy="21864900"/>
          </a:xfrm>
          <a:prstGeom prst="rect">
            <a:avLst/>
          </a:prstGeom>
          <a:noFill/>
          <a:ln>
            <a:noFill/>
          </a:ln>
        </p:spPr>
        <p:txBody>
          <a:bodyPr spcFirstLastPara="1" wrap="square" lIns="304200" tIns="304200" rIns="304200" bIns="304200" anchor="t" anchorCtr="0">
            <a:noAutofit/>
          </a:bodyPr>
          <a:lstStyle>
            <a:lvl1pPr marL="457200" lvl="0" indent="-520700" algn="l">
              <a:lnSpc>
                <a:spcPct val="115000"/>
              </a:lnSpc>
              <a:spcBef>
                <a:spcPts val="0"/>
              </a:spcBef>
              <a:spcAft>
                <a:spcPts val="0"/>
              </a:spcAft>
              <a:buSzPts val="4600"/>
              <a:buChar char="●"/>
              <a:defRPr sz="4600"/>
            </a:lvl1pPr>
            <a:lvl2pPr marL="914400" lvl="1" indent="-482600" algn="l">
              <a:lnSpc>
                <a:spcPct val="115000"/>
              </a:lnSpc>
              <a:spcBef>
                <a:spcPts val="5300"/>
              </a:spcBef>
              <a:spcAft>
                <a:spcPts val="0"/>
              </a:spcAft>
              <a:buSzPts val="4000"/>
              <a:buChar char="○"/>
              <a:defRPr sz="4000"/>
            </a:lvl2pPr>
            <a:lvl3pPr marL="1371600" lvl="2" indent="-482600" algn="l">
              <a:lnSpc>
                <a:spcPct val="115000"/>
              </a:lnSpc>
              <a:spcBef>
                <a:spcPts val="5300"/>
              </a:spcBef>
              <a:spcAft>
                <a:spcPts val="0"/>
              </a:spcAft>
              <a:buSzPts val="4000"/>
              <a:buChar char="■"/>
              <a:defRPr sz="4000"/>
            </a:lvl3pPr>
            <a:lvl4pPr marL="1828800" lvl="3" indent="-482600" algn="l">
              <a:lnSpc>
                <a:spcPct val="115000"/>
              </a:lnSpc>
              <a:spcBef>
                <a:spcPts val="5300"/>
              </a:spcBef>
              <a:spcAft>
                <a:spcPts val="0"/>
              </a:spcAft>
              <a:buSzPts val="4000"/>
              <a:buChar char="●"/>
              <a:defRPr sz="4000"/>
            </a:lvl4pPr>
            <a:lvl5pPr marL="2286000" lvl="4" indent="-482600" algn="l">
              <a:lnSpc>
                <a:spcPct val="115000"/>
              </a:lnSpc>
              <a:spcBef>
                <a:spcPts val="5300"/>
              </a:spcBef>
              <a:spcAft>
                <a:spcPts val="0"/>
              </a:spcAft>
              <a:buSzPts val="4000"/>
              <a:buChar char="○"/>
              <a:defRPr sz="4000"/>
            </a:lvl5pPr>
            <a:lvl6pPr marL="2743200" lvl="5" indent="-482600" algn="l">
              <a:lnSpc>
                <a:spcPct val="115000"/>
              </a:lnSpc>
              <a:spcBef>
                <a:spcPts val="5300"/>
              </a:spcBef>
              <a:spcAft>
                <a:spcPts val="0"/>
              </a:spcAft>
              <a:buSzPts val="4000"/>
              <a:buChar char="■"/>
              <a:defRPr sz="4000"/>
            </a:lvl6pPr>
            <a:lvl7pPr marL="3200400" lvl="6" indent="-482600" algn="l">
              <a:lnSpc>
                <a:spcPct val="115000"/>
              </a:lnSpc>
              <a:spcBef>
                <a:spcPts val="5300"/>
              </a:spcBef>
              <a:spcAft>
                <a:spcPts val="0"/>
              </a:spcAft>
              <a:buSzPts val="4000"/>
              <a:buChar char="●"/>
              <a:defRPr sz="4000"/>
            </a:lvl7pPr>
            <a:lvl8pPr marL="3657600" lvl="7" indent="-482600" algn="l">
              <a:lnSpc>
                <a:spcPct val="115000"/>
              </a:lnSpc>
              <a:spcBef>
                <a:spcPts val="5300"/>
              </a:spcBef>
              <a:spcAft>
                <a:spcPts val="0"/>
              </a:spcAft>
              <a:buSzPts val="4000"/>
              <a:buChar char="○"/>
              <a:defRPr sz="4000"/>
            </a:lvl8pPr>
            <a:lvl9pPr marL="4114800" lvl="8" indent="-482600" algn="l">
              <a:lnSpc>
                <a:spcPct val="115000"/>
              </a:lnSpc>
              <a:spcBef>
                <a:spcPts val="5300"/>
              </a:spcBef>
              <a:spcAft>
                <a:spcPts val="5300"/>
              </a:spcAft>
              <a:buSzPts val="4000"/>
              <a:buChar char="■"/>
              <a:defRPr sz="4000"/>
            </a:lvl9pPr>
          </a:lstStyle>
          <a:p>
            <a:endParaRPr/>
          </a:p>
        </p:txBody>
      </p:sp>
      <p:sp>
        <p:nvSpPr>
          <p:cNvPr id="24" name="Google Shape;24;p5"/>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48080" y="2848160"/>
            <a:ext cx="20449200" cy="3664500"/>
          </a:xfrm>
          <a:prstGeom prst="rect">
            <a:avLst/>
          </a:prstGeom>
          <a:noFill/>
          <a:ln>
            <a:noFill/>
          </a:ln>
        </p:spPr>
        <p:txBody>
          <a:bodyPr spcFirstLastPara="1" wrap="square" lIns="304200" tIns="304200" rIns="304200" bIns="304200" anchor="t" anchorCtr="0">
            <a:noAutofit/>
          </a:bodyPr>
          <a:lstStyle>
            <a:lvl1pPr lvl="0" algn="l">
              <a:lnSpc>
                <a:spcPct val="100000"/>
              </a:lnSpc>
              <a:spcBef>
                <a:spcPts val="0"/>
              </a:spcBef>
              <a:spcAft>
                <a:spcPts val="0"/>
              </a:spcAft>
              <a:buSzPts val="9300"/>
              <a:buNone/>
              <a:defRPr/>
            </a:lvl1pPr>
            <a:lvl2pPr lvl="1" algn="l">
              <a:lnSpc>
                <a:spcPct val="100000"/>
              </a:lnSpc>
              <a:spcBef>
                <a:spcPts val="0"/>
              </a:spcBef>
              <a:spcAft>
                <a:spcPts val="0"/>
              </a:spcAft>
              <a:buSzPts val="9300"/>
              <a:buNone/>
              <a:defRPr/>
            </a:lvl2pPr>
            <a:lvl3pPr lvl="2" algn="l">
              <a:lnSpc>
                <a:spcPct val="100000"/>
              </a:lnSpc>
              <a:spcBef>
                <a:spcPts val="0"/>
              </a:spcBef>
              <a:spcAft>
                <a:spcPts val="0"/>
              </a:spcAft>
              <a:buSzPts val="9300"/>
              <a:buNone/>
              <a:defRPr/>
            </a:lvl3pPr>
            <a:lvl4pPr lvl="3" algn="l">
              <a:lnSpc>
                <a:spcPct val="100000"/>
              </a:lnSpc>
              <a:spcBef>
                <a:spcPts val="0"/>
              </a:spcBef>
              <a:spcAft>
                <a:spcPts val="0"/>
              </a:spcAft>
              <a:buSzPts val="9300"/>
              <a:buNone/>
              <a:defRPr/>
            </a:lvl4pPr>
            <a:lvl5pPr lvl="4" algn="l">
              <a:lnSpc>
                <a:spcPct val="100000"/>
              </a:lnSpc>
              <a:spcBef>
                <a:spcPts val="0"/>
              </a:spcBef>
              <a:spcAft>
                <a:spcPts val="0"/>
              </a:spcAft>
              <a:buSzPts val="9300"/>
              <a:buNone/>
              <a:defRPr/>
            </a:lvl5pPr>
            <a:lvl6pPr lvl="5" algn="l">
              <a:lnSpc>
                <a:spcPct val="100000"/>
              </a:lnSpc>
              <a:spcBef>
                <a:spcPts val="0"/>
              </a:spcBef>
              <a:spcAft>
                <a:spcPts val="0"/>
              </a:spcAft>
              <a:buSzPts val="9300"/>
              <a:buNone/>
              <a:defRPr/>
            </a:lvl6pPr>
            <a:lvl7pPr lvl="6" algn="l">
              <a:lnSpc>
                <a:spcPct val="100000"/>
              </a:lnSpc>
              <a:spcBef>
                <a:spcPts val="0"/>
              </a:spcBef>
              <a:spcAft>
                <a:spcPts val="0"/>
              </a:spcAft>
              <a:buSzPts val="9300"/>
              <a:buNone/>
              <a:defRPr/>
            </a:lvl7pPr>
            <a:lvl8pPr lvl="7" algn="l">
              <a:lnSpc>
                <a:spcPct val="100000"/>
              </a:lnSpc>
              <a:spcBef>
                <a:spcPts val="0"/>
              </a:spcBef>
              <a:spcAft>
                <a:spcPts val="0"/>
              </a:spcAft>
              <a:buSzPts val="9300"/>
              <a:buNone/>
              <a:defRPr/>
            </a:lvl8pPr>
            <a:lvl9pPr lvl="8" algn="l">
              <a:lnSpc>
                <a:spcPct val="100000"/>
              </a:lnSpc>
              <a:spcBef>
                <a:spcPts val="0"/>
              </a:spcBef>
              <a:spcAft>
                <a:spcPts val="0"/>
              </a:spcAft>
              <a:buSzPts val="9300"/>
              <a:buNone/>
              <a:defRPr/>
            </a:lvl9pPr>
          </a:lstStyle>
          <a:p>
            <a:endParaRPr/>
          </a:p>
        </p:txBody>
      </p:sp>
      <p:sp>
        <p:nvSpPr>
          <p:cNvPr id="27" name="Google Shape;27;p6"/>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748080" y="3555840"/>
            <a:ext cx="6739200" cy="4836900"/>
          </a:xfrm>
          <a:prstGeom prst="rect">
            <a:avLst/>
          </a:prstGeom>
          <a:noFill/>
          <a:ln>
            <a:noFill/>
          </a:ln>
        </p:spPr>
        <p:txBody>
          <a:bodyPr spcFirstLastPara="1" wrap="square" lIns="304200" tIns="304200" rIns="304200" bIns="304200" anchor="b" anchorCtr="0">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endParaRPr/>
          </a:p>
        </p:txBody>
      </p:sp>
      <p:sp>
        <p:nvSpPr>
          <p:cNvPr id="30" name="Google Shape;30;p7"/>
          <p:cNvSpPr txBox="1">
            <a:spLocks noGrp="1"/>
          </p:cNvSpPr>
          <p:nvPr>
            <p:ph type="body" idx="1"/>
          </p:nvPr>
        </p:nvSpPr>
        <p:spPr>
          <a:xfrm>
            <a:off x="748080" y="8893440"/>
            <a:ext cx="6739200" cy="20348700"/>
          </a:xfrm>
          <a:prstGeom prst="rect">
            <a:avLst/>
          </a:prstGeom>
          <a:noFill/>
          <a:ln>
            <a:noFill/>
          </a:ln>
        </p:spPr>
        <p:txBody>
          <a:bodyPr spcFirstLastPara="1" wrap="square" lIns="304200" tIns="304200" rIns="304200" bIns="304200" anchor="t" anchorCtr="0">
            <a:noAutofit/>
          </a:bodyPr>
          <a:lstStyle>
            <a:lvl1pPr marL="457200" lvl="0" indent="-482600" algn="l">
              <a:lnSpc>
                <a:spcPct val="115000"/>
              </a:lnSpc>
              <a:spcBef>
                <a:spcPts val="0"/>
              </a:spcBef>
              <a:spcAft>
                <a:spcPts val="0"/>
              </a:spcAft>
              <a:buSzPts val="4000"/>
              <a:buChar char="●"/>
              <a:defRPr sz="4000"/>
            </a:lvl1pPr>
            <a:lvl2pPr marL="914400" lvl="1" indent="-482600" algn="l">
              <a:lnSpc>
                <a:spcPct val="115000"/>
              </a:lnSpc>
              <a:spcBef>
                <a:spcPts val="5300"/>
              </a:spcBef>
              <a:spcAft>
                <a:spcPts val="0"/>
              </a:spcAft>
              <a:buSzPts val="4000"/>
              <a:buChar char="○"/>
              <a:defRPr sz="4000"/>
            </a:lvl2pPr>
            <a:lvl3pPr marL="1371600" lvl="2" indent="-482600" algn="l">
              <a:lnSpc>
                <a:spcPct val="115000"/>
              </a:lnSpc>
              <a:spcBef>
                <a:spcPts val="5300"/>
              </a:spcBef>
              <a:spcAft>
                <a:spcPts val="0"/>
              </a:spcAft>
              <a:buSzPts val="4000"/>
              <a:buChar char="■"/>
              <a:defRPr sz="4000"/>
            </a:lvl3pPr>
            <a:lvl4pPr marL="1828800" lvl="3" indent="-482600" algn="l">
              <a:lnSpc>
                <a:spcPct val="115000"/>
              </a:lnSpc>
              <a:spcBef>
                <a:spcPts val="5300"/>
              </a:spcBef>
              <a:spcAft>
                <a:spcPts val="0"/>
              </a:spcAft>
              <a:buSzPts val="4000"/>
              <a:buChar char="●"/>
              <a:defRPr sz="4000"/>
            </a:lvl4pPr>
            <a:lvl5pPr marL="2286000" lvl="4" indent="-482600" algn="l">
              <a:lnSpc>
                <a:spcPct val="115000"/>
              </a:lnSpc>
              <a:spcBef>
                <a:spcPts val="5300"/>
              </a:spcBef>
              <a:spcAft>
                <a:spcPts val="0"/>
              </a:spcAft>
              <a:buSzPts val="4000"/>
              <a:buChar char="○"/>
              <a:defRPr sz="4000"/>
            </a:lvl5pPr>
            <a:lvl6pPr marL="2743200" lvl="5" indent="-482600" algn="l">
              <a:lnSpc>
                <a:spcPct val="115000"/>
              </a:lnSpc>
              <a:spcBef>
                <a:spcPts val="5300"/>
              </a:spcBef>
              <a:spcAft>
                <a:spcPts val="0"/>
              </a:spcAft>
              <a:buSzPts val="4000"/>
              <a:buChar char="■"/>
              <a:defRPr sz="4000"/>
            </a:lvl6pPr>
            <a:lvl7pPr marL="3200400" lvl="6" indent="-482600" algn="l">
              <a:lnSpc>
                <a:spcPct val="115000"/>
              </a:lnSpc>
              <a:spcBef>
                <a:spcPts val="5300"/>
              </a:spcBef>
              <a:spcAft>
                <a:spcPts val="0"/>
              </a:spcAft>
              <a:buSzPts val="4000"/>
              <a:buChar char="●"/>
              <a:defRPr sz="4000"/>
            </a:lvl7pPr>
            <a:lvl8pPr marL="3657600" lvl="7" indent="-482600" algn="l">
              <a:lnSpc>
                <a:spcPct val="115000"/>
              </a:lnSpc>
              <a:spcBef>
                <a:spcPts val="5300"/>
              </a:spcBef>
              <a:spcAft>
                <a:spcPts val="0"/>
              </a:spcAft>
              <a:buSzPts val="4000"/>
              <a:buChar char="○"/>
              <a:defRPr sz="4000"/>
            </a:lvl8pPr>
            <a:lvl9pPr marL="4114800" lvl="8" indent="-482600" algn="l">
              <a:lnSpc>
                <a:spcPct val="115000"/>
              </a:lnSpc>
              <a:spcBef>
                <a:spcPts val="5300"/>
              </a:spcBef>
              <a:spcAft>
                <a:spcPts val="5300"/>
              </a:spcAft>
              <a:buSzPts val="4000"/>
              <a:buChar char="■"/>
              <a:defRPr sz="4000"/>
            </a:lvl9pPr>
          </a:lstStyle>
          <a:p>
            <a:endParaRPr/>
          </a:p>
        </p:txBody>
      </p:sp>
      <p:sp>
        <p:nvSpPr>
          <p:cNvPr id="31" name="Google Shape;31;p7"/>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176600" y="2880960"/>
            <a:ext cx="15282600" cy="26180700"/>
          </a:xfrm>
          <a:prstGeom prst="rect">
            <a:avLst/>
          </a:prstGeom>
          <a:noFill/>
          <a:ln>
            <a:noFill/>
          </a:ln>
        </p:spPr>
        <p:txBody>
          <a:bodyPr spcFirstLastPara="1" wrap="square" lIns="304200" tIns="304200" rIns="304200" bIns="304200" anchor="ctr" anchorCtr="0">
            <a:noAutofit/>
          </a:bodyPr>
          <a:lstStyle>
            <a:lvl1pPr lvl="0" algn="l">
              <a:lnSpc>
                <a:spcPct val="100000"/>
              </a:lnSpc>
              <a:spcBef>
                <a:spcPts val="0"/>
              </a:spcBef>
              <a:spcAft>
                <a:spcPts val="0"/>
              </a:spcAft>
              <a:buSzPts val="16000"/>
              <a:buNone/>
              <a:defRPr sz="16000"/>
            </a:lvl1pPr>
            <a:lvl2pPr lvl="1" algn="l">
              <a:lnSpc>
                <a:spcPct val="100000"/>
              </a:lnSpc>
              <a:spcBef>
                <a:spcPts val="0"/>
              </a:spcBef>
              <a:spcAft>
                <a:spcPts val="0"/>
              </a:spcAft>
              <a:buSzPts val="16000"/>
              <a:buNone/>
              <a:defRPr sz="16000"/>
            </a:lvl2pPr>
            <a:lvl3pPr lvl="2" algn="l">
              <a:lnSpc>
                <a:spcPct val="100000"/>
              </a:lnSpc>
              <a:spcBef>
                <a:spcPts val="0"/>
              </a:spcBef>
              <a:spcAft>
                <a:spcPts val="0"/>
              </a:spcAft>
              <a:buSzPts val="16000"/>
              <a:buNone/>
              <a:defRPr sz="16000"/>
            </a:lvl3pPr>
            <a:lvl4pPr lvl="3" algn="l">
              <a:lnSpc>
                <a:spcPct val="100000"/>
              </a:lnSpc>
              <a:spcBef>
                <a:spcPts val="0"/>
              </a:spcBef>
              <a:spcAft>
                <a:spcPts val="0"/>
              </a:spcAft>
              <a:buSzPts val="16000"/>
              <a:buNone/>
              <a:defRPr sz="16000"/>
            </a:lvl4pPr>
            <a:lvl5pPr lvl="4" algn="l">
              <a:lnSpc>
                <a:spcPct val="100000"/>
              </a:lnSpc>
              <a:spcBef>
                <a:spcPts val="0"/>
              </a:spcBef>
              <a:spcAft>
                <a:spcPts val="0"/>
              </a:spcAft>
              <a:buSzPts val="16000"/>
              <a:buNone/>
              <a:defRPr sz="16000"/>
            </a:lvl5pPr>
            <a:lvl6pPr lvl="5" algn="l">
              <a:lnSpc>
                <a:spcPct val="100000"/>
              </a:lnSpc>
              <a:spcBef>
                <a:spcPts val="0"/>
              </a:spcBef>
              <a:spcAft>
                <a:spcPts val="0"/>
              </a:spcAft>
              <a:buSzPts val="16000"/>
              <a:buNone/>
              <a:defRPr sz="16000"/>
            </a:lvl6pPr>
            <a:lvl7pPr lvl="6" algn="l">
              <a:lnSpc>
                <a:spcPct val="100000"/>
              </a:lnSpc>
              <a:spcBef>
                <a:spcPts val="0"/>
              </a:spcBef>
              <a:spcAft>
                <a:spcPts val="0"/>
              </a:spcAft>
              <a:buSzPts val="16000"/>
              <a:buNone/>
              <a:defRPr sz="16000"/>
            </a:lvl7pPr>
            <a:lvl8pPr lvl="7" algn="l">
              <a:lnSpc>
                <a:spcPct val="100000"/>
              </a:lnSpc>
              <a:spcBef>
                <a:spcPts val="0"/>
              </a:spcBef>
              <a:spcAft>
                <a:spcPts val="0"/>
              </a:spcAft>
              <a:buSzPts val="16000"/>
              <a:buNone/>
              <a:defRPr sz="16000"/>
            </a:lvl8pPr>
            <a:lvl9pPr lvl="8" algn="l">
              <a:lnSpc>
                <a:spcPct val="100000"/>
              </a:lnSpc>
              <a:spcBef>
                <a:spcPts val="0"/>
              </a:spcBef>
              <a:spcAft>
                <a:spcPts val="0"/>
              </a:spcAft>
              <a:buSzPts val="16000"/>
              <a:buNone/>
              <a:defRPr sz="16000"/>
            </a:lvl9pPr>
          </a:lstStyle>
          <a:p>
            <a:endParaRPr/>
          </a:p>
        </p:txBody>
      </p:sp>
      <p:sp>
        <p:nvSpPr>
          <p:cNvPr id="34" name="Google Shape;34;p8"/>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0972800" y="-800"/>
            <a:ext cx="10972800" cy="32918400"/>
          </a:xfrm>
          <a:prstGeom prst="rect">
            <a:avLst/>
          </a:prstGeom>
          <a:solidFill>
            <a:schemeClr val="lt2"/>
          </a:solidFill>
          <a:ln>
            <a:noFill/>
          </a:ln>
        </p:spPr>
        <p:txBody>
          <a:bodyPr spcFirstLastPara="1" wrap="square" lIns="304200" tIns="304200" rIns="304200" bIns="3042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637200" y="7892320"/>
            <a:ext cx="9708300" cy="9486600"/>
          </a:xfrm>
          <a:prstGeom prst="rect">
            <a:avLst/>
          </a:prstGeom>
          <a:noFill/>
          <a:ln>
            <a:noFill/>
          </a:ln>
        </p:spPr>
        <p:txBody>
          <a:bodyPr spcFirstLastPara="1" wrap="square" lIns="304200" tIns="304200" rIns="304200" bIns="304200" anchor="b" anchorCtr="0">
            <a:no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38" name="Google Shape;38;p9"/>
          <p:cNvSpPr txBox="1">
            <a:spLocks noGrp="1"/>
          </p:cNvSpPr>
          <p:nvPr>
            <p:ph type="subTitle" idx="1"/>
          </p:nvPr>
        </p:nvSpPr>
        <p:spPr>
          <a:xfrm>
            <a:off x="637200" y="17939680"/>
            <a:ext cx="9708300" cy="7904100"/>
          </a:xfrm>
          <a:prstGeom prst="rect">
            <a:avLst/>
          </a:prstGeom>
          <a:noFill/>
          <a:ln>
            <a:noFill/>
          </a:ln>
        </p:spPr>
        <p:txBody>
          <a:bodyPr spcFirstLastPara="1" wrap="square" lIns="304200" tIns="304200" rIns="304200" bIns="304200" anchor="t" anchorCtr="0">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a:endParaRPr/>
          </a:p>
        </p:txBody>
      </p:sp>
      <p:sp>
        <p:nvSpPr>
          <p:cNvPr id="39" name="Google Shape;39;p9"/>
          <p:cNvSpPr txBox="1">
            <a:spLocks noGrp="1"/>
          </p:cNvSpPr>
          <p:nvPr>
            <p:ph type="body" idx="2"/>
          </p:nvPr>
        </p:nvSpPr>
        <p:spPr>
          <a:xfrm>
            <a:off x="11854800" y="4634080"/>
            <a:ext cx="9208800" cy="23649000"/>
          </a:xfrm>
          <a:prstGeom prst="rect">
            <a:avLst/>
          </a:prstGeom>
          <a:noFill/>
          <a:ln>
            <a:noFill/>
          </a:ln>
        </p:spPr>
        <p:txBody>
          <a:bodyPr spcFirstLastPara="1" wrap="square" lIns="304200" tIns="304200" rIns="304200" bIns="304200" anchor="ctr" anchorCtr="0">
            <a:noAutofit/>
          </a:bodyPr>
          <a:lstStyle>
            <a:lvl1pPr marL="457200" lvl="0" indent="-609600" algn="l">
              <a:lnSpc>
                <a:spcPct val="115000"/>
              </a:lnSpc>
              <a:spcBef>
                <a:spcPts val="0"/>
              </a:spcBef>
              <a:spcAft>
                <a:spcPts val="0"/>
              </a:spcAft>
              <a:buSzPts val="6000"/>
              <a:buChar char="●"/>
              <a:defRPr/>
            </a:lvl1pPr>
            <a:lvl2pPr marL="914400" lvl="1" indent="-520700" algn="l">
              <a:lnSpc>
                <a:spcPct val="115000"/>
              </a:lnSpc>
              <a:spcBef>
                <a:spcPts val="5300"/>
              </a:spcBef>
              <a:spcAft>
                <a:spcPts val="0"/>
              </a:spcAft>
              <a:buSzPts val="4600"/>
              <a:buChar char="○"/>
              <a:defRPr/>
            </a:lvl2pPr>
            <a:lvl3pPr marL="1371600" lvl="2" indent="-520700" algn="l">
              <a:lnSpc>
                <a:spcPct val="115000"/>
              </a:lnSpc>
              <a:spcBef>
                <a:spcPts val="5300"/>
              </a:spcBef>
              <a:spcAft>
                <a:spcPts val="0"/>
              </a:spcAft>
              <a:buSzPts val="4600"/>
              <a:buChar char="■"/>
              <a:defRPr/>
            </a:lvl3pPr>
            <a:lvl4pPr marL="1828800" lvl="3" indent="-520700" algn="l">
              <a:lnSpc>
                <a:spcPct val="115000"/>
              </a:lnSpc>
              <a:spcBef>
                <a:spcPts val="5300"/>
              </a:spcBef>
              <a:spcAft>
                <a:spcPts val="0"/>
              </a:spcAft>
              <a:buSzPts val="4600"/>
              <a:buChar char="●"/>
              <a:defRPr/>
            </a:lvl4pPr>
            <a:lvl5pPr marL="2286000" lvl="4" indent="-520700" algn="l">
              <a:lnSpc>
                <a:spcPct val="115000"/>
              </a:lnSpc>
              <a:spcBef>
                <a:spcPts val="5300"/>
              </a:spcBef>
              <a:spcAft>
                <a:spcPts val="0"/>
              </a:spcAft>
              <a:buSzPts val="4600"/>
              <a:buChar char="○"/>
              <a:defRPr/>
            </a:lvl5pPr>
            <a:lvl6pPr marL="2743200" lvl="5" indent="-520700" algn="l">
              <a:lnSpc>
                <a:spcPct val="115000"/>
              </a:lnSpc>
              <a:spcBef>
                <a:spcPts val="5300"/>
              </a:spcBef>
              <a:spcAft>
                <a:spcPts val="0"/>
              </a:spcAft>
              <a:buSzPts val="4600"/>
              <a:buChar char="■"/>
              <a:defRPr/>
            </a:lvl6pPr>
            <a:lvl7pPr marL="3200400" lvl="6" indent="-520700" algn="l">
              <a:lnSpc>
                <a:spcPct val="115000"/>
              </a:lnSpc>
              <a:spcBef>
                <a:spcPts val="5300"/>
              </a:spcBef>
              <a:spcAft>
                <a:spcPts val="0"/>
              </a:spcAft>
              <a:buSzPts val="4600"/>
              <a:buChar char="●"/>
              <a:defRPr/>
            </a:lvl7pPr>
            <a:lvl8pPr marL="3657600" lvl="7" indent="-520700" algn="l">
              <a:lnSpc>
                <a:spcPct val="115000"/>
              </a:lnSpc>
              <a:spcBef>
                <a:spcPts val="5300"/>
              </a:spcBef>
              <a:spcAft>
                <a:spcPts val="0"/>
              </a:spcAft>
              <a:buSzPts val="4600"/>
              <a:buChar char="○"/>
              <a:defRPr/>
            </a:lvl8pPr>
            <a:lvl9pPr marL="4114800" lvl="8" indent="-520700" algn="l">
              <a:lnSpc>
                <a:spcPct val="115000"/>
              </a:lnSpc>
              <a:spcBef>
                <a:spcPts val="5300"/>
              </a:spcBef>
              <a:spcAft>
                <a:spcPts val="5300"/>
              </a:spcAft>
              <a:buSzPts val="4600"/>
              <a:buChar char="■"/>
              <a:defRPr/>
            </a:lvl9pPr>
          </a:lstStyle>
          <a:p>
            <a:endParaRPr/>
          </a:p>
        </p:txBody>
      </p:sp>
      <p:sp>
        <p:nvSpPr>
          <p:cNvPr id="40" name="Google Shape;40;p9"/>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48080" y="27075680"/>
            <a:ext cx="14397300" cy="3872400"/>
          </a:xfrm>
          <a:prstGeom prst="rect">
            <a:avLst/>
          </a:prstGeom>
          <a:noFill/>
          <a:ln>
            <a:noFill/>
          </a:ln>
        </p:spPr>
        <p:txBody>
          <a:bodyPr spcFirstLastPara="1" wrap="square" lIns="304200" tIns="304200" rIns="304200" bIns="304200" anchor="ctr" anchorCtr="0">
            <a:noAutofit/>
          </a:bodyPr>
          <a:lstStyle>
            <a:lvl1pPr marL="457200" lvl="0" indent="-228600" algn="l">
              <a:lnSpc>
                <a:spcPct val="100000"/>
              </a:lnSpc>
              <a:spcBef>
                <a:spcPts val="0"/>
              </a:spcBef>
              <a:spcAft>
                <a:spcPts val="0"/>
              </a:spcAft>
              <a:buSzPts val="6000"/>
              <a:buNone/>
              <a:defRPr/>
            </a:lvl1pPr>
          </a:lstStyle>
          <a:p>
            <a:endParaRPr/>
          </a:p>
        </p:txBody>
      </p:sp>
      <p:sp>
        <p:nvSpPr>
          <p:cNvPr id="43" name="Google Shape;43;p10"/>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8080" y="2848160"/>
            <a:ext cx="20449200" cy="3664500"/>
          </a:xfrm>
          <a:prstGeom prst="rect">
            <a:avLst/>
          </a:prstGeom>
          <a:noFill/>
          <a:ln>
            <a:noFill/>
          </a:ln>
        </p:spPr>
        <p:txBody>
          <a:bodyPr spcFirstLastPara="1" wrap="square" lIns="304200" tIns="304200" rIns="304200" bIns="304200" anchor="t" anchorCtr="0">
            <a:noAutofit/>
          </a:bodyPr>
          <a:lstStyle>
            <a:lvl1pPr marR="0" lvl="0"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300"/>
              <a:buFont typeface="Arial"/>
              <a:buNone/>
              <a:defRPr sz="93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748080" y="7375840"/>
            <a:ext cx="20449200" cy="21864900"/>
          </a:xfrm>
          <a:prstGeom prst="rect">
            <a:avLst/>
          </a:prstGeom>
          <a:noFill/>
          <a:ln>
            <a:noFill/>
          </a:ln>
        </p:spPr>
        <p:txBody>
          <a:bodyPr spcFirstLastPara="1" wrap="square" lIns="304200" tIns="304200" rIns="304200" bIns="304200" anchor="t" anchorCtr="0">
            <a:noAutofit/>
          </a:bodyPr>
          <a:lstStyle>
            <a:lvl1pPr marL="457200" marR="0" lvl="0" indent="-609600" algn="l" rtl="0">
              <a:lnSpc>
                <a:spcPct val="115000"/>
              </a:lnSpc>
              <a:spcBef>
                <a:spcPts val="0"/>
              </a:spcBef>
              <a:spcAft>
                <a:spcPts val="0"/>
              </a:spcAft>
              <a:buClr>
                <a:schemeClr val="dk2"/>
              </a:buClr>
              <a:buSzPts val="6000"/>
              <a:buFont typeface="Arial"/>
              <a:buChar char="●"/>
              <a:defRPr sz="6000" b="0" i="0" u="none" strike="noStrike" cap="none">
                <a:solidFill>
                  <a:schemeClr val="dk2"/>
                </a:solidFill>
                <a:latin typeface="Arial"/>
                <a:ea typeface="Arial"/>
                <a:cs typeface="Arial"/>
                <a:sym typeface="Arial"/>
              </a:defRPr>
            </a:lvl1pPr>
            <a:lvl2pPr marL="914400" marR="0" lvl="1"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2pPr>
            <a:lvl3pPr marL="1371600" marR="0" lvl="2"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3pPr>
            <a:lvl4pPr marL="1828800" marR="0" lvl="3"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4pPr>
            <a:lvl5pPr marL="2286000" marR="0" lvl="4"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5pPr>
            <a:lvl6pPr marL="2743200" marR="0" lvl="5"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6pPr>
            <a:lvl7pPr marL="3200400" marR="0" lvl="6"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7pPr>
            <a:lvl8pPr marL="3657600" marR="0" lvl="7" indent="-520700" algn="l" rtl="0">
              <a:lnSpc>
                <a:spcPct val="115000"/>
              </a:lnSpc>
              <a:spcBef>
                <a:spcPts val="5300"/>
              </a:spcBef>
              <a:spcAft>
                <a:spcPts val="0"/>
              </a:spcAft>
              <a:buClr>
                <a:schemeClr val="dk2"/>
              </a:buClr>
              <a:buSzPts val="4600"/>
              <a:buFont typeface="Arial"/>
              <a:buChar char="○"/>
              <a:defRPr sz="4600" b="0" i="0" u="none" strike="noStrike" cap="none">
                <a:solidFill>
                  <a:schemeClr val="dk2"/>
                </a:solidFill>
                <a:latin typeface="Arial"/>
                <a:ea typeface="Arial"/>
                <a:cs typeface="Arial"/>
                <a:sym typeface="Arial"/>
              </a:defRPr>
            </a:lvl8pPr>
            <a:lvl9pPr marL="4114800" marR="0" lvl="8" indent="-520700" algn="l" rtl="0">
              <a:lnSpc>
                <a:spcPct val="115000"/>
              </a:lnSpc>
              <a:spcBef>
                <a:spcPts val="5300"/>
              </a:spcBef>
              <a:spcAft>
                <a:spcPts val="5300"/>
              </a:spcAft>
              <a:buClr>
                <a:schemeClr val="dk2"/>
              </a:buClr>
              <a:buSzPts val="4600"/>
              <a:buFont typeface="Arial"/>
              <a:buChar char="■"/>
              <a:defRPr sz="46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20333899" y="29844588"/>
            <a:ext cx="1317000" cy="2520000"/>
          </a:xfrm>
          <a:prstGeom prst="rect">
            <a:avLst/>
          </a:prstGeom>
          <a:noFill/>
          <a:ln>
            <a:noFill/>
          </a:ln>
        </p:spPr>
        <p:txBody>
          <a:bodyPr spcFirstLastPara="1" wrap="square" lIns="304200" tIns="304200" rIns="304200" bIns="304200" anchor="ctr" anchorCtr="0">
            <a:noAutofit/>
          </a:bodyPr>
          <a:lstStyle>
            <a:lvl1pPr marL="0" marR="0" lvl="0"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3400"/>
              <a:buFont typeface="Arial"/>
              <a:buNone/>
              <a:defRPr sz="34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blog.openai.com/openai-codex/" TargetMode="External"/><Relationship Id="rId7"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leetcode.com/" TargetMode="External"/><Relationship Id="rId10" Type="http://schemas.openxmlformats.org/officeDocument/2006/relationships/image" Target="../media/image5.png"/><Relationship Id="rId4" Type="http://schemas.openxmlformats.org/officeDocument/2006/relationships/hyperlink" Target="https://huggingface.co/datasets" TargetMode="External"/><Relationship Id="rId9"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p:nvPr/>
        </p:nvSpPr>
        <p:spPr>
          <a:xfrm>
            <a:off x="448236" y="912091"/>
            <a:ext cx="3219900" cy="3326400"/>
          </a:xfrm>
          <a:prstGeom prst="rect">
            <a:avLst/>
          </a:prstGeom>
          <a:solidFill>
            <a:srgbClr val="FFFFFF"/>
          </a:solidFill>
          <a:ln>
            <a:noFill/>
          </a:ln>
        </p:spPr>
        <p:txBody>
          <a:bodyPr spcFirstLastPara="1" wrap="square" lIns="58150" tIns="58150" rIns="58150" bIns="581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55" name="Google Shape;55;p13"/>
          <p:cNvSpPr/>
          <p:nvPr/>
        </p:nvSpPr>
        <p:spPr>
          <a:xfrm>
            <a:off x="3539745" y="912091"/>
            <a:ext cx="17960400" cy="3326400"/>
          </a:xfrm>
          <a:prstGeom prst="rect">
            <a:avLst/>
          </a:prstGeom>
          <a:solidFill>
            <a:srgbClr val="FFFFFF"/>
          </a:solidFill>
          <a:ln>
            <a:noFill/>
          </a:ln>
        </p:spPr>
        <p:txBody>
          <a:bodyPr spcFirstLastPara="1" wrap="square" lIns="58150" tIns="58150" rIns="58150" bIns="5815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p:txBody>
      </p:sp>
      <p:sp>
        <p:nvSpPr>
          <p:cNvPr id="56" name="Google Shape;56;p13"/>
          <p:cNvSpPr txBox="1"/>
          <p:nvPr/>
        </p:nvSpPr>
        <p:spPr>
          <a:xfrm>
            <a:off x="2201917" y="1080937"/>
            <a:ext cx="14604300" cy="2033100"/>
          </a:xfrm>
          <a:prstGeom prst="rect">
            <a:avLst/>
          </a:prstGeom>
          <a:noFill/>
          <a:ln>
            <a:noFill/>
          </a:ln>
        </p:spPr>
        <p:txBody>
          <a:bodyPr spcFirstLastPara="1" wrap="square" lIns="58150" tIns="58150" rIns="58150" bIns="58150" anchor="t" anchorCtr="0">
            <a:noAutofit/>
          </a:bodyPr>
          <a:lstStyle/>
          <a:p>
            <a:pPr algn="ctr" rtl="0">
              <a:spcBef>
                <a:spcPts val="0"/>
              </a:spcBef>
              <a:spcAft>
                <a:spcPts val="0"/>
              </a:spcAft>
            </a:pPr>
            <a:r>
              <a:rPr lang="en-US" sz="6000" b="1" i="0" u="none" strike="noStrike" dirty="0" err="1">
                <a:solidFill>
                  <a:srgbClr val="000000"/>
                </a:solidFill>
                <a:effectLst/>
                <a:latin typeface="Times New Roman" panose="02020603050405020304" pitchFamily="18" charset="0"/>
              </a:rPr>
              <a:t>CodeCraft</a:t>
            </a:r>
            <a:r>
              <a:rPr lang="en-US" sz="6000" b="1" i="0" u="none" strike="noStrike" dirty="0">
                <a:solidFill>
                  <a:srgbClr val="000000"/>
                </a:solidFill>
                <a:effectLst/>
                <a:latin typeface="Times New Roman" panose="02020603050405020304" pitchFamily="18" charset="0"/>
              </a:rPr>
              <a:t>: Leveraging LLMs for Automated Code Generation </a:t>
            </a:r>
            <a:endParaRPr lang="en-US" sz="6000" b="0" dirty="0">
              <a:effectLst/>
            </a:endParaRPr>
          </a:p>
          <a:p>
            <a:br>
              <a:rPr lang="en-US" sz="6000" dirty="0"/>
            </a:br>
            <a:endParaRPr sz="4600" b="0" i="0" u="none" strike="noStrike" cap="none" dirty="0">
              <a:solidFill>
                <a:srgbClr val="000000"/>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6000"/>
              <a:buFont typeface="Arial"/>
              <a:buNone/>
            </a:pPr>
            <a:endParaRPr sz="6000" b="0" i="0" u="none" strike="noStrike" cap="none" dirty="0">
              <a:solidFill>
                <a:srgbClr val="000000"/>
              </a:solidFill>
              <a:latin typeface="Oswald"/>
              <a:ea typeface="Oswald"/>
              <a:cs typeface="Oswald"/>
              <a:sym typeface="Oswald"/>
            </a:endParaRPr>
          </a:p>
        </p:txBody>
      </p:sp>
      <p:sp>
        <p:nvSpPr>
          <p:cNvPr id="57" name="Google Shape;57;p13"/>
          <p:cNvSpPr txBox="1"/>
          <p:nvPr/>
        </p:nvSpPr>
        <p:spPr>
          <a:xfrm>
            <a:off x="1464975" y="3024937"/>
            <a:ext cx="15341242" cy="1229700"/>
          </a:xfrm>
          <a:prstGeom prst="rect">
            <a:avLst/>
          </a:prstGeom>
          <a:noFill/>
          <a:ln>
            <a:noFill/>
          </a:ln>
        </p:spPr>
        <p:txBody>
          <a:bodyPr spcFirstLastPara="1" wrap="square" lIns="58150" tIns="58150" rIns="58150" bIns="58150" anchor="t" anchorCtr="0">
            <a:noAutofit/>
          </a:bodyPr>
          <a:lstStyle/>
          <a:p>
            <a:pPr marL="0" marR="0" lvl="0" indent="0" algn="l" rtl="0">
              <a:lnSpc>
                <a:spcPct val="115000"/>
              </a:lnSpc>
              <a:spcBef>
                <a:spcPts val="0"/>
              </a:spcBef>
              <a:spcAft>
                <a:spcPts val="0"/>
              </a:spcAft>
              <a:buClr>
                <a:srgbClr val="000000"/>
              </a:buClr>
              <a:buSzPts val="3400"/>
              <a:buFont typeface="Arial"/>
              <a:buNone/>
            </a:pPr>
            <a:r>
              <a:rPr lang="en-US" sz="6000" b="0" i="0" u="none" strike="noStrike" cap="none" dirty="0">
                <a:solidFill>
                  <a:srgbClr val="000000"/>
                </a:solidFill>
                <a:latin typeface="Times New Roman" panose="02020603050405020304" pitchFamily="18" charset="0"/>
                <a:ea typeface="Oswald"/>
                <a:cs typeface="Times New Roman" panose="02020603050405020304" pitchFamily="18" charset="0"/>
                <a:sym typeface="Oswald"/>
              </a:rPr>
              <a:t>Sumedh Ghavat, Tanmay </a:t>
            </a:r>
            <a:r>
              <a:rPr lang="en-US" sz="6000" b="0" i="0" u="none" strike="noStrike" cap="none" dirty="0" err="1">
                <a:solidFill>
                  <a:srgbClr val="000000"/>
                </a:solidFill>
                <a:latin typeface="Times New Roman" panose="02020603050405020304" pitchFamily="18" charset="0"/>
                <a:ea typeface="Oswald"/>
                <a:cs typeface="Times New Roman" panose="02020603050405020304" pitchFamily="18" charset="0"/>
                <a:sym typeface="Oswald"/>
              </a:rPr>
              <a:t>Armal</a:t>
            </a:r>
            <a:r>
              <a:rPr lang="en-US" sz="6000" b="0" i="0" u="none" strike="noStrike" cap="none" dirty="0">
                <a:solidFill>
                  <a:srgbClr val="000000"/>
                </a:solidFill>
                <a:latin typeface="Times New Roman" panose="02020603050405020304" pitchFamily="18" charset="0"/>
                <a:ea typeface="Oswald"/>
                <a:cs typeface="Times New Roman" panose="02020603050405020304" pitchFamily="18" charset="0"/>
                <a:sym typeface="Oswald"/>
              </a:rPr>
              <a:t>, Shreyas </a:t>
            </a:r>
            <a:r>
              <a:rPr lang="en-US" sz="6000" b="0" i="0" u="none" strike="noStrike" cap="none" dirty="0" err="1">
                <a:solidFill>
                  <a:srgbClr val="000000"/>
                </a:solidFill>
                <a:latin typeface="Times New Roman" panose="02020603050405020304" pitchFamily="18" charset="0"/>
                <a:ea typeface="Oswald"/>
                <a:cs typeface="Times New Roman" panose="02020603050405020304" pitchFamily="18" charset="0"/>
                <a:sym typeface="Oswald"/>
              </a:rPr>
              <a:t>Habade</a:t>
            </a:r>
            <a:endParaRPr sz="6000" b="0" i="0" u="none" strike="noStrike" cap="none" dirty="0">
              <a:solidFill>
                <a:srgbClr val="000000"/>
              </a:solidFill>
              <a:latin typeface="Times New Roman" panose="02020603050405020304" pitchFamily="18" charset="0"/>
              <a:ea typeface="Oswald"/>
              <a:cs typeface="Times New Roman" panose="02020603050405020304" pitchFamily="18" charset="0"/>
              <a:sym typeface="Oswald"/>
            </a:endParaRPr>
          </a:p>
        </p:txBody>
      </p:sp>
      <p:sp>
        <p:nvSpPr>
          <p:cNvPr id="58" name="Google Shape;58;p13"/>
          <p:cNvSpPr txBox="1"/>
          <p:nvPr/>
        </p:nvSpPr>
        <p:spPr>
          <a:xfrm>
            <a:off x="701691" y="4766418"/>
            <a:ext cx="5811900" cy="777900"/>
          </a:xfrm>
          <a:prstGeom prst="rect">
            <a:avLst/>
          </a:prstGeom>
          <a:noFill/>
          <a:ln>
            <a:noFill/>
          </a:ln>
        </p:spPr>
        <p:txBody>
          <a:bodyPr spcFirstLastPara="1" wrap="square" lIns="58150" tIns="58150" rIns="58150" bIns="58150" anchor="t" anchorCtr="0">
            <a:noAutofit/>
          </a:bodyPr>
          <a:lstStyle/>
          <a:p>
            <a:pPr marL="0" marR="0" lvl="0" indent="0" algn="l" rtl="0">
              <a:lnSpc>
                <a:spcPct val="115000"/>
              </a:lnSpc>
              <a:spcBef>
                <a:spcPts val="0"/>
              </a:spcBef>
              <a:spcAft>
                <a:spcPts val="0"/>
              </a:spcAft>
              <a:buClr>
                <a:schemeClr val="dk1"/>
              </a:buClr>
              <a:buSzPts val="700"/>
              <a:buFont typeface="Arial"/>
              <a:buNone/>
            </a:pPr>
            <a:r>
              <a:rPr lang="en" sz="3400" b="1" i="0" u="none" strike="noStrike" cap="none">
                <a:solidFill>
                  <a:srgbClr val="666666"/>
                </a:solidFill>
                <a:latin typeface="Oswald"/>
                <a:ea typeface="Oswald"/>
                <a:cs typeface="Oswald"/>
                <a:sym typeface="Oswald"/>
              </a:rPr>
              <a:t>Introduction</a:t>
            </a:r>
            <a:endParaRPr sz="3400" b="1" i="0" u="none" strike="noStrike" cap="none">
              <a:solidFill>
                <a:srgbClr val="666666"/>
              </a:solidFill>
              <a:latin typeface="Oswald"/>
              <a:ea typeface="Oswald"/>
              <a:cs typeface="Oswald"/>
              <a:sym typeface="Oswald"/>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Oswald"/>
              <a:ea typeface="Oswald"/>
              <a:cs typeface="Oswald"/>
              <a:sym typeface="Oswald"/>
            </a:endParaRPr>
          </a:p>
        </p:txBody>
      </p:sp>
      <p:sp>
        <p:nvSpPr>
          <p:cNvPr id="59" name="Google Shape;59;p13"/>
          <p:cNvSpPr txBox="1"/>
          <p:nvPr/>
        </p:nvSpPr>
        <p:spPr>
          <a:xfrm>
            <a:off x="448238" y="31997700"/>
            <a:ext cx="19873200" cy="918600"/>
          </a:xfrm>
          <a:prstGeom prst="rect">
            <a:avLst/>
          </a:prstGeom>
          <a:noFill/>
          <a:ln>
            <a:noFill/>
          </a:ln>
        </p:spPr>
        <p:txBody>
          <a:bodyPr spcFirstLastPara="1" wrap="square" lIns="58150" tIns="58150" rIns="58150" bIns="58150" anchor="ctr" anchorCtr="0">
            <a:noAutofit/>
          </a:bodyPr>
          <a:lstStyle/>
          <a:p>
            <a:pPr marL="0" marR="0" lvl="0" indent="0" algn="r" rtl="0">
              <a:lnSpc>
                <a:spcPct val="115000"/>
              </a:lnSpc>
              <a:spcBef>
                <a:spcPts val="0"/>
              </a:spcBef>
              <a:spcAft>
                <a:spcPts val="0"/>
              </a:spcAft>
              <a:buClr>
                <a:srgbClr val="000000"/>
              </a:buClr>
              <a:buSzPts val="1600"/>
              <a:buFont typeface="Arial"/>
              <a:buNone/>
            </a:pPr>
            <a:endParaRPr sz="1000" b="0" i="0" u="none" strike="noStrike" cap="none">
              <a:solidFill>
                <a:srgbClr val="FFFFFF"/>
              </a:solidFill>
              <a:latin typeface="Arial"/>
              <a:ea typeface="Arial"/>
              <a:cs typeface="Arial"/>
              <a:sym typeface="Arial"/>
            </a:endParaRPr>
          </a:p>
        </p:txBody>
      </p:sp>
      <p:sp>
        <p:nvSpPr>
          <p:cNvPr id="60" name="Google Shape;60;p13"/>
          <p:cNvSpPr txBox="1"/>
          <p:nvPr/>
        </p:nvSpPr>
        <p:spPr>
          <a:xfrm>
            <a:off x="7685800" y="4613128"/>
            <a:ext cx="8761800" cy="607200"/>
          </a:xfrm>
          <a:prstGeom prst="rect">
            <a:avLst/>
          </a:prstGeom>
          <a:solidFill>
            <a:srgbClr val="D9D2E9"/>
          </a:solidFill>
          <a:ln w="19050" cap="flat" cmpd="sng">
            <a:solidFill>
              <a:srgbClr val="000000"/>
            </a:solidFill>
            <a:prstDash val="dash"/>
            <a:round/>
            <a:headEnd type="none" w="sm" len="sm"/>
            <a:tailEnd type="none" w="sm" len="sm"/>
          </a:ln>
        </p:spPr>
        <p:txBody>
          <a:bodyPr spcFirstLastPara="1" wrap="square" lIns="58150" tIns="58150" rIns="58150" bIns="5815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200" b="0" i="1" u="none" strike="noStrike" cap="none">
                <a:solidFill>
                  <a:schemeClr val="dk1"/>
                </a:solidFill>
                <a:latin typeface="Arial"/>
                <a:ea typeface="Arial"/>
                <a:cs typeface="Arial"/>
                <a:sym typeface="Arial"/>
              </a:rPr>
              <a:t>How many transformer dimensions are required for your task?</a:t>
            </a:r>
            <a:endParaRPr sz="2200" b="1" i="0" u="none" strike="noStrike" cap="none">
              <a:solidFill>
                <a:srgbClr val="666666"/>
              </a:solidFill>
              <a:latin typeface="Arial"/>
              <a:ea typeface="Arial"/>
              <a:cs typeface="Arial"/>
              <a:sym typeface="Arial"/>
            </a:endParaRPr>
          </a:p>
        </p:txBody>
      </p:sp>
      <p:sp>
        <p:nvSpPr>
          <p:cNvPr id="61" name="Google Shape;61;p13"/>
          <p:cNvSpPr/>
          <p:nvPr/>
        </p:nvSpPr>
        <p:spPr>
          <a:xfrm>
            <a:off x="458364" y="4406598"/>
            <a:ext cx="6963000" cy="27159259"/>
          </a:xfrm>
          <a:prstGeom prst="rect">
            <a:avLst/>
          </a:prstGeom>
          <a:solidFill>
            <a:srgbClr val="FFFFFF"/>
          </a:solidFill>
          <a:ln>
            <a:noFill/>
          </a:ln>
        </p:spPr>
        <p:txBody>
          <a:bodyPr spcFirstLastPara="1" wrap="square" lIns="58150" tIns="58150" rIns="58150" bIns="58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dirty="0"/>
              <a:t>t</a:t>
            </a:r>
            <a:endParaRPr lang="en-US" sz="1000" b="0" i="0" u="none" strike="noStrike" cap="none" dirty="0">
              <a:solidFill>
                <a:srgbClr val="000000"/>
              </a:solidFill>
              <a:latin typeface="Arial"/>
              <a:ea typeface="Arial"/>
              <a:cs typeface="Arial"/>
              <a:sym typeface="Arial"/>
            </a:endParaRPr>
          </a:p>
        </p:txBody>
      </p:sp>
      <p:sp>
        <p:nvSpPr>
          <p:cNvPr id="62" name="Google Shape;62;p13"/>
          <p:cNvSpPr/>
          <p:nvPr/>
        </p:nvSpPr>
        <p:spPr>
          <a:xfrm>
            <a:off x="7448489" y="4406598"/>
            <a:ext cx="13983900" cy="27159260"/>
          </a:xfrm>
          <a:prstGeom prst="rect">
            <a:avLst/>
          </a:prstGeom>
          <a:solidFill>
            <a:srgbClr val="FFFFFF"/>
          </a:solidFill>
          <a:ln>
            <a:noFill/>
          </a:ln>
        </p:spPr>
        <p:txBody>
          <a:bodyPr spcFirstLastPara="1" wrap="square" lIns="58150" tIns="58150" rIns="58150" bIns="58150" anchor="ctr" anchorCtr="0">
            <a:noAutofit/>
          </a:bodyPr>
          <a:lstStyle/>
          <a:p>
            <a:pPr marL="0" marR="0" lvl="0" indent="0" algn="l" rtl="0">
              <a:lnSpc>
                <a:spcPct val="100000"/>
              </a:lnSpc>
              <a:spcBef>
                <a:spcPts val="0"/>
              </a:spcBef>
              <a:spcAft>
                <a:spcPts val="0"/>
              </a:spcAft>
              <a:buClr>
                <a:srgbClr val="000000"/>
              </a:buClr>
              <a:buSzPts val="700"/>
              <a:buFont typeface="Arial"/>
              <a:buNone/>
            </a:pPr>
            <a:r>
              <a:rPr lang="en" sz="1000"/>
              <a:t>t</a:t>
            </a:r>
            <a:endParaRPr sz="1000" b="0" i="0" u="none" strike="noStrike" cap="none">
              <a:solidFill>
                <a:srgbClr val="000000"/>
              </a:solidFill>
              <a:latin typeface="Arial"/>
              <a:ea typeface="Arial"/>
              <a:cs typeface="Arial"/>
              <a:sym typeface="Arial"/>
            </a:endParaRPr>
          </a:p>
        </p:txBody>
      </p:sp>
      <p:sp>
        <p:nvSpPr>
          <p:cNvPr id="64" name="Google Shape;64;p13"/>
          <p:cNvSpPr txBox="1"/>
          <p:nvPr/>
        </p:nvSpPr>
        <p:spPr>
          <a:xfrm>
            <a:off x="648889" y="4593475"/>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dirty="0">
                <a:solidFill>
                  <a:srgbClr val="000000"/>
                </a:solidFill>
                <a:latin typeface="Arial"/>
                <a:ea typeface="Arial"/>
                <a:cs typeface="Arial"/>
                <a:sym typeface="Arial"/>
              </a:rPr>
              <a:t>Introduction</a:t>
            </a:r>
            <a:endParaRPr sz="3600" b="0" i="0" u="none" strike="noStrike" cap="none" dirty="0">
              <a:solidFill>
                <a:srgbClr val="000000"/>
              </a:solidFill>
              <a:latin typeface="Arial"/>
              <a:ea typeface="Arial"/>
              <a:cs typeface="Arial"/>
              <a:sym typeface="Arial"/>
            </a:endParaRPr>
          </a:p>
        </p:txBody>
      </p:sp>
      <p:sp>
        <p:nvSpPr>
          <p:cNvPr id="66" name="Google Shape;66;p13"/>
          <p:cNvSpPr txBox="1"/>
          <p:nvPr/>
        </p:nvSpPr>
        <p:spPr>
          <a:xfrm>
            <a:off x="7603350" y="4785925"/>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67" name="Google Shape;67;p13"/>
          <p:cNvSpPr txBox="1"/>
          <p:nvPr/>
        </p:nvSpPr>
        <p:spPr>
          <a:xfrm>
            <a:off x="7631000" y="4613125"/>
            <a:ext cx="7453984" cy="46704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1800"/>
              </a:spcAft>
              <a:buClr>
                <a:srgbClr val="000000"/>
              </a:buClr>
              <a:buSzPts val="3600"/>
              <a:buFont typeface="Arial"/>
              <a:buNone/>
            </a:pPr>
            <a:r>
              <a:rPr lang="en" sz="3500" b="0" i="0" u="none" strike="noStrike" cap="none" dirty="0">
                <a:solidFill>
                  <a:srgbClr val="000000"/>
                </a:solidFill>
                <a:latin typeface="Arial"/>
                <a:ea typeface="Arial"/>
                <a:cs typeface="Arial"/>
                <a:sym typeface="Arial"/>
              </a:rPr>
              <a:t>Result</a:t>
            </a:r>
            <a:r>
              <a:rPr lang="en" sz="3500" dirty="0"/>
              <a:t>s</a:t>
            </a:r>
            <a:endParaRPr sz="3400" dirty="0"/>
          </a:p>
          <a:p>
            <a:pPr marL="457200" lvl="0" indent="-361950" algn="l" rtl="0">
              <a:lnSpc>
                <a:spcPct val="115000"/>
              </a:lnSpc>
              <a:spcBef>
                <a:spcPts val="0"/>
              </a:spcBef>
              <a:spcAft>
                <a:spcPts val="0"/>
              </a:spcAft>
              <a:buClr>
                <a:schemeClr val="dk1"/>
              </a:buClr>
              <a:buSzPts val="2100"/>
              <a:buFont typeface="Roboto"/>
              <a:buAutoNum type="arabicPeriod"/>
            </a:pPr>
            <a:r>
              <a:rPr lang="en" sz="2100" dirty="0">
                <a:solidFill>
                  <a:schemeClr val="dk1"/>
                </a:solidFill>
                <a:latin typeface="Roboto"/>
                <a:ea typeface="Roboto"/>
                <a:cs typeface="Roboto"/>
                <a:sym typeface="Roboto"/>
              </a:rPr>
              <a:t>BLEU and CodeBLEU Scores:</a:t>
            </a:r>
            <a:endParaRPr sz="2100" dirty="0">
              <a:solidFill>
                <a:schemeClr val="dk1"/>
              </a:solidFill>
              <a:latin typeface="Roboto"/>
              <a:ea typeface="Roboto"/>
              <a:cs typeface="Roboto"/>
              <a:sym typeface="Roboto"/>
            </a:endParaRPr>
          </a:p>
          <a:p>
            <a:pPr marL="914400" lvl="1"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Easy Problems:</a:t>
            </a:r>
            <a:endParaRPr sz="2100" dirty="0">
              <a:solidFill>
                <a:schemeClr val="dk1"/>
              </a:solidFill>
              <a:latin typeface="Roboto"/>
              <a:ea typeface="Roboto"/>
              <a:cs typeface="Roboto"/>
              <a:sym typeface="Roboto"/>
            </a:endParaRPr>
          </a:p>
          <a:p>
            <a:pPr marL="1371600" lvl="2"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BLEU: 0.85, CodeBLEU: 0.78</a:t>
            </a:r>
            <a:endParaRPr sz="2100" dirty="0">
              <a:solidFill>
                <a:schemeClr val="dk1"/>
              </a:solidFill>
              <a:latin typeface="Roboto"/>
              <a:ea typeface="Roboto"/>
              <a:cs typeface="Roboto"/>
              <a:sym typeface="Roboto"/>
            </a:endParaRPr>
          </a:p>
          <a:p>
            <a:pPr marL="1371600" lvl="2"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High accuracy and coherence.</a:t>
            </a:r>
            <a:endParaRPr sz="2100" dirty="0">
              <a:solidFill>
                <a:schemeClr val="dk1"/>
              </a:solidFill>
              <a:latin typeface="Roboto"/>
              <a:ea typeface="Roboto"/>
              <a:cs typeface="Roboto"/>
              <a:sym typeface="Roboto"/>
            </a:endParaRPr>
          </a:p>
          <a:p>
            <a:pPr marL="914400" lvl="1"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Medium Problems:</a:t>
            </a:r>
            <a:endParaRPr sz="2100" dirty="0">
              <a:solidFill>
                <a:schemeClr val="dk1"/>
              </a:solidFill>
              <a:latin typeface="Roboto"/>
              <a:ea typeface="Roboto"/>
              <a:cs typeface="Roboto"/>
              <a:sym typeface="Roboto"/>
            </a:endParaRPr>
          </a:p>
          <a:p>
            <a:pPr marL="1371600" lvl="2"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BLEU: 0.65, CodeBLEU: 0.60</a:t>
            </a:r>
            <a:endParaRPr sz="2100" dirty="0">
              <a:solidFill>
                <a:schemeClr val="dk1"/>
              </a:solidFill>
              <a:latin typeface="Roboto"/>
              <a:ea typeface="Roboto"/>
              <a:cs typeface="Roboto"/>
              <a:sym typeface="Roboto"/>
            </a:endParaRPr>
          </a:p>
          <a:p>
            <a:pPr marL="1371600" lvl="2"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Satisfactory performance with occasional lapses.</a:t>
            </a:r>
            <a:endParaRPr sz="2100" dirty="0">
              <a:solidFill>
                <a:schemeClr val="dk1"/>
              </a:solidFill>
              <a:latin typeface="Roboto"/>
              <a:ea typeface="Roboto"/>
              <a:cs typeface="Roboto"/>
              <a:sym typeface="Roboto"/>
            </a:endParaRPr>
          </a:p>
          <a:p>
            <a:pPr marL="914400" lvl="1"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Hard Problems:</a:t>
            </a:r>
            <a:endParaRPr sz="2100" dirty="0">
              <a:solidFill>
                <a:schemeClr val="dk1"/>
              </a:solidFill>
              <a:latin typeface="Roboto"/>
              <a:ea typeface="Roboto"/>
              <a:cs typeface="Roboto"/>
              <a:sym typeface="Roboto"/>
            </a:endParaRPr>
          </a:p>
          <a:p>
            <a:pPr marL="1371600" lvl="2"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BLEU: 0.45, CodeBLEU: 0.40</a:t>
            </a:r>
            <a:endParaRPr sz="2100" dirty="0">
              <a:solidFill>
                <a:schemeClr val="dk1"/>
              </a:solidFill>
              <a:latin typeface="Roboto"/>
              <a:ea typeface="Roboto"/>
              <a:cs typeface="Roboto"/>
              <a:sym typeface="Roboto"/>
            </a:endParaRPr>
          </a:p>
          <a:p>
            <a:pPr marL="1371600" lvl="2" indent="-361950" algn="l" rtl="0">
              <a:lnSpc>
                <a:spcPct val="115000"/>
              </a:lnSpc>
              <a:spcBef>
                <a:spcPts val="0"/>
              </a:spcBef>
              <a:spcAft>
                <a:spcPts val="0"/>
              </a:spcAft>
              <a:buClr>
                <a:schemeClr val="dk1"/>
              </a:buClr>
              <a:buSzPts val="2100"/>
              <a:buFont typeface="Roboto"/>
              <a:buChar char="●"/>
            </a:pPr>
            <a:r>
              <a:rPr lang="en" sz="2100" dirty="0">
                <a:solidFill>
                  <a:schemeClr val="dk1"/>
                </a:solidFill>
                <a:latin typeface="Roboto"/>
                <a:ea typeface="Roboto"/>
                <a:cs typeface="Roboto"/>
                <a:sym typeface="Roboto"/>
              </a:rPr>
              <a:t>Challenges in handling complex requirements.</a:t>
            </a:r>
            <a:endParaRPr sz="2700" dirty="0"/>
          </a:p>
        </p:txBody>
      </p:sp>
      <p:sp>
        <p:nvSpPr>
          <p:cNvPr id="68" name="Google Shape;68;p13"/>
          <p:cNvSpPr txBox="1"/>
          <p:nvPr/>
        </p:nvSpPr>
        <p:spPr>
          <a:xfrm>
            <a:off x="7798388" y="13609531"/>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dirty="0">
                <a:solidFill>
                  <a:srgbClr val="000000"/>
                </a:solidFill>
                <a:latin typeface="Arial"/>
                <a:ea typeface="Arial"/>
                <a:cs typeface="Arial"/>
                <a:sym typeface="Arial"/>
              </a:rPr>
              <a:t>Method</a:t>
            </a:r>
            <a:endParaRPr sz="3600" b="0" i="0" u="none" strike="noStrike" cap="none" dirty="0">
              <a:solidFill>
                <a:srgbClr val="000000"/>
              </a:solidFill>
              <a:latin typeface="Arial"/>
              <a:ea typeface="Arial"/>
              <a:cs typeface="Arial"/>
              <a:sym typeface="Arial"/>
            </a:endParaRPr>
          </a:p>
        </p:txBody>
      </p:sp>
      <p:sp>
        <p:nvSpPr>
          <p:cNvPr id="69" name="Google Shape;69;p13"/>
          <p:cNvSpPr txBox="1"/>
          <p:nvPr/>
        </p:nvSpPr>
        <p:spPr>
          <a:xfrm>
            <a:off x="7602714" y="26796927"/>
            <a:ext cx="13432136" cy="4619856"/>
          </a:xfrm>
          <a:prstGeom prst="rect">
            <a:avLst/>
          </a:prstGeom>
          <a:solidFill>
            <a:srgbClr val="EFEFEF"/>
          </a:solidFill>
          <a:ln>
            <a:noFill/>
          </a:ln>
        </p:spPr>
        <p:txBody>
          <a:bodyPr spcFirstLastPara="1" wrap="square" lIns="91425" tIns="91425" rIns="91425" bIns="91425" anchor="t" anchorCtr="0">
            <a:noAutofit/>
          </a:bodyPr>
          <a:lstStyle/>
          <a:p>
            <a:pPr lvl="1">
              <a:buSzPts val="3600"/>
            </a:pPr>
            <a:r>
              <a:rPr lang="en" sz="4300" b="0" i="0" u="none" strike="noStrike" cap="none" dirty="0">
                <a:solidFill>
                  <a:srgbClr val="000000"/>
                </a:solidFill>
                <a:latin typeface="Arial"/>
                <a:ea typeface="Arial"/>
                <a:cs typeface="Arial"/>
                <a:sym typeface="Arial"/>
              </a:rPr>
              <a:t>References</a:t>
            </a:r>
            <a:endParaRPr sz="4300" b="0" i="0" u="none" strike="noStrike" cap="none" dirty="0">
              <a:solidFill>
                <a:srgbClr val="000000"/>
              </a:solidFill>
              <a:latin typeface="Arial"/>
              <a:ea typeface="Arial"/>
              <a:cs typeface="Arial"/>
              <a:sym typeface="Arial"/>
            </a:endParaRPr>
          </a:p>
          <a:p>
            <a:pPr marL="457200" lvl="1" indent="-342900">
              <a:lnSpc>
                <a:spcPct val="115000"/>
              </a:lnSpc>
              <a:buClr>
                <a:schemeClr val="dk1"/>
              </a:buClr>
              <a:buSzPts val="1800"/>
              <a:buAutoNum type="arabicPeriod"/>
            </a:pPr>
            <a:r>
              <a:rPr lang="en" sz="1800" dirty="0">
                <a:solidFill>
                  <a:schemeClr val="dk1"/>
                </a:solidFill>
              </a:rPr>
              <a:t>OpenAI, "OpenAI Codex: Powering GitHub Copilot," </a:t>
            </a:r>
            <a:r>
              <a:rPr lang="en" sz="1800" i="1" dirty="0">
                <a:solidFill>
                  <a:schemeClr val="dk1"/>
                </a:solidFill>
              </a:rPr>
              <a:t>OpenAI Blog</a:t>
            </a:r>
            <a:r>
              <a:rPr lang="en" sz="1800" dirty="0">
                <a:solidFill>
                  <a:schemeClr val="dk1"/>
                </a:solidFill>
              </a:rPr>
              <a:t>, 2021. [Online]. Available:</a:t>
            </a:r>
            <a:r>
              <a:rPr lang="en" sz="1800" dirty="0">
                <a:solidFill>
                  <a:schemeClr val="dk1"/>
                </a:solidFill>
                <a:uFill>
                  <a:noFill/>
                </a:uFill>
                <a:hlinkClick r:id="rId3">
                  <a:extLst>
                    <a:ext uri="{A12FA001-AC4F-418D-AE19-62706E023703}">
                      <ahyp:hlinkClr xmlns:ahyp="http://schemas.microsoft.com/office/drawing/2018/hyperlinkcolor" val="tx"/>
                    </a:ext>
                  </a:extLst>
                </a:hlinkClick>
              </a:rPr>
              <a:t> </a:t>
            </a:r>
            <a:r>
              <a:rPr lang="en" sz="1800" dirty="0">
                <a:solidFill>
                  <a:schemeClr val="hlink"/>
                </a:solidFill>
                <a:uFill>
                  <a:noFill/>
                </a:uFill>
                <a:hlinkClick r:id="rId3"/>
              </a:rPr>
              <a:t>https://blog.openai.com/openai-codex/</a:t>
            </a:r>
            <a:endParaRPr sz="1800" dirty="0">
              <a:solidFill>
                <a:schemeClr val="hlink"/>
              </a:solidFill>
            </a:endParaRPr>
          </a:p>
          <a:p>
            <a:pPr marL="457200" lvl="1" indent="-342900">
              <a:lnSpc>
                <a:spcPct val="115000"/>
              </a:lnSpc>
              <a:buClr>
                <a:schemeClr val="dk1"/>
              </a:buClr>
              <a:buSzPts val="1800"/>
              <a:buAutoNum type="arabicPeriod"/>
            </a:pPr>
            <a:r>
              <a:rPr lang="en" sz="1800" dirty="0">
                <a:solidFill>
                  <a:schemeClr val="dk1"/>
                </a:solidFill>
              </a:rPr>
              <a:t>MDPI Editorial, "Google AlphaCode: Competing with the Coding Elite," </a:t>
            </a:r>
            <a:r>
              <a:rPr lang="en" sz="1800" i="1" dirty="0">
                <a:solidFill>
                  <a:schemeClr val="dk1"/>
                </a:solidFill>
              </a:rPr>
              <a:t>MDPI Journals</a:t>
            </a:r>
            <a:r>
              <a:rPr lang="en" sz="1800" dirty="0">
                <a:solidFill>
                  <a:schemeClr val="dk1"/>
                </a:solidFill>
              </a:rPr>
              <a:t>, 2022.</a:t>
            </a:r>
            <a:endParaRPr sz="1800" dirty="0">
              <a:solidFill>
                <a:schemeClr val="dk1"/>
              </a:solidFill>
            </a:endParaRPr>
          </a:p>
          <a:p>
            <a:pPr marL="457200" lvl="1" indent="-342900">
              <a:lnSpc>
                <a:spcPct val="115000"/>
              </a:lnSpc>
              <a:buClr>
                <a:schemeClr val="dk1"/>
              </a:buClr>
              <a:buSzPts val="1800"/>
              <a:buAutoNum type="arabicPeriod"/>
            </a:pPr>
            <a:r>
              <a:rPr lang="en" sz="1800" dirty="0">
                <a:solidFill>
                  <a:schemeClr val="dk1"/>
                </a:solidFill>
              </a:rPr>
              <a:t>ACL Anthology, "CodeT5+: Enhancing Code Generation Models," </a:t>
            </a:r>
            <a:r>
              <a:rPr lang="en" sz="1800" i="1" dirty="0">
                <a:solidFill>
                  <a:schemeClr val="dk1"/>
                </a:solidFill>
              </a:rPr>
              <a:t>Proceedings of the 59th Annual Meeting of the Association for Computational Linguistics</a:t>
            </a:r>
            <a:r>
              <a:rPr lang="en" sz="1800" dirty="0">
                <a:solidFill>
                  <a:schemeClr val="dk1"/>
                </a:solidFill>
              </a:rPr>
              <a:t>, 2021.</a:t>
            </a:r>
            <a:endParaRPr sz="1800" dirty="0">
              <a:solidFill>
                <a:schemeClr val="dk1"/>
              </a:solidFill>
            </a:endParaRPr>
          </a:p>
          <a:p>
            <a:pPr marL="457200" lvl="1" indent="-342900">
              <a:lnSpc>
                <a:spcPct val="115000"/>
              </a:lnSpc>
              <a:buClr>
                <a:schemeClr val="dk1"/>
              </a:buClr>
              <a:buSzPts val="1800"/>
              <a:buAutoNum type="arabicPeriod"/>
            </a:pPr>
            <a:r>
              <a:rPr lang="en" sz="1800" dirty="0">
                <a:solidFill>
                  <a:schemeClr val="dk1"/>
                </a:solidFill>
              </a:rPr>
              <a:t>Papers With Code, "GPT-4 and In-Context Learning for Code Generation," </a:t>
            </a:r>
            <a:r>
              <a:rPr lang="en" sz="1800" i="1" dirty="0">
                <a:solidFill>
                  <a:schemeClr val="dk1"/>
                </a:solidFill>
              </a:rPr>
              <a:t>Papers with Code</a:t>
            </a:r>
            <a:r>
              <a:rPr lang="en" sz="1800" dirty="0">
                <a:solidFill>
                  <a:schemeClr val="dk1"/>
                </a:solidFill>
              </a:rPr>
              <a:t>, 2023.</a:t>
            </a:r>
            <a:endParaRPr sz="1800" dirty="0">
              <a:solidFill>
                <a:schemeClr val="dk1"/>
              </a:solidFill>
            </a:endParaRPr>
          </a:p>
          <a:p>
            <a:pPr marL="457200" lvl="1" indent="-342900">
              <a:lnSpc>
                <a:spcPct val="115000"/>
              </a:lnSpc>
              <a:buClr>
                <a:schemeClr val="dk1"/>
              </a:buClr>
              <a:buSzPts val="1800"/>
              <a:buAutoNum type="arabicPeriod"/>
            </a:pPr>
            <a:r>
              <a:rPr lang="en" sz="1800" dirty="0">
                <a:solidFill>
                  <a:schemeClr val="dk1"/>
                </a:solidFill>
              </a:rPr>
              <a:t>Hugging Face, "Datasets: A Hub of Public Datasets for Machine Learning," </a:t>
            </a:r>
            <a:r>
              <a:rPr lang="en" sz="1800" i="1" dirty="0">
                <a:solidFill>
                  <a:schemeClr val="dk1"/>
                </a:solidFill>
              </a:rPr>
              <a:t>Hugging Face</a:t>
            </a:r>
            <a:r>
              <a:rPr lang="en" sz="1800" dirty="0">
                <a:solidFill>
                  <a:schemeClr val="dk1"/>
                </a:solidFill>
              </a:rPr>
              <a:t>. [Online]. Available:</a:t>
            </a:r>
            <a:r>
              <a:rPr lang="en" sz="1800" dirty="0">
                <a:solidFill>
                  <a:schemeClr val="dk1"/>
                </a:solidFill>
                <a:uFill>
                  <a:noFill/>
                </a:uFill>
                <a:hlinkClick r:id="rId4">
                  <a:extLst>
                    <a:ext uri="{A12FA001-AC4F-418D-AE19-62706E023703}">
                      <ahyp:hlinkClr xmlns:ahyp="http://schemas.microsoft.com/office/drawing/2018/hyperlinkcolor" val="tx"/>
                    </a:ext>
                  </a:extLst>
                </a:hlinkClick>
              </a:rPr>
              <a:t> </a:t>
            </a:r>
            <a:r>
              <a:rPr lang="en" sz="1800" dirty="0">
                <a:solidFill>
                  <a:schemeClr val="hlink"/>
                </a:solidFill>
                <a:uFill>
                  <a:noFill/>
                </a:uFill>
                <a:hlinkClick r:id="rId4"/>
              </a:rPr>
              <a:t>https://huggingface.co/datasets</a:t>
            </a:r>
            <a:endParaRPr sz="1800" dirty="0">
              <a:solidFill>
                <a:schemeClr val="hlink"/>
              </a:solidFill>
            </a:endParaRPr>
          </a:p>
          <a:p>
            <a:pPr marL="457200" lvl="1" indent="-342900">
              <a:lnSpc>
                <a:spcPct val="115000"/>
              </a:lnSpc>
              <a:buClr>
                <a:schemeClr val="dk1"/>
              </a:buClr>
              <a:buSzPts val="1800"/>
              <a:buAutoNum type="arabicPeriod"/>
            </a:pPr>
            <a:r>
              <a:rPr lang="en" sz="1800" dirty="0">
                <a:solidFill>
                  <a:schemeClr val="dk1"/>
                </a:solidFill>
              </a:rPr>
              <a:t>LeetCode, "Explore Coding Challenges and Solutions," </a:t>
            </a:r>
            <a:r>
              <a:rPr lang="en" sz="1800" i="1" dirty="0">
                <a:solidFill>
                  <a:schemeClr val="dk1"/>
                </a:solidFill>
              </a:rPr>
              <a:t>LeetCode</a:t>
            </a:r>
            <a:r>
              <a:rPr lang="en" sz="1800" dirty="0">
                <a:solidFill>
                  <a:schemeClr val="dk1"/>
                </a:solidFill>
              </a:rPr>
              <a:t>. [Online]. Available:</a:t>
            </a:r>
            <a:r>
              <a:rPr lang="en" sz="1800" dirty="0">
                <a:solidFill>
                  <a:schemeClr val="dk1"/>
                </a:solidFill>
                <a:uFill>
                  <a:noFill/>
                </a:uFill>
                <a:hlinkClick r:id="rId5">
                  <a:extLst>
                    <a:ext uri="{A12FA001-AC4F-418D-AE19-62706E023703}">
                      <ahyp:hlinkClr xmlns:ahyp="http://schemas.microsoft.com/office/drawing/2018/hyperlinkcolor" val="tx"/>
                    </a:ext>
                  </a:extLst>
                </a:hlinkClick>
              </a:rPr>
              <a:t> </a:t>
            </a:r>
            <a:r>
              <a:rPr lang="en" sz="1800" dirty="0">
                <a:solidFill>
                  <a:schemeClr val="hlink"/>
                </a:solidFill>
                <a:uFill>
                  <a:noFill/>
                </a:uFill>
                <a:hlinkClick r:id="rId5"/>
              </a:rPr>
              <a:t>https://leetcode.com</a:t>
            </a:r>
            <a:endParaRPr sz="1800" dirty="0">
              <a:solidFill>
                <a:schemeClr val="hlink"/>
              </a:solidFill>
            </a:endParaRPr>
          </a:p>
          <a:p>
            <a:pPr marL="457200" lvl="1" indent="-342900">
              <a:lnSpc>
                <a:spcPct val="115000"/>
              </a:lnSpc>
              <a:buClr>
                <a:schemeClr val="dk1"/>
              </a:buClr>
              <a:buSzPts val="1800"/>
              <a:buAutoNum type="arabicPeriod"/>
            </a:pPr>
            <a:r>
              <a:rPr lang="en" sz="1800" dirty="0">
                <a:solidFill>
                  <a:schemeClr val="dk1"/>
                </a:solidFill>
              </a:rPr>
              <a:t>G. Dey and A. Ganesan, "Instruction-Tuned LLMs for Social Scientific Tasks," </a:t>
            </a:r>
            <a:r>
              <a:rPr lang="en" sz="1800" i="1" dirty="0">
                <a:solidFill>
                  <a:schemeClr val="dk1"/>
                </a:solidFill>
              </a:rPr>
              <a:t>Journal of Artificial Intelligence Research</a:t>
            </a:r>
            <a:r>
              <a:rPr lang="en" sz="1800" dirty="0">
                <a:solidFill>
                  <a:schemeClr val="dk1"/>
                </a:solidFill>
              </a:rPr>
              <a:t>, vol. 10, no. 3, pp. 123-134, 2023.</a:t>
            </a:r>
            <a:endParaRPr sz="1800" dirty="0">
              <a:solidFill>
                <a:schemeClr val="dk1"/>
              </a:solidFill>
            </a:endParaRPr>
          </a:p>
          <a:p>
            <a:pPr marL="457200" lvl="1" indent="-342900">
              <a:lnSpc>
                <a:spcPct val="115000"/>
              </a:lnSpc>
              <a:spcAft>
                <a:spcPts val="600"/>
              </a:spcAft>
              <a:buClr>
                <a:schemeClr val="dk1"/>
              </a:buClr>
              <a:buSzPts val="1800"/>
              <a:buAutoNum type="arabicPeriod"/>
            </a:pPr>
            <a:r>
              <a:rPr lang="en" sz="1800" dirty="0">
                <a:solidFill>
                  <a:schemeClr val="dk1"/>
                </a:solidFill>
              </a:rPr>
              <a:t>Gupta et al., "The Impact of Instruction Tuning on Large Language Models," </a:t>
            </a:r>
            <a:r>
              <a:rPr lang="en" sz="1800" i="1" dirty="0">
                <a:solidFill>
                  <a:schemeClr val="dk1"/>
                </a:solidFill>
              </a:rPr>
              <a:t>NLP Conferences</a:t>
            </a:r>
            <a:r>
              <a:rPr lang="en" sz="1800" dirty="0">
                <a:solidFill>
                  <a:schemeClr val="dk1"/>
                </a:solidFill>
              </a:rPr>
              <a:t>, 2023.</a:t>
            </a:r>
            <a:endParaRPr sz="1800" dirty="0">
              <a:solidFill>
                <a:schemeClr val="dk1"/>
              </a:solidFill>
            </a:endParaRPr>
          </a:p>
        </p:txBody>
      </p:sp>
      <p:sp>
        <p:nvSpPr>
          <p:cNvPr id="70" name="Google Shape;70;p13"/>
          <p:cNvSpPr txBox="1"/>
          <p:nvPr/>
        </p:nvSpPr>
        <p:spPr>
          <a:xfrm>
            <a:off x="579650" y="21596547"/>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dirty="0">
                <a:solidFill>
                  <a:srgbClr val="000000"/>
                </a:solidFill>
                <a:latin typeface="Arial"/>
                <a:ea typeface="Arial"/>
                <a:cs typeface="Arial"/>
                <a:sym typeface="Arial"/>
              </a:rPr>
              <a:t>Data</a:t>
            </a:r>
            <a:endParaRPr sz="3600" b="0" i="0" u="none" strike="noStrike" cap="none" dirty="0">
              <a:solidFill>
                <a:srgbClr val="000000"/>
              </a:solidFill>
              <a:latin typeface="Arial"/>
              <a:ea typeface="Arial"/>
              <a:cs typeface="Arial"/>
              <a:sym typeface="Arial"/>
            </a:endParaRPr>
          </a:p>
        </p:txBody>
      </p:sp>
      <p:sp>
        <p:nvSpPr>
          <p:cNvPr id="71" name="Google Shape;71;p13"/>
          <p:cNvSpPr txBox="1"/>
          <p:nvPr/>
        </p:nvSpPr>
        <p:spPr>
          <a:xfrm>
            <a:off x="7631000" y="21477679"/>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3600" b="0" i="0" u="none" strike="noStrike" cap="none" dirty="0">
                <a:solidFill>
                  <a:srgbClr val="000000"/>
                </a:solidFill>
                <a:latin typeface="Arial"/>
                <a:ea typeface="Arial"/>
                <a:cs typeface="Arial"/>
                <a:sym typeface="Arial"/>
              </a:rPr>
              <a:t>Conclusion</a:t>
            </a:r>
            <a:endParaRPr sz="3600" b="0" i="0" u="none" strike="noStrike" cap="none" dirty="0">
              <a:solidFill>
                <a:srgbClr val="000000"/>
              </a:solidFill>
              <a:latin typeface="Arial"/>
              <a:ea typeface="Arial"/>
              <a:cs typeface="Arial"/>
              <a:sym typeface="Arial"/>
            </a:endParaRPr>
          </a:p>
        </p:txBody>
      </p:sp>
      <p:sp>
        <p:nvSpPr>
          <p:cNvPr id="72" name="Google Shape;72;p13"/>
          <p:cNvSpPr txBox="1"/>
          <p:nvPr/>
        </p:nvSpPr>
        <p:spPr>
          <a:xfrm>
            <a:off x="639725" y="5332375"/>
            <a:ext cx="6600300" cy="741737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2800" i="0" u="none" strike="noStrike" cap="none" dirty="0">
                <a:solidFill>
                  <a:srgbClr val="000000"/>
                </a:solidFill>
                <a:latin typeface="Arial"/>
                <a:ea typeface="Arial"/>
                <a:cs typeface="Arial"/>
                <a:sym typeface="Arial"/>
              </a:rPr>
              <a:t>In the realm of Natural Language Processing (NLP), the ability to generate coherent and effective code has long been a coveted pursuit. Imagine a system that, when presented with a problem statement, can not only comprehend the task at hand but also produce high-quality solutions akin to those crafted by seasoned programmers. </a:t>
            </a:r>
          </a:p>
          <a:p>
            <a:pPr marL="0" marR="0" lvl="0" indent="0" algn="just" rtl="0">
              <a:lnSpc>
                <a:spcPct val="100000"/>
              </a:lnSpc>
              <a:spcBef>
                <a:spcPts val="0"/>
              </a:spcBef>
              <a:spcAft>
                <a:spcPts val="0"/>
              </a:spcAft>
              <a:buNone/>
            </a:pPr>
            <a:endParaRPr lang="en" sz="2800" dirty="0"/>
          </a:p>
          <a:p>
            <a:pPr marL="0" marR="0" lvl="0" indent="0" algn="just" rtl="0">
              <a:lnSpc>
                <a:spcPct val="100000"/>
              </a:lnSpc>
              <a:spcBef>
                <a:spcPts val="0"/>
              </a:spcBef>
              <a:spcAft>
                <a:spcPts val="0"/>
              </a:spcAft>
              <a:buNone/>
            </a:pPr>
            <a:r>
              <a:rPr lang="en" sz="2800" i="0" u="none" strike="noStrike" cap="none" dirty="0">
                <a:solidFill>
                  <a:srgbClr val="000000"/>
                </a:solidFill>
                <a:latin typeface="Arial"/>
                <a:ea typeface="Arial"/>
                <a:cs typeface="Arial"/>
                <a:sym typeface="Arial"/>
              </a:rPr>
              <a:t>This project aims to venture into this domain by fine-tuning a Large Language Model (LLM) on a corpus of LeetCode problems and solutions, thereby empowering it to generate proficient code implementations.</a:t>
            </a:r>
            <a:endParaRPr sz="2000" dirty="0"/>
          </a:p>
        </p:txBody>
      </p:sp>
      <p:sp>
        <p:nvSpPr>
          <p:cNvPr id="73" name="Google Shape;73;p13"/>
          <p:cNvSpPr txBox="1"/>
          <p:nvPr/>
        </p:nvSpPr>
        <p:spPr>
          <a:xfrm>
            <a:off x="7575589" y="22063050"/>
            <a:ext cx="13403850" cy="5401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 sz="2300" b="0" i="0" u="none" strike="noStrike" cap="none" dirty="0">
                <a:solidFill>
                  <a:srgbClr val="000000"/>
                </a:solidFill>
                <a:latin typeface="Arial"/>
                <a:ea typeface="Arial"/>
                <a:cs typeface="Arial"/>
                <a:sym typeface="Arial"/>
              </a:rPr>
              <a:t>The motivation behind this endeavor stems from the perennial challenge faced by developers in efficiently solving coding problems. Despite the abundance of resources and communities like LeetCode offering a plethora of problems and solutions, the process of crafting optimal code solutions remains labor-intensive and time-consuming. By leveraging the power of NLP and LLMs, we aim to alleviate this burden by automating the code generation process, thereby enhancing productivity and enabling developers to focus more on higher-level problem-solving tasks rather than the minutiae of syntax and implementation details.</a:t>
            </a:r>
            <a:br>
              <a:rPr lang="en" sz="2300" b="0" i="0" u="none" strike="noStrike" cap="none" dirty="0">
                <a:solidFill>
                  <a:srgbClr val="000000"/>
                </a:solidFill>
                <a:latin typeface="Arial"/>
                <a:ea typeface="Arial"/>
                <a:cs typeface="Arial"/>
                <a:sym typeface="Arial"/>
              </a:rPr>
            </a:br>
            <a:br>
              <a:rPr lang="en" sz="2300" b="0" i="0" u="none" strike="noStrike" cap="none" dirty="0">
                <a:solidFill>
                  <a:srgbClr val="000000"/>
                </a:solidFill>
                <a:latin typeface="Arial"/>
                <a:ea typeface="Arial"/>
                <a:cs typeface="Arial"/>
                <a:sym typeface="Arial"/>
              </a:rPr>
            </a:br>
            <a:r>
              <a:rPr lang="en" sz="2300" b="0" i="0" u="none" strike="noStrike" cap="none" dirty="0">
                <a:solidFill>
                  <a:srgbClr val="000000"/>
                </a:solidFill>
                <a:latin typeface="Arial"/>
                <a:ea typeface="Arial"/>
                <a:cs typeface="Arial"/>
                <a:sym typeface="Arial"/>
              </a:rPr>
              <a:t>Moreover, in an era characterized by rapid technological advancements and an ever-growing demand for software solutions, the ability to expedite the software development lifecycle assumes paramount importance. By integrating NLP-driven code generation capabilities into existing development workflows, we can potentially streamline the process of prototyping, debugging, and deploying software applications, thereby catalyzing innovation and accelerating time-to-market.</a:t>
            </a:r>
            <a:br>
              <a:rPr lang="en" sz="2300" b="0" i="0" u="none" strike="noStrike" cap="none" dirty="0">
                <a:solidFill>
                  <a:srgbClr val="000000"/>
                </a:solidFill>
                <a:latin typeface="Arial"/>
                <a:ea typeface="Arial"/>
                <a:cs typeface="Arial"/>
                <a:sym typeface="Arial"/>
              </a:rPr>
            </a:br>
            <a:br>
              <a:rPr lang="en" sz="2300" b="0" i="0" u="none" strike="noStrike" cap="none" dirty="0">
                <a:solidFill>
                  <a:srgbClr val="000000"/>
                </a:solidFill>
                <a:latin typeface="Arial"/>
                <a:ea typeface="Arial"/>
                <a:cs typeface="Arial"/>
                <a:sym typeface="Arial"/>
              </a:rPr>
            </a:br>
            <a:endParaRPr sz="2300" dirty="0"/>
          </a:p>
        </p:txBody>
      </p:sp>
      <p:sp>
        <p:nvSpPr>
          <p:cNvPr id="74" name="Google Shape;74;p13"/>
          <p:cNvSpPr txBox="1"/>
          <p:nvPr/>
        </p:nvSpPr>
        <p:spPr>
          <a:xfrm>
            <a:off x="584633" y="22305765"/>
            <a:ext cx="6705045" cy="4832052"/>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Clr>
                <a:schemeClr val="dk1"/>
              </a:buClr>
              <a:buFont typeface="Arial"/>
              <a:buNone/>
            </a:pPr>
            <a:r>
              <a:rPr lang="en" sz="2200" dirty="0">
                <a:solidFill>
                  <a:schemeClr val="dk1"/>
                </a:solidFill>
              </a:rPr>
              <a:t>For this project, we utilized the greengerong/leetcode dataset from Hugging Face, comprising programming problems and solutions sourced from LeetCode. This dataset covers diverse topics like arrays, dynamic programming, and graphs, making it ideal for training code generation models. It includes structured pairs of problems and solutions, along with metadata indicating problem difficulty (Easy, Medium, Hard). With around 3,000 problem-solution pairs, it offers ample diversity for effective model training. Each entry includes problem descriptions, sample input/output, topic tags, and optimized Python solutions, enhancing the models' generalization capabilities.</a:t>
            </a:r>
            <a:endParaRPr sz="1200" dirty="0"/>
          </a:p>
        </p:txBody>
      </p:sp>
      <p:sp>
        <p:nvSpPr>
          <p:cNvPr id="75" name="Google Shape;75;p13"/>
          <p:cNvSpPr txBox="1"/>
          <p:nvPr/>
        </p:nvSpPr>
        <p:spPr>
          <a:xfrm>
            <a:off x="-13563600" y="4012375"/>
            <a:ext cx="8229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76" name="Google Shape;76;p13"/>
          <p:cNvSpPr txBox="1"/>
          <p:nvPr/>
        </p:nvSpPr>
        <p:spPr>
          <a:xfrm>
            <a:off x="7975600" y="14379303"/>
            <a:ext cx="12900439" cy="818812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400" dirty="0">
                <a:solidFill>
                  <a:schemeClr val="dk1"/>
                </a:solidFill>
              </a:rPr>
              <a:t>1. </a:t>
            </a:r>
            <a:r>
              <a:rPr lang="en-US" sz="2400" b="1" dirty="0">
                <a:solidFill>
                  <a:schemeClr val="dk1"/>
                </a:solidFill>
              </a:rPr>
              <a:t>Model and Data Selection:</a:t>
            </a: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chemeClr val="dk1"/>
                </a:solidFill>
              </a:rPr>
              <a:t>Selected the Code Llama 2 model specialized for code generation tasks.</a:t>
            </a: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chemeClr val="dk1"/>
                </a:solidFill>
              </a:rPr>
              <a:t>Utilized the </a:t>
            </a:r>
            <a:r>
              <a:rPr lang="en-US" sz="2400" dirty="0" err="1">
                <a:solidFill>
                  <a:schemeClr val="dk1"/>
                </a:solidFill>
              </a:rPr>
              <a:t>greengerong</a:t>
            </a:r>
            <a:r>
              <a:rPr lang="en-US" sz="2400" dirty="0">
                <a:solidFill>
                  <a:schemeClr val="dk1"/>
                </a:solidFill>
              </a:rPr>
              <a:t>/</a:t>
            </a:r>
            <a:r>
              <a:rPr lang="en-US" sz="2400" dirty="0" err="1">
                <a:solidFill>
                  <a:schemeClr val="dk1"/>
                </a:solidFill>
              </a:rPr>
              <a:t>leetcode</a:t>
            </a:r>
            <a:r>
              <a:rPr lang="en-US" sz="2400" dirty="0">
                <a:solidFill>
                  <a:schemeClr val="dk1"/>
                </a:solidFill>
              </a:rPr>
              <a:t> dataset, comprising </a:t>
            </a:r>
            <a:r>
              <a:rPr lang="en-US" sz="2400" dirty="0" err="1">
                <a:solidFill>
                  <a:schemeClr val="dk1"/>
                </a:solidFill>
              </a:rPr>
              <a:t>LeetCode</a:t>
            </a:r>
            <a:r>
              <a:rPr lang="en-US" sz="2400" dirty="0">
                <a:solidFill>
                  <a:schemeClr val="dk1"/>
                </a:solidFill>
              </a:rPr>
              <a:t> problems and solutions.</a:t>
            </a: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chemeClr val="dk1"/>
                </a:solidFill>
              </a:rPr>
              <a:t>Transformed the dataset into a Pandas </a:t>
            </a:r>
            <a:r>
              <a:rPr lang="en-US" sz="2400" dirty="0" err="1">
                <a:solidFill>
                  <a:schemeClr val="dk1"/>
                </a:solidFill>
              </a:rPr>
              <a:t>DataFrame</a:t>
            </a:r>
            <a:r>
              <a:rPr lang="en-US" sz="2400" dirty="0">
                <a:solidFill>
                  <a:schemeClr val="dk1"/>
                </a:solidFill>
              </a:rPr>
              <a:t>, merging problem statements and      Python solutions for easier manipulation.</a:t>
            </a:r>
          </a:p>
          <a:p>
            <a:pPr marL="0" lvl="0" indent="0" algn="just" rtl="0">
              <a:spcBef>
                <a:spcPts val="0"/>
              </a:spcBef>
              <a:spcAft>
                <a:spcPts val="0"/>
              </a:spcAft>
              <a:buClr>
                <a:schemeClr val="dk1"/>
              </a:buClr>
              <a:buSzPts val="1100"/>
              <a:buFont typeface="Arial"/>
              <a:buNone/>
            </a:pPr>
            <a:endParaRPr lang="en-US" sz="2400" dirty="0">
              <a:solidFill>
                <a:schemeClr val="dk1"/>
              </a:solidFill>
            </a:endParaRPr>
          </a:p>
          <a:p>
            <a:pPr marL="0" lvl="0" indent="0" algn="just" rtl="0">
              <a:spcBef>
                <a:spcPts val="0"/>
              </a:spcBef>
              <a:spcAft>
                <a:spcPts val="0"/>
              </a:spcAft>
              <a:buClr>
                <a:schemeClr val="dk1"/>
              </a:buClr>
              <a:buSzPts val="1100"/>
              <a:buFont typeface="Arial"/>
              <a:buNone/>
            </a:pPr>
            <a:r>
              <a:rPr lang="en-US" sz="2400" dirty="0">
                <a:solidFill>
                  <a:schemeClr val="dk1"/>
                </a:solidFill>
              </a:rPr>
              <a:t>2.</a:t>
            </a:r>
            <a:r>
              <a:rPr lang="en-US" sz="2400" b="1" dirty="0">
                <a:solidFill>
                  <a:schemeClr val="dk1"/>
                </a:solidFill>
              </a:rPr>
              <a:t> Tokenization and Model Configuration:</a:t>
            </a:r>
          </a:p>
          <a:p>
            <a:pPr marL="342900" lvl="2" indent="-342900" algn="just">
              <a:buClr>
                <a:schemeClr val="dk1"/>
              </a:buClr>
              <a:buSzPts val="1100"/>
              <a:buFont typeface="Arial" panose="020B0604020202020204" pitchFamily="34" charset="0"/>
              <a:buChar char="¯"/>
            </a:pPr>
            <a:r>
              <a:rPr lang="en-US" sz="2400" dirty="0">
                <a:solidFill>
                  <a:schemeClr val="dk1"/>
                </a:solidFill>
              </a:rPr>
              <a:t>Employed the </a:t>
            </a:r>
            <a:r>
              <a:rPr lang="en-US" sz="2400" dirty="0" err="1">
                <a:solidFill>
                  <a:schemeClr val="dk1"/>
                </a:solidFill>
              </a:rPr>
              <a:t>AutoTokenizer</a:t>
            </a:r>
            <a:r>
              <a:rPr lang="en-US" sz="2400" dirty="0">
                <a:solidFill>
                  <a:schemeClr val="dk1"/>
                </a:solidFill>
              </a:rPr>
              <a:t> from Hugging Face Transformers to tokenize input data.</a:t>
            </a:r>
          </a:p>
          <a:p>
            <a:pPr marL="342900" lvl="2" indent="-342900" algn="just">
              <a:buClr>
                <a:schemeClr val="dk1"/>
              </a:buClr>
              <a:buSzPts val="1100"/>
              <a:buFont typeface="Arial" panose="020B0604020202020204" pitchFamily="34" charset="0"/>
              <a:buChar char="¯"/>
            </a:pPr>
            <a:r>
              <a:rPr lang="en-US" sz="2400" dirty="0">
                <a:solidFill>
                  <a:schemeClr val="dk1"/>
                </a:solidFill>
              </a:rPr>
              <a:t>Configured </a:t>
            </a:r>
            <a:r>
              <a:rPr lang="en-US" sz="2400" dirty="0" err="1">
                <a:solidFill>
                  <a:schemeClr val="dk1"/>
                </a:solidFill>
              </a:rPr>
              <a:t>pad_token</a:t>
            </a:r>
            <a:r>
              <a:rPr lang="en-US" sz="2400" dirty="0">
                <a:solidFill>
                  <a:schemeClr val="dk1"/>
                </a:solidFill>
              </a:rPr>
              <a:t> to match </a:t>
            </a:r>
            <a:r>
              <a:rPr lang="en-US" sz="2400" dirty="0" err="1">
                <a:solidFill>
                  <a:schemeClr val="dk1"/>
                </a:solidFill>
              </a:rPr>
              <a:t>eos_token</a:t>
            </a:r>
            <a:r>
              <a:rPr lang="en-US" sz="2400" dirty="0">
                <a:solidFill>
                  <a:schemeClr val="dk1"/>
                </a:solidFill>
              </a:rPr>
              <a:t> for consistent padding during training.</a:t>
            </a:r>
          </a:p>
          <a:p>
            <a:pPr marL="342900" lvl="2" indent="-342900" algn="just">
              <a:buClr>
                <a:schemeClr val="dk1"/>
              </a:buClr>
              <a:buSzPts val="1100"/>
              <a:buFont typeface="Arial" panose="020B0604020202020204" pitchFamily="34" charset="0"/>
              <a:buChar char="¯"/>
            </a:pPr>
            <a:r>
              <a:rPr lang="en-US" sz="2400" dirty="0">
                <a:solidFill>
                  <a:schemeClr val="dk1"/>
                </a:solidFill>
              </a:rPr>
              <a:t>Loaded the model with </a:t>
            </a:r>
            <a:r>
              <a:rPr lang="en-US" sz="2400" dirty="0" err="1">
                <a:solidFill>
                  <a:schemeClr val="dk1"/>
                </a:solidFill>
              </a:rPr>
              <a:t>AutoModelForCausalLM</a:t>
            </a:r>
            <a:r>
              <a:rPr lang="en-US" sz="2400" dirty="0">
                <a:solidFill>
                  <a:schemeClr val="dk1"/>
                </a:solidFill>
              </a:rPr>
              <a:t>, implementing </a:t>
            </a:r>
            <a:r>
              <a:rPr lang="en-US" sz="2400" dirty="0" err="1">
                <a:solidFill>
                  <a:schemeClr val="dk1"/>
                </a:solidFill>
              </a:rPr>
              <a:t>BitsAndBytesConfig</a:t>
            </a:r>
            <a:r>
              <a:rPr lang="en-US" sz="2400" dirty="0">
                <a:solidFill>
                  <a:schemeClr val="dk1"/>
                </a:solidFill>
              </a:rPr>
              <a:t> for 4-bit quantization to enhance memory usage and performance.</a:t>
            </a:r>
          </a:p>
          <a:p>
            <a:pPr marL="342900" lvl="2" indent="-342900" algn="just">
              <a:buClr>
                <a:schemeClr val="dk1"/>
              </a:buClr>
              <a:buSzPts val="1100"/>
              <a:buFont typeface="Arial" panose="020B0604020202020204" pitchFamily="34" charset="0"/>
              <a:buChar char="¯"/>
            </a:pPr>
            <a:r>
              <a:rPr lang="en-US" sz="2400" dirty="0">
                <a:solidFill>
                  <a:schemeClr val="dk1"/>
                </a:solidFill>
              </a:rPr>
              <a:t>Important configurations included Quantization Type (nf4), Compute Data Type (float16), and Double Quantization.</a:t>
            </a:r>
          </a:p>
          <a:p>
            <a:pPr marL="0" lvl="0" indent="0" algn="just" rtl="0">
              <a:spcBef>
                <a:spcPts val="0"/>
              </a:spcBef>
              <a:spcAft>
                <a:spcPts val="0"/>
              </a:spcAft>
              <a:buClr>
                <a:schemeClr val="dk1"/>
              </a:buClr>
              <a:buSzPts val="1100"/>
              <a:buFont typeface="Arial"/>
              <a:buNone/>
            </a:pPr>
            <a:endParaRPr lang="en-US" sz="2800" dirty="0">
              <a:solidFill>
                <a:schemeClr val="dk1"/>
              </a:solidFill>
            </a:endParaRPr>
          </a:p>
          <a:p>
            <a:pPr marL="0" lvl="0" indent="0" algn="just" rtl="0">
              <a:spcBef>
                <a:spcPts val="0"/>
              </a:spcBef>
              <a:spcAft>
                <a:spcPts val="0"/>
              </a:spcAft>
              <a:buClr>
                <a:schemeClr val="dk1"/>
              </a:buClr>
              <a:buSzPts val="1100"/>
              <a:buFont typeface="Arial"/>
              <a:buNone/>
            </a:pPr>
            <a:r>
              <a:rPr lang="en-US" sz="2400" dirty="0">
                <a:solidFill>
                  <a:schemeClr val="dk1"/>
                </a:solidFill>
              </a:rPr>
              <a:t>3. </a:t>
            </a:r>
            <a:r>
              <a:rPr lang="en-US" sz="2400" b="1" dirty="0">
                <a:solidFill>
                  <a:schemeClr val="dk1"/>
                </a:solidFill>
              </a:rPr>
              <a:t>PEFT (Parameter-Efficient Fine-Tuning):</a:t>
            </a: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chemeClr val="dk1"/>
                </a:solidFill>
              </a:rPr>
              <a:t>Integrated the </a:t>
            </a:r>
            <a:r>
              <a:rPr lang="en-US" sz="2400" dirty="0" err="1">
                <a:solidFill>
                  <a:schemeClr val="dk1"/>
                </a:solidFill>
              </a:rPr>
              <a:t>peft</a:t>
            </a:r>
            <a:r>
              <a:rPr lang="en-US" sz="2400" dirty="0">
                <a:solidFill>
                  <a:schemeClr val="dk1"/>
                </a:solidFill>
              </a:rPr>
              <a:t> library for efficient training using Low-Rank Adaptation (</a:t>
            </a:r>
            <a:r>
              <a:rPr lang="en-US" sz="2400" dirty="0" err="1">
                <a:solidFill>
                  <a:schemeClr val="dk1"/>
                </a:solidFill>
              </a:rPr>
              <a:t>LoRA</a:t>
            </a:r>
            <a:r>
              <a:rPr lang="en-US" sz="2400" dirty="0">
                <a:solidFill>
                  <a:schemeClr val="dk1"/>
                </a:solidFill>
              </a:rPr>
              <a:t>).</a:t>
            </a: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chemeClr val="dk1"/>
                </a:solidFill>
              </a:rPr>
              <a:t>Utilized </a:t>
            </a:r>
            <a:r>
              <a:rPr lang="en-US" sz="2400" dirty="0" err="1">
                <a:solidFill>
                  <a:schemeClr val="dk1"/>
                </a:solidFill>
              </a:rPr>
              <a:t>LoRA</a:t>
            </a:r>
            <a:r>
              <a:rPr lang="en-US" sz="2400" dirty="0">
                <a:solidFill>
                  <a:schemeClr val="dk1"/>
                </a:solidFill>
              </a:rPr>
              <a:t> to train specific model layers, speeding up fine-tuning with reduced data.</a:t>
            </a: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chemeClr val="dk1"/>
                </a:solidFill>
              </a:rPr>
              <a:t>Configured </a:t>
            </a:r>
            <a:r>
              <a:rPr lang="en-US" sz="2400" dirty="0" err="1">
                <a:solidFill>
                  <a:schemeClr val="dk1"/>
                </a:solidFill>
              </a:rPr>
              <a:t>LoRA</a:t>
            </a:r>
            <a:r>
              <a:rPr lang="en-US" sz="2400" dirty="0">
                <a:solidFill>
                  <a:schemeClr val="dk1"/>
                </a:solidFill>
              </a:rPr>
              <a:t> by setting the r Parameter to determine the rank of the low-rank matrix.</a:t>
            </a:r>
          </a:p>
          <a:p>
            <a:pPr marL="0" lvl="0" indent="0" algn="just" rtl="0">
              <a:spcBef>
                <a:spcPts val="0"/>
              </a:spcBef>
              <a:spcAft>
                <a:spcPts val="0"/>
              </a:spcAft>
              <a:buNone/>
            </a:pPr>
            <a:endParaRPr lang="en-US" sz="2400" dirty="0">
              <a:solidFill>
                <a:schemeClr val="dk1"/>
              </a:solidFill>
            </a:endParaRPr>
          </a:p>
          <a:p>
            <a:pPr marL="0" lvl="0" indent="0" algn="just" rtl="0">
              <a:spcBef>
                <a:spcPts val="0"/>
              </a:spcBef>
              <a:spcAft>
                <a:spcPts val="0"/>
              </a:spcAft>
              <a:buNone/>
            </a:pPr>
            <a:endParaRPr sz="2400" dirty="0">
              <a:solidFill>
                <a:schemeClr val="dk1"/>
              </a:solidFill>
            </a:endParaRPr>
          </a:p>
        </p:txBody>
      </p:sp>
      <p:pic>
        <p:nvPicPr>
          <p:cNvPr id="77" name="Google Shape;77;p13"/>
          <p:cNvPicPr preferRelativeResize="0"/>
          <p:nvPr/>
        </p:nvPicPr>
        <p:blipFill>
          <a:blip r:embed="rId6">
            <a:alphaModFix/>
          </a:blip>
          <a:stretch>
            <a:fillRect/>
          </a:stretch>
        </p:blipFill>
        <p:spPr>
          <a:xfrm>
            <a:off x="17875000" y="995713"/>
            <a:ext cx="3001039" cy="2979044"/>
          </a:xfrm>
          <a:prstGeom prst="rect">
            <a:avLst/>
          </a:prstGeom>
          <a:solidFill>
            <a:srgbClr val="FFFFFF"/>
          </a:solidFill>
          <a:ln>
            <a:noFill/>
          </a:ln>
        </p:spPr>
      </p:pic>
      <p:sp>
        <p:nvSpPr>
          <p:cNvPr id="78" name="Google Shape;78;p13"/>
          <p:cNvSpPr txBox="1"/>
          <p:nvPr/>
        </p:nvSpPr>
        <p:spPr>
          <a:xfrm>
            <a:off x="584634" y="13395562"/>
            <a:ext cx="6655391" cy="765222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15000"/>
              </a:lnSpc>
              <a:spcBef>
                <a:spcPts val="1500"/>
              </a:spcBef>
              <a:spcAft>
                <a:spcPts val="0"/>
              </a:spcAft>
              <a:buClr>
                <a:schemeClr val="dk1"/>
              </a:buClr>
              <a:buSzPts val="1100"/>
              <a:buFont typeface="Arial"/>
              <a:buNone/>
            </a:pPr>
            <a:r>
              <a:rPr lang="en" sz="2200" dirty="0">
                <a:solidFill>
                  <a:schemeClr val="dk1"/>
                </a:solidFill>
                <a:latin typeface="Arial" panose="020B0604020202020204" pitchFamily="34" charset="0"/>
                <a:ea typeface="Roboto"/>
                <a:cs typeface="Arial" panose="020B0604020202020204" pitchFamily="34" charset="0"/>
                <a:sym typeface="Roboto"/>
              </a:rPr>
              <a:t>In the domain of Natural Language Processing (NLP), there's a longstanding pursuit to develop systems capable of autonomously generating coherent and effective code. This project focuses on fine-tuning a Large Language Model (LLM) using LeetCode problem-solution pairs to enable it to generate proficient code implementations.</a:t>
            </a:r>
            <a:endParaRPr sz="2200" dirty="0">
              <a:solidFill>
                <a:schemeClr val="dk1"/>
              </a:solidFill>
              <a:latin typeface="Arial" panose="020B0604020202020204" pitchFamily="34" charset="0"/>
              <a:ea typeface="Roboto"/>
              <a:cs typeface="Arial" panose="020B0604020202020204" pitchFamily="34" charset="0"/>
              <a:sym typeface="Roboto"/>
            </a:endParaRPr>
          </a:p>
          <a:p>
            <a:pPr marL="0" lvl="0" indent="0" algn="just" rtl="0">
              <a:lnSpc>
                <a:spcPct val="115000"/>
              </a:lnSpc>
              <a:spcBef>
                <a:spcPts val="1500"/>
              </a:spcBef>
              <a:spcAft>
                <a:spcPts val="0"/>
              </a:spcAft>
              <a:buClr>
                <a:schemeClr val="dk1"/>
              </a:buClr>
              <a:buSzPts val="1100"/>
              <a:buFont typeface="Arial"/>
              <a:buNone/>
            </a:pPr>
            <a:r>
              <a:rPr lang="en" sz="2200" dirty="0">
                <a:solidFill>
                  <a:schemeClr val="dk1"/>
                </a:solidFill>
                <a:latin typeface="Arial" panose="020B0604020202020204" pitchFamily="34" charset="0"/>
                <a:ea typeface="Roboto"/>
                <a:cs typeface="Arial" panose="020B0604020202020204" pitchFamily="34" charset="0"/>
                <a:sym typeface="Roboto"/>
              </a:rPr>
              <a:t>Motivation stems from the significant challenge developers face in efficiently solving coding problems despite the abundance of resources like LeetCode. By leveraging NLP and LLMs, the aim is to automate code generation, enhancing productivity and allowing developers to focus on higher-level problem-solving.</a:t>
            </a:r>
            <a:endParaRPr sz="2200" dirty="0">
              <a:solidFill>
                <a:schemeClr val="dk1"/>
              </a:solidFill>
              <a:latin typeface="Arial" panose="020B0604020202020204" pitchFamily="34" charset="0"/>
              <a:ea typeface="Roboto"/>
              <a:cs typeface="Arial" panose="020B0604020202020204" pitchFamily="34" charset="0"/>
              <a:sym typeface="Roboto"/>
            </a:endParaRPr>
          </a:p>
          <a:p>
            <a:pPr marL="0" lvl="0" indent="0" algn="just" rtl="0">
              <a:lnSpc>
                <a:spcPct val="115000"/>
              </a:lnSpc>
              <a:spcBef>
                <a:spcPts val="1500"/>
              </a:spcBef>
              <a:spcAft>
                <a:spcPts val="0"/>
              </a:spcAft>
              <a:buClr>
                <a:schemeClr val="dk1"/>
              </a:buClr>
              <a:buSzPts val="1100"/>
              <a:buFont typeface="Arial"/>
              <a:buNone/>
            </a:pPr>
            <a:r>
              <a:rPr lang="en" sz="2200" dirty="0">
                <a:solidFill>
                  <a:schemeClr val="dk1"/>
                </a:solidFill>
                <a:latin typeface="Arial" panose="020B0604020202020204" pitchFamily="34" charset="0"/>
                <a:ea typeface="Roboto"/>
                <a:cs typeface="Arial" panose="020B0604020202020204" pitchFamily="34" charset="0"/>
                <a:sym typeface="Roboto"/>
              </a:rPr>
              <a:t>Additionally, in a rapidly evolving tech landscape, integrating NLP-driven code generation capabilities can streamline software development workflows, catalyzing innovation and accelerating time-to-market.</a:t>
            </a:r>
            <a:endParaRPr sz="2200" dirty="0">
              <a:solidFill>
                <a:schemeClr val="dk1"/>
              </a:solidFill>
              <a:latin typeface="Arial" panose="020B0604020202020204" pitchFamily="34" charset="0"/>
              <a:ea typeface="Roboto"/>
              <a:cs typeface="Arial" panose="020B0604020202020204" pitchFamily="34" charset="0"/>
              <a:sym typeface="Roboto"/>
            </a:endParaRPr>
          </a:p>
          <a:p>
            <a:pPr marL="0" lvl="0" indent="0" algn="just" rtl="0">
              <a:lnSpc>
                <a:spcPct val="115000"/>
              </a:lnSpc>
              <a:spcBef>
                <a:spcPts val="1500"/>
              </a:spcBef>
              <a:spcAft>
                <a:spcPts val="0"/>
              </a:spcAft>
              <a:buClr>
                <a:schemeClr val="dk1"/>
              </a:buClr>
              <a:buSzPts val="1100"/>
              <a:buFont typeface="Arial"/>
              <a:buNone/>
            </a:pPr>
            <a:endParaRPr sz="2100" dirty="0">
              <a:solidFill>
                <a:schemeClr val="dk1"/>
              </a:solidFill>
              <a:latin typeface="Arial" panose="020B0604020202020204" pitchFamily="34" charset="0"/>
              <a:cs typeface="Arial" panose="020B0604020202020204" pitchFamily="34" charset="0"/>
            </a:endParaRPr>
          </a:p>
        </p:txBody>
      </p:sp>
      <p:sp>
        <p:nvSpPr>
          <p:cNvPr id="79" name="Google Shape;79;p13"/>
          <p:cNvSpPr txBox="1"/>
          <p:nvPr/>
        </p:nvSpPr>
        <p:spPr>
          <a:xfrm>
            <a:off x="14402950" y="10115100"/>
            <a:ext cx="6963000" cy="43503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dk1"/>
              </a:buClr>
              <a:buSzPts val="2000"/>
              <a:buFont typeface="Roboto"/>
              <a:buAutoNum type="arabicPeriod"/>
            </a:pPr>
            <a:r>
              <a:rPr lang="en" sz="2000" dirty="0">
                <a:solidFill>
                  <a:schemeClr val="dk1"/>
                </a:solidFill>
                <a:latin typeface="Roboto"/>
                <a:ea typeface="Roboto"/>
                <a:cs typeface="Roboto"/>
                <a:sym typeface="Roboto"/>
              </a:rPr>
              <a:t>Insights:</a:t>
            </a:r>
            <a:endParaRPr sz="2000" dirty="0">
              <a:solidFill>
                <a:schemeClr val="dk1"/>
              </a:solidFill>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Strengths:</a:t>
            </a:r>
            <a:endParaRPr sz="2000" dirty="0">
              <a:solidFill>
                <a:schemeClr val="dk1"/>
              </a:solidFill>
              <a:latin typeface="Roboto"/>
              <a:ea typeface="Roboto"/>
              <a:cs typeface="Roboto"/>
              <a:sym typeface="Roboto"/>
            </a:endParaRPr>
          </a:p>
          <a:p>
            <a:pPr marL="1371600" lvl="2"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Proficiency in solving simpler tasks.</a:t>
            </a:r>
            <a:endParaRPr sz="2000" dirty="0">
              <a:solidFill>
                <a:schemeClr val="dk1"/>
              </a:solidFill>
              <a:latin typeface="Roboto"/>
              <a:ea typeface="Roboto"/>
              <a:cs typeface="Roboto"/>
              <a:sym typeface="Roboto"/>
            </a:endParaRPr>
          </a:p>
          <a:p>
            <a:pPr marL="1371600" lvl="2"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Accurate solutions for easy problems.</a:t>
            </a:r>
            <a:endParaRPr sz="2000" dirty="0">
              <a:solidFill>
                <a:schemeClr val="dk1"/>
              </a:solidFill>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Challenges:</a:t>
            </a:r>
            <a:endParaRPr sz="2000" dirty="0">
              <a:solidFill>
                <a:schemeClr val="dk1"/>
              </a:solidFill>
              <a:latin typeface="Roboto"/>
              <a:ea typeface="Roboto"/>
              <a:cs typeface="Roboto"/>
              <a:sym typeface="Roboto"/>
            </a:endParaRPr>
          </a:p>
          <a:p>
            <a:pPr marL="1371600" lvl="2"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Difficulties with nuanced logic.</a:t>
            </a:r>
            <a:endParaRPr sz="2000" dirty="0">
              <a:solidFill>
                <a:schemeClr val="dk1"/>
              </a:solidFill>
              <a:latin typeface="Roboto"/>
              <a:ea typeface="Roboto"/>
              <a:cs typeface="Roboto"/>
              <a:sym typeface="Roboto"/>
            </a:endParaRPr>
          </a:p>
          <a:p>
            <a:pPr marL="1371600" lvl="2"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Limitations in handling edge cases.</a:t>
            </a:r>
            <a:endParaRPr sz="2000" dirty="0">
              <a:solidFill>
                <a:schemeClr val="dk1"/>
              </a:solidFill>
              <a:latin typeface="Roboto"/>
              <a:ea typeface="Roboto"/>
              <a:cs typeface="Roboto"/>
              <a:sym typeface="Roboto"/>
            </a:endParaRPr>
          </a:p>
          <a:p>
            <a:pPr marL="457200" lvl="0" indent="-355600" algn="l" rtl="0">
              <a:lnSpc>
                <a:spcPct val="115000"/>
              </a:lnSpc>
              <a:spcBef>
                <a:spcPts val="0"/>
              </a:spcBef>
              <a:spcAft>
                <a:spcPts val="0"/>
              </a:spcAft>
              <a:buClr>
                <a:schemeClr val="dk1"/>
              </a:buClr>
              <a:buSzPts val="2000"/>
              <a:buFont typeface="Roboto"/>
              <a:buAutoNum type="arabicPeriod"/>
            </a:pPr>
            <a:r>
              <a:rPr lang="en" sz="2000" dirty="0">
                <a:solidFill>
                  <a:schemeClr val="dk1"/>
                </a:solidFill>
                <a:latin typeface="Roboto"/>
                <a:ea typeface="Roboto"/>
                <a:cs typeface="Roboto"/>
                <a:sym typeface="Roboto"/>
              </a:rPr>
              <a:t>Graphical Representation:</a:t>
            </a:r>
            <a:endParaRPr sz="2000" dirty="0">
              <a:solidFill>
                <a:schemeClr val="dk1"/>
              </a:solidFill>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BLEU Score Trend:</a:t>
            </a:r>
            <a:endParaRPr sz="2000" dirty="0">
              <a:solidFill>
                <a:schemeClr val="dk1"/>
              </a:solidFill>
              <a:latin typeface="Roboto"/>
              <a:ea typeface="Roboto"/>
              <a:cs typeface="Roboto"/>
              <a:sym typeface="Roboto"/>
            </a:endParaRPr>
          </a:p>
          <a:p>
            <a:pPr marL="1371600" lvl="2"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Decreasing trend with increasing complexity.</a:t>
            </a:r>
            <a:endParaRPr sz="2000" dirty="0">
              <a:solidFill>
                <a:schemeClr val="dk1"/>
              </a:solidFill>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CodeBLEU Score Representation:</a:t>
            </a:r>
            <a:endParaRPr sz="2000" dirty="0">
              <a:solidFill>
                <a:schemeClr val="dk1"/>
              </a:solidFill>
              <a:latin typeface="Roboto"/>
              <a:ea typeface="Roboto"/>
              <a:cs typeface="Roboto"/>
              <a:sym typeface="Roboto"/>
            </a:endParaRPr>
          </a:p>
          <a:p>
            <a:pPr marL="1371600" lvl="2" indent="-355600" algn="l" rtl="0">
              <a:lnSpc>
                <a:spcPct val="115000"/>
              </a:lnSpc>
              <a:spcBef>
                <a:spcPts val="0"/>
              </a:spcBef>
              <a:spcAft>
                <a:spcPts val="0"/>
              </a:spcAft>
              <a:buClr>
                <a:schemeClr val="dk1"/>
              </a:buClr>
              <a:buSzPts val="2000"/>
              <a:buFont typeface="Roboto"/>
              <a:buChar char="●"/>
            </a:pPr>
            <a:r>
              <a:rPr lang="en" sz="2000" dirty="0">
                <a:solidFill>
                  <a:schemeClr val="dk1"/>
                </a:solidFill>
                <a:latin typeface="Roboto"/>
                <a:ea typeface="Roboto"/>
                <a:cs typeface="Roboto"/>
                <a:sym typeface="Roboto"/>
              </a:rPr>
              <a:t>Struggle with syntax and logical consistency.</a:t>
            </a:r>
            <a:endParaRPr sz="5700" dirty="0">
              <a:solidFill>
                <a:schemeClr val="dk2"/>
              </a:solidFill>
            </a:endParaRPr>
          </a:p>
        </p:txBody>
      </p:sp>
      <p:pic>
        <p:nvPicPr>
          <p:cNvPr id="80" name="Google Shape;80;p13"/>
          <p:cNvPicPr preferRelativeResize="0"/>
          <p:nvPr/>
        </p:nvPicPr>
        <p:blipFill rotWithShape="1">
          <a:blip r:embed="rId7">
            <a:alphaModFix/>
          </a:blip>
          <a:srcRect l="4671" t="4242" r="9931"/>
          <a:stretch/>
        </p:blipFill>
        <p:spPr>
          <a:xfrm>
            <a:off x="7818903" y="9824243"/>
            <a:ext cx="6273480" cy="3636213"/>
          </a:xfrm>
          <a:prstGeom prst="rect">
            <a:avLst/>
          </a:prstGeom>
          <a:solidFill>
            <a:srgbClr val="FFFFFF"/>
          </a:solidFill>
          <a:ln>
            <a:noFill/>
          </a:ln>
        </p:spPr>
      </p:pic>
      <p:pic>
        <p:nvPicPr>
          <p:cNvPr id="81" name="Google Shape;81;p13"/>
          <p:cNvPicPr preferRelativeResize="0"/>
          <p:nvPr/>
        </p:nvPicPr>
        <p:blipFill>
          <a:blip r:embed="rId8">
            <a:alphaModFix/>
          </a:blip>
          <a:stretch>
            <a:fillRect/>
          </a:stretch>
        </p:blipFill>
        <p:spPr>
          <a:xfrm>
            <a:off x="16711684" y="7340449"/>
            <a:ext cx="4303025" cy="2852816"/>
          </a:xfrm>
          <a:prstGeom prst="rect">
            <a:avLst/>
          </a:prstGeom>
          <a:solidFill>
            <a:srgbClr val="FFFFFF"/>
          </a:solidFill>
          <a:ln>
            <a:noFill/>
          </a:ln>
        </p:spPr>
      </p:pic>
      <p:pic>
        <p:nvPicPr>
          <p:cNvPr id="82" name="Google Shape;82;p13"/>
          <p:cNvPicPr preferRelativeResize="0"/>
          <p:nvPr/>
        </p:nvPicPr>
        <p:blipFill rotWithShape="1">
          <a:blip r:embed="rId9">
            <a:alphaModFix/>
          </a:blip>
          <a:srcRect l="4671" t="10474" r="8334"/>
          <a:stretch/>
        </p:blipFill>
        <p:spPr>
          <a:xfrm>
            <a:off x="12924628" y="4832887"/>
            <a:ext cx="3727605" cy="2507562"/>
          </a:xfrm>
          <a:prstGeom prst="rect">
            <a:avLst/>
          </a:prstGeom>
          <a:solidFill>
            <a:srgbClr val="FFFFFF"/>
          </a:solidFill>
          <a:ln>
            <a:noFill/>
          </a:ln>
        </p:spPr>
      </p:pic>
      <p:pic>
        <p:nvPicPr>
          <p:cNvPr id="3" name="Picture 2" descr="A graph with different colored squares&#10;&#10;Description automatically generated">
            <a:extLst>
              <a:ext uri="{FF2B5EF4-FFF2-40B4-BE49-F238E27FC236}">
                <a16:creationId xmlns:a16="http://schemas.microsoft.com/office/drawing/2014/main" id="{65E175DA-2AE1-1518-5790-83412291FC30}"/>
              </a:ext>
            </a:extLst>
          </p:cNvPr>
          <p:cNvPicPr>
            <a:picLocks noChangeAspect="1"/>
          </p:cNvPicPr>
          <p:nvPr/>
        </p:nvPicPr>
        <p:blipFill>
          <a:blip r:embed="rId10"/>
          <a:stretch>
            <a:fillRect/>
          </a:stretch>
        </p:blipFill>
        <p:spPr>
          <a:xfrm>
            <a:off x="16806217" y="4545157"/>
            <a:ext cx="4303025" cy="2686293"/>
          </a:xfrm>
          <a:prstGeom prst="rect">
            <a:avLst/>
          </a:prstGeom>
        </p:spPr>
      </p:pic>
      <p:sp>
        <p:nvSpPr>
          <p:cNvPr id="7" name="Google Shape;65;p13">
            <a:extLst>
              <a:ext uri="{FF2B5EF4-FFF2-40B4-BE49-F238E27FC236}">
                <a16:creationId xmlns:a16="http://schemas.microsoft.com/office/drawing/2014/main" id="{C59C4F05-8E3D-A052-B46F-46F817531110}"/>
              </a:ext>
            </a:extLst>
          </p:cNvPr>
          <p:cNvSpPr txBox="1"/>
          <p:nvPr/>
        </p:nvSpPr>
        <p:spPr>
          <a:xfrm>
            <a:off x="639725" y="27137817"/>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Arial"/>
                <a:ea typeface="Arial"/>
                <a:cs typeface="Arial"/>
                <a:sym typeface="Arial"/>
              </a:rPr>
              <a:t>Result</a:t>
            </a:r>
          </a:p>
        </p:txBody>
      </p:sp>
      <p:pic>
        <p:nvPicPr>
          <p:cNvPr id="11" name="Picture 10" descr="A qr code with a white background&#10;&#10;Description automatically generated">
            <a:extLst>
              <a:ext uri="{FF2B5EF4-FFF2-40B4-BE49-F238E27FC236}">
                <a16:creationId xmlns:a16="http://schemas.microsoft.com/office/drawing/2014/main" id="{7DFFA855-AAF6-3958-22D9-5E5263740687}"/>
              </a:ext>
            </a:extLst>
          </p:cNvPr>
          <p:cNvPicPr>
            <a:picLocks noChangeAspect="1"/>
          </p:cNvPicPr>
          <p:nvPr/>
        </p:nvPicPr>
        <p:blipFill>
          <a:blip r:embed="rId11"/>
          <a:stretch>
            <a:fillRect/>
          </a:stretch>
        </p:blipFill>
        <p:spPr>
          <a:xfrm>
            <a:off x="17794808" y="962831"/>
            <a:ext cx="3219901" cy="3219901"/>
          </a:xfrm>
          <a:prstGeom prst="rect">
            <a:avLst/>
          </a:prstGeom>
        </p:spPr>
      </p:pic>
      <p:sp>
        <p:nvSpPr>
          <p:cNvPr id="65" name="Google Shape;65;p13"/>
          <p:cNvSpPr txBox="1"/>
          <p:nvPr/>
        </p:nvSpPr>
        <p:spPr>
          <a:xfrm>
            <a:off x="579650" y="13031922"/>
            <a:ext cx="5172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rgbClr val="000000"/>
                </a:solidFill>
                <a:latin typeface="Arial"/>
                <a:ea typeface="Arial"/>
                <a:cs typeface="Arial"/>
                <a:sym typeface="Arial"/>
              </a:rPr>
              <a:t>Background</a:t>
            </a:r>
          </a:p>
        </p:txBody>
      </p:sp>
      <p:graphicFrame>
        <p:nvGraphicFramePr>
          <p:cNvPr id="4" name="Table 3">
            <a:extLst>
              <a:ext uri="{FF2B5EF4-FFF2-40B4-BE49-F238E27FC236}">
                <a16:creationId xmlns:a16="http://schemas.microsoft.com/office/drawing/2014/main" id="{6A817D83-B040-44DB-5A19-D635499FA693}"/>
              </a:ext>
            </a:extLst>
          </p:cNvPr>
          <p:cNvGraphicFramePr>
            <a:graphicFrameLocks noGrp="1"/>
          </p:cNvGraphicFramePr>
          <p:nvPr>
            <p:extLst>
              <p:ext uri="{D42A27DB-BD31-4B8C-83A1-F6EECF244321}">
                <p14:modId xmlns:p14="http://schemas.microsoft.com/office/powerpoint/2010/main" val="4190089597"/>
              </p:ext>
            </p:extLst>
          </p:nvPr>
        </p:nvGraphicFramePr>
        <p:xfrm>
          <a:off x="584634" y="27792861"/>
          <a:ext cx="6655392" cy="2864900"/>
        </p:xfrm>
        <a:graphic>
          <a:graphicData uri="http://schemas.openxmlformats.org/drawingml/2006/table">
            <a:tbl>
              <a:tblPr firstRow="1" bandRow="1">
                <a:tableStyleId>{5940675A-B579-460E-94D1-54222C63F5DA}</a:tableStyleId>
              </a:tblPr>
              <a:tblGrid>
                <a:gridCol w="2218464">
                  <a:extLst>
                    <a:ext uri="{9D8B030D-6E8A-4147-A177-3AD203B41FA5}">
                      <a16:colId xmlns:a16="http://schemas.microsoft.com/office/drawing/2014/main" val="2469880243"/>
                    </a:ext>
                  </a:extLst>
                </a:gridCol>
                <a:gridCol w="1928922">
                  <a:extLst>
                    <a:ext uri="{9D8B030D-6E8A-4147-A177-3AD203B41FA5}">
                      <a16:colId xmlns:a16="http://schemas.microsoft.com/office/drawing/2014/main" val="781418591"/>
                    </a:ext>
                  </a:extLst>
                </a:gridCol>
                <a:gridCol w="2508006">
                  <a:extLst>
                    <a:ext uri="{9D8B030D-6E8A-4147-A177-3AD203B41FA5}">
                      <a16:colId xmlns:a16="http://schemas.microsoft.com/office/drawing/2014/main" val="497015383"/>
                    </a:ext>
                  </a:extLst>
                </a:gridCol>
              </a:tblGrid>
              <a:tr h="716225">
                <a:tc>
                  <a:txBody>
                    <a:bodyPr/>
                    <a:lstStyle/>
                    <a:p>
                      <a:pPr algn="ctr"/>
                      <a:r>
                        <a:rPr lang="en-US" sz="3400" dirty="0"/>
                        <a:t>Difficulty</a:t>
                      </a:r>
                      <a:endParaRPr lang="en-IN" sz="3400" dirty="0"/>
                    </a:p>
                  </a:txBody>
                  <a:tcPr anchor="ctr"/>
                </a:tc>
                <a:tc>
                  <a:txBody>
                    <a:bodyPr/>
                    <a:lstStyle/>
                    <a:p>
                      <a:pPr algn="ctr"/>
                      <a:r>
                        <a:rPr lang="en-US" sz="3400" dirty="0"/>
                        <a:t>BLEU</a:t>
                      </a:r>
                      <a:endParaRPr lang="en-IN" sz="3400" dirty="0"/>
                    </a:p>
                  </a:txBody>
                  <a:tcPr anchor="ctr"/>
                </a:tc>
                <a:tc>
                  <a:txBody>
                    <a:bodyPr/>
                    <a:lstStyle/>
                    <a:p>
                      <a:pPr algn="ctr"/>
                      <a:r>
                        <a:rPr lang="en-US" sz="3400" dirty="0" err="1"/>
                        <a:t>CodeBLEU</a:t>
                      </a:r>
                      <a:endParaRPr lang="en-IN" sz="3400" dirty="0"/>
                    </a:p>
                  </a:txBody>
                  <a:tcPr anchor="ctr"/>
                </a:tc>
                <a:extLst>
                  <a:ext uri="{0D108BD9-81ED-4DB2-BD59-A6C34878D82A}">
                    <a16:rowId xmlns:a16="http://schemas.microsoft.com/office/drawing/2014/main" val="485738052"/>
                  </a:ext>
                </a:extLst>
              </a:tr>
              <a:tr h="716225">
                <a:tc>
                  <a:txBody>
                    <a:bodyPr/>
                    <a:lstStyle/>
                    <a:p>
                      <a:pPr algn="ctr"/>
                      <a:r>
                        <a:rPr lang="en-US" sz="3400" dirty="0"/>
                        <a:t>Easy</a:t>
                      </a:r>
                      <a:endParaRPr lang="en-IN" sz="3400" dirty="0"/>
                    </a:p>
                  </a:txBody>
                  <a:tcPr anchor="ctr"/>
                </a:tc>
                <a:tc>
                  <a:txBody>
                    <a:bodyPr/>
                    <a:lstStyle/>
                    <a:p>
                      <a:pPr algn="ctr"/>
                      <a:r>
                        <a:rPr lang="en-US" sz="3400" dirty="0"/>
                        <a:t>0.85</a:t>
                      </a:r>
                      <a:endParaRPr lang="en-IN" sz="3400" dirty="0"/>
                    </a:p>
                  </a:txBody>
                  <a:tcPr anchor="ctr"/>
                </a:tc>
                <a:tc>
                  <a:txBody>
                    <a:bodyPr/>
                    <a:lstStyle/>
                    <a:p>
                      <a:pPr algn="ctr"/>
                      <a:r>
                        <a:rPr lang="en-US" sz="3400" dirty="0"/>
                        <a:t>0.78</a:t>
                      </a:r>
                      <a:endParaRPr lang="en-IN" sz="3400" dirty="0"/>
                    </a:p>
                  </a:txBody>
                  <a:tcPr anchor="ctr"/>
                </a:tc>
                <a:extLst>
                  <a:ext uri="{0D108BD9-81ED-4DB2-BD59-A6C34878D82A}">
                    <a16:rowId xmlns:a16="http://schemas.microsoft.com/office/drawing/2014/main" val="894865166"/>
                  </a:ext>
                </a:extLst>
              </a:tr>
              <a:tr h="716225">
                <a:tc>
                  <a:txBody>
                    <a:bodyPr/>
                    <a:lstStyle/>
                    <a:p>
                      <a:pPr algn="ctr"/>
                      <a:r>
                        <a:rPr lang="en-US" sz="3400" dirty="0"/>
                        <a:t>Medium</a:t>
                      </a:r>
                      <a:endParaRPr lang="en-IN" sz="3400" dirty="0"/>
                    </a:p>
                  </a:txBody>
                  <a:tcPr anchor="ctr"/>
                </a:tc>
                <a:tc>
                  <a:txBody>
                    <a:bodyPr/>
                    <a:lstStyle/>
                    <a:p>
                      <a:pPr algn="ctr"/>
                      <a:r>
                        <a:rPr lang="en-US" sz="3400" dirty="0"/>
                        <a:t>0.65</a:t>
                      </a:r>
                      <a:endParaRPr lang="en-IN" sz="3400" dirty="0"/>
                    </a:p>
                  </a:txBody>
                  <a:tcPr anchor="ctr"/>
                </a:tc>
                <a:tc>
                  <a:txBody>
                    <a:bodyPr/>
                    <a:lstStyle/>
                    <a:p>
                      <a:pPr algn="ctr"/>
                      <a:r>
                        <a:rPr lang="en-US" sz="3400" dirty="0"/>
                        <a:t>0.60</a:t>
                      </a:r>
                      <a:endParaRPr lang="en-IN" sz="3400" dirty="0"/>
                    </a:p>
                  </a:txBody>
                  <a:tcPr anchor="ctr"/>
                </a:tc>
                <a:extLst>
                  <a:ext uri="{0D108BD9-81ED-4DB2-BD59-A6C34878D82A}">
                    <a16:rowId xmlns:a16="http://schemas.microsoft.com/office/drawing/2014/main" val="3722154222"/>
                  </a:ext>
                </a:extLst>
              </a:tr>
              <a:tr h="716225">
                <a:tc>
                  <a:txBody>
                    <a:bodyPr/>
                    <a:lstStyle/>
                    <a:p>
                      <a:pPr algn="ctr"/>
                      <a:r>
                        <a:rPr lang="en-US" sz="3400" dirty="0"/>
                        <a:t>Hard</a:t>
                      </a:r>
                      <a:endParaRPr lang="en-IN" sz="3400" dirty="0"/>
                    </a:p>
                  </a:txBody>
                  <a:tcPr anchor="ctr"/>
                </a:tc>
                <a:tc>
                  <a:txBody>
                    <a:bodyPr/>
                    <a:lstStyle/>
                    <a:p>
                      <a:pPr algn="ctr"/>
                      <a:r>
                        <a:rPr lang="en-US" sz="3400" dirty="0"/>
                        <a:t>0.45</a:t>
                      </a:r>
                      <a:endParaRPr lang="en-IN" sz="3400" dirty="0"/>
                    </a:p>
                  </a:txBody>
                  <a:tcPr anchor="ctr"/>
                </a:tc>
                <a:tc>
                  <a:txBody>
                    <a:bodyPr/>
                    <a:lstStyle/>
                    <a:p>
                      <a:pPr algn="ctr"/>
                      <a:r>
                        <a:rPr lang="en-US" sz="3400" dirty="0"/>
                        <a:t>0.40</a:t>
                      </a:r>
                      <a:endParaRPr lang="en-IN" sz="3400" dirty="0"/>
                    </a:p>
                  </a:txBody>
                  <a:tcPr anchor="ctr"/>
                </a:tc>
                <a:extLst>
                  <a:ext uri="{0D108BD9-81ED-4DB2-BD59-A6C34878D82A}">
                    <a16:rowId xmlns:a16="http://schemas.microsoft.com/office/drawing/2014/main" val="2834722445"/>
                  </a:ext>
                </a:extLst>
              </a:tr>
            </a:tbl>
          </a:graphicData>
        </a:graphic>
      </p:graphicFrame>
      <p:sp>
        <p:nvSpPr>
          <p:cNvPr id="5" name="TextBox 4">
            <a:extLst>
              <a:ext uri="{FF2B5EF4-FFF2-40B4-BE49-F238E27FC236}">
                <a16:creationId xmlns:a16="http://schemas.microsoft.com/office/drawing/2014/main" id="{02CEF8FA-A87D-DC42-9E16-641D5B049883}"/>
              </a:ext>
            </a:extLst>
          </p:cNvPr>
          <p:cNvSpPr txBox="1"/>
          <p:nvPr/>
        </p:nvSpPr>
        <p:spPr>
          <a:xfrm>
            <a:off x="910750" y="30734861"/>
            <a:ext cx="6140200" cy="830997"/>
          </a:xfrm>
          <a:prstGeom prst="rect">
            <a:avLst/>
          </a:prstGeom>
          <a:noFill/>
        </p:spPr>
        <p:txBody>
          <a:bodyPr wrap="square" rtlCol="0">
            <a:spAutoFit/>
          </a:bodyPr>
          <a:lstStyle/>
          <a:p>
            <a:pPr algn="ctr"/>
            <a:r>
              <a:rPr lang="en-US" sz="2400" dirty="0"/>
              <a:t>Table: Summary of results across easy, medium and hard problems</a:t>
            </a:r>
            <a:endParaRPr lang="en-IN" sz="2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4EE5D6158A264E87257440327C7DA7" ma:contentTypeVersion="9" ma:contentTypeDescription="Create a new document." ma:contentTypeScope="" ma:versionID="6a531863aac2be87e6a3b0ee6d4a6224">
  <xsd:schema xmlns:xsd="http://www.w3.org/2001/XMLSchema" xmlns:xs="http://www.w3.org/2001/XMLSchema" xmlns:p="http://schemas.microsoft.com/office/2006/metadata/properties" xmlns:ns3="396de391-f5f2-4731-8051-c016241d901b" targetNamespace="http://schemas.microsoft.com/office/2006/metadata/properties" ma:root="true" ma:fieldsID="6593bb4af1b4e010b7c2581e00670119" ns3:_="">
    <xsd:import namespace="396de391-f5f2-4731-8051-c016241d901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de391-f5f2-4731-8051-c016241d90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D10869-B9EB-4A00-B458-867455A95C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de391-f5f2-4731-8051-c016241d90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F96EF8-8692-4F71-BA84-33DC9E300AC3}">
  <ds:schemaRefs>
    <ds:schemaRef ds:uri="http://purl.org/dc/dcmitype/"/>
    <ds:schemaRef ds:uri="http://purl.org/dc/terms/"/>
    <ds:schemaRef ds:uri="http://schemas.microsoft.com/office/2006/metadata/propertie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96de391-f5f2-4731-8051-c016241d901b"/>
  </ds:schemaRefs>
</ds:datastoreItem>
</file>

<file path=customXml/itemProps3.xml><?xml version="1.0" encoding="utf-8"?>
<ds:datastoreItem xmlns:ds="http://schemas.openxmlformats.org/officeDocument/2006/customXml" ds:itemID="{68407E8F-1274-4C09-8A51-5BA23968C1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74</TotalTime>
  <Words>1067</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Oswald</vt:lpstr>
      <vt:lpstr>Roboto</vt:lpstr>
      <vt:lpstr>Times New Roman</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Armal</dc:creator>
  <cp:lastModifiedBy>Shreyas Habade</cp:lastModifiedBy>
  <cp:revision>31</cp:revision>
  <dcterms:modified xsi:type="dcterms:W3CDTF">2024-05-09T19:47:55Z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0x010100BE4EE5D6158A264E87257440327C7DA7</vt:lpwstr>
  </property>
</Properties>
</file>