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83"/>
  </p:normalViewPr>
  <p:slideViewPr>
    <p:cSldViewPr snapToGrid="0" snapToObjects="1">
      <p:cViewPr varScale="1">
        <p:scale>
          <a:sx n="164" d="100"/>
          <a:sy n="164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1A753-54B9-E340-83B9-6D4534E42A96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A0BF8-C7B0-C848-850B-39893AAC8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6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A0BF8-C7B0-C848-850B-39893AAC838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3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A0BF8-C7B0-C848-850B-39893AAC838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13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5EFC3-A9DB-4C4B-AF61-4658EFA1C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49E499-345F-7D48-ACC4-0DC9ED42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AAB165-BF2D-D946-BF8F-B0B6D802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756-43E9-E04D-889B-6A59517CD66D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F1B8F0-F5F3-2540-9576-4D93E5B8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78BC9-2461-CE4D-9A9B-983296AA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B3F-9793-D240-A512-1CB7E650B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52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988F9-FBF1-8C41-92EE-A3727AAB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4E848C-7599-8F4E-BB57-8C287C0FE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349219-51CB-CC42-A128-1E91A3FA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756-43E9-E04D-889B-6A59517CD66D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BF752D-ADB8-9746-B3FA-2A9E3159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571249-B146-C144-8088-F9129985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B3F-9793-D240-A512-1CB7E650B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21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0F0EC3-8FA9-B548-9565-2BCF2CE50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EEA363-F887-6F4F-B882-956C567BF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7A6BF4-E58D-8841-846D-996937A1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756-43E9-E04D-889B-6A59517CD66D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C751C5-0E22-B445-9066-5C5C0EB6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4C578-FA63-9C4C-A0E8-6A08B48A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B3F-9793-D240-A512-1CB7E650B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27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0239B-9844-BB44-9CE5-E69C6F3A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FC79D8-8F92-6F43-B62F-0F2DFF584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06FD8-D9E0-B84B-8DDA-FAF8E13A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756-43E9-E04D-889B-6A59517CD66D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7DD7C-1E61-4A49-BB10-348F9938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5AEC57-8F8A-1A4D-8AA8-1FD3BE3E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B3F-9793-D240-A512-1CB7E650B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9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CB6B6-952A-4045-9610-EF410A9B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CEF8E7-9064-354B-8A8A-E01119B48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DB16CD-5992-C04C-9565-344EB852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756-43E9-E04D-889B-6A59517CD66D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6F2167-E865-364C-AEA5-F525EC51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48862A-9DF1-B841-BE10-9F95D8AF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B3F-9793-D240-A512-1CB7E650B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20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5AA0D-4EFE-C54A-BC89-A4F984F3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90D97D-8343-9441-BA37-9CE73016F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F97E6A-8A4C-E24E-8399-7F024C130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0E32A2-151F-9A4B-B083-049206C6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756-43E9-E04D-889B-6A59517CD66D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AE1A08-D0DB-634E-B92D-E5370BE2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BE0C4B-645B-6540-BD34-81DDB924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B3F-9793-D240-A512-1CB7E650B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21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39C31-CE6C-514F-8ECE-68BF0199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D7F594-C5E6-3448-8BF2-600CF53A6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38A754-2141-AA46-8119-41CE51A74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4CBB4E-3E8E-F04A-A153-1765F4746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3060C3-235E-A545-A16D-8E2570186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2A6875-E607-674C-8D03-FEC24C6A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756-43E9-E04D-889B-6A59517CD66D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86955A-757E-204F-BE85-B5B4FCA1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68CA41-CBF8-8C4E-8BDA-EACDAEE7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B3F-9793-D240-A512-1CB7E650B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60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471717-5094-D246-A249-8A73FE7E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8F793B-2AAF-E04A-A28C-9B477EDA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756-43E9-E04D-889B-6A59517CD66D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F3D88B-AA63-3646-8D3B-BAE7D370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3EE3E6-F225-0645-9964-C7449A87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B3F-9793-D240-A512-1CB7E650B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21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BC55D9-2A37-9A4A-8D4A-1DD2FA59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756-43E9-E04D-889B-6A59517CD66D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CBD4F7-715D-D44A-A808-60E6AE16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3340C2-0E39-964A-938D-D57BC2F9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B3F-9793-D240-A512-1CB7E650B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81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6970B-7C6B-CF4A-8E67-6941C5F9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6A81A-989B-8C47-9924-443D788D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A4F44D-23C7-AE47-8AEE-C8F74A3C8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174C35-1FFA-024A-8528-CD3A6840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756-43E9-E04D-889B-6A59517CD66D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1E6E3E-6DC2-CE41-B884-0F8A7F34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EC66A4-0B63-D947-B3AA-CD636EFA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B3F-9793-D240-A512-1CB7E650B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17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2377ED-600B-FF47-B651-B868BC29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B0D204-B0E3-2C4A-AA5C-85E7FABAF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2B3E00-2BDF-8E4E-81D9-B7FB28BA1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16C298-D03D-3140-859A-5114EF32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3756-43E9-E04D-889B-6A59517CD66D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D1AE96-C985-214E-B40F-01EC325B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EBF720-6D2F-EB49-B6A6-CD3E6696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B3F-9793-D240-A512-1CB7E650B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82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ED49D0-A4B2-384A-BC09-D719DF6A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678751-F2B8-754C-B8FE-700DE086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8B0FC-0CE7-5041-BFA4-914867721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3756-43E9-E04D-889B-6A59517CD66D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F5D5-FBD7-2F40-A749-4273CF1F3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E969D6-4C8B-854C-9291-CBB89AB22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10B3F-9793-D240-A512-1CB7E650B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87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C74A1EB-1DE9-3E4A-A7FD-51674B590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143" y="1666068"/>
            <a:ext cx="1994142" cy="3543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F7A46FD-277B-4848-8F59-C9D65FB50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40" y="1666068"/>
            <a:ext cx="1994142" cy="3543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CC37EFF-3232-AA4D-9A12-861D236B3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136" y="1666068"/>
            <a:ext cx="1994142" cy="3543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128DA90-00E1-9745-8A28-A01279B85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434" y="2936928"/>
            <a:ext cx="951854" cy="951854"/>
          </a:xfrm>
          <a:prstGeom prst="rect">
            <a:avLst/>
          </a:prstGeom>
        </p:spPr>
      </p:pic>
      <p:sp>
        <p:nvSpPr>
          <p:cNvPr id="13" name="右矢印 12">
            <a:extLst>
              <a:ext uri="{FF2B5EF4-FFF2-40B4-BE49-F238E27FC236}">
                <a16:creationId xmlns:a16="http://schemas.microsoft.com/office/drawing/2014/main" id="{818456D6-604E-F449-945B-7D80A4C89642}"/>
              </a:ext>
            </a:extLst>
          </p:cNvPr>
          <p:cNvSpPr/>
          <p:nvPr/>
        </p:nvSpPr>
        <p:spPr>
          <a:xfrm>
            <a:off x="2061275" y="3234624"/>
            <a:ext cx="719648" cy="356461"/>
          </a:xfrm>
          <a:prstGeom prst="rightArrow">
            <a:avLst/>
          </a:prstGeom>
          <a:solidFill>
            <a:srgbClr val="FF2F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1391CB14-FC60-494B-AD80-CD8518A0ED75}"/>
              </a:ext>
            </a:extLst>
          </p:cNvPr>
          <p:cNvSpPr/>
          <p:nvPr/>
        </p:nvSpPr>
        <p:spPr>
          <a:xfrm>
            <a:off x="5198888" y="3234623"/>
            <a:ext cx="719648" cy="356461"/>
          </a:xfrm>
          <a:prstGeom prst="rightArrow">
            <a:avLst/>
          </a:prstGeom>
          <a:solidFill>
            <a:srgbClr val="FF2F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59932DAC-11EB-3145-9756-0E978450BF2D}"/>
              </a:ext>
            </a:extLst>
          </p:cNvPr>
          <p:cNvSpPr/>
          <p:nvPr/>
        </p:nvSpPr>
        <p:spPr>
          <a:xfrm>
            <a:off x="8273499" y="3259715"/>
            <a:ext cx="719648" cy="356461"/>
          </a:xfrm>
          <a:prstGeom prst="rightArrow">
            <a:avLst/>
          </a:prstGeom>
          <a:solidFill>
            <a:srgbClr val="FF2F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1049C56-D67E-534C-8CD5-73B29BF7FEEF}"/>
              </a:ext>
            </a:extLst>
          </p:cNvPr>
          <p:cNvSpPr/>
          <p:nvPr/>
        </p:nvSpPr>
        <p:spPr>
          <a:xfrm>
            <a:off x="7829227" y="2471980"/>
            <a:ext cx="281553" cy="281553"/>
          </a:xfrm>
          <a:prstGeom prst="ellipse">
            <a:avLst/>
          </a:prstGeom>
          <a:noFill/>
          <a:ln w="57150">
            <a:solidFill>
              <a:srgbClr val="FF2F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9202750E-1775-A54C-9F61-03D99A378E03}"/>
              </a:ext>
            </a:extLst>
          </p:cNvPr>
          <p:cNvSpPr/>
          <p:nvPr/>
        </p:nvSpPr>
        <p:spPr>
          <a:xfrm>
            <a:off x="3022143" y="4293031"/>
            <a:ext cx="968671" cy="34096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2F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10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CC37EFF-3232-AA4D-9A12-861D236B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136" y="1666068"/>
            <a:ext cx="1994142" cy="3543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128DA90-00E1-9745-8A28-A01279B85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34" y="2936928"/>
            <a:ext cx="951854" cy="951854"/>
          </a:xfrm>
          <a:prstGeom prst="rect">
            <a:avLst/>
          </a:prstGeom>
        </p:spPr>
      </p:pic>
      <p:sp>
        <p:nvSpPr>
          <p:cNvPr id="13" name="右矢印 12">
            <a:extLst>
              <a:ext uri="{FF2B5EF4-FFF2-40B4-BE49-F238E27FC236}">
                <a16:creationId xmlns:a16="http://schemas.microsoft.com/office/drawing/2014/main" id="{818456D6-604E-F449-945B-7D80A4C89642}"/>
              </a:ext>
            </a:extLst>
          </p:cNvPr>
          <p:cNvSpPr/>
          <p:nvPr/>
        </p:nvSpPr>
        <p:spPr>
          <a:xfrm>
            <a:off x="2061275" y="3234624"/>
            <a:ext cx="719648" cy="356461"/>
          </a:xfrm>
          <a:prstGeom prst="rightArrow">
            <a:avLst/>
          </a:prstGeom>
          <a:solidFill>
            <a:srgbClr val="FF2F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1391CB14-FC60-494B-AD80-CD8518A0ED75}"/>
              </a:ext>
            </a:extLst>
          </p:cNvPr>
          <p:cNvSpPr/>
          <p:nvPr/>
        </p:nvSpPr>
        <p:spPr>
          <a:xfrm>
            <a:off x="5198888" y="3234623"/>
            <a:ext cx="719648" cy="356461"/>
          </a:xfrm>
          <a:prstGeom prst="rightArrow">
            <a:avLst/>
          </a:prstGeom>
          <a:solidFill>
            <a:srgbClr val="FF2F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59932DAC-11EB-3145-9756-0E978450BF2D}"/>
              </a:ext>
            </a:extLst>
          </p:cNvPr>
          <p:cNvSpPr/>
          <p:nvPr/>
        </p:nvSpPr>
        <p:spPr>
          <a:xfrm>
            <a:off x="8273499" y="3259715"/>
            <a:ext cx="719648" cy="356461"/>
          </a:xfrm>
          <a:prstGeom prst="rightArrow">
            <a:avLst/>
          </a:prstGeom>
          <a:solidFill>
            <a:srgbClr val="FF2F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9FB8EC5-4F45-8846-B9C9-A71A694C1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142" y="1666068"/>
            <a:ext cx="1989757" cy="3535965"/>
          </a:xfrm>
          <a:prstGeom prst="rect">
            <a:avLst/>
          </a:prstGeom>
        </p:spPr>
      </p:pic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9202750E-1775-A54C-9F61-03D99A378E03}"/>
              </a:ext>
            </a:extLst>
          </p:cNvPr>
          <p:cNvSpPr/>
          <p:nvPr/>
        </p:nvSpPr>
        <p:spPr>
          <a:xfrm>
            <a:off x="3063847" y="3177152"/>
            <a:ext cx="1065685" cy="34096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2F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84498CE-C22D-2C40-B9CD-4E65715D5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753" y="1666068"/>
            <a:ext cx="2018231" cy="3586566"/>
          </a:xfrm>
          <a:prstGeom prst="rect">
            <a:avLst/>
          </a:prstGeom>
        </p:spPr>
      </p:pic>
      <p:sp>
        <p:nvSpPr>
          <p:cNvPr id="16" name="円/楕円 15">
            <a:extLst>
              <a:ext uri="{FF2B5EF4-FFF2-40B4-BE49-F238E27FC236}">
                <a16:creationId xmlns:a16="http://schemas.microsoft.com/office/drawing/2014/main" id="{21049C56-D67E-534C-8CD5-73B29BF7FEEF}"/>
              </a:ext>
            </a:extLst>
          </p:cNvPr>
          <p:cNvSpPr/>
          <p:nvPr/>
        </p:nvSpPr>
        <p:spPr>
          <a:xfrm>
            <a:off x="7844725" y="2471980"/>
            <a:ext cx="281553" cy="281553"/>
          </a:xfrm>
          <a:prstGeom prst="ellipse">
            <a:avLst/>
          </a:prstGeom>
          <a:noFill/>
          <a:ln w="57150">
            <a:solidFill>
              <a:srgbClr val="FF2F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1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</Words>
  <Application>Microsoft Macintosh PowerPoint</Application>
  <PresentationFormat>ワイド画面</PresentationFormat>
  <Paragraphs>2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Hideki Shiro</dc:creator>
  <cp:lastModifiedBy>Hideki Shiro</cp:lastModifiedBy>
  <cp:revision>4</cp:revision>
  <dcterms:created xsi:type="dcterms:W3CDTF">2018-12-17T13:18:08Z</dcterms:created>
  <dcterms:modified xsi:type="dcterms:W3CDTF">2018-12-17T14:15:43Z</dcterms:modified>
</cp:coreProperties>
</file>