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8" r:id="rId10"/>
    <p:sldId id="269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BBBB"/>
    <a:srgbClr val="17A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8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AAE55-6C2A-475D-99E1-FC0BBF06FFD1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1740-7EE0-4F69-A8B2-0874CCEE3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7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21740-7EE0-4F69-A8B2-0874CCEE3E4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9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C786-3245-7D08-FF91-96F703150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3128E-BC22-3370-50DB-1B89A4E77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6FBA-B98D-C6E7-BEC9-065AE26B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CF293-8BA5-76BF-853F-BE0E0A10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7651-2785-B805-8C3F-747362C3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34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8A5C-1850-44B9-5DE6-26E7D1C7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343C7-603E-0430-18FF-EE3D0172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B3872-4599-3276-4E21-1C1D4D05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0987-ED3F-A77F-6B62-EA7F9112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3F1E-59D4-D288-059F-01BDED29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1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8174E-2783-D8AE-7D19-B4D1583A0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48BCB-E0B3-967B-F0F8-C454F09B7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F199-7737-C6B3-A64A-91752778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335D4-6DD8-8419-80F8-807E4B40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8475-6CDD-8316-9997-A00AA040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21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F882-BB5B-3CC4-3CCB-BCA87824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8E51-C33D-CDF9-3332-454830DB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502A-FE5F-6398-4457-68CCCD42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58CE-2182-79F2-D2BE-1DDE52A5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40ED-20C6-9D44-5DC8-3AD36152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41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2062-7FAF-DBBF-7103-FC813FBE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5B5D9-5843-4322-89A3-314E71C4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0BC81-B3E2-1489-59AF-AC470420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14CF-DDCF-6B21-9EE5-EE445684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F57A-F7CD-E8A5-2AEE-14C5E8DF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65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45FF-5C37-B948-D066-FF8A1B93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EE00-A78B-06B7-21AF-0FE4E2976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28CD-4473-C2D5-FD01-4378F6ED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31E65-ABFA-55C7-C2B8-B0D8E613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99F2D-0877-4617-975B-B40D28B8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5F155-0E8E-65A0-CA6B-B4495667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27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451A-AC37-CD7B-CD03-243B0339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11A82-FCB3-13FA-B13E-8F8F14884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F20B2-07AA-7B68-DBFD-85E2E710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0DFA98-8962-2C11-C466-CF7069C14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5FF3A-0D41-B9E4-3748-33D95CC93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C88BA-648C-0062-5400-06A8A149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FB23B-14D9-6479-25CD-73555E78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3F386-2BDE-DB2D-99CD-1B8F0089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98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62236-EF21-C274-BBAE-B5C41E20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AD557-DF36-4A83-6B84-595CB09F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05206-5799-7871-F171-D722A39B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BB225-EB65-DDE8-A276-E1EA92E1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84EA4-C780-D4AC-D906-7B20ADC3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222D0-504A-7F35-A4ED-4B80660F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5396-C4DA-1CA6-AB22-7A4CBF7B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26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96DB-1053-D185-799F-6391EF63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0076-8CC0-28C3-6C01-3CECA124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E31E-0F99-EEFE-B2D1-2CE57054D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122ED-168C-38BC-824B-C430F83D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E95E3-5C91-9521-8664-8907FADB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F01C1-23A0-7650-DDCE-E679D0E3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86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2A98-9CF7-1684-52C6-2CF61F3C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01F74-B45D-0435-9501-76264C51D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ADAEF-5222-EC0B-E8A2-18027F421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00BAE-4D0F-46FE-EF6A-5D144C9A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44439-321F-9E53-5643-48290945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297C9-FF17-EECE-BB2B-1A842C12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66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6EC0B-A006-F2C3-1768-AAB80E48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DB4E1-D1E2-6869-ACF4-75C7CD7F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F518-927B-FA5A-F066-E3E8E6EBF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DB1DD-36A1-4005-9070-97BE194C4A88}" type="datetimeFigureOut">
              <a:rPr lang="en-IN" smtClean="0"/>
              <a:t>04-08-2024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0AE76-8828-E2AC-2659-20969B380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CF3A5-DC08-6019-F791-67F39AE0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F7AFB-C298-488A-997C-220175D0157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51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jpeg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Editorial - Expansion of the IEEE Journal of Quantum Electronics ...">
            <a:extLst>
              <a:ext uri="{FF2B5EF4-FFF2-40B4-BE49-F238E27FC236}">
                <a16:creationId xmlns:a16="http://schemas.microsoft.com/office/drawing/2014/main" id="{2478A549-E726-95F9-3BBB-AD4194D3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8275">
            <a:off x="2978561" y="-1167394"/>
            <a:ext cx="11381947" cy="1505586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stA="46000" endPos="92000" dist="101600" dir="5400000" sy="-100000" algn="bl" rotWithShape="0"/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Hexagon 1">
            <a:extLst>
              <a:ext uri="{FF2B5EF4-FFF2-40B4-BE49-F238E27FC236}">
                <a16:creationId xmlns:a16="http://schemas.microsoft.com/office/drawing/2014/main" id="{012F7D39-74F7-DAB1-0438-11708E909527}"/>
              </a:ext>
            </a:extLst>
          </p:cNvPr>
          <p:cNvSpPr/>
          <p:nvPr/>
        </p:nvSpPr>
        <p:spPr>
          <a:xfrm>
            <a:off x="-393192" y="941832"/>
            <a:ext cx="1954800" cy="1591056"/>
          </a:xfrm>
          <a:prstGeom prst="hexagon">
            <a:avLst/>
          </a:prstGeom>
          <a:solidFill>
            <a:srgbClr val="1ABBBB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EAA3644F-4EC0-3EF2-221A-B5D369E32B03}"/>
              </a:ext>
            </a:extLst>
          </p:cNvPr>
          <p:cNvSpPr/>
          <p:nvPr/>
        </p:nvSpPr>
        <p:spPr>
          <a:xfrm>
            <a:off x="3245358" y="2716913"/>
            <a:ext cx="1954800" cy="1591056"/>
          </a:xfrm>
          <a:prstGeom prst="hexagon">
            <a:avLst/>
          </a:prstGeom>
          <a:solidFill>
            <a:srgbClr val="1ABBBB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D8FE6B60-8008-3943-B204-01CBB71E593E}"/>
              </a:ext>
            </a:extLst>
          </p:cNvPr>
          <p:cNvSpPr/>
          <p:nvPr/>
        </p:nvSpPr>
        <p:spPr>
          <a:xfrm>
            <a:off x="3264409" y="896113"/>
            <a:ext cx="1954800" cy="1591056"/>
          </a:xfrm>
          <a:prstGeom prst="hexagon">
            <a:avLst/>
          </a:prstGeom>
          <a:solidFill>
            <a:srgbClr val="1ABBBB">
              <a:alpha val="85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E6A29B33-1B6D-823A-FBE9-5468D9ACBC0B}"/>
              </a:ext>
            </a:extLst>
          </p:cNvPr>
          <p:cNvSpPr/>
          <p:nvPr/>
        </p:nvSpPr>
        <p:spPr>
          <a:xfrm>
            <a:off x="1435608" y="3600832"/>
            <a:ext cx="1954800" cy="1591056"/>
          </a:xfrm>
          <a:prstGeom prst="hexagon">
            <a:avLst/>
          </a:prstGeom>
          <a:solidFill>
            <a:srgbClr val="1ABBBB">
              <a:alpha val="90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D41FC5E-C61F-A063-5417-D9DFA49F2301}"/>
              </a:ext>
            </a:extLst>
          </p:cNvPr>
          <p:cNvSpPr/>
          <p:nvPr/>
        </p:nvSpPr>
        <p:spPr>
          <a:xfrm>
            <a:off x="-364617" y="2762632"/>
            <a:ext cx="1954800" cy="1591056"/>
          </a:xfrm>
          <a:prstGeom prst="hexagon">
            <a:avLst/>
          </a:prstGeom>
          <a:solidFill>
            <a:srgbClr val="1ABBBB">
              <a:alpha val="95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4799DD1-F77B-5BC4-26BC-5E3C9FD472C2}"/>
              </a:ext>
            </a:extLst>
          </p:cNvPr>
          <p:cNvSpPr/>
          <p:nvPr/>
        </p:nvSpPr>
        <p:spPr>
          <a:xfrm>
            <a:off x="1484376" y="1837182"/>
            <a:ext cx="1954800" cy="1591056"/>
          </a:xfrm>
          <a:prstGeom prst="hexagon">
            <a:avLst/>
          </a:prstGeom>
          <a:solidFill>
            <a:srgbClr val="1ABBBB">
              <a:alpha val="90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3A68ADD-E02B-6FDD-9604-907F8E494056}"/>
              </a:ext>
            </a:extLst>
          </p:cNvPr>
          <p:cNvSpPr/>
          <p:nvPr/>
        </p:nvSpPr>
        <p:spPr>
          <a:xfrm>
            <a:off x="-393192" y="4526282"/>
            <a:ext cx="1954800" cy="1591056"/>
          </a:xfrm>
          <a:prstGeom prst="hexagon">
            <a:avLst/>
          </a:prstGeom>
          <a:solidFill>
            <a:srgbClr val="1ABBBB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72B5A0BC-C711-E51D-8DDE-D7C9EEDA4F70}"/>
              </a:ext>
            </a:extLst>
          </p:cNvPr>
          <p:cNvSpPr/>
          <p:nvPr/>
        </p:nvSpPr>
        <p:spPr>
          <a:xfrm>
            <a:off x="1484376" y="48577"/>
            <a:ext cx="1954800" cy="1591056"/>
          </a:xfrm>
          <a:prstGeom prst="hexagon">
            <a:avLst/>
          </a:prstGeom>
          <a:solidFill>
            <a:srgbClr val="1ABBBB">
              <a:alpha val="90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ECB66C59-771C-7469-8302-07D442708F5D}"/>
              </a:ext>
            </a:extLst>
          </p:cNvPr>
          <p:cNvSpPr/>
          <p:nvPr/>
        </p:nvSpPr>
        <p:spPr>
          <a:xfrm>
            <a:off x="-2223897" y="1837944"/>
            <a:ext cx="1954800" cy="1591056"/>
          </a:xfrm>
          <a:prstGeom prst="hexagon">
            <a:avLst/>
          </a:prstGeom>
          <a:solidFill>
            <a:srgbClr val="1ABBBB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5297E16F-380D-B711-9CCD-2094EEAFF4E5}"/>
              </a:ext>
            </a:extLst>
          </p:cNvPr>
          <p:cNvSpPr/>
          <p:nvPr/>
        </p:nvSpPr>
        <p:spPr>
          <a:xfrm>
            <a:off x="3254883" y="4451226"/>
            <a:ext cx="1954800" cy="1591056"/>
          </a:xfrm>
          <a:prstGeom prst="hexagon">
            <a:avLst/>
          </a:prstGeom>
          <a:solidFill>
            <a:srgbClr val="1ABBBB">
              <a:alpha val="85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DE724B26-86BF-21F0-F26F-B0D245E2FCCC}"/>
              </a:ext>
            </a:extLst>
          </p:cNvPr>
          <p:cNvSpPr/>
          <p:nvPr/>
        </p:nvSpPr>
        <p:spPr>
          <a:xfrm>
            <a:off x="-2223897" y="75056"/>
            <a:ext cx="1954800" cy="1591056"/>
          </a:xfrm>
          <a:prstGeom prst="hexagon">
            <a:avLst/>
          </a:prstGeom>
          <a:solidFill>
            <a:srgbClr val="1ABBBB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C849060A-3975-23F7-3B00-5CCB656705A5}"/>
              </a:ext>
            </a:extLst>
          </p:cNvPr>
          <p:cNvSpPr/>
          <p:nvPr/>
        </p:nvSpPr>
        <p:spPr>
          <a:xfrm>
            <a:off x="-360807" y="-821818"/>
            <a:ext cx="1954800" cy="1591056"/>
          </a:xfrm>
          <a:prstGeom prst="hexagon">
            <a:avLst/>
          </a:prstGeom>
          <a:solidFill>
            <a:srgbClr val="1ABBBB">
              <a:alpha val="95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F1E0E058-E94D-012A-0DF1-8E359BA48332}"/>
              </a:ext>
            </a:extLst>
          </p:cNvPr>
          <p:cNvSpPr/>
          <p:nvPr/>
        </p:nvSpPr>
        <p:spPr>
          <a:xfrm>
            <a:off x="5045583" y="3613026"/>
            <a:ext cx="1954800" cy="1591056"/>
          </a:xfrm>
          <a:prstGeom prst="hexagon">
            <a:avLst/>
          </a:prstGeom>
          <a:solidFill>
            <a:srgbClr val="1ABBBB">
              <a:alpha val="80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5F5CC907-9565-3F97-12E0-F1CEA472A209}"/>
              </a:ext>
            </a:extLst>
          </p:cNvPr>
          <p:cNvSpPr/>
          <p:nvPr/>
        </p:nvSpPr>
        <p:spPr>
          <a:xfrm>
            <a:off x="5074158" y="1887665"/>
            <a:ext cx="1954800" cy="1591056"/>
          </a:xfrm>
          <a:prstGeom prst="hexagon">
            <a:avLst/>
          </a:prstGeom>
          <a:solidFill>
            <a:srgbClr val="1ABBBB">
              <a:alpha val="80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DCE4184A-08DB-5F7F-0042-34C5AD59D93F}"/>
              </a:ext>
            </a:extLst>
          </p:cNvPr>
          <p:cNvSpPr/>
          <p:nvPr/>
        </p:nvSpPr>
        <p:spPr>
          <a:xfrm>
            <a:off x="-2228469" y="5363720"/>
            <a:ext cx="1954800" cy="1591056"/>
          </a:xfrm>
          <a:prstGeom prst="hexagon">
            <a:avLst/>
          </a:prstGeom>
          <a:solidFill>
            <a:srgbClr val="1ABBBB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AA228FC4-4353-7A02-0B7A-C18541388EA9}"/>
              </a:ext>
            </a:extLst>
          </p:cNvPr>
          <p:cNvSpPr/>
          <p:nvPr/>
        </p:nvSpPr>
        <p:spPr>
          <a:xfrm>
            <a:off x="-2228469" y="3600832"/>
            <a:ext cx="1954800" cy="1591056"/>
          </a:xfrm>
          <a:prstGeom prst="hexagon">
            <a:avLst/>
          </a:prstGeom>
          <a:solidFill>
            <a:srgbClr val="1ABBBB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83E6353-F775-5BC5-8F39-16C214703CAF}"/>
              </a:ext>
            </a:extLst>
          </p:cNvPr>
          <p:cNvSpPr/>
          <p:nvPr/>
        </p:nvSpPr>
        <p:spPr>
          <a:xfrm>
            <a:off x="-383381" y="6298695"/>
            <a:ext cx="1954800" cy="1591056"/>
          </a:xfrm>
          <a:prstGeom prst="hexagon">
            <a:avLst/>
          </a:prstGeom>
          <a:solidFill>
            <a:srgbClr val="1ABBBB">
              <a:alpha val="95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D1450556-48E9-7556-8A44-9FEC0ED8E340}"/>
              </a:ext>
            </a:extLst>
          </p:cNvPr>
          <p:cNvSpPr/>
          <p:nvPr/>
        </p:nvSpPr>
        <p:spPr>
          <a:xfrm>
            <a:off x="1433132" y="5427157"/>
            <a:ext cx="1954800" cy="1591056"/>
          </a:xfrm>
          <a:prstGeom prst="hexagon">
            <a:avLst/>
          </a:prstGeom>
          <a:solidFill>
            <a:srgbClr val="1ABBBB">
              <a:alpha val="90000"/>
            </a:srgb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Simple Flip Flop Circuit : 8 Steps (with Pictures) - Instructables">
            <a:extLst>
              <a:ext uri="{FF2B5EF4-FFF2-40B4-BE49-F238E27FC236}">
                <a16:creationId xmlns:a16="http://schemas.microsoft.com/office/drawing/2014/main" id="{07CAD268-0E18-FE7F-006A-8941DE1C7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9001" y="953927"/>
            <a:ext cx="1932703" cy="1610586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inventor of the MRI Machine. - published by Rodica Bostanica on day ...">
            <a:extLst>
              <a:ext uri="{FF2B5EF4-FFF2-40B4-BE49-F238E27FC236}">
                <a16:creationId xmlns:a16="http://schemas.microsoft.com/office/drawing/2014/main" id="{3298EE17-465F-3CF6-A14D-F033F23AA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83" y="3584736"/>
            <a:ext cx="1954800" cy="1656115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7 Amazing Everyday Examples Of Nanotechnology In Action">
            <a:extLst>
              <a:ext uri="{FF2B5EF4-FFF2-40B4-BE49-F238E27FC236}">
                <a16:creationId xmlns:a16="http://schemas.microsoft.com/office/drawing/2014/main" id="{99A871FA-ECEC-E56D-F5CA-EF57F2189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27" y="1873382"/>
            <a:ext cx="1954800" cy="1601913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newable Sector Sees Growth and New Discoveries - IEEE Innovation at Work">
            <a:extLst>
              <a:ext uri="{FF2B5EF4-FFF2-40B4-BE49-F238E27FC236}">
                <a16:creationId xmlns:a16="http://schemas.microsoft.com/office/drawing/2014/main" id="{A94B96D1-5E11-D5EC-3085-46074A4E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553" y="907038"/>
            <a:ext cx="1954799" cy="1588152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de-Breaking Machines Were Not Destroyed After WWII As Previously ...">
            <a:extLst>
              <a:ext uri="{FF2B5EF4-FFF2-40B4-BE49-F238E27FC236}">
                <a16:creationId xmlns:a16="http://schemas.microsoft.com/office/drawing/2014/main" id="{F62554B2-95A4-3466-A77B-48809A5E7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8484" y="4495349"/>
            <a:ext cx="1934606" cy="1599773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14" descr="Editorial - Expansion of the IEEE Journal of Quantum Electronics ...">
            <a:extLst>
              <a:ext uri="{FF2B5EF4-FFF2-40B4-BE49-F238E27FC236}">
                <a16:creationId xmlns:a16="http://schemas.microsoft.com/office/drawing/2014/main" id="{2C44EA39-A73E-7C44-4D28-D5339E4878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839FA3-D6DB-511F-05D6-3B4B8B32B6D6}"/>
              </a:ext>
            </a:extLst>
          </p:cNvPr>
          <p:cNvSpPr txBox="1"/>
          <p:nvPr/>
        </p:nvSpPr>
        <p:spPr>
          <a:xfrm>
            <a:off x="7034889" y="3096942"/>
            <a:ext cx="8258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PITCH DECK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4CEBC9-9093-B0BC-A475-1B682BFF6A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567" y="4978400"/>
            <a:ext cx="2785448" cy="208908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302195-B8E8-FCE3-2BEE-44AEB6B3AC7A}"/>
              </a:ext>
            </a:extLst>
          </p:cNvPr>
          <p:cNvSpPr txBox="1"/>
          <p:nvPr/>
        </p:nvSpPr>
        <p:spPr>
          <a:xfrm>
            <a:off x="9438640" y="6395215"/>
            <a:ext cx="398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2">
                    <a:lumMod val="10000"/>
                  </a:schemeClr>
                </a:solidFill>
              </a:rPr>
              <a:t>VIT Bhopal Student chapter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571672D-0B17-F617-F11B-0958719460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821" y="-120717"/>
            <a:ext cx="2517836" cy="11734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DD7226-81CF-59CE-B28C-34EA04FDA1C0}"/>
              </a:ext>
            </a:extLst>
          </p:cNvPr>
          <p:cNvSpPr txBox="1"/>
          <p:nvPr/>
        </p:nvSpPr>
        <p:spPr>
          <a:xfrm>
            <a:off x="4229645" y="96204"/>
            <a:ext cx="53315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BEYOND LEVEL </a:t>
            </a:r>
          </a:p>
          <a:p>
            <a:pPr algn="ctr"/>
            <a:r>
              <a:rPr lang="en-IN" sz="44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4954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AA0AC8-D7C3-8F2A-50F2-1B90CAE65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686" y="326571"/>
            <a:ext cx="5519057" cy="9627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 PLANS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E639B0-65F0-CA96-99EA-E9916E6BB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74C6F7-1B60-3BCB-9388-27540E407A5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DFC72-1F47-0F1E-0414-709BF6A4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6594" y="2228469"/>
            <a:ext cx="9144000" cy="857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/>
          <a:p>
            <a:pPr algn="l"/>
            <a:r>
              <a:rPr lang="en-US" sz="8800" dirty="0">
                <a:solidFill>
                  <a:schemeClr val="bg1"/>
                </a:solidFill>
              </a:rPr>
              <a:t>THANK YOU</a:t>
            </a:r>
            <a:endParaRPr lang="en-IN" sz="88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32E6F1-8915-58D0-E728-134034853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9F14F7-772C-110C-AD9F-35AF821572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E8372C-F249-7FC6-AF81-4B84D287F760}"/>
              </a:ext>
            </a:extLst>
          </p:cNvPr>
          <p:cNvSpPr txBox="1"/>
          <p:nvPr/>
        </p:nvSpPr>
        <p:spPr>
          <a:xfrm>
            <a:off x="612648" y="766012"/>
            <a:ext cx="51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TEAM MEMBERS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87E4F-368C-FA55-7FFC-9FD4677396F6}"/>
              </a:ext>
            </a:extLst>
          </p:cNvPr>
          <p:cNvSpPr txBox="1"/>
          <p:nvPr/>
        </p:nvSpPr>
        <p:spPr>
          <a:xfrm>
            <a:off x="5427214" y="742864"/>
            <a:ext cx="51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REGISTRATION NO.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A7228B-83CE-28AD-8077-BBD62CD2B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787FA0-3592-431B-6278-9F7EC9570D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514390" y="22227"/>
            <a:ext cx="2648207" cy="126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2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3043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20980C-43ED-67D4-F45C-E9479CFB93DB}"/>
              </a:ext>
            </a:extLst>
          </p:cNvPr>
          <p:cNvSpPr txBox="1"/>
          <p:nvPr/>
        </p:nvSpPr>
        <p:spPr>
          <a:xfrm>
            <a:off x="861822" y="755827"/>
            <a:ext cx="3664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>
                    <a:lumMod val="75000"/>
                  </a:schemeClr>
                </a:solidFill>
                <a:ea typeface="+mj-lt"/>
                <a:cs typeface="+mj-lt"/>
              </a:rPr>
              <a:t>Kindly ensure to keep the presentation within 7-10 slides. Don't exceed this limit</a:t>
            </a:r>
            <a:endParaRPr lang="en-IN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56AB4-72BE-5CDE-5E9E-FA47AEE2E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61B128-94DD-BDA6-99EA-89CF6A4214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5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DFC72-1F47-0F1E-0414-709BF6A4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61925"/>
            <a:ext cx="9144000" cy="857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TITLE HERE</a:t>
            </a:r>
            <a:endParaRPr lang="en-IN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41EC-E0B4-4466-5EE1-0AF471603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81E2C2-A0DA-C508-DB28-C184B84F4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DFC72-1F47-0F1E-0414-709BF6A4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61925"/>
            <a:ext cx="9144000" cy="857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TEAM NAME</a:t>
            </a:r>
            <a:endParaRPr lang="en-IN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F99D8-ABD0-23A8-804F-C23C62E44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8A7E70-021E-6D25-16CF-F3190469FD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7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9144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DFC72-1F47-0F1E-0414-709BF6A4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61925"/>
            <a:ext cx="9144000" cy="857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Problem statement</a:t>
            </a:r>
            <a:endParaRPr lang="en-IN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87F89-79C7-A529-9298-89D1601BDA44}"/>
              </a:ext>
            </a:extLst>
          </p:cNvPr>
          <p:cNvSpPr txBox="1"/>
          <p:nvPr/>
        </p:nvSpPr>
        <p:spPr>
          <a:xfrm>
            <a:off x="466725" y="1133475"/>
            <a:ext cx="718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Define the exact Problem that you intend to solve.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[Not more than 250 words]</a:t>
            </a:r>
          </a:p>
          <a:p>
            <a:pPr marL="133350" indent="0">
              <a:buNone/>
            </a:pPr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5958E-2EE3-D18E-DAA4-4B9B00E01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FB64C-B8AF-440C-9130-E221F1CFE6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DFC72-1F47-0F1E-0414-709BF6A4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61925"/>
            <a:ext cx="9144000" cy="857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0000"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SOLUTION</a:t>
            </a:r>
            <a:endParaRPr lang="en-IN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C9BE3-3EF8-767B-13ED-A984B9FC74D1}"/>
              </a:ext>
            </a:extLst>
          </p:cNvPr>
          <p:cNvSpPr txBox="1"/>
          <p:nvPr/>
        </p:nvSpPr>
        <p:spPr>
          <a:xfrm>
            <a:off x="171450" y="1245584"/>
            <a:ext cx="6613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•"/>
            </a:pP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Explain,in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 brief how you intend to solve the problem</a:t>
            </a:r>
          </a:p>
          <a:p>
            <a:pPr marL="342900" indent="-342900"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86A85-3269-6CD6-0C5A-AAE0C34CB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4C618-166B-3C80-9759-16D53CF697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1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DFC72-1F47-0F1E-0414-709BF6A4C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61925"/>
            <a:ext cx="11715750" cy="85725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normAutofit fontScale="90000"/>
          </a:bodyPr>
          <a:lstStyle/>
          <a:p>
            <a:pPr algn="l"/>
            <a:r>
              <a:rPr lang="en-US" sz="6000" dirty="0">
                <a:solidFill>
                  <a:schemeClr val="bg1"/>
                </a:solidFill>
              </a:rPr>
              <a:t>POTENTIAL IMPACT OF SOLUTION</a:t>
            </a:r>
            <a:endParaRPr lang="en-IN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E1D91-D8F1-C274-AEEC-A7337DC2B7F3}"/>
              </a:ext>
            </a:extLst>
          </p:cNvPr>
          <p:cNvSpPr txBox="1"/>
          <p:nvPr/>
        </p:nvSpPr>
        <p:spPr>
          <a:xfrm>
            <a:off x="304800" y="1305577"/>
            <a:ext cx="61950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Why your solution is relevant for that specific problem?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will your solution solve the problem?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your solution do?</a:t>
            </a:r>
          </a:p>
          <a:p>
            <a:pPr marL="342900" indent="-342900">
              <a:buChar char="•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How easily can your solution be implemented and how effective it will be?</a:t>
            </a:r>
          </a:p>
          <a:p>
            <a:pPr marL="342900" indent="-342900">
              <a:buChar char="•"/>
            </a:pPr>
            <a:endParaRPr lang="en-US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BE26A-1C5E-7B96-E3E9-A3F6B0B19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8456DF-7502-76DF-CC82-78002F2683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5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3F4445-F720-5680-6878-65EE931FE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" y="195942"/>
            <a:ext cx="5540829" cy="106067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TARGET AUDIENCE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332A8C-E1CF-89A4-AF97-C6DB5AD35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690F5D-3E2D-CA70-AA7C-E0587234FD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3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AA0AC8-D7C3-8F2A-50F2-1B90CAE65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2" y="217714"/>
            <a:ext cx="6215743" cy="9953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MARKET ANALYSIS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A231BA-FC8F-216D-897C-547AED646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0160B-9088-31E2-3A66-826BB702EA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6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gital Transformation – Ortusolis Technology Services – Digital ...">
            <a:extLst>
              <a:ext uri="{FF2B5EF4-FFF2-40B4-BE49-F238E27FC236}">
                <a16:creationId xmlns:a16="http://schemas.microsoft.com/office/drawing/2014/main" id="{B419526A-E211-A52A-52CD-74CAA9D40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0" y="0"/>
            <a:ext cx="9910400" cy="6854957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AA0AC8-D7C3-8F2A-50F2-1B90CAE65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4171" y="217715"/>
            <a:ext cx="12192000" cy="7885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THE TECHNICAL APPROACH AND TOOLS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A8C9B6-369F-EAC7-C069-05664E8FB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678" y="4273451"/>
            <a:ext cx="3215369" cy="32153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5CE315-F152-CDB2-0F4B-A90C3DF8EA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0" t="19504" r="17214" b="22109"/>
          <a:stretch/>
        </p:blipFill>
        <p:spPr>
          <a:xfrm>
            <a:off x="9345702" y="22227"/>
            <a:ext cx="2816895" cy="134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2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17A2A2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118</Words>
  <Application>Microsoft Office PowerPoint</Application>
  <PresentationFormat>Widescreen</PresentationFormat>
  <Paragraphs>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Office Theme</vt:lpstr>
      <vt:lpstr>PowerPoint Presentation</vt:lpstr>
      <vt:lpstr>TITLE HERE</vt:lpstr>
      <vt:lpstr>TEAM NAME</vt:lpstr>
      <vt:lpstr>Problem statement</vt:lpstr>
      <vt:lpstr>SOLUTION</vt:lpstr>
      <vt:lpstr>POTENTIAL IMPACT OF SOLUTION</vt:lpstr>
      <vt:lpstr>TARGET AUDIENCE</vt:lpstr>
      <vt:lpstr>MARKET ANALYSIS</vt:lpstr>
      <vt:lpstr>THE TECHNICAL APPROACH AND TOOLS</vt:lpstr>
      <vt:lpstr>FUTURE PLANS</vt:lpstr>
      <vt:lpstr>THANK YOU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 Bansal</dc:creator>
  <cp:lastModifiedBy>dhawanshriya05@gmail.com</cp:lastModifiedBy>
  <cp:revision>35</cp:revision>
  <dcterms:created xsi:type="dcterms:W3CDTF">2024-08-02T10:14:21Z</dcterms:created>
  <dcterms:modified xsi:type="dcterms:W3CDTF">2024-08-04T07:29:03Z</dcterms:modified>
</cp:coreProperties>
</file>