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6" r:id="rId3"/>
    <p:sldId id="258" r:id="rId4"/>
    <p:sldId id="257" r:id="rId5"/>
    <p:sldId id="259" r:id="rId6"/>
    <p:sldId id="260" r:id="rId7"/>
    <p:sldId id="262" r:id="rId8"/>
    <p:sldId id="281" r:id="rId9"/>
    <p:sldId id="264" r:id="rId10"/>
    <p:sldId id="265" r:id="rId11"/>
    <p:sldId id="266" r:id="rId12"/>
    <p:sldId id="267" r:id="rId13"/>
    <p:sldId id="270" r:id="rId14"/>
    <p:sldId id="271" r:id="rId15"/>
    <p:sldId id="272" r:id="rId16"/>
    <p:sldId id="273" r:id="rId17"/>
    <p:sldId id="274" r:id="rId18"/>
    <p:sldId id="275" r:id="rId19"/>
    <p:sldId id="276" r:id="rId20"/>
    <p:sldId id="28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EF5"/>
          </a:solidFill>
        </a:fill>
      </a:tcStyle>
    </a:wholeTbl>
    <a:band1H>
      <a:tcStyle>
        <a:tcBdr/>
        <a:fill>
          <a:solidFill>
            <a:srgbClr val="CCDBEB"/>
          </a:solidFill>
        </a:fill>
      </a:tcStyle>
    </a:band1H>
    <a:band2H>
      <a:tcStyle>
        <a:tcBdr/>
      </a:tcStyle>
    </a:band2H>
    <a:band1V>
      <a:tcStyle>
        <a:tcBdr/>
        <a:fill>
          <a:solidFill>
            <a:srgbClr val="CCDBEB"/>
          </a:solidFill>
        </a:fill>
      </a:tcStyle>
    </a:band1V>
    <a:band2V>
      <a:tcStyle>
        <a:tcBdr/>
      </a:tcStyle>
    </a:band2V>
    <a:lastCol>
      <a:tcTxStyle b="on">
        <a:font>
          <a:latin typeface="+mn-lt"/>
          <a:ea typeface="+mn-ea"/>
          <a:cs typeface="+mn-cs"/>
        </a:font>
        <a:srgbClr val="FFFFFF"/>
      </a:tcTxStyle>
      <a:tcStyle>
        <a:tcBdr/>
        <a:fill>
          <a:solidFill>
            <a:srgbClr val="058DC7"/>
          </a:solidFill>
        </a:fill>
      </a:tcStyle>
    </a:lastCol>
    <a:firstCol>
      <a:tcTxStyle b="on">
        <a:font>
          <a:latin typeface="+mn-lt"/>
          <a:ea typeface="+mn-ea"/>
          <a:cs typeface="+mn-cs"/>
        </a:font>
        <a:srgbClr val="FFFFFF"/>
      </a:tcTxStyle>
      <a:tcStyle>
        <a:tcBdr/>
        <a:fill>
          <a:solidFill>
            <a:srgbClr val="058DC7"/>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58DC7"/>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58DC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A1842123-2B62-E66F-4770-D3C7B1A56585}"/>
              </a:ext>
            </a:extLst>
          </p:cNvPr>
          <p:cNvSpPr>
            <a:spLocks noGrp="1" noRot="1" noChangeAspect="1"/>
          </p:cNvSpPr>
          <p:nvPr>
            <p:ph type="sldImg" idx="2"/>
          </p:nvPr>
        </p:nvSpPr>
        <p:spPr>
          <a:xfrm>
            <a:off x="381304" y="685800"/>
            <a:ext cx="6096003" cy="3429000"/>
          </a:xfrm>
          <a:prstGeom prst="rect">
            <a:avLst/>
          </a:prstGeom>
          <a:noFill/>
          <a:ln w="9528" cap="flat">
            <a:solidFill>
              <a:srgbClr val="000000"/>
            </a:solidFill>
            <a:prstDash val="solid"/>
            <a:round/>
          </a:ln>
        </p:spPr>
      </p:sp>
      <p:sp>
        <p:nvSpPr>
          <p:cNvPr id="3" name="Google Shape;4;n">
            <a:extLst>
              <a:ext uri="{FF2B5EF4-FFF2-40B4-BE49-F238E27FC236}">
                <a16:creationId xmlns:a16="http://schemas.microsoft.com/office/drawing/2014/main" id="{CEB2D0F9-03CA-CCEC-00F5-189C3F260451}"/>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noAutofit/>
          </a:bodyPr>
          <a:lstStyle/>
          <a:p>
            <a:pPr lvl="0"/>
            <a:endParaRPr lang="en-IN"/>
          </a:p>
        </p:txBody>
      </p:sp>
    </p:spTree>
    <p:extLst>
      <p:ext uri="{BB962C8B-B14F-4D97-AF65-F5344CB8AC3E}">
        <p14:creationId xmlns:p14="http://schemas.microsoft.com/office/powerpoint/2010/main" val="532887571"/>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IN"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2;p1:notes">
            <a:extLst>
              <a:ext uri="{FF2B5EF4-FFF2-40B4-BE49-F238E27FC236}">
                <a16:creationId xmlns:a16="http://schemas.microsoft.com/office/drawing/2014/main" id="{FDBE7BF9-243F-4FD1-6D5E-B2DA028B799B}"/>
              </a:ext>
            </a:extLst>
          </p:cNvPr>
          <p:cNvSpPr>
            <a:spLocks noGrp="1" noRot="1" noChangeAspect="1"/>
          </p:cNvSpPr>
          <p:nvPr>
            <p:ph type="sldImg"/>
          </p:nvPr>
        </p:nvSpPr>
        <p:spPr>
          <a:xfrm>
            <a:off x="381000" y="685800"/>
            <a:ext cx="6096000" cy="3429000"/>
          </a:xfrm>
        </p:spPr>
      </p:sp>
      <p:sp>
        <p:nvSpPr>
          <p:cNvPr id="3" name="Google Shape;53;p1:notes">
            <a:extLst>
              <a:ext uri="{FF2B5EF4-FFF2-40B4-BE49-F238E27FC236}">
                <a16:creationId xmlns:a16="http://schemas.microsoft.com/office/drawing/2014/main" id="{E814941D-33AE-4D7B-AF3D-8C9841F50B89}"/>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7;gbd08f57e3d_0_0:notes">
            <a:extLst>
              <a:ext uri="{FF2B5EF4-FFF2-40B4-BE49-F238E27FC236}">
                <a16:creationId xmlns:a16="http://schemas.microsoft.com/office/drawing/2014/main" id="{3EAE91B4-A1D7-549F-C4F5-2922F0ECF6E5}"/>
              </a:ext>
            </a:extLst>
          </p:cNvPr>
          <p:cNvSpPr>
            <a:spLocks noGrp="1" noRot="1" noChangeAspect="1"/>
          </p:cNvSpPr>
          <p:nvPr>
            <p:ph type="sldImg"/>
          </p:nvPr>
        </p:nvSpPr>
        <p:spPr>
          <a:xfrm>
            <a:off x="381003" y="685800"/>
            <a:ext cx="6096003" cy="3429000"/>
          </a:xfrm>
        </p:spPr>
      </p:sp>
      <p:sp>
        <p:nvSpPr>
          <p:cNvPr id="3" name="Google Shape;58;gbd08f57e3d_0_0:notes">
            <a:extLst>
              <a:ext uri="{FF2B5EF4-FFF2-40B4-BE49-F238E27FC236}">
                <a16:creationId xmlns:a16="http://schemas.microsoft.com/office/drawing/2014/main" id="{A1C6786D-F6C5-DD44-6AA8-DD6C67E24CE5}"/>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Google Shape;12;p2">
            <a:extLst>
              <a:ext uri="{FF2B5EF4-FFF2-40B4-BE49-F238E27FC236}">
                <a16:creationId xmlns:a16="http://schemas.microsoft.com/office/drawing/2014/main" id="{0EC32BD8-09B4-29A4-FEE2-98165B9DA78F}"/>
              </a:ext>
            </a:extLst>
          </p:cNvPr>
          <p:cNvSpPr txBox="1">
            <a:spLocks noGrp="1"/>
          </p:cNvSpPr>
          <p:nvPr>
            <p:ph type="subTitle" idx="1"/>
          </p:nvPr>
        </p:nvSpPr>
        <p:spPr>
          <a:xfrm>
            <a:off x="311700" y="2834127"/>
            <a:ext cx="8520598" cy="792601"/>
          </a:xfrm>
        </p:spPr>
        <p:txBody>
          <a:bodyPr anchorCtr="1"/>
          <a:lstStyle>
            <a:lvl1pPr algn="ctr">
              <a:lnSpc>
                <a:spcPct val="100000"/>
              </a:lnSpc>
              <a:buNone/>
              <a:defRPr lang="en-IN" sz="2800"/>
            </a:lvl1pPr>
          </a:lstStyle>
          <a:p>
            <a:pPr lvl="0"/>
            <a:endParaRPr lang="en-IN"/>
          </a:p>
        </p:txBody>
      </p:sp>
      <p:sp>
        <p:nvSpPr>
          <p:cNvPr id="3" name="Google Shape;13;p2">
            <a:extLst>
              <a:ext uri="{FF2B5EF4-FFF2-40B4-BE49-F238E27FC236}">
                <a16:creationId xmlns:a16="http://schemas.microsoft.com/office/drawing/2014/main" id="{2C2C7A3A-DB16-3E3C-6674-FBF5EC0B41EB}"/>
              </a:ext>
            </a:extLst>
          </p:cNvPr>
          <p:cNvSpPr txBox="1">
            <a:spLocks noGrp="1"/>
          </p:cNvSpPr>
          <p:nvPr>
            <p:ph type="sldNum" sz="quarter" idx="8"/>
          </p:nvPr>
        </p:nvSpPr>
        <p:spPr/>
        <p:txBody>
          <a:bodyPr/>
          <a:lstStyle>
            <a:lvl1pPr>
              <a:defRPr/>
            </a:lvl1pPr>
          </a:lstStyle>
          <a:p>
            <a:pPr lvl="0"/>
            <a:fld id="{E5CEF063-096A-419E-A501-DDC81DC1986C}" type="slidenum">
              <a:t>‹#›</a:t>
            </a:fld>
            <a:endParaRPr lang="en-GB"/>
          </a:p>
        </p:txBody>
      </p:sp>
    </p:spTree>
    <p:extLst>
      <p:ext uri="{BB962C8B-B14F-4D97-AF65-F5344CB8AC3E}">
        <p14:creationId xmlns:p14="http://schemas.microsoft.com/office/powerpoint/2010/main" val="9639869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G_NUMBER">
    <p:spTree>
      <p:nvGrpSpPr>
        <p:cNvPr id="1" name=""/>
        <p:cNvGrpSpPr/>
        <p:nvPr/>
      </p:nvGrpSpPr>
      <p:grpSpPr>
        <a:xfrm>
          <a:off x="0" y="0"/>
          <a:ext cx="0" cy="0"/>
          <a:chOff x="0" y="0"/>
          <a:chExt cx="0" cy="0"/>
        </a:xfrm>
      </p:grpSpPr>
      <p:sp>
        <p:nvSpPr>
          <p:cNvPr id="2" name="Google Shape;47;p11">
            <a:extLst>
              <a:ext uri="{FF2B5EF4-FFF2-40B4-BE49-F238E27FC236}">
                <a16:creationId xmlns:a16="http://schemas.microsoft.com/office/drawing/2014/main" id="{93001198-1B52-D33D-321B-AE97AE757622}"/>
              </a:ext>
            </a:extLst>
          </p:cNvPr>
          <p:cNvSpPr txBox="1">
            <a:spLocks noGrp="1"/>
          </p:cNvSpPr>
          <p:nvPr>
            <p:ph type="body" idx="4294967295"/>
          </p:nvPr>
        </p:nvSpPr>
        <p:spPr>
          <a:xfrm>
            <a:off x="311700" y="3152229"/>
            <a:ext cx="8520598" cy="1300496"/>
          </a:xfrm>
        </p:spPr>
        <p:txBody>
          <a:bodyPr anchorCtr="1"/>
          <a:lstStyle>
            <a:lvl1pPr algn="ctr">
              <a:defRPr lang="en-IN"/>
            </a:lvl1pPr>
          </a:lstStyle>
          <a:p>
            <a:pPr lvl="0"/>
            <a:endParaRPr lang="en-IN"/>
          </a:p>
        </p:txBody>
      </p:sp>
      <p:sp>
        <p:nvSpPr>
          <p:cNvPr id="3" name="Google Shape;48;p11">
            <a:extLst>
              <a:ext uri="{FF2B5EF4-FFF2-40B4-BE49-F238E27FC236}">
                <a16:creationId xmlns:a16="http://schemas.microsoft.com/office/drawing/2014/main" id="{BA701560-D344-E873-B529-693E90A3F649}"/>
              </a:ext>
            </a:extLst>
          </p:cNvPr>
          <p:cNvSpPr txBox="1">
            <a:spLocks noGrp="1"/>
          </p:cNvSpPr>
          <p:nvPr>
            <p:ph type="sldNum" sz="quarter" idx="8"/>
          </p:nvPr>
        </p:nvSpPr>
        <p:spPr/>
        <p:txBody>
          <a:bodyPr/>
          <a:lstStyle>
            <a:lvl1pPr>
              <a:defRPr/>
            </a:lvl1pPr>
          </a:lstStyle>
          <a:p>
            <a:pPr lvl="0"/>
            <a:fld id="{260621C7-1B85-4B78-B118-C7E2116C0106}" type="slidenum">
              <a:t>‹#›</a:t>
            </a:fld>
            <a:endParaRPr lang="en-GB"/>
          </a:p>
        </p:txBody>
      </p:sp>
    </p:spTree>
    <p:extLst>
      <p:ext uri="{BB962C8B-B14F-4D97-AF65-F5344CB8AC3E}">
        <p14:creationId xmlns:p14="http://schemas.microsoft.com/office/powerpoint/2010/main" val="423964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370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 name="Freeform: Shape 19">
            <a:extLst>
              <a:ext uri="{FF2B5EF4-FFF2-40B4-BE49-F238E27FC236}">
                <a16:creationId xmlns:a16="http://schemas.microsoft.com/office/drawing/2014/main" id="{1B7C2303-98AF-4EDE-3945-20900C8D4E2A}"/>
              </a:ext>
            </a:extLst>
          </p:cNvPr>
          <p:cNvSpPr/>
          <p:nvPr/>
        </p:nvSpPr>
        <p:spPr>
          <a:xfrm>
            <a:off x="0" y="2570506"/>
            <a:ext cx="2572646" cy="2573002"/>
          </a:xfrm>
          <a:custGeom>
            <a:avLst/>
            <a:gdLst>
              <a:gd name="f0" fmla="val 10800000"/>
              <a:gd name="f1" fmla="val 5400000"/>
              <a:gd name="f2" fmla="val 180"/>
              <a:gd name="f3" fmla="val w"/>
              <a:gd name="f4" fmla="val h"/>
              <a:gd name="f5" fmla="val 0"/>
              <a:gd name="f6" fmla="val 3430200"/>
              <a:gd name="f7" fmla="val 3430665"/>
              <a:gd name="f8" fmla="val 3417531"/>
              <a:gd name="f9" fmla="+- 0 0 -90"/>
              <a:gd name="f10" fmla="*/ f3 1 3430200"/>
              <a:gd name="f11" fmla="*/ f4 1 3430665"/>
              <a:gd name="f12" fmla="+- f7 0 f5"/>
              <a:gd name="f13" fmla="+- f6 0 f5"/>
              <a:gd name="f14" fmla="*/ f9 f0 1"/>
              <a:gd name="f15" fmla="*/ f13 1 3430200"/>
              <a:gd name="f16" fmla="*/ f12 1 3430665"/>
              <a:gd name="f17" fmla="*/ 3430200 f13 1"/>
              <a:gd name="f18" fmla="*/ 0 f12 1"/>
              <a:gd name="f19" fmla="*/ 3430665 f12 1"/>
              <a:gd name="f20" fmla="*/ 0 f13 1"/>
              <a:gd name="f21" fmla="*/ 3417531 f12 1"/>
              <a:gd name="f22" fmla="*/ f14 1 f2"/>
              <a:gd name="f23" fmla="*/ f17 1 3430200"/>
              <a:gd name="f24" fmla="*/ f18 1 3430665"/>
              <a:gd name="f25" fmla="*/ f19 1 3430665"/>
              <a:gd name="f26" fmla="*/ f20 1 3430200"/>
              <a:gd name="f27" fmla="*/ f21 1 3430665"/>
              <a:gd name="f28" fmla="*/ f5 1 f15"/>
              <a:gd name="f29" fmla="*/ f6 1 f15"/>
              <a:gd name="f30" fmla="*/ f5 1 f16"/>
              <a:gd name="f31" fmla="*/ f7 1 f16"/>
              <a:gd name="f32" fmla="+- f22 0 f1"/>
              <a:gd name="f33" fmla="*/ f23 1 f15"/>
              <a:gd name="f34" fmla="*/ f24 1 f16"/>
              <a:gd name="f35" fmla="*/ f25 1 f16"/>
              <a:gd name="f36" fmla="*/ f26 1 f15"/>
              <a:gd name="f37" fmla="*/ f27 1 f16"/>
              <a:gd name="f38" fmla="*/ f28 f10 1"/>
              <a:gd name="f39" fmla="*/ f29 f10 1"/>
              <a:gd name="f40" fmla="*/ f31 f11 1"/>
              <a:gd name="f41" fmla="*/ f30 f11 1"/>
              <a:gd name="f42" fmla="*/ f33 f10 1"/>
              <a:gd name="f43" fmla="*/ f34 f11 1"/>
              <a:gd name="f44" fmla="*/ f35 f11 1"/>
              <a:gd name="f45" fmla="*/ f36 f10 1"/>
              <a:gd name="f46" fmla="*/ f37 f11 1"/>
            </a:gdLst>
            <a:ahLst/>
            <a:cxnLst>
              <a:cxn ang="3cd4">
                <a:pos x="hc" y="t"/>
              </a:cxn>
              <a:cxn ang="0">
                <a:pos x="r" y="vc"/>
              </a:cxn>
              <a:cxn ang="cd4">
                <a:pos x="hc" y="b"/>
              </a:cxn>
              <a:cxn ang="cd2">
                <a:pos x="l" y="vc"/>
              </a:cxn>
              <a:cxn ang="f32">
                <a:pos x="f42" y="f43"/>
              </a:cxn>
              <a:cxn ang="f32">
                <a:pos x="f42" y="f44"/>
              </a:cxn>
              <a:cxn ang="f32">
                <a:pos x="f45" y="f44"/>
              </a:cxn>
              <a:cxn ang="f32">
                <a:pos x="f45" y="f46"/>
              </a:cxn>
            </a:cxnLst>
            <a:rect l="f38" t="f41" r="f39" b="f40"/>
            <a:pathLst>
              <a:path w="3430200" h="3430665">
                <a:moveTo>
                  <a:pt x="f6" y="f5"/>
                </a:moveTo>
                <a:lnTo>
                  <a:pt x="f6" y="f7"/>
                </a:lnTo>
                <a:lnTo>
                  <a:pt x="f5" y="f7"/>
                </a:lnTo>
                <a:lnTo>
                  <a:pt x="f5" y="f8"/>
                </a:lnTo>
                <a:close/>
              </a:path>
            </a:pathLst>
          </a:custGeom>
          <a:solidFill>
            <a:srgbClr val="FFAB40"/>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CC0000"/>
              </a:solidFill>
              <a:uFillTx/>
              <a:latin typeface="Arial"/>
              <a:ea typeface="Arial"/>
              <a:cs typeface="Arial"/>
            </a:endParaRPr>
          </a:p>
        </p:txBody>
      </p:sp>
      <p:sp>
        <p:nvSpPr>
          <p:cNvPr id="3" name="Freeform: Shape 13">
            <a:extLst>
              <a:ext uri="{FF2B5EF4-FFF2-40B4-BE49-F238E27FC236}">
                <a16:creationId xmlns:a16="http://schemas.microsoft.com/office/drawing/2014/main" id="{B8288FB6-821D-D602-C18F-293B5F9EFE83}"/>
              </a:ext>
            </a:extLst>
          </p:cNvPr>
          <p:cNvSpPr/>
          <p:nvPr/>
        </p:nvSpPr>
        <p:spPr>
          <a:xfrm>
            <a:off x="0" y="0"/>
            <a:ext cx="2567836" cy="2578004"/>
          </a:xfrm>
          <a:custGeom>
            <a:avLst/>
            <a:gdLst>
              <a:gd name="f0" fmla="val 10800000"/>
              <a:gd name="f1" fmla="val 5400000"/>
              <a:gd name="f2" fmla="val 180"/>
              <a:gd name="f3" fmla="val w"/>
              <a:gd name="f4" fmla="val h"/>
              <a:gd name="f5" fmla="val 0"/>
              <a:gd name="f6" fmla="val 3423785"/>
              <a:gd name="f7" fmla="val 3437345"/>
              <a:gd name="f8" fmla="+- 0 0 -90"/>
              <a:gd name="f9" fmla="*/ f3 1 3423785"/>
              <a:gd name="f10" fmla="*/ f4 1 3437345"/>
              <a:gd name="f11" fmla="+- f7 0 f5"/>
              <a:gd name="f12" fmla="+- f6 0 f5"/>
              <a:gd name="f13" fmla="*/ f8 f0 1"/>
              <a:gd name="f14" fmla="*/ f12 1 3423785"/>
              <a:gd name="f15" fmla="*/ f11 1 3437345"/>
              <a:gd name="f16" fmla="*/ 0 f12 1"/>
              <a:gd name="f17" fmla="*/ 0 f11 1"/>
              <a:gd name="f18" fmla="*/ 3423785 f12 1"/>
              <a:gd name="f19" fmla="*/ 3437345 f11 1"/>
              <a:gd name="f20" fmla="*/ f13 1 f2"/>
              <a:gd name="f21" fmla="*/ f16 1 3423785"/>
              <a:gd name="f22" fmla="*/ f17 1 3437345"/>
              <a:gd name="f23" fmla="*/ f18 1 3423785"/>
              <a:gd name="f24" fmla="*/ f19 1 343734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Lst>
            <a:rect l="f34" t="f37" r="f35" b="f36"/>
            <a:pathLst>
              <a:path w="3423785" h="3437345">
                <a:moveTo>
                  <a:pt x="f5" y="f5"/>
                </a:moveTo>
                <a:lnTo>
                  <a:pt x="f6" y="f5"/>
                </a:lnTo>
                <a:lnTo>
                  <a:pt x="f6" y="f7"/>
                </a:lnTo>
                <a:lnTo>
                  <a:pt x="f5" y="f7"/>
                </a:lnTo>
                <a:close/>
              </a:path>
            </a:pathLst>
          </a:custGeom>
          <a:solidFill>
            <a:srgbClr val="0097A7"/>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CC0000"/>
              </a:solidFill>
              <a:uFillTx/>
              <a:latin typeface="Arial"/>
              <a:ea typeface="Arial"/>
              <a:cs typeface="Arial"/>
            </a:endParaRPr>
          </a:p>
        </p:txBody>
      </p:sp>
      <p:sp>
        <p:nvSpPr>
          <p:cNvPr id="4" name="Title 1">
            <a:extLst>
              <a:ext uri="{FF2B5EF4-FFF2-40B4-BE49-F238E27FC236}">
                <a16:creationId xmlns:a16="http://schemas.microsoft.com/office/drawing/2014/main" id="{8ACADDF1-1283-CD3A-0DF9-9AE290CEE250}"/>
              </a:ext>
            </a:extLst>
          </p:cNvPr>
          <p:cNvSpPr txBox="1">
            <a:spLocks noGrp="1"/>
          </p:cNvSpPr>
          <p:nvPr>
            <p:ph type="title"/>
          </p:nvPr>
        </p:nvSpPr>
        <p:spPr>
          <a:xfrm>
            <a:off x="3168396" y="1707642"/>
            <a:ext cx="5074920" cy="576072"/>
          </a:xfrm>
        </p:spPr>
        <p:txBody>
          <a:bodyPr/>
          <a:lstStyle>
            <a:lvl1pPr>
              <a:defRPr lang="en-US" b="1"/>
            </a:lvl1pPr>
          </a:lstStyle>
          <a:p>
            <a:pPr lvl="0"/>
            <a:r>
              <a:rPr lang="en-US"/>
              <a:t>Click to edit Master title style</a:t>
            </a:r>
          </a:p>
        </p:txBody>
      </p:sp>
      <p:sp>
        <p:nvSpPr>
          <p:cNvPr id="5" name="Content Placeholder 2">
            <a:extLst>
              <a:ext uri="{FF2B5EF4-FFF2-40B4-BE49-F238E27FC236}">
                <a16:creationId xmlns:a16="http://schemas.microsoft.com/office/drawing/2014/main" id="{6656879B-F137-A922-5792-E7535CABD04C}"/>
              </a:ext>
            </a:extLst>
          </p:cNvPr>
          <p:cNvSpPr txBox="1">
            <a:spLocks noGrp="1"/>
          </p:cNvSpPr>
          <p:nvPr>
            <p:ph idx="1"/>
          </p:nvPr>
        </p:nvSpPr>
        <p:spPr>
          <a:xfrm>
            <a:off x="3168396" y="2417060"/>
            <a:ext cx="5074920" cy="2025395"/>
          </a:xfrm>
        </p:spPr>
        <p:txBody>
          <a:bodyPr/>
          <a:lstStyle>
            <a:lvl1pPr marL="0" indent="0">
              <a:buNone/>
              <a:defRPr sz="1125"/>
            </a:lvl1pPr>
            <a:lvl2pPr marL="914400" indent="-317497">
              <a:lnSpc>
                <a:spcPct val="115000"/>
              </a:lnSpc>
              <a:spcBef>
                <a:spcPts val="1600"/>
              </a:spcBef>
              <a:buClr>
                <a:srgbClr val="F5FDFF"/>
              </a:buClr>
              <a:buSzPts val="1400"/>
              <a:buFont typeface="Arial"/>
              <a:buChar char="○"/>
              <a:defRPr sz="1125" kern="0">
                <a:solidFill>
                  <a:srgbClr val="F5FDFF"/>
                </a:solidFill>
                <a:latin typeface="Arial"/>
                <a:ea typeface="Arial"/>
                <a:cs typeface="Arial"/>
              </a:defRPr>
            </a:lvl2pPr>
            <a:lvl3pPr marL="1371600" indent="-317497">
              <a:lnSpc>
                <a:spcPct val="115000"/>
              </a:lnSpc>
              <a:spcBef>
                <a:spcPts val="1600"/>
              </a:spcBef>
              <a:buClr>
                <a:srgbClr val="F5FDFF"/>
              </a:buClr>
              <a:buSzPts val="1400"/>
              <a:buFont typeface="Arial"/>
              <a:buChar char="■"/>
              <a:defRPr sz="1125" kern="0">
                <a:solidFill>
                  <a:srgbClr val="F5FDFF"/>
                </a:solidFill>
                <a:latin typeface="Arial"/>
                <a:ea typeface="Arial"/>
                <a:cs typeface="Arial"/>
              </a:defRPr>
            </a:lvl3pPr>
            <a:lvl4pPr marL="1828800" indent="-317497">
              <a:lnSpc>
                <a:spcPct val="115000"/>
              </a:lnSpc>
              <a:spcBef>
                <a:spcPts val="1600"/>
              </a:spcBef>
              <a:buClr>
                <a:srgbClr val="F5FDFF"/>
              </a:buClr>
              <a:buSzPts val="1400"/>
              <a:buFont typeface="Arial"/>
              <a:buChar char="●"/>
              <a:defRPr sz="1125" kern="0">
                <a:solidFill>
                  <a:srgbClr val="F5FDFF"/>
                </a:solidFill>
                <a:latin typeface="Arial"/>
                <a:ea typeface="Arial"/>
                <a:cs typeface="Arial"/>
              </a:defRPr>
            </a:lvl4pPr>
            <a:lvl5pPr marL="2286000" indent="-317497">
              <a:lnSpc>
                <a:spcPct val="115000"/>
              </a:lnSpc>
              <a:spcBef>
                <a:spcPts val="1600"/>
              </a:spcBef>
              <a:buClr>
                <a:srgbClr val="F5FDFF"/>
              </a:buClr>
              <a:buSzPts val="1400"/>
              <a:buFont typeface="Arial"/>
              <a:buChar char="○"/>
              <a:defRPr sz="1125" kern="0">
                <a:solidFill>
                  <a:srgbClr val="F5FDFF"/>
                </a:solidFill>
                <a:latin typeface="Arial"/>
                <a:ea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0743F230-C601-3BC7-2EF2-CFA28270C9A5}"/>
              </a:ext>
            </a:extLst>
          </p:cNvPr>
          <p:cNvSpPr txBox="1">
            <a:spLocks noGrp="1"/>
          </p:cNvSpPr>
          <p:nvPr>
            <p:ph type="ftr" sz="quarter" idx="9"/>
          </p:nvPr>
        </p:nvSpPr>
        <p:spPr>
          <a:xfrm>
            <a:off x="3168396" y="342900"/>
            <a:ext cx="2400300" cy="20574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400" b="0" i="0" u="none" strike="noStrike" kern="0" cap="none" spc="0" baseline="0">
                <a:solidFill>
                  <a:srgbClr val="000000"/>
                </a:solidFill>
                <a:uFillTx/>
                <a:latin typeface="Arial"/>
                <a:ea typeface="Arial"/>
                <a:cs typeface="Arial"/>
              </a:defRPr>
            </a:lvl1pPr>
          </a:lstStyle>
          <a:p>
            <a:pPr lvl="0"/>
            <a:r>
              <a:rPr lang="en-US"/>
              <a:t>Presentation title</a:t>
            </a:r>
          </a:p>
        </p:txBody>
      </p:sp>
      <p:sp>
        <p:nvSpPr>
          <p:cNvPr id="7" name="Slide Number Placeholder 5">
            <a:extLst>
              <a:ext uri="{FF2B5EF4-FFF2-40B4-BE49-F238E27FC236}">
                <a16:creationId xmlns:a16="http://schemas.microsoft.com/office/drawing/2014/main" id="{FB651AEB-6803-8EF6-F1CC-A2E79E3806D5}"/>
              </a:ext>
            </a:extLst>
          </p:cNvPr>
          <p:cNvSpPr txBox="1">
            <a:spLocks noGrp="1"/>
          </p:cNvSpPr>
          <p:nvPr>
            <p:ph type="sldNum" sz="quarter" idx="8"/>
          </p:nvPr>
        </p:nvSpPr>
        <p:spPr/>
        <p:txBody>
          <a:bodyPr/>
          <a:lstStyle>
            <a:lvl1pPr>
              <a:defRPr lang="en-US"/>
            </a:lvl1pPr>
          </a:lstStyle>
          <a:p>
            <a:pPr lvl="0"/>
            <a:fld id="{C2BE9A8C-8898-4927-B085-DAEC62D8C29E}" type="slidenum">
              <a:t>‹#›</a:t>
            </a:fld>
            <a:endParaRPr lang="en-US"/>
          </a:p>
        </p:txBody>
      </p:sp>
      <p:sp>
        <p:nvSpPr>
          <p:cNvPr id="8" name="Freeform: Shape 16">
            <a:extLst>
              <a:ext uri="{FF2B5EF4-FFF2-40B4-BE49-F238E27FC236}">
                <a16:creationId xmlns:a16="http://schemas.microsoft.com/office/drawing/2014/main" id="{EA7D8D5B-A0AC-514B-37A0-FD77C500CEC5}"/>
              </a:ext>
            </a:extLst>
          </p:cNvPr>
          <p:cNvSpPr/>
          <p:nvPr/>
        </p:nvSpPr>
        <p:spPr>
          <a:xfrm>
            <a:off x="0" y="649"/>
            <a:ext cx="2567836" cy="2577355"/>
          </a:xfrm>
          <a:custGeom>
            <a:avLst/>
            <a:gdLst>
              <a:gd name="f0" fmla="val 10800000"/>
              <a:gd name="f1" fmla="val 5400000"/>
              <a:gd name="f2" fmla="val 180"/>
              <a:gd name="f3" fmla="val w"/>
              <a:gd name="f4" fmla="val h"/>
              <a:gd name="f5" fmla="val 0"/>
              <a:gd name="f6" fmla="val 3423785"/>
              <a:gd name="f7" fmla="val 3436477"/>
              <a:gd name="f8" fmla="+- 0 0 -90"/>
              <a:gd name="f9" fmla="*/ f3 1 3423785"/>
              <a:gd name="f10" fmla="*/ f4 1 3436477"/>
              <a:gd name="f11" fmla="+- f7 0 f5"/>
              <a:gd name="f12" fmla="+- f6 0 f5"/>
              <a:gd name="f13" fmla="*/ f8 f0 1"/>
              <a:gd name="f14" fmla="*/ f12 1 3423785"/>
              <a:gd name="f15" fmla="*/ f11 1 3436477"/>
              <a:gd name="f16" fmla="*/ 0 f12 1"/>
              <a:gd name="f17" fmla="*/ 0 f11 1"/>
              <a:gd name="f18" fmla="*/ 3423785 f12 1"/>
              <a:gd name="f19" fmla="*/ 3436477 f11 1"/>
              <a:gd name="f20" fmla="*/ f13 1 f2"/>
              <a:gd name="f21" fmla="*/ f16 1 3423785"/>
              <a:gd name="f22" fmla="*/ f17 1 3436477"/>
              <a:gd name="f23" fmla="*/ f18 1 3423785"/>
              <a:gd name="f24" fmla="*/ f19 1 3436477"/>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Lst>
            <a:rect l="f34" t="f37" r="f35" b="f36"/>
            <a:pathLst>
              <a:path w="3423785" h="3436477">
                <a:moveTo>
                  <a:pt x="f5" y="f5"/>
                </a:moveTo>
                <a:lnTo>
                  <a:pt x="f6" y="f7"/>
                </a:lnTo>
                <a:lnTo>
                  <a:pt x="f5" y="f7"/>
                </a:lnTo>
                <a:close/>
              </a:path>
            </a:pathLst>
          </a:custGeom>
          <a:solidFill>
            <a:srgbClr val="FFAB40"/>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CC0000"/>
              </a:solidFill>
              <a:uFillTx/>
              <a:latin typeface="Arial"/>
              <a:ea typeface="Arial"/>
              <a:cs typeface="Arial"/>
            </a:endParaRPr>
          </a:p>
        </p:txBody>
      </p:sp>
    </p:spTree>
    <p:extLst>
      <p:ext uri="{BB962C8B-B14F-4D97-AF65-F5344CB8AC3E}">
        <p14:creationId xmlns:p14="http://schemas.microsoft.com/office/powerpoint/2010/main" val="3080725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5CDCE"/>
        </a:solidFill>
        <a:effectLst/>
      </p:bgPr>
    </p:bg>
    <p:spTree>
      <p:nvGrpSpPr>
        <p:cNvPr id="1" name=""/>
        <p:cNvGrpSpPr/>
        <p:nvPr/>
      </p:nvGrpSpPr>
      <p:grpSpPr>
        <a:xfrm>
          <a:off x="0" y="0"/>
          <a:ext cx="0" cy="0"/>
          <a:chOff x="0" y="0"/>
          <a:chExt cx="0" cy="0"/>
        </a:xfrm>
      </p:grpSpPr>
      <p:sp>
        <p:nvSpPr>
          <p:cNvPr id="2" name="Image 0" descr="preencoded.png">
            <a:extLst>
              <a:ext uri="{FF2B5EF4-FFF2-40B4-BE49-F238E27FC236}">
                <a16:creationId xmlns:a16="http://schemas.microsoft.com/office/drawing/2014/main" id="{6A01554D-0E79-E875-8622-6B832F52E0E4}"/>
              </a:ext>
            </a:extLst>
          </p:cNvPr>
          <p:cNvSpPr/>
          <p:nvPr/>
        </p:nvSpPr>
        <p:spPr>
          <a:xfrm>
            <a:off x="0" y="0"/>
            <a:ext cx="3971925" cy="5157792"/>
          </a:xfrm>
          <a:custGeom>
            <a:avLst/>
            <a:gdLst>
              <a:gd name="f0" fmla="val 10800000"/>
              <a:gd name="f1" fmla="val 5400000"/>
              <a:gd name="f2" fmla="val 180"/>
              <a:gd name="f3" fmla="val w"/>
              <a:gd name="f4" fmla="val h"/>
              <a:gd name="f5" fmla="val 0"/>
              <a:gd name="f6" fmla="val 5295900"/>
              <a:gd name="f7" fmla="val 6877050"/>
              <a:gd name="f8" fmla="+- 0 0 -90"/>
              <a:gd name="f9" fmla="*/ f3 1 5295900"/>
              <a:gd name="f10" fmla="*/ f4 1 6877050"/>
              <a:gd name="f11" fmla="+- f7 0 f5"/>
              <a:gd name="f12" fmla="+- f6 0 f5"/>
              <a:gd name="f13" fmla="*/ f8 f0 1"/>
              <a:gd name="f14" fmla="*/ f12 1 5295900"/>
              <a:gd name="f15" fmla="*/ f11 1 6877050"/>
              <a:gd name="f16" fmla="*/ 0 f12 1"/>
              <a:gd name="f17" fmla="*/ 0 f11 1"/>
              <a:gd name="f18" fmla="*/ 5295900 f12 1"/>
              <a:gd name="f19" fmla="*/ 6877050 f11 1"/>
              <a:gd name="f20" fmla="*/ f13 1 f2"/>
              <a:gd name="f21" fmla="*/ f16 1 5295900"/>
              <a:gd name="f22" fmla="*/ f17 1 6877050"/>
              <a:gd name="f23" fmla="*/ f18 1 5295900"/>
              <a:gd name="f24" fmla="*/ f19 1 687705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Lst>
            <a:rect l="f34" t="f37" r="f35" b="f36"/>
            <a:pathLst>
              <a:path w="5295900" h="6877050">
                <a:moveTo>
                  <a:pt x="f5" y="f5"/>
                </a:moveTo>
                <a:lnTo>
                  <a:pt x="f6" y="f5"/>
                </a:lnTo>
                <a:lnTo>
                  <a:pt x="f6" y="f7"/>
                </a:lnTo>
                <a:lnTo>
                  <a:pt x="f5" y="f7"/>
                </a:lnTo>
                <a:close/>
              </a:path>
            </a:pathLst>
          </a:custGeom>
          <a:solidFill>
            <a:srgbClr val="AAC3E8"/>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19">
            <a:extLst>
              <a:ext uri="{FF2B5EF4-FFF2-40B4-BE49-F238E27FC236}">
                <a16:creationId xmlns:a16="http://schemas.microsoft.com/office/drawing/2014/main" id="{33C5DAC3-B23A-F546-4A0C-F5FCF6A2784A}"/>
              </a:ext>
            </a:extLst>
          </p:cNvPr>
          <p:cNvSpPr/>
          <p:nvPr/>
        </p:nvSpPr>
        <p:spPr>
          <a:xfrm>
            <a:off x="1200150" y="864921"/>
            <a:ext cx="6893716" cy="4278578"/>
          </a:xfrm>
          <a:custGeom>
            <a:avLst/>
            <a:gdLst>
              <a:gd name="f0" fmla="val 10800000"/>
              <a:gd name="f1" fmla="val 5400000"/>
              <a:gd name="f2" fmla="val 180"/>
              <a:gd name="f3" fmla="val w"/>
              <a:gd name="f4" fmla="val h"/>
              <a:gd name="f5" fmla="val 0"/>
              <a:gd name="f6" fmla="val 9191625"/>
              <a:gd name="f7" fmla="val 5704772"/>
              <a:gd name="f8" fmla="val 4595813"/>
              <a:gd name="f9" fmla="val 7133987"/>
              <a:gd name="f10" fmla="val 2055957"/>
              <a:gd name="f11" fmla="val 4592108"/>
              <a:gd name="f12" fmla="val 2057614"/>
              <a:gd name="f13" fmla="+- 0 0 -90"/>
              <a:gd name="f14" fmla="*/ f3 1 9191625"/>
              <a:gd name="f15" fmla="*/ f4 1 5704772"/>
              <a:gd name="f16" fmla="+- f7 0 f5"/>
              <a:gd name="f17" fmla="+- f6 0 f5"/>
              <a:gd name="f18" fmla="*/ f13 f0 1"/>
              <a:gd name="f19" fmla="*/ f17 1 9191625"/>
              <a:gd name="f20" fmla="*/ f16 1 5704772"/>
              <a:gd name="f21" fmla="*/ 4595813 f17 1"/>
              <a:gd name="f22" fmla="*/ 0 f16 1"/>
              <a:gd name="f23" fmla="*/ 9191625 f17 1"/>
              <a:gd name="f24" fmla="*/ 4592108 f16 1"/>
              <a:gd name="f25" fmla="*/ 5704772 f16 1"/>
              <a:gd name="f26" fmla="*/ 0 f17 1"/>
              <a:gd name="f27" fmla="*/ f18 1 f2"/>
              <a:gd name="f28" fmla="*/ f21 1 9191625"/>
              <a:gd name="f29" fmla="*/ f22 1 5704772"/>
              <a:gd name="f30" fmla="*/ f23 1 9191625"/>
              <a:gd name="f31" fmla="*/ f24 1 5704772"/>
              <a:gd name="f32" fmla="*/ f25 1 5704772"/>
              <a:gd name="f33" fmla="*/ f26 1 9191625"/>
              <a:gd name="f34" fmla="*/ f5 1 f19"/>
              <a:gd name="f35" fmla="*/ f6 1 f19"/>
              <a:gd name="f36" fmla="*/ f5 1 f20"/>
              <a:gd name="f37" fmla="*/ f7 1 f20"/>
              <a:gd name="f38" fmla="+- f27 0 f1"/>
              <a:gd name="f39" fmla="*/ f28 1 f19"/>
              <a:gd name="f40" fmla="*/ f29 1 f20"/>
              <a:gd name="f41" fmla="*/ f30 1 f19"/>
              <a:gd name="f42" fmla="*/ f31 1 f20"/>
              <a:gd name="f43" fmla="*/ f32 1 f20"/>
              <a:gd name="f44" fmla="*/ f33 1 f19"/>
              <a:gd name="f45" fmla="*/ f34 f14 1"/>
              <a:gd name="f46" fmla="*/ f35 f14 1"/>
              <a:gd name="f47" fmla="*/ f37 f15 1"/>
              <a:gd name="f48" fmla="*/ f36 f15 1"/>
              <a:gd name="f49" fmla="*/ f39 f14 1"/>
              <a:gd name="f50" fmla="*/ f40 f15 1"/>
              <a:gd name="f51" fmla="*/ f41 f14 1"/>
              <a:gd name="f52" fmla="*/ f42 f15 1"/>
              <a:gd name="f53" fmla="*/ f43 f15 1"/>
              <a:gd name="f54" fmla="*/ f44 f14 1"/>
            </a:gdLst>
            <a:ahLst/>
            <a:cxnLst>
              <a:cxn ang="3cd4">
                <a:pos x="hc" y="t"/>
              </a:cxn>
              <a:cxn ang="0">
                <a:pos x="r" y="vc"/>
              </a:cxn>
              <a:cxn ang="cd4">
                <a:pos x="hc" y="b"/>
              </a:cxn>
              <a:cxn ang="cd2">
                <a:pos x="l" y="vc"/>
              </a:cxn>
              <a:cxn ang="f38">
                <a:pos x="f49" y="f50"/>
              </a:cxn>
              <a:cxn ang="f38">
                <a:pos x="f51" y="f52"/>
              </a:cxn>
              <a:cxn ang="f38">
                <a:pos x="f51" y="f53"/>
              </a:cxn>
              <a:cxn ang="f38">
                <a:pos x="f54" y="f53"/>
              </a:cxn>
              <a:cxn ang="f38">
                <a:pos x="f54" y="f52"/>
              </a:cxn>
              <a:cxn ang="f38">
                <a:pos x="f49" y="f50"/>
              </a:cxn>
            </a:cxnLst>
            <a:rect l="f45" t="f48" r="f46" b="f47"/>
            <a:pathLst>
              <a:path w="9191625" h="5704772">
                <a:moveTo>
                  <a:pt x="f8" y="f5"/>
                </a:moveTo>
                <a:cubicBezTo>
                  <a:pt x="f9" y="f5"/>
                  <a:pt x="f6" y="f10"/>
                  <a:pt x="f6" y="f11"/>
                </a:cubicBezTo>
                <a:lnTo>
                  <a:pt x="f6" y="f7"/>
                </a:lnTo>
                <a:lnTo>
                  <a:pt x="f5" y="f7"/>
                </a:lnTo>
                <a:lnTo>
                  <a:pt x="f5" y="f11"/>
                </a:lnTo>
                <a:cubicBezTo>
                  <a:pt x="f5" y="f10"/>
                  <a:pt x="f12" y="f5"/>
                  <a:pt x="f8" y="f5"/>
                </a:cubicBezTo>
                <a:close/>
              </a:path>
            </a:pathLst>
          </a:custGeom>
          <a:solidFill>
            <a:srgbClr val="1F2C8F"/>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Freeform: Shape 17">
            <a:extLst>
              <a:ext uri="{FF2B5EF4-FFF2-40B4-BE49-F238E27FC236}">
                <a16:creationId xmlns:a16="http://schemas.microsoft.com/office/drawing/2014/main" id="{BA26E27D-D47D-4F3A-F5B8-933DA8393885}"/>
              </a:ext>
            </a:extLst>
          </p:cNvPr>
          <p:cNvSpPr/>
          <p:nvPr/>
        </p:nvSpPr>
        <p:spPr>
          <a:xfrm>
            <a:off x="2096691" y="0"/>
            <a:ext cx="5102361" cy="4047353"/>
          </a:xfrm>
          <a:custGeom>
            <a:avLst/>
            <a:gdLst>
              <a:gd name="f0" fmla="val 10800000"/>
              <a:gd name="f1" fmla="val 5400000"/>
              <a:gd name="f2" fmla="val 180"/>
              <a:gd name="f3" fmla="val w"/>
              <a:gd name="f4" fmla="val h"/>
              <a:gd name="f5" fmla="val 0"/>
              <a:gd name="f6" fmla="val 6803142"/>
              <a:gd name="f7" fmla="val 5396474"/>
              <a:gd name="f8" fmla="val 1997094"/>
              <a:gd name="f9" fmla="val 3874511"/>
              <a:gd name="f10" fmla="val 5280228"/>
              <a:gd name="f11" fmla="val 3401576"/>
              <a:gd name="f12" fmla="val 1522938"/>
              <a:gd name="f13" fmla="+- 0 0 -90"/>
              <a:gd name="f14" fmla="*/ f3 1 6803142"/>
              <a:gd name="f15" fmla="*/ f4 1 5396474"/>
              <a:gd name="f16" fmla="+- f7 0 f5"/>
              <a:gd name="f17" fmla="+- f6 0 f5"/>
              <a:gd name="f18" fmla="*/ f13 f0 1"/>
              <a:gd name="f19" fmla="*/ f17 1 6803142"/>
              <a:gd name="f20" fmla="*/ f16 1 5396474"/>
              <a:gd name="f21" fmla="*/ 0 f17 1"/>
              <a:gd name="f22" fmla="*/ 0 f16 1"/>
              <a:gd name="f23" fmla="*/ 6803142 f17 1"/>
              <a:gd name="f24" fmla="*/ 1997094 f16 1"/>
              <a:gd name="f25" fmla="*/ 3401576 f17 1"/>
              <a:gd name="f26" fmla="*/ 5396474 f16 1"/>
              <a:gd name="f27" fmla="*/ f18 1 f2"/>
              <a:gd name="f28" fmla="*/ f21 1 6803142"/>
              <a:gd name="f29" fmla="*/ f22 1 5396474"/>
              <a:gd name="f30" fmla="*/ f23 1 6803142"/>
              <a:gd name="f31" fmla="*/ f24 1 5396474"/>
              <a:gd name="f32" fmla="*/ f25 1 6803142"/>
              <a:gd name="f33" fmla="*/ f26 1 5396474"/>
              <a:gd name="f34" fmla="*/ f5 1 f19"/>
              <a:gd name="f35" fmla="*/ f6 1 f19"/>
              <a:gd name="f36" fmla="*/ f5 1 f20"/>
              <a:gd name="f37" fmla="*/ f7 1 f20"/>
              <a:gd name="f38" fmla="+- f27 0 f1"/>
              <a:gd name="f39" fmla="*/ f28 1 f19"/>
              <a:gd name="f40" fmla="*/ f29 1 f20"/>
              <a:gd name="f41" fmla="*/ f30 1 f19"/>
              <a:gd name="f42" fmla="*/ f31 1 f20"/>
              <a:gd name="f43" fmla="*/ f32 1 f19"/>
              <a:gd name="f44" fmla="*/ f33 1 f20"/>
              <a:gd name="f45" fmla="*/ f34 f14 1"/>
              <a:gd name="f46" fmla="*/ f35 f14 1"/>
              <a:gd name="f47" fmla="*/ f37 f15 1"/>
              <a:gd name="f48" fmla="*/ f36 f15 1"/>
              <a:gd name="f49" fmla="*/ f39 f14 1"/>
              <a:gd name="f50" fmla="*/ f40 f15 1"/>
              <a:gd name="f51" fmla="*/ f41 f14 1"/>
              <a:gd name="f52" fmla="*/ f42 f15 1"/>
              <a:gd name="f53" fmla="*/ f43 f14 1"/>
              <a:gd name="f54" fmla="*/ f44 f15 1"/>
            </a:gdLst>
            <a:ahLst/>
            <a:cxnLst>
              <a:cxn ang="3cd4">
                <a:pos x="hc" y="t"/>
              </a:cxn>
              <a:cxn ang="0">
                <a:pos x="r" y="vc"/>
              </a:cxn>
              <a:cxn ang="cd4">
                <a:pos x="hc" y="b"/>
              </a:cxn>
              <a:cxn ang="cd2">
                <a:pos x="l" y="vc"/>
              </a:cxn>
              <a:cxn ang="f38">
                <a:pos x="f49" y="f50"/>
              </a:cxn>
              <a:cxn ang="f38">
                <a:pos x="f51" y="f50"/>
              </a:cxn>
              <a:cxn ang="f38">
                <a:pos x="f51" y="f52"/>
              </a:cxn>
              <a:cxn ang="f38">
                <a:pos x="f53" y="f54"/>
              </a:cxn>
              <a:cxn ang="f38">
                <a:pos x="f49" y="f52"/>
              </a:cxn>
            </a:cxnLst>
            <a:rect l="f45" t="f48" r="f46" b="f47"/>
            <a:pathLst>
              <a:path w="6803142" h="5396474">
                <a:moveTo>
                  <a:pt x="f5" y="f5"/>
                </a:moveTo>
                <a:lnTo>
                  <a:pt x="f6" y="f5"/>
                </a:lnTo>
                <a:lnTo>
                  <a:pt x="f6" y="f8"/>
                </a:lnTo>
                <a:cubicBezTo>
                  <a:pt x="f6" y="f9"/>
                  <a:pt x="f10" y="f7"/>
                  <a:pt x="f11" y="f7"/>
                </a:cubicBezTo>
                <a:cubicBezTo>
                  <a:pt x="f12" y="f7"/>
                  <a:pt x="f5" y="f9"/>
                  <a:pt x="f5" y="f8"/>
                </a:cubicBezTo>
                <a:close/>
              </a:path>
            </a:pathLst>
          </a:custGeom>
          <a:solidFill>
            <a:srgbClr val="FDFAF6">
              <a:alpha val="99000"/>
            </a:srgbClr>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5" name="Title 1">
            <a:extLst>
              <a:ext uri="{FF2B5EF4-FFF2-40B4-BE49-F238E27FC236}">
                <a16:creationId xmlns:a16="http://schemas.microsoft.com/office/drawing/2014/main" id="{89048E61-F553-4332-5719-8CBE79861788}"/>
              </a:ext>
            </a:extLst>
          </p:cNvPr>
          <p:cNvSpPr txBox="1">
            <a:spLocks noGrp="1"/>
          </p:cNvSpPr>
          <p:nvPr>
            <p:ph type="ctrTitle"/>
          </p:nvPr>
        </p:nvSpPr>
        <p:spPr>
          <a:xfrm>
            <a:off x="2552319" y="1488186"/>
            <a:ext cx="4039361" cy="918971"/>
          </a:xfrm>
        </p:spPr>
        <p:txBody>
          <a:bodyPr tIns="0">
            <a:noAutofit/>
          </a:bodyPr>
          <a:lstStyle>
            <a:lvl1pPr>
              <a:defRPr/>
            </a:lvl1pPr>
          </a:lstStyle>
          <a:p>
            <a:pPr lvl="0"/>
            <a:r>
              <a:rPr lang="en-US"/>
              <a:t>Click to edit Master title style</a:t>
            </a:r>
          </a:p>
        </p:txBody>
      </p:sp>
      <p:sp>
        <p:nvSpPr>
          <p:cNvPr id="6" name="Subtitle 2">
            <a:extLst>
              <a:ext uri="{FF2B5EF4-FFF2-40B4-BE49-F238E27FC236}">
                <a16:creationId xmlns:a16="http://schemas.microsoft.com/office/drawing/2014/main" id="{2B1340DD-495A-1CCB-DCF3-5BFEB3601EB0}"/>
              </a:ext>
            </a:extLst>
          </p:cNvPr>
          <p:cNvSpPr txBox="1">
            <a:spLocks noGrp="1"/>
          </p:cNvSpPr>
          <p:nvPr>
            <p:ph type="subTitle" idx="1"/>
          </p:nvPr>
        </p:nvSpPr>
        <p:spPr>
          <a:xfrm>
            <a:off x="3262122" y="2612898"/>
            <a:ext cx="2619756" cy="659181"/>
          </a:xfrm>
        </p:spPr>
        <p:txBody>
          <a:bodyPr lIns="0" tIns="0" rIns="0" bIns="0" anchorCtr="1">
            <a:noAutofit/>
          </a:bodyPr>
          <a:lstStyle>
            <a:lvl1pPr marL="0" indent="0" algn="ctr">
              <a:buNone/>
              <a:defRPr sz="1800"/>
            </a:lvl1pPr>
          </a:lstStyle>
          <a:p>
            <a:pPr lvl="0"/>
            <a:r>
              <a:rPr lang="en-US"/>
              <a:t>Click to edit Master subtitle style</a:t>
            </a:r>
          </a:p>
        </p:txBody>
      </p:sp>
    </p:spTree>
    <p:extLst>
      <p:ext uri="{BB962C8B-B14F-4D97-AF65-F5344CB8AC3E}">
        <p14:creationId xmlns:p14="http://schemas.microsoft.com/office/powerpoint/2010/main" val="255623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0FC8C8CA-C2A9-1CFE-CAC7-82F3AA57D2CA}"/>
              </a:ext>
            </a:extLst>
          </p:cNvPr>
          <p:cNvGrpSpPr/>
          <p:nvPr/>
        </p:nvGrpSpPr>
        <p:grpSpPr>
          <a:xfrm>
            <a:off x="4839224" y="2553763"/>
            <a:ext cx="4304775" cy="2600974"/>
            <a:chOff x="4839224" y="2553763"/>
            <a:chExt cx="4304775" cy="2600974"/>
          </a:xfrm>
        </p:grpSpPr>
        <p:sp>
          <p:nvSpPr>
            <p:cNvPr id="3" name="Freeform 7">
              <a:extLst>
                <a:ext uri="{FF2B5EF4-FFF2-40B4-BE49-F238E27FC236}">
                  <a16:creationId xmlns:a16="http://schemas.microsoft.com/office/drawing/2014/main" id="{75EA5F2F-30CF-F7A6-1BF4-5391F3D6CA39}"/>
                </a:ext>
              </a:extLst>
            </p:cNvPr>
            <p:cNvSpPr/>
            <p:nvPr/>
          </p:nvSpPr>
          <p:spPr>
            <a:xfrm>
              <a:off x="4839224" y="2553763"/>
              <a:ext cx="2162363" cy="2600974"/>
            </a:xfrm>
            <a:custGeom>
              <a:avLst/>
              <a:gdLst>
                <a:gd name="f0" fmla="val 10800000"/>
                <a:gd name="f1" fmla="val 5400000"/>
                <a:gd name="f2" fmla="val 180"/>
                <a:gd name="f3" fmla="val w"/>
                <a:gd name="f4" fmla="val h"/>
                <a:gd name="f5" fmla="val 0"/>
                <a:gd name="f6" fmla="val 1198"/>
                <a:gd name="f7" fmla="val 1441"/>
                <a:gd name="f8" fmla="+- 0 0 -90"/>
                <a:gd name="f9" fmla="*/ f3 1 1198"/>
                <a:gd name="f10" fmla="*/ f4 1 1441"/>
                <a:gd name="f11" fmla="+- f7 0 f5"/>
                <a:gd name="f12" fmla="+- f6 0 f5"/>
                <a:gd name="f13" fmla="*/ f8 f0 1"/>
                <a:gd name="f14" fmla="*/ f12 1 1198"/>
                <a:gd name="f15" fmla="*/ f11 1 1441"/>
                <a:gd name="f16" fmla="*/ 1198 f12 1"/>
                <a:gd name="f17" fmla="*/ 0 f11 1"/>
                <a:gd name="f18" fmla="*/ 0 f12 1"/>
                <a:gd name="f19" fmla="*/ 1441 f11 1"/>
                <a:gd name="f20" fmla="*/ f13 1 f2"/>
                <a:gd name="f21" fmla="*/ f16 1 1198"/>
                <a:gd name="f22" fmla="*/ f17 1 1441"/>
                <a:gd name="f23" fmla="*/ f18 1 1198"/>
                <a:gd name="f24" fmla="*/ f19 1 1441"/>
                <a:gd name="f25" fmla="*/ 0 1 f14"/>
                <a:gd name="f26" fmla="*/ f6 1 f14"/>
                <a:gd name="f27" fmla="*/ 0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 ang="f29">
                  <a:pos x="f38" y="f39"/>
                </a:cxn>
              </a:cxnLst>
              <a:rect l="f34" t="f37" r="f35" b="f36"/>
              <a:pathLst>
                <a:path w="1198" h="1441">
                  <a:moveTo>
                    <a:pt x="f6" y="f5"/>
                  </a:moveTo>
                  <a:lnTo>
                    <a:pt x="f5" y="f7"/>
                  </a:lnTo>
                  <a:lnTo>
                    <a:pt x="f6" y="f7"/>
                  </a:lnTo>
                  <a:lnTo>
                    <a:pt x="f6" y="f5"/>
                  </a:lnTo>
                  <a:close/>
                </a:path>
              </a:pathLst>
            </a:custGeom>
            <a:solidFill>
              <a:srgbClr val="F5CDCE"/>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Freeform 6">
              <a:extLst>
                <a:ext uri="{FF2B5EF4-FFF2-40B4-BE49-F238E27FC236}">
                  <a16:creationId xmlns:a16="http://schemas.microsoft.com/office/drawing/2014/main" id="{43A0D443-5746-2B4A-CEA2-779C8CDE7CB8}"/>
                </a:ext>
              </a:extLst>
            </p:cNvPr>
            <p:cNvSpPr/>
            <p:nvPr/>
          </p:nvSpPr>
          <p:spPr>
            <a:xfrm>
              <a:off x="6988850" y="2553763"/>
              <a:ext cx="2155149" cy="2600974"/>
            </a:xfrm>
            <a:custGeom>
              <a:avLst/>
              <a:gdLst>
                <a:gd name="f0" fmla="val 10800000"/>
                <a:gd name="f1" fmla="val 5400000"/>
                <a:gd name="f2" fmla="val 180"/>
                <a:gd name="f3" fmla="val w"/>
                <a:gd name="f4" fmla="val h"/>
                <a:gd name="f5" fmla="val 0"/>
                <a:gd name="f6" fmla="val 1194"/>
                <a:gd name="f7" fmla="val 1441"/>
                <a:gd name="f8" fmla="+- 0 0 -90"/>
                <a:gd name="f9" fmla="*/ f3 1 1194"/>
                <a:gd name="f10" fmla="*/ f4 1 1441"/>
                <a:gd name="f11" fmla="+- f7 0 f5"/>
                <a:gd name="f12" fmla="+- f6 0 f5"/>
                <a:gd name="f13" fmla="*/ f8 f0 1"/>
                <a:gd name="f14" fmla="*/ f12 1 1194"/>
                <a:gd name="f15" fmla="*/ f11 1 1441"/>
                <a:gd name="f16" fmla="*/ 0 f12 1"/>
                <a:gd name="f17" fmla="*/ 0 f11 1"/>
                <a:gd name="f18" fmla="*/ 1194 f12 1"/>
                <a:gd name="f19" fmla="*/ 1441 f11 1"/>
                <a:gd name="f20" fmla="*/ f13 1 f2"/>
                <a:gd name="f21" fmla="*/ f16 1 1194"/>
                <a:gd name="f22" fmla="*/ f17 1 1441"/>
                <a:gd name="f23" fmla="*/ f18 1 1194"/>
                <a:gd name="f24" fmla="*/ f19 1 1441"/>
                <a:gd name="f25" fmla="*/ 0 1 f14"/>
                <a:gd name="f26" fmla="*/ f6 1 f14"/>
                <a:gd name="f27" fmla="*/ 0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 ang="f29">
                  <a:pos x="f38" y="f39"/>
                </a:cxn>
              </a:cxnLst>
              <a:rect l="f34" t="f37" r="f35" b="f36"/>
              <a:pathLst>
                <a:path w="1194" h="1441">
                  <a:moveTo>
                    <a:pt x="f5" y="f5"/>
                  </a:moveTo>
                  <a:lnTo>
                    <a:pt x="f6" y="f7"/>
                  </a:lnTo>
                  <a:lnTo>
                    <a:pt x="f5" y="f7"/>
                  </a:lnTo>
                  <a:lnTo>
                    <a:pt x="f5" y="f5"/>
                  </a:lnTo>
                  <a:close/>
                </a:path>
              </a:pathLst>
            </a:custGeom>
            <a:solidFill>
              <a:srgbClr val="DE8C8C"/>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grpSp>
      <p:grpSp>
        <p:nvGrpSpPr>
          <p:cNvPr id="5" name="Group 8">
            <a:extLst>
              <a:ext uri="{FF2B5EF4-FFF2-40B4-BE49-F238E27FC236}">
                <a16:creationId xmlns:a16="http://schemas.microsoft.com/office/drawing/2014/main" id="{77EEBB4F-CBC3-6EFF-36D1-2361CF0EA32A}"/>
              </a:ext>
            </a:extLst>
          </p:cNvPr>
          <p:cNvGrpSpPr/>
          <p:nvPr/>
        </p:nvGrpSpPr>
        <p:grpSpPr>
          <a:xfrm>
            <a:off x="4849209" y="0"/>
            <a:ext cx="4304766" cy="2600974"/>
            <a:chOff x="4849209" y="0"/>
            <a:chExt cx="4304766" cy="2600974"/>
          </a:xfrm>
        </p:grpSpPr>
        <p:sp>
          <p:nvSpPr>
            <p:cNvPr id="6" name="Freeform 7">
              <a:extLst>
                <a:ext uri="{FF2B5EF4-FFF2-40B4-BE49-F238E27FC236}">
                  <a16:creationId xmlns:a16="http://schemas.microsoft.com/office/drawing/2014/main" id="{1CD4A7D5-B60B-4902-41F7-030206823E3A}"/>
                </a:ext>
              </a:extLst>
            </p:cNvPr>
            <p:cNvSpPr/>
            <p:nvPr/>
          </p:nvSpPr>
          <p:spPr>
            <a:xfrm flipH="1" flipV="1">
              <a:off x="6991612" y="0"/>
              <a:ext cx="2162363" cy="2600974"/>
            </a:xfrm>
            <a:custGeom>
              <a:avLst/>
              <a:gdLst>
                <a:gd name="f0" fmla="val 10800000"/>
                <a:gd name="f1" fmla="val 5400000"/>
                <a:gd name="f2" fmla="val 180"/>
                <a:gd name="f3" fmla="val w"/>
                <a:gd name="f4" fmla="val h"/>
                <a:gd name="f5" fmla="val 0"/>
                <a:gd name="f6" fmla="val 1198"/>
                <a:gd name="f7" fmla="val 1441"/>
                <a:gd name="f8" fmla="+- 0 0 -90"/>
                <a:gd name="f9" fmla="*/ f3 1 1198"/>
                <a:gd name="f10" fmla="*/ f4 1 1441"/>
                <a:gd name="f11" fmla="+- f7 0 f5"/>
                <a:gd name="f12" fmla="+- f6 0 f5"/>
                <a:gd name="f13" fmla="*/ f8 f0 1"/>
                <a:gd name="f14" fmla="*/ f12 1 1198"/>
                <a:gd name="f15" fmla="*/ f11 1 1441"/>
                <a:gd name="f16" fmla="*/ 1198 f12 1"/>
                <a:gd name="f17" fmla="*/ 0 f11 1"/>
                <a:gd name="f18" fmla="*/ 0 f12 1"/>
                <a:gd name="f19" fmla="*/ 1441 f11 1"/>
                <a:gd name="f20" fmla="*/ f13 1 f2"/>
                <a:gd name="f21" fmla="*/ f16 1 1198"/>
                <a:gd name="f22" fmla="*/ f17 1 1441"/>
                <a:gd name="f23" fmla="*/ f18 1 1198"/>
                <a:gd name="f24" fmla="*/ f19 1 1441"/>
                <a:gd name="f25" fmla="*/ 0 1 f14"/>
                <a:gd name="f26" fmla="*/ f6 1 f14"/>
                <a:gd name="f27" fmla="*/ 0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 ang="f29">
                  <a:pos x="f38" y="f39"/>
                </a:cxn>
              </a:cxnLst>
              <a:rect l="f34" t="f37" r="f35" b="f36"/>
              <a:pathLst>
                <a:path w="1198" h="1441">
                  <a:moveTo>
                    <a:pt x="f6" y="f5"/>
                  </a:moveTo>
                  <a:lnTo>
                    <a:pt x="f5" y="f7"/>
                  </a:lnTo>
                  <a:lnTo>
                    <a:pt x="f6" y="f7"/>
                  </a:lnTo>
                  <a:lnTo>
                    <a:pt x="f6" y="f5"/>
                  </a:lnTo>
                  <a:close/>
                </a:path>
              </a:pathLst>
            </a:custGeom>
            <a:solidFill>
              <a:srgbClr val="D2D59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7" name="Freeform 6">
              <a:extLst>
                <a:ext uri="{FF2B5EF4-FFF2-40B4-BE49-F238E27FC236}">
                  <a16:creationId xmlns:a16="http://schemas.microsoft.com/office/drawing/2014/main" id="{69DEA1C6-4C3F-B476-6E0D-7196908FF4EE}"/>
                </a:ext>
              </a:extLst>
            </p:cNvPr>
            <p:cNvSpPr/>
            <p:nvPr/>
          </p:nvSpPr>
          <p:spPr>
            <a:xfrm flipH="1" flipV="1">
              <a:off x="4849209" y="0"/>
              <a:ext cx="2155149" cy="2600974"/>
            </a:xfrm>
            <a:custGeom>
              <a:avLst/>
              <a:gdLst>
                <a:gd name="f0" fmla="val 10800000"/>
                <a:gd name="f1" fmla="val 5400000"/>
                <a:gd name="f2" fmla="val 180"/>
                <a:gd name="f3" fmla="val w"/>
                <a:gd name="f4" fmla="val h"/>
                <a:gd name="f5" fmla="val 0"/>
                <a:gd name="f6" fmla="val 1194"/>
                <a:gd name="f7" fmla="val 1441"/>
                <a:gd name="f8" fmla="+- 0 0 -90"/>
                <a:gd name="f9" fmla="*/ f3 1 1194"/>
                <a:gd name="f10" fmla="*/ f4 1 1441"/>
                <a:gd name="f11" fmla="+- f7 0 f5"/>
                <a:gd name="f12" fmla="+- f6 0 f5"/>
                <a:gd name="f13" fmla="*/ f8 f0 1"/>
                <a:gd name="f14" fmla="*/ f12 1 1194"/>
                <a:gd name="f15" fmla="*/ f11 1 1441"/>
                <a:gd name="f16" fmla="*/ 0 f12 1"/>
                <a:gd name="f17" fmla="*/ 0 f11 1"/>
                <a:gd name="f18" fmla="*/ 1194 f12 1"/>
                <a:gd name="f19" fmla="*/ 1441 f11 1"/>
                <a:gd name="f20" fmla="*/ f13 1 f2"/>
                <a:gd name="f21" fmla="*/ f16 1 1194"/>
                <a:gd name="f22" fmla="*/ f17 1 1441"/>
                <a:gd name="f23" fmla="*/ f18 1 1194"/>
                <a:gd name="f24" fmla="*/ f19 1 1441"/>
                <a:gd name="f25" fmla="*/ 0 1 f14"/>
                <a:gd name="f26" fmla="*/ f6 1 f14"/>
                <a:gd name="f27" fmla="*/ 0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 ang="f29">
                  <a:pos x="f38" y="f39"/>
                </a:cxn>
              </a:cxnLst>
              <a:rect l="f34" t="f37" r="f35" b="f36"/>
              <a:pathLst>
                <a:path w="1194" h="1441">
                  <a:moveTo>
                    <a:pt x="f5" y="f5"/>
                  </a:moveTo>
                  <a:lnTo>
                    <a:pt x="f6" y="f7"/>
                  </a:lnTo>
                  <a:lnTo>
                    <a:pt x="f5" y="f7"/>
                  </a:lnTo>
                  <a:lnTo>
                    <a:pt x="f5" y="f5"/>
                  </a:lnTo>
                  <a:close/>
                </a:path>
              </a:pathLst>
            </a:custGeom>
            <a:solidFill>
              <a:srgbClr val="CCBE89"/>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grpSp>
      <p:sp>
        <p:nvSpPr>
          <p:cNvPr id="8" name="Image 2" descr="preencoded.png">
            <a:extLst>
              <a:ext uri="{FF2B5EF4-FFF2-40B4-BE49-F238E27FC236}">
                <a16:creationId xmlns:a16="http://schemas.microsoft.com/office/drawing/2014/main" id="{612FF7C8-7AB1-DA6B-6D0D-B2097D00E2BC}"/>
              </a:ext>
            </a:extLst>
          </p:cNvPr>
          <p:cNvSpPr/>
          <p:nvPr/>
        </p:nvSpPr>
        <p:spPr>
          <a:xfrm>
            <a:off x="5731888" y="3433242"/>
            <a:ext cx="581265" cy="581265"/>
          </a:xfrm>
          <a:custGeom>
            <a:avLst/>
            <a:gdLst>
              <a:gd name="f0" fmla="val 10800000"/>
              <a:gd name="f1" fmla="val 5400000"/>
              <a:gd name="f2" fmla="val 180"/>
              <a:gd name="f3" fmla="val w"/>
              <a:gd name="f4" fmla="val h"/>
              <a:gd name="f5" fmla="val 0"/>
              <a:gd name="f6" fmla="val 775021"/>
              <a:gd name="f7" fmla="val 387511"/>
              <a:gd name="f8" fmla="val 601527"/>
              <a:gd name="f9" fmla="val 173494"/>
              <a:gd name="f10" fmla="+- 0 0 -90"/>
              <a:gd name="f11" fmla="*/ f3 1 775021"/>
              <a:gd name="f12" fmla="*/ f4 1 775021"/>
              <a:gd name="f13" fmla="+- f6 0 f5"/>
              <a:gd name="f14" fmla="*/ f10 f0 1"/>
              <a:gd name="f15" fmla="*/ f13 1 775021"/>
              <a:gd name="f16" fmla="*/ 387511 f13 1"/>
              <a:gd name="f17" fmla="*/ 775021 f13 1"/>
              <a:gd name="f18" fmla="*/ 0 f13 1"/>
              <a:gd name="f19" fmla="*/ f14 1 f2"/>
              <a:gd name="f20" fmla="*/ f16 1 775021"/>
              <a:gd name="f21" fmla="*/ f17 1 775021"/>
              <a:gd name="f22" fmla="*/ f18 1 775021"/>
              <a:gd name="f23" fmla="*/ f5 1 f15"/>
              <a:gd name="f24" fmla="*/ f6 1 f15"/>
              <a:gd name="f25" fmla="+- f19 0 f1"/>
              <a:gd name="f26" fmla="*/ f20 1 f15"/>
              <a:gd name="f27" fmla="*/ f21 1 f15"/>
              <a:gd name="f28" fmla="*/ f22 1 f15"/>
              <a:gd name="f29" fmla="*/ f23 f11 1"/>
              <a:gd name="f30" fmla="*/ f24 f11 1"/>
              <a:gd name="f31" fmla="*/ f24 f12 1"/>
              <a:gd name="f32" fmla="*/ f23 f12 1"/>
              <a:gd name="f33" fmla="*/ f26 f11 1"/>
              <a:gd name="f34" fmla="*/ f27 f12 1"/>
              <a:gd name="f35" fmla="*/ f27 f11 1"/>
              <a:gd name="f36" fmla="*/ f26 f12 1"/>
              <a:gd name="f37" fmla="*/ f28 f12 1"/>
              <a:gd name="f38" fmla="*/ f28 f11 1"/>
            </a:gdLst>
            <a:ahLst/>
            <a:cxnLst>
              <a:cxn ang="3cd4">
                <a:pos x="hc" y="t"/>
              </a:cxn>
              <a:cxn ang="0">
                <a:pos x="r" y="vc"/>
              </a:cxn>
              <a:cxn ang="cd4">
                <a:pos x="hc" y="b"/>
              </a:cxn>
              <a:cxn ang="cd2">
                <a:pos x="l" y="vc"/>
              </a:cxn>
              <a:cxn ang="f25">
                <a:pos x="f33" y="f34"/>
              </a:cxn>
              <a:cxn ang="f25">
                <a:pos x="f35" y="f36"/>
              </a:cxn>
              <a:cxn ang="f25">
                <a:pos x="f33" y="f37"/>
              </a:cxn>
              <a:cxn ang="f25">
                <a:pos x="f38" y="f36"/>
              </a:cxn>
              <a:cxn ang="f25">
                <a:pos x="f33" y="f34"/>
              </a:cxn>
            </a:cxnLst>
            <a:rect l="f29" t="f32" r="f30" b="f31"/>
            <a:pathLst>
              <a:path w="775021" h="775021">
                <a:moveTo>
                  <a:pt x="f7" y="f6"/>
                </a:moveTo>
                <a:cubicBezTo>
                  <a:pt x="f8" y="f6"/>
                  <a:pt x="f6" y="f8"/>
                  <a:pt x="f6" y="f7"/>
                </a:cubicBezTo>
                <a:cubicBezTo>
                  <a:pt x="f6" y="f9"/>
                  <a:pt x="f8" y="f5"/>
                  <a:pt x="f7" y="f5"/>
                </a:cubicBezTo>
                <a:cubicBezTo>
                  <a:pt x="f9" y="f5"/>
                  <a:pt x="f5" y="f9"/>
                  <a:pt x="f5" y="f7"/>
                </a:cubicBezTo>
                <a:cubicBezTo>
                  <a:pt x="f5" y="f8"/>
                  <a:pt x="f9" y="f6"/>
                  <a:pt x="f7" y="f6"/>
                </a:cubicBezTo>
                <a:close/>
              </a:path>
            </a:pathLst>
          </a:custGeom>
          <a:solidFill>
            <a:srgbClr val="1F2C8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9" name="Title 1">
            <a:extLst>
              <a:ext uri="{FF2B5EF4-FFF2-40B4-BE49-F238E27FC236}">
                <a16:creationId xmlns:a16="http://schemas.microsoft.com/office/drawing/2014/main" id="{FAA90010-DC87-584A-1169-5130C5E9B8CA}"/>
              </a:ext>
            </a:extLst>
          </p:cNvPr>
          <p:cNvSpPr txBox="1">
            <a:spLocks noGrp="1"/>
          </p:cNvSpPr>
          <p:nvPr>
            <p:ph type="title"/>
          </p:nvPr>
        </p:nvSpPr>
        <p:spPr>
          <a:xfrm>
            <a:off x="1124712" y="1426464"/>
            <a:ext cx="4270248" cy="576072"/>
          </a:xfrm>
        </p:spPr>
        <p:txBody>
          <a:bodyPr anchorCtr="0">
            <a:noAutofit/>
          </a:bodyPr>
          <a:lstStyle>
            <a:lvl1pPr algn="l">
              <a:lnSpc>
                <a:spcPct val="100000"/>
              </a:lnSpc>
              <a:defRPr/>
            </a:lvl1pPr>
          </a:lstStyle>
          <a:p>
            <a:pPr lvl="0"/>
            <a:r>
              <a:rPr lang="en-US"/>
              <a:t>Click to edit Master title style</a:t>
            </a:r>
          </a:p>
        </p:txBody>
      </p:sp>
      <p:sp>
        <p:nvSpPr>
          <p:cNvPr id="10" name="Content Placeholder 2">
            <a:extLst>
              <a:ext uri="{FF2B5EF4-FFF2-40B4-BE49-F238E27FC236}">
                <a16:creationId xmlns:a16="http://schemas.microsoft.com/office/drawing/2014/main" id="{F1D36698-865E-09B9-F994-3A127236EAFC}"/>
              </a:ext>
            </a:extLst>
          </p:cNvPr>
          <p:cNvSpPr txBox="1">
            <a:spLocks noGrp="1"/>
          </p:cNvSpPr>
          <p:nvPr>
            <p:ph idx="4294967295"/>
          </p:nvPr>
        </p:nvSpPr>
        <p:spPr>
          <a:xfrm>
            <a:off x="1124712" y="2077974"/>
            <a:ext cx="4270248" cy="2341622"/>
          </a:xfrm>
        </p:spPr>
        <p:txBody>
          <a:bodyPr>
            <a:noAutofit/>
          </a:bodyPr>
          <a:lstStyle>
            <a:lvl1pPr marL="0" indent="0">
              <a:lnSpc>
                <a:spcPct val="150000"/>
              </a:lnSpc>
              <a:spcBef>
                <a:spcPts val="0"/>
              </a:spcBef>
              <a:buNone/>
              <a:defRPr sz="1800"/>
            </a:lvl1pPr>
            <a:lvl2pPr marL="260604">
              <a:lnSpc>
                <a:spcPct val="150000"/>
              </a:lnSpc>
              <a:spcBef>
                <a:spcPts val="0"/>
              </a:spcBef>
              <a:defRPr sz="1500"/>
            </a:lvl2pPr>
            <a:lvl3pPr marL="514350">
              <a:lnSpc>
                <a:spcPct val="150000"/>
              </a:lnSpc>
              <a:spcBef>
                <a:spcPts val="0"/>
              </a:spcBef>
              <a:defRPr sz="135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60691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 name="Freeform: Shape 22">
            <a:extLst>
              <a:ext uri="{FF2B5EF4-FFF2-40B4-BE49-F238E27FC236}">
                <a16:creationId xmlns:a16="http://schemas.microsoft.com/office/drawing/2014/main" id="{B5F807EB-B30F-CE97-7AD6-74FC6E9255A9}"/>
              </a:ext>
            </a:extLst>
          </p:cNvPr>
          <p:cNvSpPr/>
          <p:nvPr/>
        </p:nvSpPr>
        <p:spPr>
          <a:xfrm>
            <a:off x="0" y="2570506"/>
            <a:ext cx="2572646" cy="2573002"/>
          </a:xfrm>
          <a:custGeom>
            <a:avLst/>
            <a:gdLst>
              <a:gd name="f0" fmla="val 10800000"/>
              <a:gd name="f1" fmla="val 5400000"/>
              <a:gd name="f2" fmla="val 180"/>
              <a:gd name="f3" fmla="val w"/>
              <a:gd name="f4" fmla="val h"/>
              <a:gd name="f5" fmla="val 0"/>
              <a:gd name="f6" fmla="val 3430200"/>
              <a:gd name="f7" fmla="val 3430665"/>
              <a:gd name="f8" fmla="+- 0 0 -90"/>
              <a:gd name="f9" fmla="*/ f3 1 3430200"/>
              <a:gd name="f10" fmla="*/ f4 1 3430665"/>
              <a:gd name="f11" fmla="+- f7 0 f5"/>
              <a:gd name="f12" fmla="+- f6 0 f5"/>
              <a:gd name="f13" fmla="*/ f8 f0 1"/>
              <a:gd name="f14" fmla="*/ f12 1 3430200"/>
              <a:gd name="f15" fmla="*/ f11 1 3430665"/>
              <a:gd name="f16" fmla="*/ 0 f12 1"/>
              <a:gd name="f17" fmla="*/ 0 f11 1"/>
              <a:gd name="f18" fmla="*/ 3430200 f12 1"/>
              <a:gd name="f19" fmla="*/ 3430665 f11 1"/>
              <a:gd name="f20" fmla="*/ f13 1 f2"/>
              <a:gd name="f21" fmla="*/ f16 1 3430200"/>
              <a:gd name="f22" fmla="*/ f17 1 3430665"/>
              <a:gd name="f23" fmla="*/ f18 1 3430200"/>
              <a:gd name="f24" fmla="*/ f19 1 343066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Lst>
            <a:rect l="f34" t="f37" r="f35" b="f36"/>
            <a:pathLst>
              <a:path w="3430200" h="3430665">
                <a:moveTo>
                  <a:pt x="f5" y="f5"/>
                </a:moveTo>
                <a:lnTo>
                  <a:pt x="f6" y="f5"/>
                </a:lnTo>
                <a:lnTo>
                  <a:pt x="f6" y="f7"/>
                </a:lnTo>
                <a:lnTo>
                  <a:pt x="f5" y="f7"/>
                </a:lnTo>
                <a:close/>
              </a:path>
            </a:pathLst>
          </a:custGeom>
          <a:solidFill>
            <a:srgbClr val="AAC3E8"/>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19">
            <a:extLst>
              <a:ext uri="{FF2B5EF4-FFF2-40B4-BE49-F238E27FC236}">
                <a16:creationId xmlns:a16="http://schemas.microsoft.com/office/drawing/2014/main" id="{58E92E3A-BF6D-1337-A8EF-1EA894FB85A8}"/>
              </a:ext>
            </a:extLst>
          </p:cNvPr>
          <p:cNvSpPr/>
          <p:nvPr/>
        </p:nvSpPr>
        <p:spPr>
          <a:xfrm>
            <a:off x="0" y="2570506"/>
            <a:ext cx="2572646" cy="2573002"/>
          </a:xfrm>
          <a:custGeom>
            <a:avLst/>
            <a:gdLst>
              <a:gd name="f0" fmla="val 10800000"/>
              <a:gd name="f1" fmla="val 5400000"/>
              <a:gd name="f2" fmla="val 180"/>
              <a:gd name="f3" fmla="val w"/>
              <a:gd name="f4" fmla="val h"/>
              <a:gd name="f5" fmla="val 0"/>
              <a:gd name="f6" fmla="val 3430200"/>
              <a:gd name="f7" fmla="val 3430665"/>
              <a:gd name="f8" fmla="val 3417531"/>
              <a:gd name="f9" fmla="+- 0 0 -90"/>
              <a:gd name="f10" fmla="*/ f3 1 3430200"/>
              <a:gd name="f11" fmla="*/ f4 1 3430665"/>
              <a:gd name="f12" fmla="+- f7 0 f5"/>
              <a:gd name="f13" fmla="+- f6 0 f5"/>
              <a:gd name="f14" fmla="*/ f9 f0 1"/>
              <a:gd name="f15" fmla="*/ f13 1 3430200"/>
              <a:gd name="f16" fmla="*/ f12 1 3430665"/>
              <a:gd name="f17" fmla="*/ 3430200 f13 1"/>
              <a:gd name="f18" fmla="*/ 0 f12 1"/>
              <a:gd name="f19" fmla="*/ 3430665 f12 1"/>
              <a:gd name="f20" fmla="*/ 0 f13 1"/>
              <a:gd name="f21" fmla="*/ 3417531 f12 1"/>
              <a:gd name="f22" fmla="*/ f14 1 f2"/>
              <a:gd name="f23" fmla="*/ f17 1 3430200"/>
              <a:gd name="f24" fmla="*/ f18 1 3430665"/>
              <a:gd name="f25" fmla="*/ f19 1 3430665"/>
              <a:gd name="f26" fmla="*/ f20 1 3430200"/>
              <a:gd name="f27" fmla="*/ f21 1 3430665"/>
              <a:gd name="f28" fmla="*/ f5 1 f15"/>
              <a:gd name="f29" fmla="*/ f6 1 f15"/>
              <a:gd name="f30" fmla="*/ f5 1 f16"/>
              <a:gd name="f31" fmla="*/ f7 1 f16"/>
              <a:gd name="f32" fmla="+- f22 0 f1"/>
              <a:gd name="f33" fmla="*/ f23 1 f15"/>
              <a:gd name="f34" fmla="*/ f24 1 f16"/>
              <a:gd name="f35" fmla="*/ f25 1 f16"/>
              <a:gd name="f36" fmla="*/ f26 1 f15"/>
              <a:gd name="f37" fmla="*/ f27 1 f16"/>
              <a:gd name="f38" fmla="*/ f28 f10 1"/>
              <a:gd name="f39" fmla="*/ f29 f10 1"/>
              <a:gd name="f40" fmla="*/ f31 f11 1"/>
              <a:gd name="f41" fmla="*/ f30 f11 1"/>
              <a:gd name="f42" fmla="*/ f33 f10 1"/>
              <a:gd name="f43" fmla="*/ f34 f11 1"/>
              <a:gd name="f44" fmla="*/ f35 f11 1"/>
              <a:gd name="f45" fmla="*/ f36 f10 1"/>
              <a:gd name="f46" fmla="*/ f37 f11 1"/>
            </a:gdLst>
            <a:ahLst/>
            <a:cxnLst>
              <a:cxn ang="3cd4">
                <a:pos x="hc" y="t"/>
              </a:cxn>
              <a:cxn ang="0">
                <a:pos x="r" y="vc"/>
              </a:cxn>
              <a:cxn ang="cd4">
                <a:pos x="hc" y="b"/>
              </a:cxn>
              <a:cxn ang="cd2">
                <a:pos x="l" y="vc"/>
              </a:cxn>
              <a:cxn ang="f32">
                <a:pos x="f42" y="f43"/>
              </a:cxn>
              <a:cxn ang="f32">
                <a:pos x="f42" y="f44"/>
              </a:cxn>
              <a:cxn ang="f32">
                <a:pos x="f45" y="f44"/>
              </a:cxn>
              <a:cxn ang="f32">
                <a:pos x="f45" y="f46"/>
              </a:cxn>
            </a:cxnLst>
            <a:rect l="f38" t="f41" r="f39" b="f40"/>
            <a:pathLst>
              <a:path w="3430200" h="3430665">
                <a:moveTo>
                  <a:pt x="f6" y="f5"/>
                </a:moveTo>
                <a:lnTo>
                  <a:pt x="f6" y="f7"/>
                </a:lnTo>
                <a:lnTo>
                  <a:pt x="f5" y="f7"/>
                </a:lnTo>
                <a:lnTo>
                  <a:pt x="f5" y="f8"/>
                </a:lnTo>
                <a:close/>
              </a:path>
            </a:pathLst>
          </a:custGeom>
          <a:solidFill>
            <a:srgbClr val="F5CDCE"/>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Freeform: Shape 13">
            <a:extLst>
              <a:ext uri="{FF2B5EF4-FFF2-40B4-BE49-F238E27FC236}">
                <a16:creationId xmlns:a16="http://schemas.microsoft.com/office/drawing/2014/main" id="{DF1DF419-D904-6539-D032-FC367826DC37}"/>
              </a:ext>
            </a:extLst>
          </p:cNvPr>
          <p:cNvSpPr/>
          <p:nvPr/>
        </p:nvSpPr>
        <p:spPr>
          <a:xfrm>
            <a:off x="0" y="0"/>
            <a:ext cx="2567836" cy="2578004"/>
          </a:xfrm>
          <a:custGeom>
            <a:avLst/>
            <a:gdLst>
              <a:gd name="f0" fmla="val 10800000"/>
              <a:gd name="f1" fmla="val 5400000"/>
              <a:gd name="f2" fmla="val 180"/>
              <a:gd name="f3" fmla="val w"/>
              <a:gd name="f4" fmla="val h"/>
              <a:gd name="f5" fmla="val 0"/>
              <a:gd name="f6" fmla="val 3423785"/>
              <a:gd name="f7" fmla="val 3437345"/>
              <a:gd name="f8" fmla="+- 0 0 -90"/>
              <a:gd name="f9" fmla="*/ f3 1 3423785"/>
              <a:gd name="f10" fmla="*/ f4 1 3437345"/>
              <a:gd name="f11" fmla="+- f7 0 f5"/>
              <a:gd name="f12" fmla="+- f6 0 f5"/>
              <a:gd name="f13" fmla="*/ f8 f0 1"/>
              <a:gd name="f14" fmla="*/ f12 1 3423785"/>
              <a:gd name="f15" fmla="*/ f11 1 3437345"/>
              <a:gd name="f16" fmla="*/ 0 f12 1"/>
              <a:gd name="f17" fmla="*/ 0 f11 1"/>
              <a:gd name="f18" fmla="*/ 3423785 f12 1"/>
              <a:gd name="f19" fmla="*/ 3437345 f11 1"/>
              <a:gd name="f20" fmla="*/ f13 1 f2"/>
              <a:gd name="f21" fmla="*/ f16 1 3423785"/>
              <a:gd name="f22" fmla="*/ f17 1 3437345"/>
              <a:gd name="f23" fmla="*/ f18 1 3423785"/>
              <a:gd name="f24" fmla="*/ f19 1 343734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Lst>
            <a:rect l="f34" t="f37" r="f35" b="f36"/>
            <a:pathLst>
              <a:path w="3423785" h="3437345">
                <a:moveTo>
                  <a:pt x="f5" y="f5"/>
                </a:moveTo>
                <a:lnTo>
                  <a:pt x="f6" y="f5"/>
                </a:lnTo>
                <a:lnTo>
                  <a:pt x="f6" y="f7"/>
                </a:lnTo>
                <a:lnTo>
                  <a:pt x="f5" y="f7"/>
                </a:lnTo>
                <a:close/>
              </a:path>
            </a:pathLst>
          </a:custGeom>
          <a:solidFill>
            <a:srgbClr val="CCBE89"/>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5" name="Title 1">
            <a:extLst>
              <a:ext uri="{FF2B5EF4-FFF2-40B4-BE49-F238E27FC236}">
                <a16:creationId xmlns:a16="http://schemas.microsoft.com/office/drawing/2014/main" id="{A77485FD-1D8F-E4BE-D767-404099ACC9F1}"/>
              </a:ext>
            </a:extLst>
          </p:cNvPr>
          <p:cNvSpPr txBox="1">
            <a:spLocks noGrp="1"/>
          </p:cNvSpPr>
          <p:nvPr>
            <p:ph type="title"/>
          </p:nvPr>
        </p:nvSpPr>
        <p:spPr>
          <a:xfrm>
            <a:off x="3168396" y="1707642"/>
            <a:ext cx="5074920" cy="576072"/>
          </a:xfrm>
        </p:spPr>
        <p:txBody>
          <a:bodyPr anchorCtr="0">
            <a:noAutofit/>
          </a:bodyPr>
          <a:lstStyle>
            <a:lvl1pPr algn="l">
              <a:lnSpc>
                <a:spcPct val="100000"/>
              </a:lnSpc>
              <a:defRPr/>
            </a:lvl1pPr>
          </a:lstStyle>
          <a:p>
            <a:pPr lvl="0"/>
            <a:r>
              <a:rPr lang="en-US"/>
              <a:t>Click to edit Master title style</a:t>
            </a:r>
          </a:p>
        </p:txBody>
      </p:sp>
      <p:sp>
        <p:nvSpPr>
          <p:cNvPr id="6" name="Content Placeholder 2">
            <a:extLst>
              <a:ext uri="{FF2B5EF4-FFF2-40B4-BE49-F238E27FC236}">
                <a16:creationId xmlns:a16="http://schemas.microsoft.com/office/drawing/2014/main" id="{BE9F8870-2311-BC04-E470-87EC2D2788E6}"/>
              </a:ext>
            </a:extLst>
          </p:cNvPr>
          <p:cNvSpPr txBox="1">
            <a:spLocks noGrp="1"/>
          </p:cNvSpPr>
          <p:nvPr>
            <p:ph idx="1"/>
          </p:nvPr>
        </p:nvSpPr>
        <p:spPr>
          <a:xfrm>
            <a:off x="3168396" y="2417060"/>
            <a:ext cx="5074920" cy="2025395"/>
          </a:xfrm>
        </p:spPr>
        <p:txBody>
          <a:bodyPr>
            <a:noAutofit/>
          </a:bodyPr>
          <a:lstStyle>
            <a:lvl1pPr marL="0" indent="0">
              <a:buNone/>
              <a:defRPr sz="1125"/>
            </a:lvl1pPr>
            <a:lvl2pPr>
              <a:defRPr sz="1125"/>
            </a:lvl2pPr>
            <a:lvl3pPr>
              <a:defRPr sz="1125"/>
            </a:lvl3pPr>
            <a:lvl4pPr>
              <a:defRPr sz="1125"/>
            </a:lvl4pPr>
            <a:lvl5pPr>
              <a:defRPr sz="11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116B81BC-BAF2-65A3-2761-42F220FDD29A}"/>
              </a:ext>
            </a:extLst>
          </p:cNvPr>
          <p:cNvSpPr txBox="1">
            <a:spLocks noGrp="1"/>
          </p:cNvSpPr>
          <p:nvPr>
            <p:ph type="ftr" sz="quarter" idx="9"/>
          </p:nvPr>
        </p:nvSpPr>
        <p:spPr>
          <a:xfrm>
            <a:off x="3168396" y="342900"/>
            <a:ext cx="2400300" cy="205740"/>
          </a:xfrm>
        </p:spPr>
        <p:txBody>
          <a:bodyPr/>
          <a:lstStyle>
            <a:lvl1pPr>
              <a:defRPr/>
            </a:lvl1pPr>
          </a:lstStyle>
          <a:p>
            <a:pPr lvl="0"/>
            <a:r>
              <a:rPr lang="en-US"/>
              <a:t>Presentation title</a:t>
            </a:r>
          </a:p>
        </p:txBody>
      </p:sp>
      <p:sp>
        <p:nvSpPr>
          <p:cNvPr id="8" name="Slide Number Placeholder 5">
            <a:extLst>
              <a:ext uri="{FF2B5EF4-FFF2-40B4-BE49-F238E27FC236}">
                <a16:creationId xmlns:a16="http://schemas.microsoft.com/office/drawing/2014/main" id="{3716A24B-BA82-D736-48CC-992CB3E92A3E}"/>
              </a:ext>
            </a:extLst>
          </p:cNvPr>
          <p:cNvSpPr txBox="1">
            <a:spLocks noGrp="1"/>
          </p:cNvSpPr>
          <p:nvPr>
            <p:ph type="sldNum" sz="quarter" idx="8"/>
          </p:nvPr>
        </p:nvSpPr>
        <p:spPr/>
        <p:txBody>
          <a:bodyPr/>
          <a:lstStyle>
            <a:lvl1pPr>
              <a:defRPr/>
            </a:lvl1pPr>
          </a:lstStyle>
          <a:p>
            <a:pPr lvl="0"/>
            <a:fld id="{CB8126C1-E8B9-4275-A2B2-42AEA5C6EE84}" type="slidenum">
              <a:t>‹#›</a:t>
            </a:fld>
            <a:endParaRPr lang="en-US"/>
          </a:p>
        </p:txBody>
      </p:sp>
      <p:sp>
        <p:nvSpPr>
          <p:cNvPr id="9" name="Freeform: Shape 16">
            <a:extLst>
              <a:ext uri="{FF2B5EF4-FFF2-40B4-BE49-F238E27FC236}">
                <a16:creationId xmlns:a16="http://schemas.microsoft.com/office/drawing/2014/main" id="{9370AAAA-3C48-D919-6BA4-BC5EFFE0264A}"/>
              </a:ext>
            </a:extLst>
          </p:cNvPr>
          <p:cNvSpPr/>
          <p:nvPr/>
        </p:nvSpPr>
        <p:spPr>
          <a:xfrm>
            <a:off x="0" y="649"/>
            <a:ext cx="2567836" cy="2577355"/>
          </a:xfrm>
          <a:custGeom>
            <a:avLst/>
            <a:gdLst>
              <a:gd name="f0" fmla="val 10800000"/>
              <a:gd name="f1" fmla="val 5400000"/>
              <a:gd name="f2" fmla="val 180"/>
              <a:gd name="f3" fmla="val w"/>
              <a:gd name="f4" fmla="val h"/>
              <a:gd name="f5" fmla="val 0"/>
              <a:gd name="f6" fmla="val 3423785"/>
              <a:gd name="f7" fmla="val 3436477"/>
              <a:gd name="f8" fmla="+- 0 0 -90"/>
              <a:gd name="f9" fmla="*/ f3 1 3423785"/>
              <a:gd name="f10" fmla="*/ f4 1 3436477"/>
              <a:gd name="f11" fmla="+- f7 0 f5"/>
              <a:gd name="f12" fmla="+- f6 0 f5"/>
              <a:gd name="f13" fmla="*/ f8 f0 1"/>
              <a:gd name="f14" fmla="*/ f12 1 3423785"/>
              <a:gd name="f15" fmla="*/ f11 1 3436477"/>
              <a:gd name="f16" fmla="*/ 0 f12 1"/>
              <a:gd name="f17" fmla="*/ 0 f11 1"/>
              <a:gd name="f18" fmla="*/ 3423785 f12 1"/>
              <a:gd name="f19" fmla="*/ 3436477 f11 1"/>
              <a:gd name="f20" fmla="*/ f13 1 f2"/>
              <a:gd name="f21" fmla="*/ f16 1 3423785"/>
              <a:gd name="f22" fmla="*/ f17 1 3436477"/>
              <a:gd name="f23" fmla="*/ f18 1 3423785"/>
              <a:gd name="f24" fmla="*/ f19 1 3436477"/>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Lst>
            <a:rect l="f34" t="f37" r="f35" b="f36"/>
            <a:pathLst>
              <a:path w="3423785" h="3436477">
                <a:moveTo>
                  <a:pt x="f5" y="f5"/>
                </a:moveTo>
                <a:lnTo>
                  <a:pt x="f6" y="f7"/>
                </a:lnTo>
                <a:lnTo>
                  <a:pt x="f5" y="f7"/>
                </a:lnTo>
                <a:close/>
              </a:path>
            </a:pathLst>
          </a:custGeom>
          <a:solidFill>
            <a:srgbClr val="F5CDCE"/>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292845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Freeform: Shape 33">
            <a:extLst>
              <a:ext uri="{FF2B5EF4-FFF2-40B4-BE49-F238E27FC236}">
                <a16:creationId xmlns:a16="http://schemas.microsoft.com/office/drawing/2014/main" id="{85ECBAFB-8212-0374-9D42-4AFEACA5E7D7}"/>
              </a:ext>
            </a:extLst>
          </p:cNvPr>
          <p:cNvSpPr/>
          <p:nvPr/>
        </p:nvSpPr>
        <p:spPr>
          <a:xfrm>
            <a:off x="1547128" y="514852"/>
            <a:ext cx="5830973" cy="4644767"/>
          </a:xfrm>
          <a:custGeom>
            <a:avLst/>
            <a:gdLst>
              <a:gd name="f0" fmla="val 10800000"/>
              <a:gd name="f1" fmla="val 5400000"/>
              <a:gd name="f2" fmla="val 180"/>
              <a:gd name="f3" fmla="val w"/>
              <a:gd name="f4" fmla="val h"/>
              <a:gd name="f5" fmla="val 0"/>
              <a:gd name="f6" fmla="val 7774629"/>
              <a:gd name="f7" fmla="val 6193018"/>
              <a:gd name="f8" fmla="val 3887320"/>
              <a:gd name="f9" fmla="val 6034243"/>
              <a:gd name="f10" fmla="val 1739299"/>
              <a:gd name="f11" fmla="val 3884811"/>
              <a:gd name="f12" fmla="val 1740414"/>
              <a:gd name="f13" fmla="+- 0 0 -90"/>
              <a:gd name="f14" fmla="*/ f3 1 7774629"/>
              <a:gd name="f15" fmla="*/ f4 1 6193018"/>
              <a:gd name="f16" fmla="+- f7 0 f5"/>
              <a:gd name="f17" fmla="+- f6 0 f5"/>
              <a:gd name="f18" fmla="*/ f13 f0 1"/>
              <a:gd name="f19" fmla="*/ f17 1 7774629"/>
              <a:gd name="f20" fmla="*/ f16 1 6193018"/>
              <a:gd name="f21" fmla="*/ 3887320 f17 1"/>
              <a:gd name="f22" fmla="*/ 0 f16 1"/>
              <a:gd name="f23" fmla="*/ 7774629 f17 1"/>
              <a:gd name="f24" fmla="*/ 3884811 f16 1"/>
              <a:gd name="f25" fmla="*/ 6193018 f16 1"/>
              <a:gd name="f26" fmla="*/ 0 f17 1"/>
              <a:gd name="f27" fmla="*/ f18 1 f2"/>
              <a:gd name="f28" fmla="*/ f21 1 7774629"/>
              <a:gd name="f29" fmla="*/ f22 1 6193018"/>
              <a:gd name="f30" fmla="*/ f23 1 7774629"/>
              <a:gd name="f31" fmla="*/ f24 1 6193018"/>
              <a:gd name="f32" fmla="*/ f25 1 6193018"/>
              <a:gd name="f33" fmla="*/ f26 1 7774629"/>
              <a:gd name="f34" fmla="*/ f5 1 f19"/>
              <a:gd name="f35" fmla="*/ f6 1 f19"/>
              <a:gd name="f36" fmla="*/ f5 1 f20"/>
              <a:gd name="f37" fmla="*/ f7 1 f20"/>
              <a:gd name="f38" fmla="+- f27 0 f1"/>
              <a:gd name="f39" fmla="*/ f28 1 f19"/>
              <a:gd name="f40" fmla="*/ f29 1 f20"/>
              <a:gd name="f41" fmla="*/ f30 1 f19"/>
              <a:gd name="f42" fmla="*/ f31 1 f20"/>
              <a:gd name="f43" fmla="*/ f32 1 f20"/>
              <a:gd name="f44" fmla="*/ f33 1 f19"/>
              <a:gd name="f45" fmla="*/ f34 f14 1"/>
              <a:gd name="f46" fmla="*/ f35 f14 1"/>
              <a:gd name="f47" fmla="*/ f37 f15 1"/>
              <a:gd name="f48" fmla="*/ f36 f15 1"/>
              <a:gd name="f49" fmla="*/ f39 f14 1"/>
              <a:gd name="f50" fmla="*/ f40 f15 1"/>
              <a:gd name="f51" fmla="*/ f41 f14 1"/>
              <a:gd name="f52" fmla="*/ f42 f15 1"/>
              <a:gd name="f53" fmla="*/ f43 f15 1"/>
              <a:gd name="f54" fmla="*/ f44 f14 1"/>
            </a:gdLst>
            <a:ahLst/>
            <a:cxnLst>
              <a:cxn ang="3cd4">
                <a:pos x="hc" y="t"/>
              </a:cxn>
              <a:cxn ang="0">
                <a:pos x="r" y="vc"/>
              </a:cxn>
              <a:cxn ang="cd4">
                <a:pos x="hc" y="b"/>
              </a:cxn>
              <a:cxn ang="cd2">
                <a:pos x="l" y="vc"/>
              </a:cxn>
              <a:cxn ang="f38">
                <a:pos x="f49" y="f50"/>
              </a:cxn>
              <a:cxn ang="f38">
                <a:pos x="f51" y="f52"/>
              </a:cxn>
              <a:cxn ang="f38">
                <a:pos x="f51" y="f53"/>
              </a:cxn>
              <a:cxn ang="f38">
                <a:pos x="f54" y="f53"/>
              </a:cxn>
              <a:cxn ang="f38">
                <a:pos x="f54" y="f52"/>
              </a:cxn>
              <a:cxn ang="f38">
                <a:pos x="f49" y="f50"/>
              </a:cxn>
            </a:cxnLst>
            <a:rect l="f45" t="f48" r="f46" b="f47"/>
            <a:pathLst>
              <a:path w="7774629" h="6193018">
                <a:moveTo>
                  <a:pt x="f8" y="f5"/>
                </a:moveTo>
                <a:cubicBezTo>
                  <a:pt x="f9" y="f5"/>
                  <a:pt x="f6" y="f10"/>
                  <a:pt x="f6" y="f11"/>
                </a:cubicBezTo>
                <a:lnTo>
                  <a:pt x="f6" y="f7"/>
                </a:lnTo>
                <a:lnTo>
                  <a:pt x="f5" y="f7"/>
                </a:lnTo>
                <a:lnTo>
                  <a:pt x="f5" y="f11"/>
                </a:lnTo>
                <a:cubicBezTo>
                  <a:pt x="f5" y="f10"/>
                  <a:pt x="f12" y="f5"/>
                  <a:pt x="f8" y="f5"/>
                </a:cubicBezTo>
                <a:close/>
              </a:path>
            </a:pathLst>
          </a:custGeom>
          <a:solidFill>
            <a:srgbClr val="F8E8E8">
              <a:alpha val="99000"/>
            </a:srgbClr>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45">
            <a:extLst>
              <a:ext uri="{FF2B5EF4-FFF2-40B4-BE49-F238E27FC236}">
                <a16:creationId xmlns:a16="http://schemas.microsoft.com/office/drawing/2014/main" id="{0A1426DA-96A7-0FA1-1E30-C8F8C97F1FB5}"/>
              </a:ext>
            </a:extLst>
          </p:cNvPr>
          <p:cNvSpPr/>
          <p:nvPr/>
        </p:nvSpPr>
        <p:spPr>
          <a:xfrm>
            <a:off x="5707684" y="0"/>
            <a:ext cx="1705255" cy="2360999"/>
          </a:xfrm>
          <a:custGeom>
            <a:avLst/>
            <a:gdLst>
              <a:gd name="f0" fmla="val 10800000"/>
              <a:gd name="f1" fmla="val 5400000"/>
              <a:gd name="f2" fmla="val 180"/>
              <a:gd name="f3" fmla="val w"/>
              <a:gd name="f4" fmla="val h"/>
              <a:gd name="f5" fmla="val 0"/>
              <a:gd name="f6" fmla="val 2273668"/>
              <a:gd name="f7" fmla="val 3147998"/>
              <a:gd name="f8" fmla="val 183295"/>
              <a:gd name="f9" fmla="val 2096300"/>
              <a:gd name="f10" fmla="val 2033714"/>
              <a:gd name="f11" fmla="val 3144814"/>
              <a:gd name="f12" fmla="val 895944"/>
              <a:gd name="f13" fmla="val 3028420"/>
              <a:gd name="f14" fmla="val 2060597"/>
              <a:gd name="f15" fmla="val 886966"/>
              <a:gd name="f16" fmla="val 576250"/>
              <a:gd name="f17" fmla="val 63712"/>
              <a:gd name="f18" fmla="val 279606"/>
              <a:gd name="f19" fmla="val 178732"/>
              <a:gd name="f20" fmla="val 9417"/>
              <a:gd name="f21" fmla="+- 0 0 -90"/>
              <a:gd name="f22" fmla="*/ f3 1 2273668"/>
              <a:gd name="f23" fmla="*/ f4 1 3147998"/>
              <a:gd name="f24" fmla="+- f7 0 f5"/>
              <a:gd name="f25" fmla="+- f6 0 f5"/>
              <a:gd name="f26" fmla="*/ f21 f0 1"/>
              <a:gd name="f27" fmla="*/ f25 1 2273668"/>
              <a:gd name="f28" fmla="*/ f24 1 3147998"/>
              <a:gd name="f29" fmla="*/ 183295 f25 1"/>
              <a:gd name="f30" fmla="*/ 0 f24 1"/>
              <a:gd name="f31" fmla="*/ 2273668 f25 1"/>
              <a:gd name="f32" fmla="*/ 3147998 f24 1"/>
              <a:gd name="f33" fmla="*/ 2096300 f25 1"/>
              <a:gd name="f34" fmla="*/ 2033714 f25 1"/>
              <a:gd name="f35" fmla="*/ 3144814 f24 1"/>
              <a:gd name="f36" fmla="*/ 0 f25 1"/>
              <a:gd name="f37" fmla="*/ 886966 f24 1"/>
              <a:gd name="f38" fmla="*/ 178732 f25 1"/>
              <a:gd name="f39" fmla="*/ 9417 f24 1"/>
              <a:gd name="f40" fmla="*/ f26 1 f2"/>
              <a:gd name="f41" fmla="*/ f29 1 2273668"/>
              <a:gd name="f42" fmla="*/ f30 1 3147998"/>
              <a:gd name="f43" fmla="*/ f31 1 2273668"/>
              <a:gd name="f44" fmla="*/ f32 1 3147998"/>
              <a:gd name="f45" fmla="*/ f33 1 2273668"/>
              <a:gd name="f46" fmla="*/ f34 1 2273668"/>
              <a:gd name="f47" fmla="*/ f35 1 3147998"/>
              <a:gd name="f48" fmla="*/ f36 1 2273668"/>
              <a:gd name="f49" fmla="*/ f37 1 3147998"/>
              <a:gd name="f50" fmla="*/ f38 1 2273668"/>
              <a:gd name="f51" fmla="*/ f39 1 3147998"/>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7"/>
              <a:gd name="f63" fmla="*/ f47 1 f28"/>
              <a:gd name="f64" fmla="*/ f48 1 f27"/>
              <a:gd name="f65" fmla="*/ f49 1 f28"/>
              <a:gd name="f66" fmla="*/ f50 1 f27"/>
              <a:gd name="f67" fmla="*/ f51 1 f28"/>
              <a:gd name="f68" fmla="*/ f52 f22 1"/>
              <a:gd name="f69" fmla="*/ f53 f22 1"/>
              <a:gd name="f70" fmla="*/ f55 f23 1"/>
              <a:gd name="f71" fmla="*/ f54 f23 1"/>
              <a:gd name="f72" fmla="*/ f57 f22 1"/>
              <a:gd name="f73" fmla="*/ f58 f23 1"/>
              <a:gd name="f74" fmla="*/ f59 f22 1"/>
              <a:gd name="f75" fmla="*/ f60 f23 1"/>
              <a:gd name="f76" fmla="*/ f61 f22 1"/>
              <a:gd name="f77" fmla="*/ f62 f22 1"/>
              <a:gd name="f78" fmla="*/ f63 f23 1"/>
              <a:gd name="f79" fmla="*/ f64 f22 1"/>
              <a:gd name="f80" fmla="*/ f65 f23 1"/>
              <a:gd name="f81" fmla="*/ f66 f22 1"/>
              <a:gd name="f82" fmla="*/ f67 f23 1"/>
            </a:gdLst>
            <a:ahLst/>
            <a:cxnLst>
              <a:cxn ang="3cd4">
                <a:pos x="hc" y="t"/>
              </a:cxn>
              <a:cxn ang="0">
                <a:pos x="r" y="vc"/>
              </a:cxn>
              <a:cxn ang="cd4">
                <a:pos x="hc" y="b"/>
              </a:cxn>
              <a:cxn ang="cd2">
                <a:pos x="l" y="vc"/>
              </a:cxn>
              <a:cxn ang="f56">
                <a:pos x="f72" y="f73"/>
              </a:cxn>
              <a:cxn ang="f56">
                <a:pos x="f74" y="f73"/>
              </a:cxn>
              <a:cxn ang="f56">
                <a:pos x="f74" y="f75"/>
              </a:cxn>
              <a:cxn ang="f56">
                <a:pos x="f76" y="f75"/>
              </a:cxn>
              <a:cxn ang="f56">
                <a:pos x="f77" y="f78"/>
              </a:cxn>
              <a:cxn ang="f56">
                <a:pos x="f79" y="f80"/>
              </a:cxn>
              <a:cxn ang="f56">
                <a:pos x="f81" y="f82"/>
              </a:cxn>
            </a:cxnLst>
            <a:rect l="f68" t="f71" r="f69" b="f70"/>
            <a:pathLst>
              <a:path w="2273668" h="3147998">
                <a:moveTo>
                  <a:pt x="f8" y="f5"/>
                </a:moveTo>
                <a:lnTo>
                  <a:pt x="f6" y="f5"/>
                </a:lnTo>
                <a:lnTo>
                  <a:pt x="f6" y="f7"/>
                </a:lnTo>
                <a:lnTo>
                  <a:pt x="f9" y="f7"/>
                </a:lnTo>
                <a:lnTo>
                  <a:pt x="f10" y="f11"/>
                </a:lnTo>
                <a:cubicBezTo>
                  <a:pt x="f12" y="f13"/>
                  <a:pt x="f5" y="f14"/>
                  <a:pt x="f5" y="f15"/>
                </a:cubicBezTo>
                <a:cubicBezTo>
                  <a:pt x="f5" y="f16"/>
                  <a:pt x="f17" y="f18"/>
                  <a:pt x="f19" y="f20"/>
                </a:cubicBezTo>
                <a:close/>
              </a:path>
            </a:pathLst>
          </a:custGeom>
          <a:solidFill>
            <a:srgbClr val="DE8C8C"/>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Freeform: Shape 42">
            <a:extLst>
              <a:ext uri="{FF2B5EF4-FFF2-40B4-BE49-F238E27FC236}">
                <a16:creationId xmlns:a16="http://schemas.microsoft.com/office/drawing/2014/main" id="{E5B0D171-9D4D-1CA9-7B6F-11C6BF49F9B5}"/>
              </a:ext>
            </a:extLst>
          </p:cNvPr>
          <p:cNvSpPr/>
          <p:nvPr/>
        </p:nvSpPr>
        <p:spPr>
          <a:xfrm>
            <a:off x="7412940" y="0"/>
            <a:ext cx="1691191" cy="2356171"/>
          </a:xfrm>
          <a:custGeom>
            <a:avLst/>
            <a:gdLst>
              <a:gd name="f0" fmla="val 10800000"/>
              <a:gd name="f1" fmla="val 5400000"/>
              <a:gd name="f2" fmla="val 180"/>
              <a:gd name="f3" fmla="val w"/>
              <a:gd name="f4" fmla="val h"/>
              <a:gd name="f5" fmla="val 0"/>
              <a:gd name="f6" fmla="val 2254928"/>
              <a:gd name="f7" fmla="val 3141557"/>
              <a:gd name="f8" fmla="val 2080472"/>
              <a:gd name="f9" fmla="val 2154269"/>
              <a:gd name="f10" fmla="val 202607"/>
              <a:gd name="f11" fmla="val 2219730"/>
              <a:gd name="f12" fmla="val 414134"/>
              <a:gd name="f13" fmla="val 638939"/>
              <a:gd name="f14" fmla="val 871976"/>
              <a:gd name="f15" fmla="val 2045607"/>
              <a:gd name="f16" fmla="val 1374977"/>
              <a:gd name="f17" fmla="val 3005515"/>
              <a:gd name="f18" fmla="val 231934"/>
              <a:gd name="f19" fmla="val 3128339"/>
              <a:gd name="f20" fmla="val 19"/>
              <a:gd name="f21" fmla="val 2729990"/>
              <a:gd name="f22" fmla="val 2344136"/>
              <a:gd name="f23" fmla="val 1983167"/>
              <a:gd name="f24" fmla="val 1646252"/>
              <a:gd name="f25" fmla="val 1332565"/>
              <a:gd name="f26" fmla="val 1041273"/>
              <a:gd name="f27" fmla="val 771549"/>
              <a:gd name="f28" fmla="val 522561"/>
              <a:gd name="f29" fmla="val 293482"/>
              <a:gd name="f30" fmla="val 83481"/>
              <a:gd name="f31" fmla="+- 0 0 -90"/>
              <a:gd name="f32" fmla="*/ f3 1 2254928"/>
              <a:gd name="f33" fmla="*/ f4 1 3141557"/>
              <a:gd name="f34" fmla="+- f7 0 f5"/>
              <a:gd name="f35" fmla="+- f6 0 f5"/>
              <a:gd name="f36" fmla="*/ f31 f0 1"/>
              <a:gd name="f37" fmla="*/ f35 1 2254928"/>
              <a:gd name="f38" fmla="*/ f34 1 3141557"/>
              <a:gd name="f39" fmla="*/ 0 f35 1"/>
              <a:gd name="f40" fmla="*/ 0 f34 1"/>
              <a:gd name="f41" fmla="*/ 2080472 f35 1"/>
              <a:gd name="f42" fmla="*/ 2154269 f35 1"/>
              <a:gd name="f43" fmla="*/ 202607 f34 1"/>
              <a:gd name="f44" fmla="*/ 2254928 f35 1"/>
              <a:gd name="f45" fmla="*/ 871976 f34 1"/>
              <a:gd name="f46" fmla="*/ 231934 f35 1"/>
              <a:gd name="f47" fmla="*/ 3128339 f34 1"/>
              <a:gd name="f48" fmla="*/ 19 f35 1"/>
              <a:gd name="f49" fmla="*/ 3141557 f34 1"/>
              <a:gd name="f50" fmla="*/ 2729990 f34 1"/>
              <a:gd name="f51" fmla="*/ 2344136 f34 1"/>
              <a:gd name="f52" fmla="*/ 1983167 f34 1"/>
              <a:gd name="f53" fmla="*/ 1646252 f34 1"/>
              <a:gd name="f54" fmla="*/ 1332565 f34 1"/>
              <a:gd name="f55" fmla="*/ 1041273 f34 1"/>
              <a:gd name="f56" fmla="*/ 771549 f34 1"/>
              <a:gd name="f57" fmla="*/ 522561 f34 1"/>
              <a:gd name="f58" fmla="*/ 293482 f34 1"/>
              <a:gd name="f59" fmla="*/ 83481 f34 1"/>
              <a:gd name="f60" fmla="*/ f36 1 f2"/>
              <a:gd name="f61" fmla="*/ f39 1 2254928"/>
              <a:gd name="f62" fmla="*/ f40 1 3141557"/>
              <a:gd name="f63" fmla="*/ f41 1 2254928"/>
              <a:gd name="f64" fmla="*/ f42 1 2254928"/>
              <a:gd name="f65" fmla="*/ f43 1 3141557"/>
              <a:gd name="f66" fmla="*/ f44 1 2254928"/>
              <a:gd name="f67" fmla="*/ f45 1 3141557"/>
              <a:gd name="f68" fmla="*/ f46 1 2254928"/>
              <a:gd name="f69" fmla="*/ f47 1 3141557"/>
              <a:gd name="f70" fmla="*/ f48 1 2254928"/>
              <a:gd name="f71" fmla="*/ f49 1 3141557"/>
              <a:gd name="f72" fmla="*/ f50 1 3141557"/>
              <a:gd name="f73" fmla="*/ f51 1 3141557"/>
              <a:gd name="f74" fmla="*/ f52 1 3141557"/>
              <a:gd name="f75" fmla="*/ f53 1 3141557"/>
              <a:gd name="f76" fmla="*/ f54 1 3141557"/>
              <a:gd name="f77" fmla="*/ f55 1 3141557"/>
              <a:gd name="f78" fmla="*/ f56 1 3141557"/>
              <a:gd name="f79" fmla="*/ f57 1 3141557"/>
              <a:gd name="f80" fmla="*/ f58 1 3141557"/>
              <a:gd name="f81" fmla="*/ f59 1 3141557"/>
              <a:gd name="f82" fmla="*/ f5 1 f37"/>
              <a:gd name="f83" fmla="*/ f6 1 f37"/>
              <a:gd name="f84" fmla="*/ f5 1 f38"/>
              <a:gd name="f85" fmla="*/ f7 1 f38"/>
              <a:gd name="f86" fmla="+- f60 0 f1"/>
              <a:gd name="f87" fmla="*/ f61 1 f37"/>
              <a:gd name="f88" fmla="*/ f62 1 f38"/>
              <a:gd name="f89" fmla="*/ f63 1 f37"/>
              <a:gd name="f90" fmla="*/ f64 1 f37"/>
              <a:gd name="f91" fmla="*/ f65 1 f38"/>
              <a:gd name="f92" fmla="*/ f66 1 f37"/>
              <a:gd name="f93" fmla="*/ f67 1 f38"/>
              <a:gd name="f94" fmla="*/ f68 1 f37"/>
              <a:gd name="f95" fmla="*/ f69 1 f38"/>
              <a:gd name="f96" fmla="*/ f70 1 f37"/>
              <a:gd name="f97" fmla="*/ f71 1 f38"/>
              <a:gd name="f98" fmla="*/ f72 1 f38"/>
              <a:gd name="f99" fmla="*/ f73 1 f38"/>
              <a:gd name="f100" fmla="*/ f74 1 f38"/>
              <a:gd name="f101" fmla="*/ f75 1 f38"/>
              <a:gd name="f102" fmla="*/ f76 1 f38"/>
              <a:gd name="f103" fmla="*/ f77 1 f38"/>
              <a:gd name="f104" fmla="*/ f78 1 f38"/>
              <a:gd name="f105" fmla="*/ f79 1 f38"/>
              <a:gd name="f106" fmla="*/ f80 1 f38"/>
              <a:gd name="f107" fmla="*/ f81 1 f38"/>
              <a:gd name="f108" fmla="*/ f82 f32 1"/>
              <a:gd name="f109" fmla="*/ f83 f32 1"/>
              <a:gd name="f110" fmla="*/ f85 f33 1"/>
              <a:gd name="f111" fmla="*/ f84 f33 1"/>
              <a:gd name="f112" fmla="*/ f87 f32 1"/>
              <a:gd name="f113" fmla="*/ f88 f33 1"/>
              <a:gd name="f114" fmla="*/ f89 f32 1"/>
              <a:gd name="f115" fmla="*/ f90 f32 1"/>
              <a:gd name="f116" fmla="*/ f91 f33 1"/>
              <a:gd name="f117" fmla="*/ f92 f32 1"/>
              <a:gd name="f118" fmla="*/ f93 f33 1"/>
              <a:gd name="f119" fmla="*/ f94 f32 1"/>
              <a:gd name="f120" fmla="*/ f95 f33 1"/>
              <a:gd name="f121" fmla="*/ f96 f32 1"/>
              <a:gd name="f122" fmla="*/ f97 f33 1"/>
              <a:gd name="f123" fmla="*/ f98 f33 1"/>
              <a:gd name="f124" fmla="*/ f99 f33 1"/>
              <a:gd name="f125" fmla="*/ f100 f33 1"/>
              <a:gd name="f126" fmla="*/ f101 f33 1"/>
              <a:gd name="f127" fmla="*/ f102 f33 1"/>
              <a:gd name="f128" fmla="*/ f103 f33 1"/>
              <a:gd name="f129" fmla="*/ f104 f33 1"/>
              <a:gd name="f130" fmla="*/ f105 f33 1"/>
              <a:gd name="f131" fmla="*/ f106 f33 1"/>
              <a:gd name="f132" fmla="*/ f107 f33 1"/>
            </a:gdLst>
            <a:ahLst/>
            <a:cxnLst>
              <a:cxn ang="3cd4">
                <a:pos x="hc" y="t"/>
              </a:cxn>
              <a:cxn ang="0">
                <a:pos x="r" y="vc"/>
              </a:cxn>
              <a:cxn ang="cd4">
                <a:pos x="hc" y="b"/>
              </a:cxn>
              <a:cxn ang="cd2">
                <a:pos x="l" y="vc"/>
              </a:cxn>
              <a:cxn ang="f86">
                <a:pos x="f112" y="f113"/>
              </a:cxn>
              <a:cxn ang="f86">
                <a:pos x="f114" y="f113"/>
              </a:cxn>
              <a:cxn ang="f86">
                <a:pos x="f115" y="f116"/>
              </a:cxn>
              <a:cxn ang="f86">
                <a:pos x="f117" y="f118"/>
              </a:cxn>
              <a:cxn ang="f86">
                <a:pos x="f119" y="f120"/>
              </a:cxn>
              <a:cxn ang="f86">
                <a:pos x="f121" y="f122"/>
              </a:cxn>
              <a:cxn ang="f86">
                <a:pos x="f112" y="f122"/>
              </a:cxn>
              <a:cxn ang="f86">
                <a:pos x="f112" y="f123"/>
              </a:cxn>
              <a:cxn ang="f86">
                <a:pos x="f112" y="f124"/>
              </a:cxn>
              <a:cxn ang="f86">
                <a:pos x="f112" y="f125"/>
              </a:cxn>
              <a:cxn ang="f86">
                <a:pos x="f112" y="f126"/>
              </a:cxn>
              <a:cxn ang="f86">
                <a:pos x="f112" y="f127"/>
              </a:cxn>
              <a:cxn ang="f86">
                <a:pos x="f112" y="f128"/>
              </a:cxn>
              <a:cxn ang="f86">
                <a:pos x="f112" y="f129"/>
              </a:cxn>
              <a:cxn ang="f86">
                <a:pos x="f112" y="f130"/>
              </a:cxn>
              <a:cxn ang="f86">
                <a:pos x="f112" y="f131"/>
              </a:cxn>
              <a:cxn ang="f86">
                <a:pos x="f112" y="f132"/>
              </a:cxn>
            </a:cxnLst>
            <a:rect l="f108" t="f111" r="f109" b="f110"/>
            <a:pathLst>
              <a:path w="2254928" h="3141557">
                <a:moveTo>
                  <a:pt x="f5" y="f5"/>
                </a:moveTo>
                <a:lnTo>
                  <a:pt x="f8" y="f5"/>
                </a:lnTo>
                <a:lnTo>
                  <a:pt x="f9" y="f10"/>
                </a:lnTo>
                <a:cubicBezTo>
                  <a:pt x="f11" y="f12"/>
                  <a:pt x="f6" y="f13"/>
                  <a:pt x="f6" y="f14"/>
                </a:cubicBezTo>
                <a:cubicBezTo>
                  <a:pt x="f6" y="f15"/>
                  <a:pt x="f16" y="f17"/>
                  <a:pt x="f18" y="f19"/>
                </a:cubicBezTo>
                <a:lnTo>
                  <a:pt x="f20" y="f7"/>
                </a:lnTo>
                <a:lnTo>
                  <a:pt x="f5" y="f7"/>
                </a:lnTo>
                <a:lnTo>
                  <a:pt x="f5" y="f21"/>
                </a:lnTo>
                <a:lnTo>
                  <a:pt x="f5" y="f22"/>
                </a:lnTo>
                <a:lnTo>
                  <a:pt x="f5" y="f23"/>
                </a:lnTo>
                <a:lnTo>
                  <a:pt x="f5" y="f24"/>
                </a:lnTo>
                <a:lnTo>
                  <a:pt x="f5" y="f25"/>
                </a:lnTo>
                <a:lnTo>
                  <a:pt x="f5" y="f26"/>
                </a:lnTo>
                <a:lnTo>
                  <a:pt x="f5" y="f27"/>
                </a:lnTo>
                <a:lnTo>
                  <a:pt x="f5" y="f28"/>
                </a:lnTo>
                <a:lnTo>
                  <a:pt x="f5" y="f29"/>
                </a:lnTo>
                <a:lnTo>
                  <a:pt x="f5" y="f30"/>
                </a:lnTo>
                <a:close/>
              </a:path>
            </a:pathLst>
          </a:custGeom>
          <a:solidFill>
            <a:srgbClr val="1F2C8F"/>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5" name="Freeform: Shape 48">
            <a:extLst>
              <a:ext uri="{FF2B5EF4-FFF2-40B4-BE49-F238E27FC236}">
                <a16:creationId xmlns:a16="http://schemas.microsoft.com/office/drawing/2014/main" id="{D97DEA39-A164-2902-EEF0-762DF9099A9C}"/>
              </a:ext>
            </a:extLst>
          </p:cNvPr>
          <p:cNvSpPr/>
          <p:nvPr/>
        </p:nvSpPr>
        <p:spPr>
          <a:xfrm>
            <a:off x="6296796" y="0"/>
            <a:ext cx="2219404" cy="1764590"/>
          </a:xfrm>
          <a:custGeom>
            <a:avLst/>
            <a:gdLst>
              <a:gd name="f0" fmla="val 10800000"/>
              <a:gd name="f1" fmla="val 5400000"/>
              <a:gd name="f2" fmla="val 180"/>
              <a:gd name="f3" fmla="val w"/>
              <a:gd name="f4" fmla="val h"/>
              <a:gd name="f5" fmla="val 0"/>
              <a:gd name="f6" fmla="val 2959203"/>
              <a:gd name="f7" fmla="val 2352793"/>
              <a:gd name="f8" fmla="val 289830"/>
              <a:gd name="f9" fmla="val 2669374"/>
              <a:gd name="f10" fmla="val 2706511"/>
              <a:gd name="f11" fmla="val 49584"/>
              <a:gd name="f12" fmla="val 2839459"/>
              <a:gd name="f13" fmla="val 246061"/>
              <a:gd name="f14" fmla="val 2926309"/>
              <a:gd name="f15" fmla="val 476187"/>
              <a:gd name="f16" fmla="val 2951565"/>
              <a:gd name="f17" fmla="val 724493"/>
              <a:gd name="f18" fmla="val 875514"/>
              <a:gd name="f19" fmla="val 875554"/>
              <a:gd name="f20" fmla="val 1026575"/>
              <a:gd name="f21" fmla="val 2875795"/>
              <a:gd name="f22" fmla="val 1771492"/>
              <a:gd name="f23" fmla="val 2245691"/>
              <a:gd name="f24" fmla="val 1479602"/>
              <a:gd name="f25" fmla="val 662440"/>
              <a:gd name="f26" fmla="val 1691401"/>
              <a:gd name="f27" fmla="val 875534"/>
              <a:gd name="f28" fmla="val 569583"/>
              <a:gd name="f29" fmla="val 93156"/>
              <a:gd name="f30" fmla="val 285356"/>
              <a:gd name="f31" fmla="val 252694"/>
              <a:gd name="f32" fmla="+- 0 0 -90"/>
              <a:gd name="f33" fmla="*/ f3 1 2959203"/>
              <a:gd name="f34" fmla="*/ f4 1 2352793"/>
              <a:gd name="f35" fmla="+- f7 0 f5"/>
              <a:gd name="f36" fmla="+- f6 0 f5"/>
              <a:gd name="f37" fmla="*/ f32 f0 1"/>
              <a:gd name="f38" fmla="*/ f36 1 2959203"/>
              <a:gd name="f39" fmla="*/ f35 1 2352793"/>
              <a:gd name="f40" fmla="*/ 289830 f36 1"/>
              <a:gd name="f41" fmla="*/ 0 f35 1"/>
              <a:gd name="f42" fmla="*/ 2669374 f36 1"/>
              <a:gd name="f43" fmla="*/ 2706511 f36 1"/>
              <a:gd name="f44" fmla="*/ 49584 f35 1"/>
              <a:gd name="f45" fmla="*/ 2951565 f36 1"/>
              <a:gd name="f46" fmla="*/ 724493 f35 1"/>
              <a:gd name="f47" fmla="*/ 2959203 f36 1"/>
              <a:gd name="f48" fmla="*/ 875514 f35 1"/>
              <a:gd name="f49" fmla="*/ 875554 f35 1"/>
              <a:gd name="f50" fmla="*/ 1026575 f35 1"/>
              <a:gd name="f51" fmla="*/ 1479602 f36 1"/>
              <a:gd name="f52" fmla="*/ 2352793 f35 1"/>
              <a:gd name="f53" fmla="*/ 0 f36 1"/>
              <a:gd name="f54" fmla="*/ 875534 f35 1"/>
              <a:gd name="f55" fmla="*/ 252694 f36 1"/>
              <a:gd name="f56" fmla="*/ f37 1 f2"/>
              <a:gd name="f57" fmla="*/ f40 1 2959203"/>
              <a:gd name="f58" fmla="*/ f41 1 2352793"/>
              <a:gd name="f59" fmla="*/ f42 1 2959203"/>
              <a:gd name="f60" fmla="*/ f43 1 2959203"/>
              <a:gd name="f61" fmla="*/ f44 1 2352793"/>
              <a:gd name="f62" fmla="*/ f45 1 2959203"/>
              <a:gd name="f63" fmla="*/ f46 1 2352793"/>
              <a:gd name="f64" fmla="*/ f47 1 2959203"/>
              <a:gd name="f65" fmla="*/ f48 1 2352793"/>
              <a:gd name="f66" fmla="*/ f49 1 2352793"/>
              <a:gd name="f67" fmla="*/ f50 1 2352793"/>
              <a:gd name="f68" fmla="*/ f51 1 2959203"/>
              <a:gd name="f69" fmla="*/ f52 1 2352793"/>
              <a:gd name="f70" fmla="*/ f53 1 2959203"/>
              <a:gd name="f71" fmla="*/ f54 1 2352793"/>
              <a:gd name="f72" fmla="*/ f55 1 2959203"/>
              <a:gd name="f73" fmla="*/ f5 1 f38"/>
              <a:gd name="f74" fmla="*/ f6 1 f38"/>
              <a:gd name="f75" fmla="*/ f5 1 f39"/>
              <a:gd name="f76" fmla="*/ f7 1 f39"/>
              <a:gd name="f77" fmla="+- f56 0 f1"/>
              <a:gd name="f78" fmla="*/ f57 1 f38"/>
              <a:gd name="f79" fmla="*/ f58 1 f39"/>
              <a:gd name="f80" fmla="*/ f59 1 f38"/>
              <a:gd name="f81" fmla="*/ f60 1 f38"/>
              <a:gd name="f82" fmla="*/ f61 1 f39"/>
              <a:gd name="f83" fmla="*/ f62 1 f38"/>
              <a:gd name="f84" fmla="*/ f63 1 f39"/>
              <a:gd name="f85" fmla="*/ f64 1 f38"/>
              <a:gd name="f86" fmla="*/ f65 1 f39"/>
              <a:gd name="f87" fmla="*/ f66 1 f39"/>
              <a:gd name="f88" fmla="*/ f67 1 f39"/>
              <a:gd name="f89" fmla="*/ f68 1 f38"/>
              <a:gd name="f90" fmla="*/ f69 1 f39"/>
              <a:gd name="f91" fmla="*/ f70 1 f38"/>
              <a:gd name="f92" fmla="*/ f71 1 f39"/>
              <a:gd name="f93" fmla="*/ f72 1 f38"/>
              <a:gd name="f94" fmla="*/ f73 f33 1"/>
              <a:gd name="f95" fmla="*/ f74 f33 1"/>
              <a:gd name="f96" fmla="*/ f76 f34 1"/>
              <a:gd name="f97" fmla="*/ f75 f34 1"/>
              <a:gd name="f98" fmla="*/ f78 f33 1"/>
              <a:gd name="f99" fmla="*/ f79 f34 1"/>
              <a:gd name="f100" fmla="*/ f80 f33 1"/>
              <a:gd name="f101" fmla="*/ f81 f33 1"/>
              <a:gd name="f102" fmla="*/ f82 f34 1"/>
              <a:gd name="f103" fmla="*/ f83 f33 1"/>
              <a:gd name="f104" fmla="*/ f84 f34 1"/>
              <a:gd name="f105" fmla="*/ f85 f33 1"/>
              <a:gd name="f106" fmla="*/ f86 f34 1"/>
              <a:gd name="f107" fmla="*/ f87 f34 1"/>
              <a:gd name="f108" fmla="*/ f88 f34 1"/>
              <a:gd name="f109" fmla="*/ f89 f33 1"/>
              <a:gd name="f110" fmla="*/ f90 f34 1"/>
              <a:gd name="f111" fmla="*/ f91 f33 1"/>
              <a:gd name="f112" fmla="*/ f92 f34 1"/>
              <a:gd name="f113" fmla="*/ f93 f33 1"/>
            </a:gdLst>
            <a:ahLst/>
            <a:cxnLst>
              <a:cxn ang="3cd4">
                <a:pos x="hc" y="t"/>
              </a:cxn>
              <a:cxn ang="0">
                <a:pos x="r" y="vc"/>
              </a:cxn>
              <a:cxn ang="cd4">
                <a:pos x="hc" y="b"/>
              </a:cxn>
              <a:cxn ang="cd2">
                <a:pos x="l" y="vc"/>
              </a:cxn>
              <a:cxn ang="f77">
                <a:pos x="f98" y="f99"/>
              </a:cxn>
              <a:cxn ang="f77">
                <a:pos x="f100" y="f99"/>
              </a:cxn>
              <a:cxn ang="f77">
                <a:pos x="f101" y="f102"/>
              </a:cxn>
              <a:cxn ang="f77">
                <a:pos x="f103" y="f104"/>
              </a:cxn>
              <a:cxn ang="f77">
                <a:pos x="f105" y="f106"/>
              </a:cxn>
              <a:cxn ang="f77">
                <a:pos x="f105" y="f107"/>
              </a:cxn>
              <a:cxn ang="f77">
                <a:pos x="f103" y="f108"/>
              </a:cxn>
              <a:cxn ang="f77">
                <a:pos x="f109" y="f110"/>
              </a:cxn>
              <a:cxn ang="f77">
                <a:pos x="f111" y="f112"/>
              </a:cxn>
              <a:cxn ang="f77">
                <a:pos x="f113" y="f102"/>
              </a:cxn>
            </a:cxnLst>
            <a:rect l="f94" t="f97" r="f95" b="f96"/>
            <a:pathLst>
              <a:path w="2959203" h="2352793">
                <a:moveTo>
                  <a:pt x="f8" y="f5"/>
                </a:moveTo>
                <a:lnTo>
                  <a:pt x="f9" y="f5"/>
                </a:lnTo>
                <a:lnTo>
                  <a:pt x="f10" y="f11"/>
                </a:lnTo>
                <a:cubicBezTo>
                  <a:pt x="f12" y="f13"/>
                  <a:pt x="f14" y="f15"/>
                  <a:pt x="f16" y="f17"/>
                </a:cubicBezTo>
                <a:lnTo>
                  <a:pt x="f6" y="f18"/>
                </a:lnTo>
                <a:lnTo>
                  <a:pt x="f6" y="f19"/>
                </a:lnTo>
                <a:lnTo>
                  <a:pt x="f16" y="f20"/>
                </a:lnTo>
                <a:cubicBezTo>
                  <a:pt x="f21" y="f22"/>
                  <a:pt x="f23" y="f7"/>
                  <a:pt x="f24" y="f7"/>
                </a:cubicBezTo>
                <a:cubicBezTo>
                  <a:pt x="f25" y="f7"/>
                  <a:pt x="f5" y="f26"/>
                  <a:pt x="f5" y="f27"/>
                </a:cubicBezTo>
                <a:cubicBezTo>
                  <a:pt x="f5" y="f28"/>
                  <a:pt x="f29" y="f30"/>
                  <a:pt x="f31" y="f11"/>
                </a:cubicBezTo>
                <a:close/>
              </a:path>
            </a:pathLst>
          </a:custGeom>
          <a:solidFill>
            <a:srgbClr val="FDFAF6"/>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6" name="Freeform: Shape 39">
            <a:extLst>
              <a:ext uri="{FF2B5EF4-FFF2-40B4-BE49-F238E27FC236}">
                <a16:creationId xmlns:a16="http://schemas.microsoft.com/office/drawing/2014/main" id="{BA07D392-54FA-550A-68DE-FCFAAEAEA12F}"/>
              </a:ext>
            </a:extLst>
          </p:cNvPr>
          <p:cNvSpPr/>
          <p:nvPr/>
        </p:nvSpPr>
        <p:spPr>
          <a:xfrm>
            <a:off x="1043138" y="2347996"/>
            <a:ext cx="2329690" cy="2811624"/>
          </a:xfrm>
          <a:custGeom>
            <a:avLst/>
            <a:gdLst>
              <a:gd name="f0" fmla="val 10800000"/>
              <a:gd name="f1" fmla="val 5400000"/>
              <a:gd name="f2" fmla="val 180"/>
              <a:gd name="f3" fmla="val w"/>
              <a:gd name="f4" fmla="val h"/>
              <a:gd name="f5" fmla="val 0"/>
              <a:gd name="f6" fmla="val 3106248"/>
              <a:gd name="f7" fmla="val 3748831"/>
              <a:gd name="f8" fmla="+- 0 0 -90"/>
              <a:gd name="f9" fmla="*/ f3 1 3106248"/>
              <a:gd name="f10" fmla="*/ f4 1 3748831"/>
              <a:gd name="f11" fmla="+- f7 0 f5"/>
              <a:gd name="f12" fmla="+- f6 0 f5"/>
              <a:gd name="f13" fmla="*/ f8 f0 1"/>
              <a:gd name="f14" fmla="*/ f12 1 3106248"/>
              <a:gd name="f15" fmla="*/ f11 1 3748831"/>
              <a:gd name="f16" fmla="*/ 0 f12 1"/>
              <a:gd name="f17" fmla="*/ 0 f11 1"/>
              <a:gd name="f18" fmla="*/ 3106248 f12 1"/>
              <a:gd name="f19" fmla="*/ 3748831 f11 1"/>
              <a:gd name="f20" fmla="*/ f13 1 f2"/>
              <a:gd name="f21" fmla="*/ f16 1 3106248"/>
              <a:gd name="f22" fmla="*/ f17 1 3748831"/>
              <a:gd name="f23" fmla="*/ f18 1 3106248"/>
              <a:gd name="f24" fmla="*/ f19 1 3748831"/>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41"/>
              </a:cxn>
              <a:cxn ang="f29">
                <a:pos x="f38" y="f41"/>
              </a:cxn>
            </a:cxnLst>
            <a:rect l="f34" t="f37" r="f35" b="f36"/>
            <a:pathLst>
              <a:path w="3106248" h="3748831">
                <a:moveTo>
                  <a:pt x="f5" y="f5"/>
                </a:moveTo>
                <a:lnTo>
                  <a:pt x="f6" y="f7"/>
                </a:lnTo>
                <a:lnTo>
                  <a:pt x="f5" y="f7"/>
                </a:lnTo>
                <a:close/>
              </a:path>
            </a:pathLst>
          </a:custGeom>
          <a:solidFill>
            <a:srgbClr val="DE8C8C">
              <a:alpha val="99000"/>
            </a:srgbClr>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7" name="Freeform: Shape 36">
            <a:extLst>
              <a:ext uri="{FF2B5EF4-FFF2-40B4-BE49-F238E27FC236}">
                <a16:creationId xmlns:a16="http://schemas.microsoft.com/office/drawing/2014/main" id="{8599A8DD-F800-BDC1-75D7-44C5BB6A6C7C}"/>
              </a:ext>
            </a:extLst>
          </p:cNvPr>
          <p:cNvSpPr/>
          <p:nvPr/>
        </p:nvSpPr>
        <p:spPr>
          <a:xfrm>
            <a:off x="0" y="2347996"/>
            <a:ext cx="1050481" cy="2811624"/>
          </a:xfrm>
          <a:custGeom>
            <a:avLst/>
            <a:gdLst>
              <a:gd name="f0" fmla="val 10800000"/>
              <a:gd name="f1" fmla="val 5400000"/>
              <a:gd name="f2" fmla="val 180"/>
              <a:gd name="f3" fmla="val w"/>
              <a:gd name="f4" fmla="val h"/>
              <a:gd name="f5" fmla="val 0"/>
              <a:gd name="f6" fmla="val 1400640"/>
              <a:gd name="f7" fmla="val 3748832"/>
              <a:gd name="f8" fmla="val 1684743"/>
              <a:gd name="f9" fmla="+- 0 0 -90"/>
              <a:gd name="f10" fmla="*/ f3 1 1400640"/>
              <a:gd name="f11" fmla="*/ f4 1 3748832"/>
              <a:gd name="f12" fmla="+- f7 0 f5"/>
              <a:gd name="f13" fmla="+- f6 0 f5"/>
              <a:gd name="f14" fmla="*/ f9 f0 1"/>
              <a:gd name="f15" fmla="*/ f13 1 1400640"/>
              <a:gd name="f16" fmla="*/ f12 1 3748832"/>
              <a:gd name="f17" fmla="*/ 1400640 f13 1"/>
              <a:gd name="f18" fmla="*/ 0 f12 1"/>
              <a:gd name="f19" fmla="*/ 3748832 f12 1"/>
              <a:gd name="f20" fmla="*/ 0 f13 1"/>
              <a:gd name="f21" fmla="*/ 1684743 f12 1"/>
              <a:gd name="f22" fmla="*/ f14 1 f2"/>
              <a:gd name="f23" fmla="*/ f17 1 1400640"/>
              <a:gd name="f24" fmla="*/ f18 1 3748832"/>
              <a:gd name="f25" fmla="*/ f19 1 3748832"/>
              <a:gd name="f26" fmla="*/ f20 1 1400640"/>
              <a:gd name="f27" fmla="*/ f21 1 3748832"/>
              <a:gd name="f28" fmla="*/ f5 1 f15"/>
              <a:gd name="f29" fmla="*/ f6 1 f15"/>
              <a:gd name="f30" fmla="*/ f5 1 f16"/>
              <a:gd name="f31" fmla="*/ f7 1 f16"/>
              <a:gd name="f32" fmla="+- f22 0 f1"/>
              <a:gd name="f33" fmla="*/ f23 1 f15"/>
              <a:gd name="f34" fmla="*/ f24 1 f16"/>
              <a:gd name="f35" fmla="*/ f25 1 f16"/>
              <a:gd name="f36" fmla="*/ f26 1 f15"/>
              <a:gd name="f37" fmla="*/ f27 1 f16"/>
              <a:gd name="f38" fmla="*/ f28 f10 1"/>
              <a:gd name="f39" fmla="*/ f29 f10 1"/>
              <a:gd name="f40" fmla="*/ f31 f11 1"/>
              <a:gd name="f41" fmla="*/ f30 f11 1"/>
              <a:gd name="f42" fmla="*/ f33 f10 1"/>
              <a:gd name="f43" fmla="*/ f34 f11 1"/>
              <a:gd name="f44" fmla="*/ f35 f11 1"/>
              <a:gd name="f45" fmla="*/ f36 f10 1"/>
              <a:gd name="f46" fmla="*/ f37 f11 1"/>
            </a:gdLst>
            <a:ahLst/>
            <a:cxnLst>
              <a:cxn ang="3cd4">
                <a:pos x="hc" y="t"/>
              </a:cxn>
              <a:cxn ang="0">
                <a:pos x="r" y="vc"/>
              </a:cxn>
              <a:cxn ang="cd4">
                <a:pos x="hc" y="b"/>
              </a:cxn>
              <a:cxn ang="cd2">
                <a:pos x="l" y="vc"/>
              </a:cxn>
              <a:cxn ang="f32">
                <a:pos x="f42" y="f43"/>
              </a:cxn>
              <a:cxn ang="f32">
                <a:pos x="f42" y="f44"/>
              </a:cxn>
              <a:cxn ang="f32">
                <a:pos x="f45" y="f44"/>
              </a:cxn>
              <a:cxn ang="f32">
                <a:pos x="f45" y="f46"/>
              </a:cxn>
            </a:cxnLst>
            <a:rect l="f38" t="f41" r="f39" b="f40"/>
            <a:pathLst>
              <a:path w="1400640" h="3748832">
                <a:moveTo>
                  <a:pt x="f6" y="f5"/>
                </a:moveTo>
                <a:lnTo>
                  <a:pt x="f6" y="f7"/>
                </a:lnTo>
                <a:lnTo>
                  <a:pt x="f5" y="f7"/>
                </a:lnTo>
                <a:lnTo>
                  <a:pt x="f5" y="f8"/>
                </a:lnTo>
                <a:close/>
              </a:path>
            </a:pathLst>
          </a:custGeom>
          <a:solidFill>
            <a:srgbClr val="AAC3E8"/>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DFAF6"/>
              </a:solidFill>
              <a:uFillTx/>
              <a:latin typeface="Sabon Next LT"/>
            </a:endParaRPr>
          </a:p>
        </p:txBody>
      </p:sp>
      <p:sp>
        <p:nvSpPr>
          <p:cNvPr id="8" name="Title 1">
            <a:extLst>
              <a:ext uri="{FF2B5EF4-FFF2-40B4-BE49-F238E27FC236}">
                <a16:creationId xmlns:a16="http://schemas.microsoft.com/office/drawing/2014/main" id="{A282E3B7-78E3-6F32-57E7-D67EFB5A0521}"/>
              </a:ext>
            </a:extLst>
          </p:cNvPr>
          <p:cNvSpPr txBox="1">
            <a:spLocks noGrp="1"/>
          </p:cNvSpPr>
          <p:nvPr>
            <p:ph type="title"/>
          </p:nvPr>
        </p:nvSpPr>
        <p:spPr>
          <a:xfrm>
            <a:off x="2171699" y="2832354"/>
            <a:ext cx="4800600" cy="576072"/>
          </a:xfrm>
        </p:spPr>
        <p:txBody>
          <a:bodyPr>
            <a:noAutofit/>
          </a:bodyPr>
          <a:lstStyle>
            <a:lvl1pPr>
              <a:lnSpc>
                <a:spcPct val="100000"/>
              </a:lnSpc>
              <a:defRPr/>
            </a:lvl1pPr>
          </a:lstStyle>
          <a:p>
            <a:pPr lvl="0"/>
            <a:r>
              <a:rPr lang="en-US"/>
              <a:t>Click to edit Master title style</a:t>
            </a:r>
          </a:p>
        </p:txBody>
      </p:sp>
      <p:sp>
        <p:nvSpPr>
          <p:cNvPr id="9" name="Text Placeholder 2">
            <a:extLst>
              <a:ext uri="{FF2B5EF4-FFF2-40B4-BE49-F238E27FC236}">
                <a16:creationId xmlns:a16="http://schemas.microsoft.com/office/drawing/2014/main" id="{878325E6-67E3-609C-5960-9DFAF8818C59}"/>
              </a:ext>
            </a:extLst>
          </p:cNvPr>
          <p:cNvSpPr txBox="1">
            <a:spLocks noGrp="1"/>
          </p:cNvSpPr>
          <p:nvPr>
            <p:ph type="body" idx="1"/>
          </p:nvPr>
        </p:nvSpPr>
        <p:spPr>
          <a:xfrm>
            <a:off x="2171699" y="3538727"/>
            <a:ext cx="4800600" cy="384048"/>
          </a:xfrm>
        </p:spPr>
        <p:txBody>
          <a:bodyPr lIns="0" tIns="0" rIns="0" bIns="0" anchorCtr="1">
            <a:noAutofit/>
          </a:bodyPr>
          <a:lstStyle>
            <a:lvl1pPr marL="0" indent="0" algn="ctr">
              <a:spcBef>
                <a:spcPts val="0"/>
              </a:spcBef>
              <a:buNone/>
              <a:defRPr sz="1800"/>
            </a:lvl1pPr>
          </a:lstStyle>
          <a:p>
            <a:pPr lvl="0"/>
            <a:r>
              <a:rPr lang="en-US"/>
              <a:t>Click to edit Master text styles</a:t>
            </a:r>
          </a:p>
        </p:txBody>
      </p:sp>
    </p:spTree>
    <p:extLst>
      <p:ext uri="{BB962C8B-B14F-4D97-AF65-F5344CB8AC3E}">
        <p14:creationId xmlns:p14="http://schemas.microsoft.com/office/powerpoint/2010/main" val="3497502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2" name="Freeform: Shape 29">
            <a:extLst>
              <a:ext uri="{FF2B5EF4-FFF2-40B4-BE49-F238E27FC236}">
                <a16:creationId xmlns:a16="http://schemas.microsoft.com/office/drawing/2014/main" id="{BE2354F3-ADAD-3304-9478-9F40E7488EBC}"/>
              </a:ext>
            </a:extLst>
          </p:cNvPr>
          <p:cNvSpPr/>
          <p:nvPr/>
        </p:nvSpPr>
        <p:spPr>
          <a:xfrm>
            <a:off x="0" y="0"/>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Title 1">
            <a:extLst>
              <a:ext uri="{FF2B5EF4-FFF2-40B4-BE49-F238E27FC236}">
                <a16:creationId xmlns:a16="http://schemas.microsoft.com/office/drawing/2014/main" id="{DC0C06F0-E144-4F7E-78C8-73C615DC1447}"/>
              </a:ext>
            </a:extLst>
          </p:cNvPr>
          <p:cNvSpPr txBox="1">
            <a:spLocks noGrp="1"/>
          </p:cNvSpPr>
          <p:nvPr>
            <p:ph type="title"/>
          </p:nvPr>
        </p:nvSpPr>
        <p:spPr/>
        <p:txBody>
          <a:bodyPr>
            <a:noAutofit/>
          </a:bodyPr>
          <a:lstStyle>
            <a:lvl1pPr>
              <a:lnSpc>
                <a:spcPct val="100000"/>
              </a:lnSpc>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84994421-4AB0-06F4-BBD3-40DF46B7ED75}"/>
              </a:ext>
            </a:extLst>
          </p:cNvPr>
          <p:cNvSpPr txBox="1">
            <a:spLocks noGrp="1"/>
          </p:cNvSpPr>
          <p:nvPr>
            <p:ph idx="4294967295"/>
          </p:nvPr>
        </p:nvSpPr>
        <p:spPr>
          <a:xfrm>
            <a:off x="404622" y="1577340"/>
            <a:ext cx="8339327" cy="3326130"/>
          </a:xfrm>
        </p:spPr>
        <p:txBody>
          <a:bodyPr>
            <a:no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309B1C95-A3A0-430D-86BE-EB4299F217E3}"/>
              </a:ext>
            </a:extLst>
          </p:cNvPr>
          <p:cNvSpPr txBox="1">
            <a:spLocks noGrp="1"/>
          </p:cNvSpPr>
          <p:nvPr>
            <p:ph type="ftr" sz="quarter" idx="9"/>
          </p:nvPr>
        </p:nvSpPr>
        <p:spPr/>
        <p:txBody>
          <a:bodyPr/>
          <a:lstStyle>
            <a:lvl1pPr>
              <a:defRPr/>
            </a:lvl1pPr>
          </a:lstStyle>
          <a:p>
            <a:pPr lvl="0"/>
            <a:r>
              <a:rPr lang="en-US"/>
              <a:t>Presentation title</a:t>
            </a:r>
          </a:p>
        </p:txBody>
      </p:sp>
      <p:sp>
        <p:nvSpPr>
          <p:cNvPr id="6" name="Slide Number Placeholder 6">
            <a:extLst>
              <a:ext uri="{FF2B5EF4-FFF2-40B4-BE49-F238E27FC236}">
                <a16:creationId xmlns:a16="http://schemas.microsoft.com/office/drawing/2014/main" id="{23B4EC23-6EA4-0475-6BEB-73389455598C}"/>
              </a:ext>
            </a:extLst>
          </p:cNvPr>
          <p:cNvSpPr txBox="1">
            <a:spLocks noGrp="1"/>
          </p:cNvSpPr>
          <p:nvPr>
            <p:ph type="sldNum" sz="quarter" idx="8"/>
          </p:nvPr>
        </p:nvSpPr>
        <p:spPr/>
        <p:txBody>
          <a:bodyPr/>
          <a:lstStyle>
            <a:lvl1pPr>
              <a:defRPr/>
            </a:lvl1pPr>
          </a:lstStyle>
          <a:p>
            <a:pPr lvl="0"/>
            <a:fld id="{1F94D8EA-CFCE-4669-AFF1-FC75BCCF5203}" type="slidenum">
              <a:t>‹#›</a:t>
            </a:fld>
            <a:endParaRPr lang="en-US"/>
          </a:p>
        </p:txBody>
      </p:sp>
    </p:spTree>
    <p:extLst>
      <p:ext uri="{BB962C8B-B14F-4D97-AF65-F5344CB8AC3E}">
        <p14:creationId xmlns:p14="http://schemas.microsoft.com/office/powerpoint/2010/main" val="2264871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Freeform: Shape 27">
            <a:extLst>
              <a:ext uri="{FF2B5EF4-FFF2-40B4-BE49-F238E27FC236}">
                <a16:creationId xmlns:a16="http://schemas.microsoft.com/office/drawing/2014/main" id="{E4D06A3C-7CD4-175B-E6FD-C5FD722ECDF9}"/>
              </a:ext>
            </a:extLst>
          </p:cNvPr>
          <p:cNvSpPr/>
          <p:nvPr/>
        </p:nvSpPr>
        <p:spPr>
          <a:xfrm>
            <a:off x="7399580" y="0"/>
            <a:ext cx="1744419" cy="1635642"/>
          </a:xfrm>
          <a:custGeom>
            <a:avLst/>
            <a:gdLst>
              <a:gd name="f0" fmla="val 10800000"/>
              <a:gd name="f1" fmla="val 5400000"/>
              <a:gd name="f2" fmla="val 180"/>
              <a:gd name="f3" fmla="val w"/>
              <a:gd name="f4" fmla="val h"/>
              <a:gd name="f5" fmla="val 0"/>
              <a:gd name="f6" fmla="val 2325894"/>
              <a:gd name="f7" fmla="val 2180854"/>
              <a:gd name="f8" fmla="val 2066927"/>
              <a:gd name="f9" fmla="val 2098882"/>
              <a:gd name="f10" fmla="val 2128893"/>
              <a:gd name="f11" fmla="val 44463"/>
              <a:gd name="f12" fmla="val 2166753"/>
              <a:gd name="f13" fmla="val 82308"/>
              <a:gd name="f14" fmla="val 2215417"/>
              <a:gd name="f15" fmla="val 109341"/>
              <a:gd name="f16" fmla="val 2269798"/>
              <a:gd name="f17" fmla="val 120493"/>
              <a:gd name="f18" fmla="val 126162"/>
              <a:gd name="f19" fmla="val 149263"/>
              <a:gd name="f20" fmla="val 2265120"/>
              <a:gd name="f21" fmla="val 143117"/>
              <a:gd name="f22" fmla="val 2186576"/>
              <a:gd name="f23" fmla="val 127002"/>
              <a:gd name="f24" fmla="val 2119077"/>
              <a:gd name="f25" fmla="val 80290"/>
              <a:gd name="f26" fmla="val 2075647"/>
              <a:gd name="f27" fmla="val 16048"/>
              <a:gd name="f28" fmla="val 1926448"/>
              <a:gd name="f29" fmla="val 1950522"/>
              <a:gd name="f30" fmla="val 1952130"/>
              <a:gd name="f31" fmla="val 5167"/>
              <a:gd name="f32" fmla="val 2003529"/>
              <a:gd name="f33" fmla="val 126455"/>
              <a:gd name="f34" fmla="val 2112323"/>
              <a:gd name="f35" fmla="val 217766"/>
              <a:gd name="f36" fmla="val 2244242"/>
              <a:gd name="f37" fmla="val 244834"/>
              <a:gd name="f38" fmla="val 253091"/>
              <a:gd name="f39" fmla="val 276192"/>
              <a:gd name="f40" fmla="val 2239598"/>
              <a:gd name="f41" fmla="val 267464"/>
              <a:gd name="f42" fmla="val 2100173"/>
              <a:gd name="f43" fmla="val 238852"/>
              <a:gd name="f44" fmla="val 1985178"/>
              <a:gd name="f45" fmla="val 142334"/>
              <a:gd name="f46" fmla="val 1930848"/>
              <a:gd name="f47" fmla="val 14141"/>
              <a:gd name="f48" fmla="val 1794114"/>
              <a:gd name="f49" fmla="val 1818202"/>
              <a:gd name="f50" fmla="val 1835170"/>
              <a:gd name="f51" fmla="val 54535"/>
              <a:gd name="f52" fmla="val 1902650"/>
              <a:gd name="f53" fmla="val 213778"/>
              <a:gd name="f54" fmla="val 2045483"/>
              <a:gd name="f55" fmla="val 333656"/>
              <a:gd name="f56" fmla="val 2218687"/>
              <a:gd name="f57" fmla="val 369191"/>
              <a:gd name="f58" fmla="val 380032"/>
              <a:gd name="f59" fmla="val 403132"/>
              <a:gd name="f60" fmla="val 2214043"/>
              <a:gd name="f61" fmla="val 391825"/>
              <a:gd name="f62" fmla="val 2033333"/>
              <a:gd name="f63" fmla="val 354761"/>
              <a:gd name="f64" fmla="val 1884299"/>
              <a:gd name="f65" fmla="val 229720"/>
              <a:gd name="f66" fmla="val 1813889"/>
              <a:gd name="f67" fmla="val 63559"/>
              <a:gd name="f68" fmla="val 1661683"/>
              <a:gd name="f69" fmla="val 1685874"/>
              <a:gd name="f70" fmla="val 1718212"/>
              <a:gd name="f71" fmla="val 103965"/>
              <a:gd name="f72" fmla="val 1801772"/>
              <a:gd name="f73" fmla="val 301203"/>
              <a:gd name="f74" fmla="val 1978643"/>
              <a:gd name="f75" fmla="val 449654"/>
              <a:gd name="f76" fmla="val 2193133"/>
              <a:gd name="f77" fmla="val 493659"/>
              <a:gd name="f78" fmla="val 507083"/>
              <a:gd name="f79" fmla="val 530183"/>
              <a:gd name="f80" fmla="val 2188450"/>
              <a:gd name="f81" fmla="val 516288"/>
              <a:gd name="f82" fmla="val 1966399"/>
              <a:gd name="f83" fmla="val 470740"/>
              <a:gd name="f84" fmla="val 1783312"/>
              <a:gd name="f85" fmla="val 317082"/>
              <a:gd name="f86" fmla="val 1696817"/>
              <a:gd name="f87" fmla="val 112939"/>
              <a:gd name="f88" fmla="val 1531553"/>
              <a:gd name="f89" fmla="val 1554659"/>
              <a:gd name="f90" fmla="val 1555243"/>
              <a:gd name="f91" fmla="val 5776"/>
              <a:gd name="f92" fmla="val 1623483"/>
              <a:gd name="f93" fmla="val 338327"/>
              <a:gd name="f94" fmla="val 1902268"/>
              <a:gd name="f95" fmla="val 594992"/>
              <a:gd name="f96" fmla="val 2245588"/>
              <a:gd name="f97" fmla="val 629962"/>
              <a:gd name="f98" fmla="val 634030"/>
              <a:gd name="f99" fmla="val 657131"/>
              <a:gd name="f100" fmla="val 2243214"/>
              <a:gd name="f101" fmla="val 652943"/>
              <a:gd name="f102" fmla="val 1889750"/>
              <a:gd name="f103" fmla="val 616944"/>
              <a:gd name="f104" fmla="val 1602834"/>
              <a:gd name="f105" fmla="val 352727"/>
              <a:gd name="f106" fmla="val 1532607"/>
              <a:gd name="f107" fmla="val 10419"/>
              <a:gd name="f108" fmla="val 1404609"/>
              <a:gd name="f109" fmla="val 1427709"/>
              <a:gd name="f110" fmla="val 1430873"/>
              <a:gd name="f111" fmla="val 31287"/>
              <a:gd name="f112" fmla="val 1510102"/>
              <a:gd name="f113" fmla="val 417452"/>
              <a:gd name="f114" fmla="val 1833798"/>
              <a:gd name="f115" fmla="val 715609"/>
              <a:gd name="f116" fmla="val 2232606"/>
              <a:gd name="f117" fmla="val 756233"/>
              <a:gd name="f118" fmla="val 760959"/>
              <a:gd name="f119" fmla="val 784060"/>
              <a:gd name="f120" fmla="val 2230270"/>
              <a:gd name="f121" fmla="val 779216"/>
              <a:gd name="f122" fmla="val 1821463"/>
              <a:gd name="f123" fmla="val 737574"/>
              <a:gd name="f124" fmla="val 1489501"/>
              <a:gd name="f125" fmla="val 431938"/>
              <a:gd name="f126" fmla="val 1408246"/>
              <a:gd name="f127" fmla="val 35964"/>
              <a:gd name="f128" fmla="val 1274343"/>
              <a:gd name="f129" fmla="val 1300756"/>
              <a:gd name="f130" fmla="val 1306507"/>
              <a:gd name="f131" fmla="val 56884"/>
              <a:gd name="f132" fmla="val 1396745"/>
              <a:gd name="f133" fmla="val 496788"/>
              <a:gd name="f134" fmla="val 1765420"/>
              <a:gd name="f135" fmla="val 836372"/>
              <a:gd name="f136" fmla="val 2219643"/>
              <a:gd name="f137" fmla="val 882640"/>
              <a:gd name="f138" fmla="val 888022"/>
              <a:gd name="f139" fmla="val 911123"/>
              <a:gd name="f140" fmla="val 2217286"/>
              <a:gd name="f141" fmla="val 905621"/>
              <a:gd name="f142" fmla="val 1752979"/>
              <a:gd name="f143" fmla="val 858324"/>
              <a:gd name="f144" fmla="val 1376027"/>
              <a:gd name="f145" fmla="val 511189"/>
              <a:gd name="f146" fmla="val 1283761"/>
              <a:gd name="f147" fmla="val 61528"/>
              <a:gd name="f148" fmla="val 1146071"/>
              <a:gd name="f149" fmla="val 1169414"/>
              <a:gd name="f150" fmla="val 1182030"/>
              <a:gd name="f151" fmla="val 82429"/>
              <a:gd name="f152" fmla="val 1283296"/>
              <a:gd name="f153" fmla="val 576000"/>
              <a:gd name="f154" fmla="val 1697029"/>
              <a:gd name="f155" fmla="val 957001"/>
              <a:gd name="f156" fmla="val 2206679"/>
              <a:gd name="f157" fmla="val 1008912"/>
              <a:gd name="f158" fmla="val 1014951"/>
              <a:gd name="f159" fmla="val 1038052"/>
              <a:gd name="f160" fmla="val 2204323"/>
              <a:gd name="f161" fmla="val 1031893"/>
              <a:gd name="f162" fmla="val 1684600"/>
              <a:gd name="f163" fmla="val 978953"/>
              <a:gd name="f164" fmla="val 1262670"/>
              <a:gd name="f165" fmla="val 590398"/>
              <a:gd name="f166" fmla="val 1159398"/>
              <a:gd name="f167" fmla="val 87072"/>
              <a:gd name="f168" fmla="val 1017789"/>
              <a:gd name="f169" fmla="val 1041132"/>
              <a:gd name="f170" fmla="val 1057661"/>
              <a:gd name="f171" fmla="val 107992"/>
              <a:gd name="f172" fmla="val 1169939"/>
              <a:gd name="f173" fmla="val 655229"/>
              <a:gd name="f174" fmla="val 1628650"/>
              <a:gd name="f175" fmla="val 1077653"/>
              <a:gd name="f176" fmla="val 2193716"/>
              <a:gd name="f177" fmla="val 1135208"/>
              <a:gd name="f178" fmla="val 1141903"/>
              <a:gd name="f179" fmla="val 1165004"/>
              <a:gd name="f180" fmla="val 2191361"/>
              <a:gd name="f181" fmla="val 1158189"/>
              <a:gd name="f182" fmla="val 1616222"/>
              <a:gd name="f183" fmla="val 1099606"/>
              <a:gd name="f184" fmla="val 1149313"/>
              <a:gd name="f185" fmla="val 669630"/>
              <a:gd name="f186" fmla="val 1035029"/>
              <a:gd name="f187" fmla="val 112636"/>
              <a:gd name="f188" fmla="val 889397"/>
              <a:gd name="f189" fmla="val 912837"/>
              <a:gd name="f190" fmla="val 933296"/>
              <a:gd name="f191" fmla="val 133667"/>
              <a:gd name="f192" fmla="val 1056582"/>
              <a:gd name="f193" fmla="val 734570"/>
              <a:gd name="f194" fmla="val 1560272"/>
              <a:gd name="f195" fmla="val 1198411"/>
              <a:gd name="f196" fmla="val 2180754"/>
              <a:gd name="f197" fmla="val 1261608"/>
              <a:gd name="f198" fmla="val 1268960"/>
              <a:gd name="f199" fmla="val 1292061"/>
              <a:gd name="f200" fmla="val 2178378"/>
              <a:gd name="f201" fmla="val 1284588"/>
              <a:gd name="f202" fmla="val 1547742"/>
              <a:gd name="f203" fmla="val 1220351"/>
              <a:gd name="f204" fmla="val 1035844"/>
              <a:gd name="f205" fmla="val 748879"/>
              <a:gd name="f206" fmla="val 910550"/>
              <a:gd name="f207" fmla="val 138199"/>
              <a:gd name="f208" fmla="val 761929"/>
              <a:gd name="f209" fmla="val 785032"/>
              <a:gd name="f210" fmla="val 785312"/>
              <a:gd name="f211" fmla="val 5523"/>
              <a:gd name="f212" fmla="val 859466"/>
              <a:gd name="f213" fmla="val 733364"/>
              <a:gd name="f214" fmla="val 1439889"/>
              <a:gd name="f215" fmla="val 1313736"/>
              <a:gd name="f216" fmla="val 2167790"/>
              <a:gd name="f217" fmla="val 1387884"/>
              <a:gd name="f218" fmla="val 1395894"/>
              <a:gd name="f219" fmla="val 1418995"/>
              <a:gd name="f220" fmla="val 2165434"/>
              <a:gd name="f221" fmla="val 1410866"/>
              <a:gd name="f222" fmla="val 1426685"/>
              <a:gd name="f223" fmla="val 1335609"/>
              <a:gd name="f224" fmla="val 837591"/>
              <a:gd name="f225" fmla="val 746563"/>
              <a:gd name="f226" fmla="val 762328"/>
              <a:gd name="f227" fmla="val 7877"/>
              <a:gd name="f228" fmla="val 634980"/>
              <a:gd name="f229" fmla="val 658083"/>
              <a:gd name="f230" fmla="val 659019"/>
              <a:gd name="f231" fmla="val 18476"/>
              <a:gd name="f232" fmla="val 739252"/>
              <a:gd name="f233" fmla="val 805990"/>
              <a:gd name="f234" fmla="val 1367247"/>
              <a:gd name="f235" fmla="val 1433931"/>
              <a:gd name="f236" fmla="val 2154827"/>
              <a:gd name="f237" fmla="val 1514157"/>
              <a:gd name="f238" fmla="val 1522823"/>
              <a:gd name="f239" fmla="val 1545924"/>
              <a:gd name="f240" fmla="val 2152472"/>
              <a:gd name="f241" fmla="val 1537138"/>
              <a:gd name="f242" fmla="val 1354048"/>
              <a:gd name="f243" fmla="val 1455804"/>
              <a:gd name="f244" fmla="val 717377"/>
              <a:gd name="f245" fmla="val 819188"/>
              <a:gd name="f246" fmla="val 636036"/>
              <a:gd name="f247" fmla="val 20831"/>
              <a:gd name="f248" fmla="val 507911"/>
              <a:gd name="f249" fmla="val 531128"/>
              <a:gd name="f250" fmla="val 532727"/>
              <a:gd name="f251" fmla="val 31559"/>
              <a:gd name="f252" fmla="val 619037"/>
              <a:gd name="f253" fmla="val 878744"/>
              <a:gd name="f254" fmla="val 1294606"/>
              <a:gd name="f255" fmla="val 1554259"/>
              <a:gd name="f256" fmla="val 2141864"/>
              <a:gd name="f257" fmla="val 1640562"/>
              <a:gd name="f258" fmla="val 1649885"/>
              <a:gd name="f259" fmla="val 1672981"/>
              <a:gd name="f260" fmla="val 2139488"/>
              <a:gd name="f261" fmla="val 1663539"/>
              <a:gd name="f262" fmla="val 1281294"/>
              <a:gd name="f263" fmla="val 1576127"/>
              <a:gd name="f264" fmla="val 597044"/>
              <a:gd name="f265" fmla="val 891939"/>
              <a:gd name="f266" fmla="val 509624"/>
              <a:gd name="f267" fmla="val 33818"/>
              <a:gd name="f268" fmla="val 380961"/>
              <a:gd name="f269" fmla="val 404065"/>
              <a:gd name="f270" fmla="val 406316"/>
              <a:gd name="f271" fmla="val 44437"/>
              <a:gd name="f272" fmla="val 498717"/>
              <a:gd name="f273" fmla="val 951387"/>
              <a:gd name="f274" fmla="val 1221951"/>
              <a:gd name="f275" fmla="val 1674473"/>
              <a:gd name="f276" fmla="val 2128900"/>
              <a:gd name="f277" fmla="val 1766854"/>
              <a:gd name="f278" fmla="val 1776833"/>
              <a:gd name="f279" fmla="val 1799934"/>
              <a:gd name="f280" fmla="val 2126525"/>
              <a:gd name="f281" fmla="val 1789835"/>
              <a:gd name="f282" fmla="val 1208653"/>
              <a:gd name="f283" fmla="val 1696346"/>
              <a:gd name="f284" fmla="val 476829"/>
              <a:gd name="f285" fmla="val 964585"/>
              <a:gd name="f286" fmla="val 383332"/>
              <a:gd name="f287" fmla="val 46792"/>
              <a:gd name="f288" fmla="val 254013"/>
              <a:gd name="f289" fmla="val 277116"/>
              <a:gd name="f290" fmla="val 280023"/>
              <a:gd name="f291" fmla="val 57371"/>
              <a:gd name="f292" fmla="val 378489"/>
              <a:gd name="f293" fmla="val 1023914"/>
              <a:gd name="f294" fmla="val 1149211"/>
              <a:gd name="f295" fmla="val 1794655"/>
              <a:gd name="f296" fmla="val 2115917"/>
              <a:gd name="f297" fmla="val 1893125"/>
              <a:gd name="f298" fmla="val 1903762"/>
              <a:gd name="f299" fmla="val 1926863"/>
              <a:gd name="f300" fmla="val 2113563"/>
              <a:gd name="f301" fmla="val 1916107"/>
              <a:gd name="f302" fmla="val 1136012"/>
              <a:gd name="f303" fmla="val 1816541"/>
              <a:gd name="f304" fmla="val 356615"/>
              <a:gd name="f305" fmla="val 1037211"/>
              <a:gd name="f306" fmla="val 257040"/>
              <a:gd name="f307" fmla="val 59745"/>
              <a:gd name="f308" fmla="val 126949"/>
              <a:gd name="f309" fmla="val 150160"/>
              <a:gd name="f310" fmla="val 153729"/>
              <a:gd name="f311" fmla="val 70454"/>
              <a:gd name="f312" fmla="val 258274"/>
              <a:gd name="f313" fmla="val 1096671"/>
              <a:gd name="f314" fmla="val 1076570"/>
              <a:gd name="f315" fmla="val 1914983"/>
              <a:gd name="f316" fmla="val 2102955"/>
              <a:gd name="f317" fmla="val 2019530"/>
              <a:gd name="f318" fmla="val 2030824"/>
              <a:gd name="f319" fmla="val 2053925"/>
              <a:gd name="f320" fmla="val 2100598"/>
              <a:gd name="f321" fmla="val 2042512"/>
              <a:gd name="f322" fmla="val 1063358"/>
              <a:gd name="f323" fmla="val 1936856"/>
              <a:gd name="f324" fmla="val 236298"/>
              <a:gd name="f325" fmla="val 1109866"/>
              <a:gd name="f326" fmla="val 130633"/>
              <a:gd name="f327" fmla="val 72714"/>
              <a:gd name="f328" fmla="val 23103"/>
              <a:gd name="f329" fmla="val 27324"/>
              <a:gd name="f330" fmla="val 83311"/>
              <a:gd name="f331" fmla="val 137958"/>
              <a:gd name="f332" fmla="val 1169290"/>
              <a:gd name="f333" fmla="val 1003916"/>
              <a:gd name="f334" fmla="val 2035178"/>
              <a:gd name="f335" fmla="val 2089991"/>
              <a:gd name="f336" fmla="val 2145803"/>
              <a:gd name="f337" fmla="val 2157753"/>
              <a:gd name="f338" fmla="val 2087636"/>
              <a:gd name="f339" fmla="val 2168784"/>
              <a:gd name="f340" fmla="val 990717"/>
              <a:gd name="f341" fmla="val 2057051"/>
              <a:gd name="f342" fmla="val 116084"/>
              <a:gd name="f343" fmla="val 1182492"/>
              <a:gd name="f344" fmla="val 4341"/>
              <a:gd name="f345" fmla="val 85667"/>
              <a:gd name="f346" fmla="+- 0 0 -90"/>
              <a:gd name="f347" fmla="*/ f3 1 2325894"/>
              <a:gd name="f348" fmla="*/ f4 1 2180854"/>
              <a:gd name="f349" fmla="+- f7 0 f5"/>
              <a:gd name="f350" fmla="+- f6 0 f5"/>
              <a:gd name="f351" fmla="*/ f346 f0 1"/>
              <a:gd name="f352" fmla="*/ f350 1 2325894"/>
              <a:gd name="f353" fmla="*/ f349 1 2180854"/>
              <a:gd name="f354" fmla="*/ 2066927 f350 1"/>
              <a:gd name="f355" fmla="*/ 0 f349 1"/>
              <a:gd name="f356" fmla="*/ 2098882 f350 1"/>
              <a:gd name="f357" fmla="*/ 2128893 f350 1"/>
              <a:gd name="f358" fmla="*/ 44463 f349 1"/>
              <a:gd name="f359" fmla="*/ 2269798 f350 1"/>
              <a:gd name="f360" fmla="*/ 120493 f349 1"/>
              <a:gd name="f361" fmla="*/ 2325894 f350 1"/>
              <a:gd name="f362" fmla="*/ 126162 f349 1"/>
              <a:gd name="f363" fmla="*/ 149263 f349 1"/>
              <a:gd name="f364" fmla="*/ 2265120 f350 1"/>
              <a:gd name="f365" fmla="*/ 143117 f349 1"/>
              <a:gd name="f366" fmla="*/ 2075647 f350 1"/>
              <a:gd name="f367" fmla="*/ 16048 f349 1"/>
              <a:gd name="f368" fmla="*/ 1926448 f350 1"/>
              <a:gd name="f369" fmla="*/ 1950522 f350 1"/>
              <a:gd name="f370" fmla="*/ 1952130 f350 1"/>
              <a:gd name="f371" fmla="*/ 5167 f349 1"/>
              <a:gd name="f372" fmla="*/ 2244242 f350 1"/>
              <a:gd name="f373" fmla="*/ 244834 f349 1"/>
              <a:gd name="f374" fmla="*/ 253091 f349 1"/>
              <a:gd name="f375" fmla="*/ 276192 f349 1"/>
              <a:gd name="f376" fmla="*/ 2239598 f350 1"/>
              <a:gd name="f377" fmla="*/ 267464 f349 1"/>
              <a:gd name="f378" fmla="*/ 1930848 f350 1"/>
              <a:gd name="f379" fmla="*/ 14141 f349 1"/>
              <a:gd name="f380" fmla="*/ 1794114 f350 1"/>
              <a:gd name="f381" fmla="*/ 1818202 f350 1"/>
              <a:gd name="f382" fmla="*/ 1835170 f350 1"/>
              <a:gd name="f383" fmla="*/ 54535 f349 1"/>
              <a:gd name="f384" fmla="*/ 2218687 f350 1"/>
              <a:gd name="f385" fmla="*/ 369191 f349 1"/>
              <a:gd name="f386" fmla="*/ 380032 f349 1"/>
              <a:gd name="f387" fmla="*/ 403132 f349 1"/>
              <a:gd name="f388" fmla="*/ 2214043 f350 1"/>
              <a:gd name="f389" fmla="*/ 391825 f349 1"/>
              <a:gd name="f390" fmla="*/ 1813889 f350 1"/>
              <a:gd name="f391" fmla="*/ 63559 f349 1"/>
              <a:gd name="f392" fmla="*/ 1661683 f350 1"/>
              <a:gd name="f393" fmla="*/ 1685874 f350 1"/>
              <a:gd name="f394" fmla="*/ 1718212 f350 1"/>
              <a:gd name="f395" fmla="*/ 103965 f349 1"/>
              <a:gd name="f396" fmla="*/ 2193133 f350 1"/>
              <a:gd name="f397" fmla="*/ 493659 f349 1"/>
              <a:gd name="f398" fmla="*/ 507083 f349 1"/>
              <a:gd name="f399" fmla="*/ 530183 f349 1"/>
              <a:gd name="f400" fmla="*/ 2188450 f350 1"/>
              <a:gd name="f401" fmla="*/ 516288 f349 1"/>
              <a:gd name="f402" fmla="*/ 1696817 f350 1"/>
              <a:gd name="f403" fmla="*/ 112939 f349 1"/>
              <a:gd name="f404" fmla="*/ 1531553 f350 1"/>
              <a:gd name="f405" fmla="*/ 1554659 f350 1"/>
              <a:gd name="f406" fmla="*/ 1555243 f350 1"/>
              <a:gd name="f407" fmla="*/ 5776 f349 1"/>
              <a:gd name="f408" fmla="*/ 2245588 f350 1"/>
              <a:gd name="f409" fmla="*/ 629962 f349 1"/>
              <a:gd name="f410" fmla="*/ 634030 f349 1"/>
              <a:gd name="f411" fmla="*/ 657131 f349 1"/>
              <a:gd name="f412" fmla="*/ 2243214 f350 1"/>
              <a:gd name="f413" fmla="*/ 652943 f349 1"/>
              <a:gd name="f414" fmla="*/ 1532607 f350 1"/>
              <a:gd name="f415" fmla="*/ 10419 f349 1"/>
              <a:gd name="f416" fmla="*/ 1404609 f350 1"/>
              <a:gd name="f417" fmla="*/ 1427709 f350 1"/>
              <a:gd name="f418" fmla="*/ 1430873 f350 1"/>
              <a:gd name="f419" fmla="*/ 31287 f349 1"/>
              <a:gd name="f420" fmla="*/ 2232606 f350 1"/>
              <a:gd name="f421" fmla="*/ 756233 f349 1"/>
              <a:gd name="f422" fmla="*/ 760959 f349 1"/>
              <a:gd name="f423" fmla="*/ 784060 f349 1"/>
              <a:gd name="f424" fmla="*/ 2230270 f350 1"/>
              <a:gd name="f425" fmla="*/ 779216 f349 1"/>
              <a:gd name="f426" fmla="*/ 1408246 f350 1"/>
              <a:gd name="f427" fmla="*/ 35964 f349 1"/>
              <a:gd name="f428" fmla="*/ 1274343 f350 1"/>
              <a:gd name="f429" fmla="*/ 1300756 f350 1"/>
              <a:gd name="f430" fmla="*/ 1306507 f350 1"/>
              <a:gd name="f431" fmla="*/ 56884 f349 1"/>
              <a:gd name="f432" fmla="*/ 2219643 f350 1"/>
              <a:gd name="f433" fmla="*/ 882640 f349 1"/>
              <a:gd name="f434" fmla="*/ 888022 f349 1"/>
              <a:gd name="f435" fmla="*/ 911123 f349 1"/>
              <a:gd name="f436" fmla="*/ 2217286 f350 1"/>
              <a:gd name="f437" fmla="*/ 905621 f349 1"/>
              <a:gd name="f438" fmla="*/ 1283761 f350 1"/>
              <a:gd name="f439" fmla="*/ 61528 f349 1"/>
              <a:gd name="f440" fmla="*/ 1146071 f350 1"/>
              <a:gd name="f441" fmla="*/ 1169414 f350 1"/>
              <a:gd name="f442" fmla="*/ 1182030 f350 1"/>
              <a:gd name="f443" fmla="*/ 82429 f349 1"/>
              <a:gd name="f444" fmla="*/ 2206679 f350 1"/>
              <a:gd name="f445" fmla="*/ 1008912 f349 1"/>
              <a:gd name="f446" fmla="*/ 1014951 f349 1"/>
              <a:gd name="f447" fmla="*/ 1038052 f349 1"/>
              <a:gd name="f448" fmla="*/ 2204323 f350 1"/>
              <a:gd name="f449" fmla="*/ 1031893 f349 1"/>
              <a:gd name="f450" fmla="*/ 1159398 f350 1"/>
              <a:gd name="f451" fmla="*/ 87072 f349 1"/>
              <a:gd name="f452" fmla="*/ 1017789 f350 1"/>
              <a:gd name="f453" fmla="*/ 1041132 f350 1"/>
              <a:gd name="f454" fmla="*/ 1057661 f350 1"/>
              <a:gd name="f455" fmla="*/ 107992 f349 1"/>
              <a:gd name="f456" fmla="*/ 2193716 f350 1"/>
              <a:gd name="f457" fmla="*/ 1135208 f349 1"/>
              <a:gd name="f458" fmla="*/ 1141903 f349 1"/>
              <a:gd name="f459" fmla="*/ 1165004 f349 1"/>
              <a:gd name="f460" fmla="*/ 2191361 f350 1"/>
              <a:gd name="f461" fmla="*/ 1158189 f349 1"/>
              <a:gd name="f462" fmla="*/ 1035029 f350 1"/>
              <a:gd name="f463" fmla="*/ 112636 f349 1"/>
              <a:gd name="f464" fmla="*/ 889397 f350 1"/>
              <a:gd name="f465" fmla="*/ 912837 f350 1"/>
              <a:gd name="f466" fmla="*/ 933296 f350 1"/>
              <a:gd name="f467" fmla="*/ 133667 f349 1"/>
              <a:gd name="f468" fmla="*/ 2180754 f350 1"/>
              <a:gd name="f469" fmla="*/ 1261608 f349 1"/>
              <a:gd name="f470" fmla="*/ 1268960 f349 1"/>
              <a:gd name="f471" fmla="*/ 1292061 f349 1"/>
              <a:gd name="f472" fmla="*/ 2178378 f350 1"/>
              <a:gd name="f473" fmla="*/ 1284588 f349 1"/>
              <a:gd name="f474" fmla="*/ 910550 f350 1"/>
              <a:gd name="f475" fmla="*/ 138199 f349 1"/>
              <a:gd name="f476" fmla="*/ 761929 f350 1"/>
              <a:gd name="f477" fmla="*/ 785032 f350 1"/>
              <a:gd name="f478" fmla="*/ 785312 f350 1"/>
              <a:gd name="f479" fmla="*/ 5523 f349 1"/>
              <a:gd name="f480" fmla="*/ 2167790 f350 1"/>
              <a:gd name="f481" fmla="*/ 1387884 f349 1"/>
              <a:gd name="f482" fmla="*/ 1395894 f349 1"/>
              <a:gd name="f483" fmla="*/ 1418995 f349 1"/>
              <a:gd name="f484" fmla="*/ 2165434 f350 1"/>
              <a:gd name="f485" fmla="*/ 1410866 f349 1"/>
              <a:gd name="f486" fmla="*/ 762328 f350 1"/>
              <a:gd name="f487" fmla="*/ 7877 f349 1"/>
              <a:gd name="f488" fmla="*/ 634980 f350 1"/>
              <a:gd name="f489" fmla="*/ 658083 f350 1"/>
              <a:gd name="f490" fmla="*/ 659019 f350 1"/>
              <a:gd name="f491" fmla="*/ 18476 f349 1"/>
              <a:gd name="f492" fmla="*/ 2154827 f350 1"/>
              <a:gd name="f493" fmla="*/ 1514157 f349 1"/>
              <a:gd name="f494" fmla="*/ 1522823 f349 1"/>
              <a:gd name="f495" fmla="*/ 1545924 f349 1"/>
              <a:gd name="f496" fmla="*/ 2152472 f350 1"/>
              <a:gd name="f497" fmla="*/ 1537138 f349 1"/>
              <a:gd name="f498" fmla="*/ 636036 f350 1"/>
              <a:gd name="f499" fmla="*/ 20831 f349 1"/>
              <a:gd name="f500" fmla="*/ 507911 f350 1"/>
              <a:gd name="f501" fmla="*/ 531128 f350 1"/>
              <a:gd name="f502" fmla="*/ 532727 f350 1"/>
              <a:gd name="f503" fmla="*/ 31559 f349 1"/>
              <a:gd name="f504" fmla="*/ 2141864 f350 1"/>
              <a:gd name="f505" fmla="*/ 1640562 f349 1"/>
              <a:gd name="f506" fmla="*/ 1649885 f349 1"/>
              <a:gd name="f507" fmla="*/ 1672981 f349 1"/>
              <a:gd name="f508" fmla="*/ 2139488 f350 1"/>
              <a:gd name="f509" fmla="*/ 1663539 f349 1"/>
              <a:gd name="f510" fmla="*/ 509624 f350 1"/>
              <a:gd name="f511" fmla="*/ 33818 f349 1"/>
              <a:gd name="f512" fmla="*/ 380961 f350 1"/>
              <a:gd name="f513" fmla="*/ 404065 f350 1"/>
              <a:gd name="f514" fmla="*/ 406316 f350 1"/>
              <a:gd name="f515" fmla="*/ 44437 f349 1"/>
              <a:gd name="f516" fmla="*/ 2128900 f350 1"/>
              <a:gd name="f517" fmla="*/ 1766854 f349 1"/>
              <a:gd name="f518" fmla="*/ 1776833 f349 1"/>
              <a:gd name="f519" fmla="*/ 1799934 f349 1"/>
              <a:gd name="f520" fmla="*/ 2126525 f350 1"/>
              <a:gd name="f521" fmla="*/ 1789835 f349 1"/>
              <a:gd name="f522" fmla="*/ 383332 f350 1"/>
              <a:gd name="f523" fmla="*/ 46792 f349 1"/>
              <a:gd name="f524" fmla="*/ 254013 f350 1"/>
              <a:gd name="f525" fmla="*/ 277116 f350 1"/>
              <a:gd name="f526" fmla="*/ 280023 f350 1"/>
              <a:gd name="f527" fmla="*/ 57371 f349 1"/>
              <a:gd name="f528" fmla="*/ 2115917 f350 1"/>
              <a:gd name="f529" fmla="*/ 1893125 f349 1"/>
              <a:gd name="f530" fmla="*/ 1903762 f349 1"/>
              <a:gd name="f531" fmla="*/ 1926863 f349 1"/>
              <a:gd name="f532" fmla="*/ 2113563 f350 1"/>
              <a:gd name="f533" fmla="*/ 1916107 f349 1"/>
              <a:gd name="f534" fmla="*/ 257040 f350 1"/>
              <a:gd name="f535" fmla="*/ 59745 f349 1"/>
              <a:gd name="f536" fmla="*/ 126949 f350 1"/>
              <a:gd name="f537" fmla="*/ 150160 f350 1"/>
              <a:gd name="f538" fmla="*/ 153729 f350 1"/>
              <a:gd name="f539" fmla="*/ 70454 f349 1"/>
              <a:gd name="f540" fmla="*/ 2102955 f350 1"/>
              <a:gd name="f541" fmla="*/ 2019530 f349 1"/>
              <a:gd name="f542" fmla="*/ 2030824 f349 1"/>
              <a:gd name="f543" fmla="*/ 2053925 f349 1"/>
              <a:gd name="f544" fmla="*/ 2100598 f350 1"/>
              <a:gd name="f545" fmla="*/ 2042512 f349 1"/>
              <a:gd name="f546" fmla="*/ 130633 f350 1"/>
              <a:gd name="f547" fmla="*/ 72714 f349 1"/>
              <a:gd name="f548" fmla="*/ 0 f350 1"/>
              <a:gd name="f549" fmla="*/ 23103 f350 1"/>
              <a:gd name="f550" fmla="*/ 27324 f350 1"/>
              <a:gd name="f551" fmla="*/ 83311 f349 1"/>
              <a:gd name="f552" fmla="*/ 2089991 f350 1"/>
              <a:gd name="f553" fmla="*/ 2145803 f349 1"/>
              <a:gd name="f554" fmla="*/ 2157753 f349 1"/>
              <a:gd name="f555" fmla="*/ 2180854 f349 1"/>
              <a:gd name="f556" fmla="*/ 2087636 f350 1"/>
              <a:gd name="f557" fmla="*/ 2168784 f349 1"/>
              <a:gd name="f558" fmla="*/ 4341 f350 1"/>
              <a:gd name="f559" fmla="*/ 85667 f349 1"/>
              <a:gd name="f560" fmla="*/ f351 1 f2"/>
              <a:gd name="f561" fmla="*/ f354 1 2325894"/>
              <a:gd name="f562" fmla="*/ f355 1 2180854"/>
              <a:gd name="f563" fmla="*/ f356 1 2325894"/>
              <a:gd name="f564" fmla="*/ f357 1 2325894"/>
              <a:gd name="f565" fmla="*/ f358 1 2180854"/>
              <a:gd name="f566" fmla="*/ f359 1 2325894"/>
              <a:gd name="f567" fmla="*/ f360 1 2180854"/>
              <a:gd name="f568" fmla="*/ f361 1 2325894"/>
              <a:gd name="f569" fmla="*/ f362 1 2180854"/>
              <a:gd name="f570" fmla="*/ f363 1 2180854"/>
              <a:gd name="f571" fmla="*/ f364 1 2325894"/>
              <a:gd name="f572" fmla="*/ f365 1 2180854"/>
              <a:gd name="f573" fmla="*/ f366 1 2325894"/>
              <a:gd name="f574" fmla="*/ f367 1 2180854"/>
              <a:gd name="f575" fmla="*/ f368 1 2325894"/>
              <a:gd name="f576" fmla="*/ f369 1 2325894"/>
              <a:gd name="f577" fmla="*/ f370 1 2325894"/>
              <a:gd name="f578" fmla="*/ f371 1 2180854"/>
              <a:gd name="f579" fmla="*/ f372 1 2325894"/>
              <a:gd name="f580" fmla="*/ f373 1 2180854"/>
              <a:gd name="f581" fmla="*/ f374 1 2180854"/>
              <a:gd name="f582" fmla="*/ f375 1 2180854"/>
              <a:gd name="f583" fmla="*/ f376 1 2325894"/>
              <a:gd name="f584" fmla="*/ f377 1 2180854"/>
              <a:gd name="f585" fmla="*/ f378 1 2325894"/>
              <a:gd name="f586" fmla="*/ f379 1 2180854"/>
              <a:gd name="f587" fmla="*/ f380 1 2325894"/>
              <a:gd name="f588" fmla="*/ f381 1 2325894"/>
              <a:gd name="f589" fmla="*/ f382 1 2325894"/>
              <a:gd name="f590" fmla="*/ f383 1 2180854"/>
              <a:gd name="f591" fmla="*/ f384 1 2325894"/>
              <a:gd name="f592" fmla="*/ f385 1 2180854"/>
              <a:gd name="f593" fmla="*/ f386 1 2180854"/>
              <a:gd name="f594" fmla="*/ f387 1 2180854"/>
              <a:gd name="f595" fmla="*/ f388 1 2325894"/>
              <a:gd name="f596" fmla="*/ f389 1 2180854"/>
              <a:gd name="f597" fmla="*/ f390 1 2325894"/>
              <a:gd name="f598" fmla="*/ f391 1 2180854"/>
              <a:gd name="f599" fmla="*/ f392 1 2325894"/>
              <a:gd name="f600" fmla="*/ f393 1 2325894"/>
              <a:gd name="f601" fmla="*/ f394 1 2325894"/>
              <a:gd name="f602" fmla="*/ f395 1 2180854"/>
              <a:gd name="f603" fmla="*/ f396 1 2325894"/>
              <a:gd name="f604" fmla="*/ f397 1 2180854"/>
              <a:gd name="f605" fmla="*/ f398 1 2180854"/>
              <a:gd name="f606" fmla="*/ f399 1 2180854"/>
              <a:gd name="f607" fmla="*/ f400 1 2325894"/>
              <a:gd name="f608" fmla="*/ f401 1 2180854"/>
              <a:gd name="f609" fmla="*/ f402 1 2325894"/>
              <a:gd name="f610" fmla="*/ f403 1 2180854"/>
              <a:gd name="f611" fmla="*/ f404 1 2325894"/>
              <a:gd name="f612" fmla="*/ f405 1 2325894"/>
              <a:gd name="f613" fmla="*/ f406 1 2325894"/>
              <a:gd name="f614" fmla="*/ f407 1 2180854"/>
              <a:gd name="f615" fmla="*/ f408 1 2325894"/>
              <a:gd name="f616" fmla="*/ f409 1 2180854"/>
              <a:gd name="f617" fmla="*/ f410 1 2180854"/>
              <a:gd name="f618" fmla="*/ f411 1 2180854"/>
              <a:gd name="f619" fmla="*/ f412 1 2325894"/>
              <a:gd name="f620" fmla="*/ f413 1 2180854"/>
              <a:gd name="f621" fmla="*/ f414 1 2325894"/>
              <a:gd name="f622" fmla="*/ f415 1 2180854"/>
              <a:gd name="f623" fmla="*/ f416 1 2325894"/>
              <a:gd name="f624" fmla="*/ f417 1 2325894"/>
              <a:gd name="f625" fmla="*/ f418 1 2325894"/>
              <a:gd name="f626" fmla="*/ f419 1 2180854"/>
              <a:gd name="f627" fmla="*/ f420 1 2325894"/>
              <a:gd name="f628" fmla="*/ f421 1 2180854"/>
              <a:gd name="f629" fmla="*/ f422 1 2180854"/>
              <a:gd name="f630" fmla="*/ f423 1 2180854"/>
              <a:gd name="f631" fmla="*/ f424 1 2325894"/>
              <a:gd name="f632" fmla="*/ f425 1 2180854"/>
              <a:gd name="f633" fmla="*/ f426 1 2325894"/>
              <a:gd name="f634" fmla="*/ f427 1 2180854"/>
              <a:gd name="f635" fmla="*/ f428 1 2325894"/>
              <a:gd name="f636" fmla="*/ f429 1 2325894"/>
              <a:gd name="f637" fmla="*/ f430 1 2325894"/>
              <a:gd name="f638" fmla="*/ f431 1 2180854"/>
              <a:gd name="f639" fmla="*/ f432 1 2325894"/>
              <a:gd name="f640" fmla="*/ f433 1 2180854"/>
              <a:gd name="f641" fmla="*/ f434 1 2180854"/>
              <a:gd name="f642" fmla="*/ f435 1 2180854"/>
              <a:gd name="f643" fmla="*/ f436 1 2325894"/>
              <a:gd name="f644" fmla="*/ f437 1 2180854"/>
              <a:gd name="f645" fmla="*/ f438 1 2325894"/>
              <a:gd name="f646" fmla="*/ f439 1 2180854"/>
              <a:gd name="f647" fmla="*/ f440 1 2325894"/>
              <a:gd name="f648" fmla="*/ f441 1 2325894"/>
              <a:gd name="f649" fmla="*/ f442 1 2325894"/>
              <a:gd name="f650" fmla="*/ f443 1 2180854"/>
              <a:gd name="f651" fmla="*/ f444 1 2325894"/>
              <a:gd name="f652" fmla="*/ f445 1 2180854"/>
              <a:gd name="f653" fmla="*/ f446 1 2180854"/>
              <a:gd name="f654" fmla="*/ f447 1 2180854"/>
              <a:gd name="f655" fmla="*/ f448 1 2325894"/>
              <a:gd name="f656" fmla="*/ f449 1 2180854"/>
              <a:gd name="f657" fmla="*/ f450 1 2325894"/>
              <a:gd name="f658" fmla="*/ f451 1 2180854"/>
              <a:gd name="f659" fmla="*/ f452 1 2325894"/>
              <a:gd name="f660" fmla="*/ f453 1 2325894"/>
              <a:gd name="f661" fmla="*/ f454 1 2325894"/>
              <a:gd name="f662" fmla="*/ f455 1 2180854"/>
              <a:gd name="f663" fmla="*/ f456 1 2325894"/>
              <a:gd name="f664" fmla="*/ f457 1 2180854"/>
              <a:gd name="f665" fmla="*/ f458 1 2180854"/>
              <a:gd name="f666" fmla="*/ f459 1 2180854"/>
              <a:gd name="f667" fmla="*/ f460 1 2325894"/>
              <a:gd name="f668" fmla="*/ f461 1 2180854"/>
              <a:gd name="f669" fmla="*/ f462 1 2325894"/>
              <a:gd name="f670" fmla="*/ f463 1 2180854"/>
              <a:gd name="f671" fmla="*/ f464 1 2325894"/>
              <a:gd name="f672" fmla="*/ f465 1 2325894"/>
              <a:gd name="f673" fmla="*/ f466 1 2325894"/>
              <a:gd name="f674" fmla="*/ f467 1 2180854"/>
              <a:gd name="f675" fmla="*/ f468 1 2325894"/>
              <a:gd name="f676" fmla="*/ f469 1 2180854"/>
              <a:gd name="f677" fmla="*/ f470 1 2180854"/>
              <a:gd name="f678" fmla="*/ f471 1 2180854"/>
              <a:gd name="f679" fmla="*/ f472 1 2325894"/>
              <a:gd name="f680" fmla="*/ f473 1 2180854"/>
              <a:gd name="f681" fmla="*/ f474 1 2325894"/>
              <a:gd name="f682" fmla="*/ f475 1 2180854"/>
              <a:gd name="f683" fmla="*/ f476 1 2325894"/>
              <a:gd name="f684" fmla="*/ f477 1 2325894"/>
              <a:gd name="f685" fmla="*/ f478 1 2325894"/>
              <a:gd name="f686" fmla="*/ f479 1 2180854"/>
              <a:gd name="f687" fmla="*/ f480 1 2325894"/>
              <a:gd name="f688" fmla="*/ f481 1 2180854"/>
              <a:gd name="f689" fmla="*/ f482 1 2180854"/>
              <a:gd name="f690" fmla="*/ f483 1 2180854"/>
              <a:gd name="f691" fmla="*/ f484 1 2325894"/>
              <a:gd name="f692" fmla="*/ f485 1 2180854"/>
              <a:gd name="f693" fmla="*/ f486 1 2325894"/>
              <a:gd name="f694" fmla="*/ f487 1 2180854"/>
              <a:gd name="f695" fmla="*/ f488 1 2325894"/>
              <a:gd name="f696" fmla="*/ f489 1 2325894"/>
              <a:gd name="f697" fmla="*/ f490 1 2325894"/>
              <a:gd name="f698" fmla="*/ f491 1 2180854"/>
              <a:gd name="f699" fmla="*/ f492 1 2325894"/>
              <a:gd name="f700" fmla="*/ f493 1 2180854"/>
              <a:gd name="f701" fmla="*/ f494 1 2180854"/>
              <a:gd name="f702" fmla="*/ f495 1 2180854"/>
              <a:gd name="f703" fmla="*/ f496 1 2325894"/>
              <a:gd name="f704" fmla="*/ f497 1 2180854"/>
              <a:gd name="f705" fmla="*/ f498 1 2325894"/>
              <a:gd name="f706" fmla="*/ f499 1 2180854"/>
              <a:gd name="f707" fmla="*/ f500 1 2325894"/>
              <a:gd name="f708" fmla="*/ f501 1 2325894"/>
              <a:gd name="f709" fmla="*/ f502 1 2325894"/>
              <a:gd name="f710" fmla="*/ f503 1 2180854"/>
              <a:gd name="f711" fmla="*/ f504 1 2325894"/>
              <a:gd name="f712" fmla="*/ f505 1 2180854"/>
              <a:gd name="f713" fmla="*/ f506 1 2180854"/>
              <a:gd name="f714" fmla="*/ f507 1 2180854"/>
              <a:gd name="f715" fmla="*/ f508 1 2325894"/>
              <a:gd name="f716" fmla="*/ f509 1 2180854"/>
              <a:gd name="f717" fmla="*/ f510 1 2325894"/>
              <a:gd name="f718" fmla="*/ f511 1 2180854"/>
              <a:gd name="f719" fmla="*/ f512 1 2325894"/>
              <a:gd name="f720" fmla="*/ f513 1 2325894"/>
              <a:gd name="f721" fmla="*/ f514 1 2325894"/>
              <a:gd name="f722" fmla="*/ f515 1 2180854"/>
              <a:gd name="f723" fmla="*/ f516 1 2325894"/>
              <a:gd name="f724" fmla="*/ f517 1 2180854"/>
              <a:gd name="f725" fmla="*/ f518 1 2180854"/>
              <a:gd name="f726" fmla="*/ f519 1 2180854"/>
              <a:gd name="f727" fmla="*/ f520 1 2325894"/>
              <a:gd name="f728" fmla="*/ f521 1 2180854"/>
              <a:gd name="f729" fmla="*/ f522 1 2325894"/>
              <a:gd name="f730" fmla="*/ f523 1 2180854"/>
              <a:gd name="f731" fmla="*/ f524 1 2325894"/>
              <a:gd name="f732" fmla="*/ f525 1 2325894"/>
              <a:gd name="f733" fmla="*/ f526 1 2325894"/>
              <a:gd name="f734" fmla="*/ f527 1 2180854"/>
              <a:gd name="f735" fmla="*/ f528 1 2325894"/>
              <a:gd name="f736" fmla="*/ f529 1 2180854"/>
              <a:gd name="f737" fmla="*/ f530 1 2180854"/>
              <a:gd name="f738" fmla="*/ f531 1 2180854"/>
              <a:gd name="f739" fmla="*/ f532 1 2325894"/>
              <a:gd name="f740" fmla="*/ f533 1 2180854"/>
              <a:gd name="f741" fmla="*/ f534 1 2325894"/>
              <a:gd name="f742" fmla="*/ f535 1 2180854"/>
              <a:gd name="f743" fmla="*/ f536 1 2325894"/>
              <a:gd name="f744" fmla="*/ f537 1 2325894"/>
              <a:gd name="f745" fmla="*/ f538 1 2325894"/>
              <a:gd name="f746" fmla="*/ f539 1 2180854"/>
              <a:gd name="f747" fmla="*/ f540 1 2325894"/>
              <a:gd name="f748" fmla="*/ f541 1 2180854"/>
              <a:gd name="f749" fmla="*/ f542 1 2180854"/>
              <a:gd name="f750" fmla="*/ f543 1 2180854"/>
              <a:gd name="f751" fmla="*/ f544 1 2325894"/>
              <a:gd name="f752" fmla="*/ f545 1 2180854"/>
              <a:gd name="f753" fmla="*/ f546 1 2325894"/>
              <a:gd name="f754" fmla="*/ f547 1 2180854"/>
              <a:gd name="f755" fmla="*/ f548 1 2325894"/>
              <a:gd name="f756" fmla="*/ f549 1 2325894"/>
              <a:gd name="f757" fmla="*/ f550 1 2325894"/>
              <a:gd name="f758" fmla="*/ f551 1 2180854"/>
              <a:gd name="f759" fmla="*/ f552 1 2325894"/>
              <a:gd name="f760" fmla="*/ f553 1 2180854"/>
              <a:gd name="f761" fmla="*/ f554 1 2180854"/>
              <a:gd name="f762" fmla="*/ f555 1 2180854"/>
              <a:gd name="f763" fmla="*/ f556 1 2325894"/>
              <a:gd name="f764" fmla="*/ f557 1 2180854"/>
              <a:gd name="f765" fmla="*/ f558 1 2325894"/>
              <a:gd name="f766" fmla="*/ f559 1 2180854"/>
              <a:gd name="f767" fmla="*/ f5 1 f352"/>
              <a:gd name="f768" fmla="*/ f6 1 f352"/>
              <a:gd name="f769" fmla="*/ f5 1 f353"/>
              <a:gd name="f770" fmla="*/ f7 1 f353"/>
              <a:gd name="f771" fmla="+- f560 0 f1"/>
              <a:gd name="f772" fmla="*/ f561 1 f352"/>
              <a:gd name="f773" fmla="*/ f562 1 f353"/>
              <a:gd name="f774" fmla="*/ f563 1 f352"/>
              <a:gd name="f775" fmla="*/ f564 1 f352"/>
              <a:gd name="f776" fmla="*/ f565 1 f353"/>
              <a:gd name="f777" fmla="*/ f566 1 f352"/>
              <a:gd name="f778" fmla="*/ f567 1 f353"/>
              <a:gd name="f779" fmla="*/ f568 1 f352"/>
              <a:gd name="f780" fmla="*/ f569 1 f353"/>
              <a:gd name="f781" fmla="*/ f570 1 f353"/>
              <a:gd name="f782" fmla="*/ f571 1 f352"/>
              <a:gd name="f783" fmla="*/ f572 1 f353"/>
              <a:gd name="f784" fmla="*/ f573 1 f352"/>
              <a:gd name="f785" fmla="*/ f574 1 f353"/>
              <a:gd name="f786" fmla="*/ f575 1 f352"/>
              <a:gd name="f787" fmla="*/ f576 1 f352"/>
              <a:gd name="f788" fmla="*/ f577 1 f352"/>
              <a:gd name="f789" fmla="*/ f578 1 f353"/>
              <a:gd name="f790" fmla="*/ f579 1 f352"/>
              <a:gd name="f791" fmla="*/ f580 1 f353"/>
              <a:gd name="f792" fmla="*/ f581 1 f353"/>
              <a:gd name="f793" fmla="*/ f582 1 f353"/>
              <a:gd name="f794" fmla="*/ f583 1 f352"/>
              <a:gd name="f795" fmla="*/ f584 1 f353"/>
              <a:gd name="f796" fmla="*/ f585 1 f352"/>
              <a:gd name="f797" fmla="*/ f586 1 f353"/>
              <a:gd name="f798" fmla="*/ f587 1 f352"/>
              <a:gd name="f799" fmla="*/ f588 1 f352"/>
              <a:gd name="f800" fmla="*/ f589 1 f352"/>
              <a:gd name="f801" fmla="*/ f590 1 f353"/>
              <a:gd name="f802" fmla="*/ f591 1 f352"/>
              <a:gd name="f803" fmla="*/ f592 1 f353"/>
              <a:gd name="f804" fmla="*/ f593 1 f353"/>
              <a:gd name="f805" fmla="*/ f594 1 f353"/>
              <a:gd name="f806" fmla="*/ f595 1 f352"/>
              <a:gd name="f807" fmla="*/ f596 1 f353"/>
              <a:gd name="f808" fmla="*/ f597 1 f352"/>
              <a:gd name="f809" fmla="*/ f598 1 f353"/>
              <a:gd name="f810" fmla="*/ f599 1 f352"/>
              <a:gd name="f811" fmla="*/ f600 1 f352"/>
              <a:gd name="f812" fmla="*/ f601 1 f352"/>
              <a:gd name="f813" fmla="*/ f602 1 f353"/>
              <a:gd name="f814" fmla="*/ f603 1 f352"/>
              <a:gd name="f815" fmla="*/ f604 1 f353"/>
              <a:gd name="f816" fmla="*/ f605 1 f353"/>
              <a:gd name="f817" fmla="*/ f606 1 f353"/>
              <a:gd name="f818" fmla="*/ f607 1 f352"/>
              <a:gd name="f819" fmla="*/ f608 1 f353"/>
              <a:gd name="f820" fmla="*/ f609 1 f352"/>
              <a:gd name="f821" fmla="*/ f610 1 f353"/>
              <a:gd name="f822" fmla="*/ f611 1 f352"/>
              <a:gd name="f823" fmla="*/ f612 1 f352"/>
              <a:gd name="f824" fmla="*/ f613 1 f352"/>
              <a:gd name="f825" fmla="*/ f614 1 f353"/>
              <a:gd name="f826" fmla="*/ f615 1 f352"/>
              <a:gd name="f827" fmla="*/ f616 1 f353"/>
              <a:gd name="f828" fmla="*/ f617 1 f353"/>
              <a:gd name="f829" fmla="*/ f618 1 f353"/>
              <a:gd name="f830" fmla="*/ f619 1 f352"/>
              <a:gd name="f831" fmla="*/ f620 1 f353"/>
              <a:gd name="f832" fmla="*/ f621 1 f352"/>
              <a:gd name="f833" fmla="*/ f622 1 f353"/>
              <a:gd name="f834" fmla="*/ f623 1 f352"/>
              <a:gd name="f835" fmla="*/ f624 1 f352"/>
              <a:gd name="f836" fmla="*/ f625 1 f352"/>
              <a:gd name="f837" fmla="*/ f626 1 f353"/>
              <a:gd name="f838" fmla="*/ f627 1 f352"/>
              <a:gd name="f839" fmla="*/ f628 1 f353"/>
              <a:gd name="f840" fmla="*/ f629 1 f353"/>
              <a:gd name="f841" fmla="*/ f630 1 f353"/>
              <a:gd name="f842" fmla="*/ f631 1 f352"/>
              <a:gd name="f843" fmla="*/ f632 1 f353"/>
              <a:gd name="f844" fmla="*/ f633 1 f352"/>
              <a:gd name="f845" fmla="*/ f634 1 f353"/>
              <a:gd name="f846" fmla="*/ f635 1 f352"/>
              <a:gd name="f847" fmla="*/ f636 1 f352"/>
              <a:gd name="f848" fmla="*/ f637 1 f352"/>
              <a:gd name="f849" fmla="*/ f638 1 f353"/>
              <a:gd name="f850" fmla="*/ f639 1 f352"/>
              <a:gd name="f851" fmla="*/ f640 1 f353"/>
              <a:gd name="f852" fmla="*/ f641 1 f353"/>
              <a:gd name="f853" fmla="*/ f642 1 f353"/>
              <a:gd name="f854" fmla="*/ f643 1 f352"/>
              <a:gd name="f855" fmla="*/ f644 1 f353"/>
              <a:gd name="f856" fmla="*/ f645 1 f352"/>
              <a:gd name="f857" fmla="*/ f646 1 f353"/>
              <a:gd name="f858" fmla="*/ f647 1 f352"/>
              <a:gd name="f859" fmla="*/ f648 1 f352"/>
              <a:gd name="f860" fmla="*/ f649 1 f352"/>
              <a:gd name="f861" fmla="*/ f650 1 f353"/>
              <a:gd name="f862" fmla="*/ f651 1 f352"/>
              <a:gd name="f863" fmla="*/ f652 1 f353"/>
              <a:gd name="f864" fmla="*/ f653 1 f353"/>
              <a:gd name="f865" fmla="*/ f654 1 f353"/>
              <a:gd name="f866" fmla="*/ f655 1 f352"/>
              <a:gd name="f867" fmla="*/ f656 1 f353"/>
              <a:gd name="f868" fmla="*/ f657 1 f352"/>
              <a:gd name="f869" fmla="*/ f658 1 f353"/>
              <a:gd name="f870" fmla="*/ f659 1 f352"/>
              <a:gd name="f871" fmla="*/ f660 1 f352"/>
              <a:gd name="f872" fmla="*/ f661 1 f352"/>
              <a:gd name="f873" fmla="*/ f662 1 f353"/>
              <a:gd name="f874" fmla="*/ f663 1 f352"/>
              <a:gd name="f875" fmla="*/ f664 1 f353"/>
              <a:gd name="f876" fmla="*/ f665 1 f353"/>
              <a:gd name="f877" fmla="*/ f666 1 f353"/>
              <a:gd name="f878" fmla="*/ f667 1 f352"/>
              <a:gd name="f879" fmla="*/ f668 1 f353"/>
              <a:gd name="f880" fmla="*/ f669 1 f352"/>
              <a:gd name="f881" fmla="*/ f670 1 f353"/>
              <a:gd name="f882" fmla="*/ f671 1 f352"/>
              <a:gd name="f883" fmla="*/ f672 1 f352"/>
              <a:gd name="f884" fmla="*/ f673 1 f352"/>
              <a:gd name="f885" fmla="*/ f674 1 f353"/>
              <a:gd name="f886" fmla="*/ f675 1 f352"/>
              <a:gd name="f887" fmla="*/ f676 1 f353"/>
              <a:gd name="f888" fmla="*/ f677 1 f353"/>
              <a:gd name="f889" fmla="*/ f678 1 f353"/>
              <a:gd name="f890" fmla="*/ f679 1 f352"/>
              <a:gd name="f891" fmla="*/ f680 1 f353"/>
              <a:gd name="f892" fmla="*/ f681 1 f352"/>
              <a:gd name="f893" fmla="*/ f682 1 f353"/>
              <a:gd name="f894" fmla="*/ f683 1 f352"/>
              <a:gd name="f895" fmla="*/ f684 1 f352"/>
              <a:gd name="f896" fmla="*/ f685 1 f352"/>
              <a:gd name="f897" fmla="*/ f686 1 f353"/>
              <a:gd name="f898" fmla="*/ f687 1 f352"/>
              <a:gd name="f899" fmla="*/ f688 1 f353"/>
              <a:gd name="f900" fmla="*/ f689 1 f353"/>
              <a:gd name="f901" fmla="*/ f690 1 f353"/>
              <a:gd name="f902" fmla="*/ f691 1 f352"/>
              <a:gd name="f903" fmla="*/ f692 1 f353"/>
              <a:gd name="f904" fmla="*/ f693 1 f352"/>
              <a:gd name="f905" fmla="*/ f694 1 f353"/>
              <a:gd name="f906" fmla="*/ f695 1 f352"/>
              <a:gd name="f907" fmla="*/ f696 1 f352"/>
              <a:gd name="f908" fmla="*/ f697 1 f352"/>
              <a:gd name="f909" fmla="*/ f698 1 f353"/>
              <a:gd name="f910" fmla="*/ f699 1 f352"/>
              <a:gd name="f911" fmla="*/ f700 1 f353"/>
              <a:gd name="f912" fmla="*/ f701 1 f353"/>
              <a:gd name="f913" fmla="*/ f702 1 f353"/>
              <a:gd name="f914" fmla="*/ f703 1 f352"/>
              <a:gd name="f915" fmla="*/ f704 1 f353"/>
              <a:gd name="f916" fmla="*/ f705 1 f352"/>
              <a:gd name="f917" fmla="*/ f706 1 f353"/>
              <a:gd name="f918" fmla="*/ f707 1 f352"/>
              <a:gd name="f919" fmla="*/ f708 1 f352"/>
              <a:gd name="f920" fmla="*/ f709 1 f352"/>
              <a:gd name="f921" fmla="*/ f710 1 f353"/>
              <a:gd name="f922" fmla="*/ f711 1 f352"/>
              <a:gd name="f923" fmla="*/ f712 1 f353"/>
              <a:gd name="f924" fmla="*/ f713 1 f353"/>
              <a:gd name="f925" fmla="*/ f714 1 f353"/>
              <a:gd name="f926" fmla="*/ f715 1 f352"/>
              <a:gd name="f927" fmla="*/ f716 1 f353"/>
              <a:gd name="f928" fmla="*/ f717 1 f352"/>
              <a:gd name="f929" fmla="*/ f718 1 f353"/>
              <a:gd name="f930" fmla="*/ f719 1 f352"/>
              <a:gd name="f931" fmla="*/ f720 1 f352"/>
              <a:gd name="f932" fmla="*/ f721 1 f352"/>
              <a:gd name="f933" fmla="*/ f722 1 f353"/>
              <a:gd name="f934" fmla="*/ f723 1 f352"/>
              <a:gd name="f935" fmla="*/ f724 1 f353"/>
              <a:gd name="f936" fmla="*/ f725 1 f353"/>
              <a:gd name="f937" fmla="*/ f726 1 f353"/>
              <a:gd name="f938" fmla="*/ f727 1 f352"/>
              <a:gd name="f939" fmla="*/ f728 1 f353"/>
              <a:gd name="f940" fmla="*/ f729 1 f352"/>
              <a:gd name="f941" fmla="*/ f730 1 f353"/>
              <a:gd name="f942" fmla="*/ f731 1 f352"/>
              <a:gd name="f943" fmla="*/ f732 1 f352"/>
              <a:gd name="f944" fmla="*/ f733 1 f352"/>
              <a:gd name="f945" fmla="*/ f734 1 f353"/>
              <a:gd name="f946" fmla="*/ f735 1 f352"/>
              <a:gd name="f947" fmla="*/ f736 1 f353"/>
              <a:gd name="f948" fmla="*/ f737 1 f353"/>
              <a:gd name="f949" fmla="*/ f738 1 f353"/>
              <a:gd name="f950" fmla="*/ f739 1 f352"/>
              <a:gd name="f951" fmla="*/ f740 1 f353"/>
              <a:gd name="f952" fmla="*/ f741 1 f352"/>
              <a:gd name="f953" fmla="*/ f742 1 f353"/>
              <a:gd name="f954" fmla="*/ f743 1 f352"/>
              <a:gd name="f955" fmla="*/ f744 1 f352"/>
              <a:gd name="f956" fmla="*/ f745 1 f352"/>
              <a:gd name="f957" fmla="*/ f746 1 f353"/>
              <a:gd name="f958" fmla="*/ f747 1 f352"/>
              <a:gd name="f959" fmla="*/ f748 1 f353"/>
              <a:gd name="f960" fmla="*/ f749 1 f353"/>
              <a:gd name="f961" fmla="*/ f750 1 f353"/>
              <a:gd name="f962" fmla="*/ f751 1 f352"/>
              <a:gd name="f963" fmla="*/ f752 1 f353"/>
              <a:gd name="f964" fmla="*/ f753 1 f352"/>
              <a:gd name="f965" fmla="*/ f754 1 f353"/>
              <a:gd name="f966" fmla="*/ f755 1 f352"/>
              <a:gd name="f967" fmla="*/ f756 1 f352"/>
              <a:gd name="f968" fmla="*/ f757 1 f352"/>
              <a:gd name="f969" fmla="*/ f758 1 f353"/>
              <a:gd name="f970" fmla="*/ f759 1 f352"/>
              <a:gd name="f971" fmla="*/ f760 1 f353"/>
              <a:gd name="f972" fmla="*/ f761 1 f353"/>
              <a:gd name="f973" fmla="*/ f762 1 f353"/>
              <a:gd name="f974" fmla="*/ f763 1 f352"/>
              <a:gd name="f975" fmla="*/ f764 1 f353"/>
              <a:gd name="f976" fmla="*/ f765 1 f352"/>
              <a:gd name="f977" fmla="*/ f766 1 f353"/>
              <a:gd name="f978" fmla="*/ f767 f347 1"/>
              <a:gd name="f979" fmla="*/ f768 f347 1"/>
              <a:gd name="f980" fmla="*/ f770 f348 1"/>
              <a:gd name="f981" fmla="*/ f769 f348 1"/>
              <a:gd name="f982" fmla="*/ f772 f347 1"/>
              <a:gd name="f983" fmla="*/ f773 f348 1"/>
              <a:gd name="f984" fmla="*/ f774 f347 1"/>
              <a:gd name="f985" fmla="*/ f775 f347 1"/>
              <a:gd name="f986" fmla="*/ f776 f348 1"/>
              <a:gd name="f987" fmla="*/ f777 f347 1"/>
              <a:gd name="f988" fmla="*/ f778 f348 1"/>
              <a:gd name="f989" fmla="*/ f779 f347 1"/>
              <a:gd name="f990" fmla="*/ f780 f348 1"/>
              <a:gd name="f991" fmla="*/ f781 f348 1"/>
              <a:gd name="f992" fmla="*/ f782 f347 1"/>
              <a:gd name="f993" fmla="*/ f783 f348 1"/>
              <a:gd name="f994" fmla="*/ f784 f347 1"/>
              <a:gd name="f995" fmla="*/ f785 f348 1"/>
              <a:gd name="f996" fmla="*/ f786 f347 1"/>
              <a:gd name="f997" fmla="*/ f787 f347 1"/>
              <a:gd name="f998" fmla="*/ f788 f347 1"/>
              <a:gd name="f999" fmla="*/ f789 f348 1"/>
              <a:gd name="f1000" fmla="*/ f790 f347 1"/>
              <a:gd name="f1001" fmla="*/ f791 f348 1"/>
              <a:gd name="f1002" fmla="*/ f792 f348 1"/>
              <a:gd name="f1003" fmla="*/ f793 f348 1"/>
              <a:gd name="f1004" fmla="*/ f794 f347 1"/>
              <a:gd name="f1005" fmla="*/ f795 f348 1"/>
              <a:gd name="f1006" fmla="*/ f796 f347 1"/>
              <a:gd name="f1007" fmla="*/ f797 f348 1"/>
              <a:gd name="f1008" fmla="*/ f798 f347 1"/>
              <a:gd name="f1009" fmla="*/ f799 f347 1"/>
              <a:gd name="f1010" fmla="*/ f800 f347 1"/>
              <a:gd name="f1011" fmla="*/ f801 f348 1"/>
              <a:gd name="f1012" fmla="*/ f802 f347 1"/>
              <a:gd name="f1013" fmla="*/ f803 f348 1"/>
              <a:gd name="f1014" fmla="*/ f804 f348 1"/>
              <a:gd name="f1015" fmla="*/ f805 f348 1"/>
              <a:gd name="f1016" fmla="*/ f806 f347 1"/>
              <a:gd name="f1017" fmla="*/ f807 f348 1"/>
              <a:gd name="f1018" fmla="*/ f808 f347 1"/>
              <a:gd name="f1019" fmla="*/ f809 f348 1"/>
              <a:gd name="f1020" fmla="*/ f810 f347 1"/>
              <a:gd name="f1021" fmla="*/ f811 f347 1"/>
              <a:gd name="f1022" fmla="*/ f812 f347 1"/>
              <a:gd name="f1023" fmla="*/ f813 f348 1"/>
              <a:gd name="f1024" fmla="*/ f814 f347 1"/>
              <a:gd name="f1025" fmla="*/ f815 f348 1"/>
              <a:gd name="f1026" fmla="*/ f816 f348 1"/>
              <a:gd name="f1027" fmla="*/ f817 f348 1"/>
              <a:gd name="f1028" fmla="*/ f818 f347 1"/>
              <a:gd name="f1029" fmla="*/ f819 f348 1"/>
              <a:gd name="f1030" fmla="*/ f820 f347 1"/>
              <a:gd name="f1031" fmla="*/ f821 f348 1"/>
              <a:gd name="f1032" fmla="*/ f822 f347 1"/>
              <a:gd name="f1033" fmla="*/ f823 f347 1"/>
              <a:gd name="f1034" fmla="*/ f824 f347 1"/>
              <a:gd name="f1035" fmla="*/ f825 f348 1"/>
              <a:gd name="f1036" fmla="*/ f826 f347 1"/>
              <a:gd name="f1037" fmla="*/ f827 f348 1"/>
              <a:gd name="f1038" fmla="*/ f828 f348 1"/>
              <a:gd name="f1039" fmla="*/ f829 f348 1"/>
              <a:gd name="f1040" fmla="*/ f830 f347 1"/>
              <a:gd name="f1041" fmla="*/ f831 f348 1"/>
              <a:gd name="f1042" fmla="*/ f832 f347 1"/>
              <a:gd name="f1043" fmla="*/ f833 f348 1"/>
              <a:gd name="f1044" fmla="*/ f834 f347 1"/>
              <a:gd name="f1045" fmla="*/ f835 f347 1"/>
              <a:gd name="f1046" fmla="*/ f836 f347 1"/>
              <a:gd name="f1047" fmla="*/ f837 f348 1"/>
              <a:gd name="f1048" fmla="*/ f838 f347 1"/>
              <a:gd name="f1049" fmla="*/ f839 f348 1"/>
              <a:gd name="f1050" fmla="*/ f840 f348 1"/>
              <a:gd name="f1051" fmla="*/ f841 f348 1"/>
              <a:gd name="f1052" fmla="*/ f842 f347 1"/>
              <a:gd name="f1053" fmla="*/ f843 f348 1"/>
              <a:gd name="f1054" fmla="*/ f844 f347 1"/>
              <a:gd name="f1055" fmla="*/ f845 f348 1"/>
              <a:gd name="f1056" fmla="*/ f846 f347 1"/>
              <a:gd name="f1057" fmla="*/ f847 f347 1"/>
              <a:gd name="f1058" fmla="*/ f848 f347 1"/>
              <a:gd name="f1059" fmla="*/ f849 f348 1"/>
              <a:gd name="f1060" fmla="*/ f850 f347 1"/>
              <a:gd name="f1061" fmla="*/ f851 f348 1"/>
              <a:gd name="f1062" fmla="*/ f852 f348 1"/>
              <a:gd name="f1063" fmla="*/ f853 f348 1"/>
              <a:gd name="f1064" fmla="*/ f854 f347 1"/>
              <a:gd name="f1065" fmla="*/ f855 f348 1"/>
              <a:gd name="f1066" fmla="*/ f856 f347 1"/>
              <a:gd name="f1067" fmla="*/ f857 f348 1"/>
              <a:gd name="f1068" fmla="*/ f858 f347 1"/>
              <a:gd name="f1069" fmla="*/ f859 f347 1"/>
              <a:gd name="f1070" fmla="*/ f860 f347 1"/>
              <a:gd name="f1071" fmla="*/ f861 f348 1"/>
              <a:gd name="f1072" fmla="*/ f862 f347 1"/>
              <a:gd name="f1073" fmla="*/ f863 f348 1"/>
              <a:gd name="f1074" fmla="*/ f864 f348 1"/>
              <a:gd name="f1075" fmla="*/ f865 f348 1"/>
              <a:gd name="f1076" fmla="*/ f866 f347 1"/>
              <a:gd name="f1077" fmla="*/ f867 f348 1"/>
              <a:gd name="f1078" fmla="*/ f868 f347 1"/>
              <a:gd name="f1079" fmla="*/ f869 f348 1"/>
              <a:gd name="f1080" fmla="*/ f870 f347 1"/>
              <a:gd name="f1081" fmla="*/ f871 f347 1"/>
              <a:gd name="f1082" fmla="*/ f872 f347 1"/>
              <a:gd name="f1083" fmla="*/ f873 f348 1"/>
              <a:gd name="f1084" fmla="*/ f874 f347 1"/>
              <a:gd name="f1085" fmla="*/ f875 f348 1"/>
              <a:gd name="f1086" fmla="*/ f876 f348 1"/>
              <a:gd name="f1087" fmla="*/ f877 f348 1"/>
              <a:gd name="f1088" fmla="*/ f878 f347 1"/>
              <a:gd name="f1089" fmla="*/ f879 f348 1"/>
              <a:gd name="f1090" fmla="*/ f880 f347 1"/>
              <a:gd name="f1091" fmla="*/ f881 f348 1"/>
              <a:gd name="f1092" fmla="*/ f882 f347 1"/>
              <a:gd name="f1093" fmla="*/ f883 f347 1"/>
              <a:gd name="f1094" fmla="*/ f884 f347 1"/>
              <a:gd name="f1095" fmla="*/ f885 f348 1"/>
              <a:gd name="f1096" fmla="*/ f886 f347 1"/>
              <a:gd name="f1097" fmla="*/ f887 f348 1"/>
              <a:gd name="f1098" fmla="*/ f888 f348 1"/>
              <a:gd name="f1099" fmla="*/ f889 f348 1"/>
              <a:gd name="f1100" fmla="*/ f890 f347 1"/>
              <a:gd name="f1101" fmla="*/ f891 f348 1"/>
              <a:gd name="f1102" fmla="*/ f892 f347 1"/>
              <a:gd name="f1103" fmla="*/ f893 f348 1"/>
              <a:gd name="f1104" fmla="*/ f894 f347 1"/>
              <a:gd name="f1105" fmla="*/ f895 f347 1"/>
              <a:gd name="f1106" fmla="*/ f896 f347 1"/>
              <a:gd name="f1107" fmla="*/ f897 f348 1"/>
              <a:gd name="f1108" fmla="*/ f898 f347 1"/>
              <a:gd name="f1109" fmla="*/ f899 f348 1"/>
              <a:gd name="f1110" fmla="*/ f900 f348 1"/>
              <a:gd name="f1111" fmla="*/ f901 f348 1"/>
              <a:gd name="f1112" fmla="*/ f902 f347 1"/>
              <a:gd name="f1113" fmla="*/ f903 f348 1"/>
              <a:gd name="f1114" fmla="*/ f904 f347 1"/>
              <a:gd name="f1115" fmla="*/ f905 f348 1"/>
              <a:gd name="f1116" fmla="*/ f906 f347 1"/>
              <a:gd name="f1117" fmla="*/ f907 f347 1"/>
              <a:gd name="f1118" fmla="*/ f908 f347 1"/>
              <a:gd name="f1119" fmla="*/ f909 f348 1"/>
              <a:gd name="f1120" fmla="*/ f910 f347 1"/>
              <a:gd name="f1121" fmla="*/ f911 f348 1"/>
              <a:gd name="f1122" fmla="*/ f912 f348 1"/>
              <a:gd name="f1123" fmla="*/ f913 f348 1"/>
              <a:gd name="f1124" fmla="*/ f914 f347 1"/>
              <a:gd name="f1125" fmla="*/ f915 f348 1"/>
              <a:gd name="f1126" fmla="*/ f916 f347 1"/>
              <a:gd name="f1127" fmla="*/ f917 f348 1"/>
              <a:gd name="f1128" fmla="*/ f918 f347 1"/>
              <a:gd name="f1129" fmla="*/ f919 f347 1"/>
              <a:gd name="f1130" fmla="*/ f920 f347 1"/>
              <a:gd name="f1131" fmla="*/ f921 f348 1"/>
              <a:gd name="f1132" fmla="*/ f922 f347 1"/>
              <a:gd name="f1133" fmla="*/ f923 f348 1"/>
              <a:gd name="f1134" fmla="*/ f924 f348 1"/>
              <a:gd name="f1135" fmla="*/ f925 f348 1"/>
              <a:gd name="f1136" fmla="*/ f926 f347 1"/>
              <a:gd name="f1137" fmla="*/ f927 f348 1"/>
              <a:gd name="f1138" fmla="*/ f928 f347 1"/>
              <a:gd name="f1139" fmla="*/ f929 f348 1"/>
              <a:gd name="f1140" fmla="*/ f930 f347 1"/>
              <a:gd name="f1141" fmla="*/ f931 f347 1"/>
              <a:gd name="f1142" fmla="*/ f932 f347 1"/>
              <a:gd name="f1143" fmla="*/ f933 f348 1"/>
              <a:gd name="f1144" fmla="*/ f934 f347 1"/>
              <a:gd name="f1145" fmla="*/ f935 f348 1"/>
              <a:gd name="f1146" fmla="*/ f936 f348 1"/>
              <a:gd name="f1147" fmla="*/ f937 f348 1"/>
              <a:gd name="f1148" fmla="*/ f938 f347 1"/>
              <a:gd name="f1149" fmla="*/ f939 f348 1"/>
              <a:gd name="f1150" fmla="*/ f940 f347 1"/>
              <a:gd name="f1151" fmla="*/ f941 f348 1"/>
              <a:gd name="f1152" fmla="*/ f942 f347 1"/>
              <a:gd name="f1153" fmla="*/ f943 f347 1"/>
              <a:gd name="f1154" fmla="*/ f944 f347 1"/>
              <a:gd name="f1155" fmla="*/ f945 f348 1"/>
              <a:gd name="f1156" fmla="*/ f946 f347 1"/>
              <a:gd name="f1157" fmla="*/ f947 f348 1"/>
              <a:gd name="f1158" fmla="*/ f948 f348 1"/>
              <a:gd name="f1159" fmla="*/ f949 f348 1"/>
              <a:gd name="f1160" fmla="*/ f950 f347 1"/>
              <a:gd name="f1161" fmla="*/ f951 f348 1"/>
              <a:gd name="f1162" fmla="*/ f952 f347 1"/>
              <a:gd name="f1163" fmla="*/ f953 f348 1"/>
              <a:gd name="f1164" fmla="*/ f954 f347 1"/>
              <a:gd name="f1165" fmla="*/ f955 f347 1"/>
              <a:gd name="f1166" fmla="*/ f956 f347 1"/>
              <a:gd name="f1167" fmla="*/ f957 f348 1"/>
              <a:gd name="f1168" fmla="*/ f958 f347 1"/>
              <a:gd name="f1169" fmla="*/ f959 f348 1"/>
              <a:gd name="f1170" fmla="*/ f960 f348 1"/>
              <a:gd name="f1171" fmla="*/ f961 f348 1"/>
              <a:gd name="f1172" fmla="*/ f962 f347 1"/>
              <a:gd name="f1173" fmla="*/ f963 f348 1"/>
              <a:gd name="f1174" fmla="*/ f964 f347 1"/>
              <a:gd name="f1175" fmla="*/ f965 f348 1"/>
              <a:gd name="f1176" fmla="*/ f966 f347 1"/>
              <a:gd name="f1177" fmla="*/ f967 f347 1"/>
              <a:gd name="f1178" fmla="*/ f968 f347 1"/>
              <a:gd name="f1179" fmla="*/ f969 f348 1"/>
              <a:gd name="f1180" fmla="*/ f970 f347 1"/>
              <a:gd name="f1181" fmla="*/ f971 f348 1"/>
              <a:gd name="f1182" fmla="*/ f972 f348 1"/>
              <a:gd name="f1183" fmla="*/ f973 f348 1"/>
              <a:gd name="f1184" fmla="*/ f974 f347 1"/>
              <a:gd name="f1185" fmla="*/ f975 f348 1"/>
              <a:gd name="f1186" fmla="*/ f976 f347 1"/>
              <a:gd name="f1187" fmla="*/ f977 f348 1"/>
            </a:gdLst>
            <a:ahLst/>
            <a:cxnLst>
              <a:cxn ang="3cd4">
                <a:pos x="hc" y="t"/>
              </a:cxn>
              <a:cxn ang="0">
                <a:pos x="r" y="vc"/>
              </a:cxn>
              <a:cxn ang="cd4">
                <a:pos x="hc" y="b"/>
              </a:cxn>
              <a:cxn ang="cd2">
                <a:pos x="l" y="vc"/>
              </a:cxn>
              <a:cxn ang="f771">
                <a:pos x="f982" y="f983"/>
              </a:cxn>
              <a:cxn ang="f771">
                <a:pos x="f984" y="f983"/>
              </a:cxn>
              <a:cxn ang="f771">
                <a:pos x="f985" y="f986"/>
              </a:cxn>
              <a:cxn ang="f771">
                <a:pos x="f987" y="f988"/>
              </a:cxn>
              <a:cxn ang="f771">
                <a:pos x="f989" y="f990"/>
              </a:cxn>
              <a:cxn ang="f771">
                <a:pos x="f989" y="f991"/>
              </a:cxn>
              <a:cxn ang="f771">
                <a:pos x="f992" y="f993"/>
              </a:cxn>
              <a:cxn ang="f771">
                <a:pos x="f994" y="f995"/>
              </a:cxn>
              <a:cxn ang="f771">
                <a:pos x="f996" y="f983"/>
              </a:cxn>
              <a:cxn ang="f771">
                <a:pos x="f997" y="f983"/>
              </a:cxn>
              <a:cxn ang="f771">
                <a:pos x="f998" y="f999"/>
              </a:cxn>
              <a:cxn ang="f771">
                <a:pos x="f1000" y="f1001"/>
              </a:cxn>
              <a:cxn ang="f771">
                <a:pos x="f989" y="f1002"/>
              </a:cxn>
              <a:cxn ang="f771">
                <a:pos x="f989" y="f1003"/>
              </a:cxn>
              <a:cxn ang="f771">
                <a:pos x="f1004" y="f1005"/>
              </a:cxn>
              <a:cxn ang="f771">
                <a:pos x="f1006" y="f1007"/>
              </a:cxn>
              <a:cxn ang="f771">
                <a:pos x="f1008" y="f983"/>
              </a:cxn>
              <a:cxn ang="f771">
                <a:pos x="f1009" y="f983"/>
              </a:cxn>
              <a:cxn ang="f771">
                <a:pos x="f1010" y="f1011"/>
              </a:cxn>
              <a:cxn ang="f771">
                <a:pos x="f1012" y="f1013"/>
              </a:cxn>
              <a:cxn ang="f771">
                <a:pos x="f989" y="f1014"/>
              </a:cxn>
              <a:cxn ang="f771">
                <a:pos x="f989" y="f1015"/>
              </a:cxn>
              <a:cxn ang="f771">
                <a:pos x="f1016" y="f1017"/>
              </a:cxn>
              <a:cxn ang="f771">
                <a:pos x="f1018" y="f1019"/>
              </a:cxn>
              <a:cxn ang="f771">
                <a:pos x="f1020" y="f983"/>
              </a:cxn>
              <a:cxn ang="f771">
                <a:pos x="f1021" y="f983"/>
              </a:cxn>
              <a:cxn ang="f771">
                <a:pos x="f1022" y="f1023"/>
              </a:cxn>
              <a:cxn ang="f771">
                <a:pos x="f1024" y="f1025"/>
              </a:cxn>
              <a:cxn ang="f771">
                <a:pos x="f989" y="f1026"/>
              </a:cxn>
              <a:cxn ang="f771">
                <a:pos x="f989" y="f1027"/>
              </a:cxn>
              <a:cxn ang="f771">
                <a:pos x="f1028" y="f1029"/>
              </a:cxn>
              <a:cxn ang="f771">
                <a:pos x="f1030" y="f1031"/>
              </a:cxn>
              <a:cxn ang="f771">
                <a:pos x="f1032" y="f983"/>
              </a:cxn>
              <a:cxn ang="f771">
                <a:pos x="f1033" y="f983"/>
              </a:cxn>
              <a:cxn ang="f771">
                <a:pos x="f1034" y="f1035"/>
              </a:cxn>
              <a:cxn ang="f771">
                <a:pos x="f1036" y="f1037"/>
              </a:cxn>
              <a:cxn ang="f771">
                <a:pos x="f989" y="f1038"/>
              </a:cxn>
              <a:cxn ang="f771">
                <a:pos x="f989" y="f1039"/>
              </a:cxn>
              <a:cxn ang="f771">
                <a:pos x="f1040" y="f1041"/>
              </a:cxn>
              <a:cxn ang="f771">
                <a:pos x="f1042" y="f1043"/>
              </a:cxn>
              <a:cxn ang="f771">
                <a:pos x="f1044" y="f983"/>
              </a:cxn>
              <a:cxn ang="f771">
                <a:pos x="f1045" y="f983"/>
              </a:cxn>
              <a:cxn ang="f771">
                <a:pos x="f1046" y="f1047"/>
              </a:cxn>
              <a:cxn ang="f771">
                <a:pos x="f1048" y="f1049"/>
              </a:cxn>
              <a:cxn ang="f771">
                <a:pos x="f989" y="f1050"/>
              </a:cxn>
              <a:cxn ang="f771">
                <a:pos x="f989" y="f1051"/>
              </a:cxn>
              <a:cxn ang="f771">
                <a:pos x="f1052" y="f1053"/>
              </a:cxn>
              <a:cxn ang="f771">
                <a:pos x="f1054" y="f1055"/>
              </a:cxn>
              <a:cxn ang="f771">
                <a:pos x="f1056" y="f983"/>
              </a:cxn>
              <a:cxn ang="f771">
                <a:pos x="f1057" y="f983"/>
              </a:cxn>
              <a:cxn ang="f771">
                <a:pos x="f1058" y="f1059"/>
              </a:cxn>
              <a:cxn ang="f771">
                <a:pos x="f1060" y="f1061"/>
              </a:cxn>
              <a:cxn ang="f771">
                <a:pos x="f989" y="f1062"/>
              </a:cxn>
              <a:cxn ang="f771">
                <a:pos x="f989" y="f1063"/>
              </a:cxn>
              <a:cxn ang="f771">
                <a:pos x="f1064" y="f1065"/>
              </a:cxn>
              <a:cxn ang="f771">
                <a:pos x="f1066" y="f1067"/>
              </a:cxn>
              <a:cxn ang="f771">
                <a:pos x="f1068" y="f983"/>
              </a:cxn>
              <a:cxn ang="f771">
                <a:pos x="f1069" y="f983"/>
              </a:cxn>
              <a:cxn ang="f771">
                <a:pos x="f1070" y="f1071"/>
              </a:cxn>
              <a:cxn ang="f771">
                <a:pos x="f1072" y="f1073"/>
              </a:cxn>
              <a:cxn ang="f771">
                <a:pos x="f989" y="f1074"/>
              </a:cxn>
              <a:cxn ang="f771">
                <a:pos x="f989" y="f1075"/>
              </a:cxn>
              <a:cxn ang="f771">
                <a:pos x="f1076" y="f1077"/>
              </a:cxn>
              <a:cxn ang="f771">
                <a:pos x="f1078" y="f1079"/>
              </a:cxn>
              <a:cxn ang="f771">
                <a:pos x="f1080" y="f983"/>
              </a:cxn>
              <a:cxn ang="f771">
                <a:pos x="f1081" y="f983"/>
              </a:cxn>
              <a:cxn ang="f771">
                <a:pos x="f1082" y="f1083"/>
              </a:cxn>
              <a:cxn ang="f771">
                <a:pos x="f1084" y="f1085"/>
              </a:cxn>
              <a:cxn ang="f771">
                <a:pos x="f989" y="f1086"/>
              </a:cxn>
              <a:cxn ang="f771">
                <a:pos x="f989" y="f1087"/>
              </a:cxn>
              <a:cxn ang="f771">
                <a:pos x="f1088" y="f1089"/>
              </a:cxn>
              <a:cxn ang="f771">
                <a:pos x="f1090" y="f1091"/>
              </a:cxn>
              <a:cxn ang="f771">
                <a:pos x="f1092" y="f983"/>
              </a:cxn>
              <a:cxn ang="f771">
                <a:pos x="f1093" y="f983"/>
              </a:cxn>
              <a:cxn ang="f771">
                <a:pos x="f1094" y="f1095"/>
              </a:cxn>
              <a:cxn ang="f771">
                <a:pos x="f1096" y="f1097"/>
              </a:cxn>
              <a:cxn ang="f771">
                <a:pos x="f989" y="f1098"/>
              </a:cxn>
              <a:cxn ang="f771">
                <a:pos x="f989" y="f1099"/>
              </a:cxn>
              <a:cxn ang="f771">
                <a:pos x="f1100" y="f1101"/>
              </a:cxn>
              <a:cxn ang="f771">
                <a:pos x="f1102" y="f1103"/>
              </a:cxn>
              <a:cxn ang="f771">
                <a:pos x="f1104" y="f983"/>
              </a:cxn>
              <a:cxn ang="f771">
                <a:pos x="f1105" y="f983"/>
              </a:cxn>
              <a:cxn ang="f771">
                <a:pos x="f1106" y="f1107"/>
              </a:cxn>
              <a:cxn ang="f771">
                <a:pos x="f1108" y="f1109"/>
              </a:cxn>
              <a:cxn ang="f771">
                <a:pos x="f989" y="f1110"/>
              </a:cxn>
              <a:cxn ang="f771">
                <a:pos x="f989" y="f1111"/>
              </a:cxn>
              <a:cxn ang="f771">
                <a:pos x="f1112" y="f1113"/>
              </a:cxn>
              <a:cxn ang="f771">
                <a:pos x="f1114" y="f1115"/>
              </a:cxn>
              <a:cxn ang="f771">
                <a:pos x="f1116" y="f983"/>
              </a:cxn>
              <a:cxn ang="f771">
                <a:pos x="f1117" y="f983"/>
              </a:cxn>
              <a:cxn ang="f771">
                <a:pos x="f1118" y="f1119"/>
              </a:cxn>
              <a:cxn ang="f771">
                <a:pos x="f1120" y="f1121"/>
              </a:cxn>
              <a:cxn ang="f771">
                <a:pos x="f989" y="f1122"/>
              </a:cxn>
              <a:cxn ang="f771">
                <a:pos x="f989" y="f1123"/>
              </a:cxn>
              <a:cxn ang="f771">
                <a:pos x="f1124" y="f1125"/>
              </a:cxn>
              <a:cxn ang="f771">
                <a:pos x="f1126" y="f1127"/>
              </a:cxn>
              <a:cxn ang="f771">
                <a:pos x="f1128" y="f983"/>
              </a:cxn>
              <a:cxn ang="f771">
                <a:pos x="f1129" y="f983"/>
              </a:cxn>
              <a:cxn ang="f771">
                <a:pos x="f1130" y="f1131"/>
              </a:cxn>
              <a:cxn ang="f771">
                <a:pos x="f1132" y="f1133"/>
              </a:cxn>
              <a:cxn ang="f771">
                <a:pos x="f989" y="f1134"/>
              </a:cxn>
              <a:cxn ang="f771">
                <a:pos x="f989" y="f1135"/>
              </a:cxn>
              <a:cxn ang="f771">
                <a:pos x="f1136" y="f1137"/>
              </a:cxn>
              <a:cxn ang="f771">
                <a:pos x="f1138" y="f1139"/>
              </a:cxn>
              <a:cxn ang="f771">
                <a:pos x="f1140" y="f983"/>
              </a:cxn>
              <a:cxn ang="f771">
                <a:pos x="f1141" y="f983"/>
              </a:cxn>
              <a:cxn ang="f771">
                <a:pos x="f1142" y="f1143"/>
              </a:cxn>
              <a:cxn ang="f771">
                <a:pos x="f1144" y="f1145"/>
              </a:cxn>
              <a:cxn ang="f771">
                <a:pos x="f989" y="f1146"/>
              </a:cxn>
              <a:cxn ang="f771">
                <a:pos x="f989" y="f1147"/>
              </a:cxn>
              <a:cxn ang="f771">
                <a:pos x="f1148" y="f1149"/>
              </a:cxn>
              <a:cxn ang="f771">
                <a:pos x="f1150" y="f1151"/>
              </a:cxn>
              <a:cxn ang="f771">
                <a:pos x="f1152" y="f983"/>
              </a:cxn>
              <a:cxn ang="f771">
                <a:pos x="f1153" y="f983"/>
              </a:cxn>
              <a:cxn ang="f771">
                <a:pos x="f1154" y="f1155"/>
              </a:cxn>
              <a:cxn ang="f771">
                <a:pos x="f1156" y="f1157"/>
              </a:cxn>
              <a:cxn ang="f771">
                <a:pos x="f989" y="f1158"/>
              </a:cxn>
              <a:cxn ang="f771">
                <a:pos x="f989" y="f1159"/>
              </a:cxn>
              <a:cxn ang="f771">
                <a:pos x="f1160" y="f1161"/>
              </a:cxn>
              <a:cxn ang="f771">
                <a:pos x="f1162" y="f1163"/>
              </a:cxn>
              <a:cxn ang="f771">
                <a:pos x="f1164" y="f983"/>
              </a:cxn>
              <a:cxn ang="f771">
                <a:pos x="f1165" y="f983"/>
              </a:cxn>
              <a:cxn ang="f771">
                <a:pos x="f1166" y="f1167"/>
              </a:cxn>
              <a:cxn ang="f771">
                <a:pos x="f1168" y="f1169"/>
              </a:cxn>
              <a:cxn ang="f771">
                <a:pos x="f989" y="f1170"/>
              </a:cxn>
              <a:cxn ang="f771">
                <a:pos x="f989" y="f1171"/>
              </a:cxn>
              <a:cxn ang="f771">
                <a:pos x="f1172" y="f1173"/>
              </a:cxn>
              <a:cxn ang="f771">
                <a:pos x="f1174" y="f1175"/>
              </a:cxn>
              <a:cxn ang="f771">
                <a:pos x="f1176" y="f983"/>
              </a:cxn>
              <a:cxn ang="f771">
                <a:pos x="f1177" y="f983"/>
              </a:cxn>
              <a:cxn ang="f771">
                <a:pos x="f1178" y="f1179"/>
              </a:cxn>
              <a:cxn ang="f771">
                <a:pos x="f1180" y="f1181"/>
              </a:cxn>
              <a:cxn ang="f771">
                <a:pos x="f989" y="f1182"/>
              </a:cxn>
              <a:cxn ang="f771">
                <a:pos x="f989" y="f1183"/>
              </a:cxn>
              <a:cxn ang="f771">
                <a:pos x="f1184" y="f1185"/>
              </a:cxn>
              <a:cxn ang="f771">
                <a:pos x="f1186" y="f1187"/>
              </a:cxn>
            </a:cxnLst>
            <a:rect l="f978" t="f981" r="f979" b="f980"/>
            <a:pathLst>
              <a:path w="2325894" h="2180854">
                <a:moveTo>
                  <a:pt x="f8" y="f5"/>
                </a:moveTo>
                <a:lnTo>
                  <a:pt x="f9" y="f5"/>
                </a:lnTo>
                <a:lnTo>
                  <a:pt x="f10" y="f11"/>
                </a:lnTo>
                <a:cubicBezTo>
                  <a:pt x="f12" y="f13"/>
                  <a:pt x="f14" y="f15"/>
                  <a:pt x="f16" y="f17"/>
                </a:cubicBezTo>
                <a:lnTo>
                  <a:pt x="f6" y="f18"/>
                </a:lnTo>
                <a:lnTo>
                  <a:pt x="f6" y="f19"/>
                </a:lnTo>
                <a:lnTo>
                  <a:pt x="f20" y="f21"/>
                </a:lnTo>
                <a:cubicBezTo>
                  <a:pt x="f22" y="f23"/>
                  <a:pt x="f24" y="f25"/>
                  <a:pt x="f26" y="f27"/>
                </a:cubicBezTo>
                <a:close/>
                <a:moveTo>
                  <a:pt x="f28" y="f5"/>
                </a:moveTo>
                <a:lnTo>
                  <a:pt x="f29" y="f5"/>
                </a:lnTo>
                <a:lnTo>
                  <a:pt x="f30" y="f31"/>
                </a:lnTo>
                <a:cubicBezTo>
                  <a:pt x="f32" y="f33"/>
                  <a:pt x="f34" y="f35"/>
                  <a:pt x="f36" y="f37"/>
                </a:cubicBezTo>
                <a:lnTo>
                  <a:pt x="f6" y="f38"/>
                </a:lnTo>
                <a:lnTo>
                  <a:pt x="f6" y="f39"/>
                </a:lnTo>
                <a:lnTo>
                  <a:pt x="f40" y="f41"/>
                </a:lnTo>
                <a:cubicBezTo>
                  <a:pt x="f42" y="f43"/>
                  <a:pt x="f44" y="f45"/>
                  <a:pt x="f46" y="f47"/>
                </a:cubicBezTo>
                <a:close/>
                <a:moveTo>
                  <a:pt x="f48" y="f5"/>
                </a:moveTo>
                <a:lnTo>
                  <a:pt x="f49" y="f5"/>
                </a:lnTo>
                <a:lnTo>
                  <a:pt x="f50" y="f51"/>
                </a:lnTo>
                <a:cubicBezTo>
                  <a:pt x="f52" y="f53"/>
                  <a:pt x="f54" y="f55"/>
                  <a:pt x="f56" y="f57"/>
                </a:cubicBezTo>
                <a:lnTo>
                  <a:pt x="f6" y="f58"/>
                </a:lnTo>
                <a:lnTo>
                  <a:pt x="f6" y="f59"/>
                </a:lnTo>
                <a:lnTo>
                  <a:pt x="f60" y="f61"/>
                </a:lnTo>
                <a:cubicBezTo>
                  <a:pt x="f62" y="f63"/>
                  <a:pt x="f64" y="f65"/>
                  <a:pt x="f66" y="f67"/>
                </a:cubicBezTo>
                <a:close/>
                <a:moveTo>
                  <a:pt x="f68" y="f5"/>
                </a:moveTo>
                <a:lnTo>
                  <a:pt x="f69" y="f5"/>
                </a:lnTo>
                <a:lnTo>
                  <a:pt x="f70" y="f71"/>
                </a:lnTo>
                <a:cubicBezTo>
                  <a:pt x="f72" y="f73"/>
                  <a:pt x="f74" y="f75"/>
                  <a:pt x="f76" y="f77"/>
                </a:cubicBezTo>
                <a:lnTo>
                  <a:pt x="f6" y="f78"/>
                </a:lnTo>
                <a:lnTo>
                  <a:pt x="f6" y="f79"/>
                </a:lnTo>
                <a:lnTo>
                  <a:pt x="f80" y="f81"/>
                </a:lnTo>
                <a:cubicBezTo>
                  <a:pt x="f82" y="f83"/>
                  <a:pt x="f84" y="f85"/>
                  <a:pt x="f86" y="f87"/>
                </a:cubicBezTo>
                <a:close/>
                <a:moveTo>
                  <a:pt x="f88" y="f5"/>
                </a:moveTo>
                <a:lnTo>
                  <a:pt x="f89" y="f5"/>
                </a:lnTo>
                <a:lnTo>
                  <a:pt x="f90" y="f91"/>
                </a:lnTo>
                <a:cubicBezTo>
                  <a:pt x="f92" y="f93"/>
                  <a:pt x="f94" y="f95"/>
                  <a:pt x="f96" y="f97"/>
                </a:cubicBezTo>
                <a:lnTo>
                  <a:pt x="f6" y="f98"/>
                </a:lnTo>
                <a:lnTo>
                  <a:pt x="f6" y="f99"/>
                </a:lnTo>
                <a:lnTo>
                  <a:pt x="f100" y="f101"/>
                </a:lnTo>
                <a:cubicBezTo>
                  <a:pt x="f102" y="f103"/>
                  <a:pt x="f104" y="f105"/>
                  <a:pt x="f106" y="f107"/>
                </a:cubicBezTo>
                <a:close/>
                <a:moveTo>
                  <a:pt x="f108" y="f5"/>
                </a:moveTo>
                <a:lnTo>
                  <a:pt x="f109" y="f5"/>
                </a:lnTo>
                <a:lnTo>
                  <a:pt x="f110" y="f111"/>
                </a:lnTo>
                <a:cubicBezTo>
                  <a:pt x="f112" y="f113"/>
                  <a:pt x="f114" y="f115"/>
                  <a:pt x="f116" y="f117"/>
                </a:cubicBezTo>
                <a:lnTo>
                  <a:pt x="f6" y="f118"/>
                </a:lnTo>
                <a:lnTo>
                  <a:pt x="f6" y="f119"/>
                </a:lnTo>
                <a:lnTo>
                  <a:pt x="f120" y="f121"/>
                </a:lnTo>
                <a:cubicBezTo>
                  <a:pt x="f122" y="f123"/>
                  <a:pt x="f124" y="f125"/>
                  <a:pt x="f126" y="f127"/>
                </a:cubicBezTo>
                <a:close/>
                <a:moveTo>
                  <a:pt x="f128" y="f5"/>
                </a:moveTo>
                <a:lnTo>
                  <a:pt x="f129" y="f5"/>
                </a:lnTo>
                <a:lnTo>
                  <a:pt x="f130" y="f131"/>
                </a:lnTo>
                <a:cubicBezTo>
                  <a:pt x="f132" y="f133"/>
                  <a:pt x="f134" y="f135"/>
                  <a:pt x="f136" y="f137"/>
                </a:cubicBezTo>
                <a:lnTo>
                  <a:pt x="f6" y="f138"/>
                </a:lnTo>
                <a:lnTo>
                  <a:pt x="f6" y="f139"/>
                </a:lnTo>
                <a:lnTo>
                  <a:pt x="f140" y="f141"/>
                </a:lnTo>
                <a:cubicBezTo>
                  <a:pt x="f142" y="f143"/>
                  <a:pt x="f144" y="f145"/>
                  <a:pt x="f146" y="f147"/>
                </a:cubicBezTo>
                <a:close/>
                <a:moveTo>
                  <a:pt x="f148" y="f5"/>
                </a:moveTo>
                <a:lnTo>
                  <a:pt x="f149" y="f5"/>
                </a:lnTo>
                <a:lnTo>
                  <a:pt x="f150" y="f151"/>
                </a:lnTo>
                <a:cubicBezTo>
                  <a:pt x="f152" y="f153"/>
                  <a:pt x="f154" y="f155"/>
                  <a:pt x="f156" y="f157"/>
                </a:cubicBezTo>
                <a:lnTo>
                  <a:pt x="f6" y="f158"/>
                </a:lnTo>
                <a:lnTo>
                  <a:pt x="f6" y="f159"/>
                </a:lnTo>
                <a:lnTo>
                  <a:pt x="f160" y="f161"/>
                </a:lnTo>
                <a:cubicBezTo>
                  <a:pt x="f162" y="f163"/>
                  <a:pt x="f164" y="f165"/>
                  <a:pt x="f166" y="f167"/>
                </a:cubicBezTo>
                <a:close/>
                <a:moveTo>
                  <a:pt x="f168" y="f5"/>
                </a:moveTo>
                <a:lnTo>
                  <a:pt x="f169" y="f5"/>
                </a:lnTo>
                <a:lnTo>
                  <a:pt x="f170" y="f171"/>
                </a:lnTo>
                <a:cubicBezTo>
                  <a:pt x="f172" y="f173"/>
                  <a:pt x="f174" y="f175"/>
                  <a:pt x="f176" y="f177"/>
                </a:cubicBezTo>
                <a:lnTo>
                  <a:pt x="f6" y="f178"/>
                </a:lnTo>
                <a:lnTo>
                  <a:pt x="f6" y="f179"/>
                </a:lnTo>
                <a:lnTo>
                  <a:pt x="f180" y="f181"/>
                </a:lnTo>
                <a:cubicBezTo>
                  <a:pt x="f182" y="f183"/>
                  <a:pt x="f184" y="f185"/>
                  <a:pt x="f186" y="f187"/>
                </a:cubicBezTo>
                <a:close/>
                <a:moveTo>
                  <a:pt x="f188" y="f5"/>
                </a:moveTo>
                <a:lnTo>
                  <a:pt x="f189" y="f5"/>
                </a:lnTo>
                <a:lnTo>
                  <a:pt x="f190" y="f191"/>
                </a:lnTo>
                <a:cubicBezTo>
                  <a:pt x="f192" y="f193"/>
                  <a:pt x="f194" y="f195"/>
                  <a:pt x="f196" y="f197"/>
                </a:cubicBezTo>
                <a:lnTo>
                  <a:pt x="f6" y="f198"/>
                </a:lnTo>
                <a:lnTo>
                  <a:pt x="f6" y="f199"/>
                </a:lnTo>
                <a:lnTo>
                  <a:pt x="f200" y="f201"/>
                </a:lnTo>
                <a:cubicBezTo>
                  <a:pt x="f202" y="f203"/>
                  <a:pt x="f204" y="f205"/>
                  <a:pt x="f206" y="f207"/>
                </a:cubicBezTo>
                <a:close/>
                <a:moveTo>
                  <a:pt x="f208" y="f5"/>
                </a:moveTo>
                <a:lnTo>
                  <a:pt x="f209" y="f5"/>
                </a:lnTo>
                <a:lnTo>
                  <a:pt x="f210" y="f211"/>
                </a:lnTo>
                <a:cubicBezTo>
                  <a:pt x="f212" y="f213"/>
                  <a:pt x="f214" y="f215"/>
                  <a:pt x="f216" y="f217"/>
                </a:cubicBezTo>
                <a:lnTo>
                  <a:pt x="f6" y="f218"/>
                </a:lnTo>
                <a:lnTo>
                  <a:pt x="f6" y="f219"/>
                </a:lnTo>
                <a:lnTo>
                  <a:pt x="f220" y="f221"/>
                </a:lnTo>
                <a:cubicBezTo>
                  <a:pt x="f222" y="f223"/>
                  <a:pt x="f224" y="f225"/>
                  <a:pt x="f226" y="f227"/>
                </a:cubicBezTo>
                <a:close/>
                <a:moveTo>
                  <a:pt x="f228" y="f5"/>
                </a:moveTo>
                <a:lnTo>
                  <a:pt x="f229" y="f5"/>
                </a:lnTo>
                <a:lnTo>
                  <a:pt x="f230" y="f231"/>
                </a:lnTo>
                <a:cubicBezTo>
                  <a:pt x="f232" y="f233"/>
                  <a:pt x="f234" y="f235"/>
                  <a:pt x="f236" y="f237"/>
                </a:cubicBezTo>
                <a:lnTo>
                  <a:pt x="f6" y="f238"/>
                </a:lnTo>
                <a:lnTo>
                  <a:pt x="f6" y="f239"/>
                </a:lnTo>
                <a:lnTo>
                  <a:pt x="f240" y="f241"/>
                </a:lnTo>
                <a:cubicBezTo>
                  <a:pt x="f242" y="f243"/>
                  <a:pt x="f244" y="f245"/>
                  <a:pt x="f246" y="f247"/>
                </a:cubicBezTo>
                <a:close/>
                <a:moveTo>
                  <a:pt x="f248" y="f5"/>
                </a:moveTo>
                <a:lnTo>
                  <a:pt x="f249" y="f5"/>
                </a:lnTo>
                <a:lnTo>
                  <a:pt x="f250" y="f251"/>
                </a:lnTo>
                <a:cubicBezTo>
                  <a:pt x="f252" y="f253"/>
                  <a:pt x="f254" y="f255"/>
                  <a:pt x="f256" y="f257"/>
                </a:cubicBezTo>
                <a:lnTo>
                  <a:pt x="f6" y="f258"/>
                </a:lnTo>
                <a:lnTo>
                  <a:pt x="f6" y="f259"/>
                </a:lnTo>
                <a:lnTo>
                  <a:pt x="f260" y="f261"/>
                </a:lnTo>
                <a:cubicBezTo>
                  <a:pt x="f262" y="f263"/>
                  <a:pt x="f264" y="f265"/>
                  <a:pt x="f266" y="f267"/>
                </a:cubicBezTo>
                <a:close/>
                <a:moveTo>
                  <a:pt x="f268" y="f5"/>
                </a:moveTo>
                <a:lnTo>
                  <a:pt x="f269" y="f5"/>
                </a:lnTo>
                <a:lnTo>
                  <a:pt x="f270" y="f271"/>
                </a:lnTo>
                <a:cubicBezTo>
                  <a:pt x="f272" y="f273"/>
                  <a:pt x="f274" y="f275"/>
                  <a:pt x="f276" y="f277"/>
                </a:cubicBezTo>
                <a:lnTo>
                  <a:pt x="f6" y="f278"/>
                </a:lnTo>
                <a:lnTo>
                  <a:pt x="f6" y="f279"/>
                </a:lnTo>
                <a:lnTo>
                  <a:pt x="f280" y="f281"/>
                </a:lnTo>
                <a:cubicBezTo>
                  <a:pt x="f282" y="f283"/>
                  <a:pt x="f284" y="f285"/>
                  <a:pt x="f286" y="f287"/>
                </a:cubicBezTo>
                <a:close/>
                <a:moveTo>
                  <a:pt x="f288" y="f5"/>
                </a:moveTo>
                <a:lnTo>
                  <a:pt x="f289" y="f5"/>
                </a:lnTo>
                <a:lnTo>
                  <a:pt x="f290" y="f291"/>
                </a:lnTo>
                <a:cubicBezTo>
                  <a:pt x="f292" y="f293"/>
                  <a:pt x="f294" y="f295"/>
                  <a:pt x="f296" y="f297"/>
                </a:cubicBezTo>
                <a:lnTo>
                  <a:pt x="f6" y="f298"/>
                </a:lnTo>
                <a:lnTo>
                  <a:pt x="f6" y="f299"/>
                </a:lnTo>
                <a:lnTo>
                  <a:pt x="f300" y="f301"/>
                </a:lnTo>
                <a:cubicBezTo>
                  <a:pt x="f302" y="f303"/>
                  <a:pt x="f304" y="f305"/>
                  <a:pt x="f306" y="f307"/>
                </a:cubicBezTo>
                <a:close/>
                <a:moveTo>
                  <a:pt x="f308" y="f5"/>
                </a:moveTo>
                <a:lnTo>
                  <a:pt x="f309" y="f5"/>
                </a:lnTo>
                <a:lnTo>
                  <a:pt x="f310" y="f311"/>
                </a:lnTo>
                <a:cubicBezTo>
                  <a:pt x="f312" y="f313"/>
                  <a:pt x="f314" y="f315"/>
                  <a:pt x="f316" y="f317"/>
                </a:cubicBezTo>
                <a:lnTo>
                  <a:pt x="f6" y="f318"/>
                </a:lnTo>
                <a:lnTo>
                  <a:pt x="f6" y="f319"/>
                </a:lnTo>
                <a:lnTo>
                  <a:pt x="f320" y="f321"/>
                </a:lnTo>
                <a:cubicBezTo>
                  <a:pt x="f322" y="f323"/>
                  <a:pt x="f324" y="f325"/>
                  <a:pt x="f326" y="f327"/>
                </a:cubicBezTo>
                <a:close/>
                <a:moveTo>
                  <a:pt x="f5" y="f5"/>
                </a:moveTo>
                <a:lnTo>
                  <a:pt x="f328" y="f5"/>
                </a:lnTo>
                <a:lnTo>
                  <a:pt x="f329" y="f330"/>
                </a:lnTo>
                <a:cubicBezTo>
                  <a:pt x="f331" y="f332"/>
                  <a:pt x="f333" y="f334"/>
                  <a:pt x="f335" y="f336"/>
                </a:cubicBezTo>
                <a:lnTo>
                  <a:pt x="f6" y="f337"/>
                </a:lnTo>
                <a:lnTo>
                  <a:pt x="f6" y="f7"/>
                </a:lnTo>
                <a:lnTo>
                  <a:pt x="f338" y="f339"/>
                </a:lnTo>
                <a:cubicBezTo>
                  <a:pt x="f340" y="f341"/>
                  <a:pt x="f342" y="f343"/>
                  <a:pt x="f344" y="f345"/>
                </a:cubicBezTo>
                <a:close/>
              </a:path>
            </a:pathLst>
          </a:custGeom>
          <a:solidFill>
            <a:srgbClr val="E6F0FE"/>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Title 1">
            <a:extLst>
              <a:ext uri="{FF2B5EF4-FFF2-40B4-BE49-F238E27FC236}">
                <a16:creationId xmlns:a16="http://schemas.microsoft.com/office/drawing/2014/main" id="{9E5742BA-1903-1B15-D80F-9DBF5769194B}"/>
              </a:ext>
            </a:extLst>
          </p:cNvPr>
          <p:cNvSpPr txBox="1">
            <a:spLocks noGrp="1"/>
          </p:cNvSpPr>
          <p:nvPr>
            <p:ph type="title"/>
          </p:nvPr>
        </p:nvSpPr>
        <p:spPr/>
        <p:txBody>
          <a:bodyPr>
            <a:noAutofit/>
          </a:bodyPr>
          <a:lstStyle>
            <a:lvl1pPr>
              <a:lnSpc>
                <a:spcPct val="100000"/>
              </a:lnSpc>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A4813113-C546-2B35-7557-C5072BBD6948}"/>
              </a:ext>
            </a:extLst>
          </p:cNvPr>
          <p:cNvSpPr txBox="1">
            <a:spLocks noGrp="1"/>
          </p:cNvSpPr>
          <p:nvPr>
            <p:ph idx="4294967295"/>
          </p:nvPr>
        </p:nvSpPr>
        <p:spPr>
          <a:xfrm>
            <a:off x="566928" y="2119122"/>
            <a:ext cx="8010144" cy="2125979"/>
          </a:xfrm>
        </p:spPr>
        <p:txBody>
          <a:bodyPr>
            <a:no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25E2EBB5-ED4A-0D5F-CA9D-4AA62BFB5231}"/>
              </a:ext>
            </a:extLst>
          </p:cNvPr>
          <p:cNvSpPr txBox="1">
            <a:spLocks noGrp="1"/>
          </p:cNvSpPr>
          <p:nvPr>
            <p:ph type="ftr" sz="quarter" idx="9"/>
          </p:nvPr>
        </p:nvSpPr>
        <p:spPr/>
        <p:txBody>
          <a:bodyPr/>
          <a:lstStyle>
            <a:lvl1pPr>
              <a:defRPr/>
            </a:lvl1pPr>
          </a:lstStyle>
          <a:p>
            <a:pPr lvl="0"/>
            <a:r>
              <a:rPr lang="en-US"/>
              <a:t>Presentation title</a:t>
            </a:r>
          </a:p>
        </p:txBody>
      </p:sp>
      <p:sp>
        <p:nvSpPr>
          <p:cNvPr id="6" name="Slide Number Placeholder 6">
            <a:extLst>
              <a:ext uri="{FF2B5EF4-FFF2-40B4-BE49-F238E27FC236}">
                <a16:creationId xmlns:a16="http://schemas.microsoft.com/office/drawing/2014/main" id="{AA3DFA5B-FD7B-A9A3-9D7D-B4358037CDE0}"/>
              </a:ext>
            </a:extLst>
          </p:cNvPr>
          <p:cNvSpPr txBox="1">
            <a:spLocks noGrp="1"/>
          </p:cNvSpPr>
          <p:nvPr>
            <p:ph type="sldNum" sz="quarter" idx="8"/>
          </p:nvPr>
        </p:nvSpPr>
        <p:spPr/>
        <p:txBody>
          <a:bodyPr/>
          <a:lstStyle>
            <a:lvl1pPr>
              <a:defRPr/>
            </a:lvl1pPr>
          </a:lstStyle>
          <a:p>
            <a:pPr lvl="0"/>
            <a:fld id="{467521E6-68F8-4B67-BEEF-46B87B4B22DC}" type="slidenum">
              <a:t>‹#›</a:t>
            </a:fld>
            <a:endParaRPr lang="en-US"/>
          </a:p>
        </p:txBody>
      </p:sp>
    </p:spTree>
    <p:extLst>
      <p:ext uri="{BB962C8B-B14F-4D97-AF65-F5344CB8AC3E}">
        <p14:creationId xmlns:p14="http://schemas.microsoft.com/office/powerpoint/2010/main" val="2485006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2525-D1C0-A74E-6CF6-8E61107FD047}"/>
              </a:ext>
            </a:extLst>
          </p:cNvPr>
          <p:cNvSpPr txBox="1">
            <a:spLocks noGrp="1"/>
          </p:cNvSpPr>
          <p:nvPr>
            <p:ph type="title"/>
          </p:nvPr>
        </p:nvSpPr>
        <p:spPr>
          <a:xfrm>
            <a:off x="3291840" y="1796795"/>
            <a:ext cx="5260086" cy="1220724"/>
          </a:xfrm>
        </p:spPr>
        <p:txBody>
          <a:bodyPr lIns="0" tIns="0" rIns="0" bIns="0" anchorCtr="0">
            <a:noAutofit/>
          </a:bodyPr>
          <a:lstStyle>
            <a:lvl1pPr algn="l">
              <a:lnSpc>
                <a:spcPct val="100000"/>
              </a:lnSpc>
              <a:defRPr sz="2475">
                <a:latin typeface="Arial" pitchFamily="34"/>
                <a:cs typeface="Arial" pitchFamily="34"/>
              </a:defRPr>
            </a:lvl1pPr>
          </a:lstStyle>
          <a:p>
            <a:pPr lvl="0"/>
            <a:r>
              <a:rPr lang="en-US"/>
              <a:t>Click to edit Master title style</a:t>
            </a:r>
          </a:p>
        </p:txBody>
      </p:sp>
      <p:sp>
        <p:nvSpPr>
          <p:cNvPr id="3" name="Text Placeholder 54">
            <a:extLst>
              <a:ext uri="{FF2B5EF4-FFF2-40B4-BE49-F238E27FC236}">
                <a16:creationId xmlns:a16="http://schemas.microsoft.com/office/drawing/2014/main" id="{D0C4C8B2-F1BB-8321-3D8B-D72D88B921A4}"/>
              </a:ext>
            </a:extLst>
          </p:cNvPr>
          <p:cNvSpPr txBox="1">
            <a:spLocks noGrp="1"/>
          </p:cNvSpPr>
          <p:nvPr>
            <p:ph type="body" idx="4294967295"/>
          </p:nvPr>
        </p:nvSpPr>
        <p:spPr>
          <a:xfrm>
            <a:off x="2708910" y="1488186"/>
            <a:ext cx="576072" cy="1220724"/>
          </a:xfrm>
        </p:spPr>
        <p:txBody>
          <a:bodyPr bIns="54864">
            <a:noAutofit/>
          </a:bodyPr>
          <a:lstStyle>
            <a:lvl1pPr marL="0" indent="0">
              <a:buNone/>
              <a:defRPr sz="7500" b="1"/>
            </a:lvl1pPr>
          </a:lstStyle>
          <a:p>
            <a:pPr lvl="0"/>
            <a:r>
              <a:rPr lang="en-US"/>
              <a:t>“</a:t>
            </a:r>
          </a:p>
        </p:txBody>
      </p:sp>
      <p:sp>
        <p:nvSpPr>
          <p:cNvPr id="4" name="Text Placeholder 54">
            <a:extLst>
              <a:ext uri="{FF2B5EF4-FFF2-40B4-BE49-F238E27FC236}">
                <a16:creationId xmlns:a16="http://schemas.microsoft.com/office/drawing/2014/main" id="{2070C040-92CD-0BFF-4F77-927AE3128826}"/>
              </a:ext>
            </a:extLst>
          </p:cNvPr>
          <p:cNvSpPr txBox="1">
            <a:spLocks noGrp="1"/>
          </p:cNvSpPr>
          <p:nvPr>
            <p:ph type="body" idx="4294967295"/>
          </p:nvPr>
        </p:nvSpPr>
        <p:spPr>
          <a:xfrm>
            <a:off x="3291840" y="3231352"/>
            <a:ext cx="2949177" cy="441719"/>
          </a:xfrm>
        </p:spPr>
        <p:txBody>
          <a:bodyPr lIns="0" tIns="0" rIns="0" bIns="0">
            <a:noAutofit/>
          </a:bodyPr>
          <a:lstStyle>
            <a:lvl1pPr marL="0" indent="0">
              <a:buNone/>
              <a:defRPr sz="1800"/>
            </a:lvl1pPr>
          </a:lstStyle>
          <a:p>
            <a:pPr lvl="0"/>
            <a:r>
              <a:rPr lang="en-US"/>
              <a:t>Click to edit Master text styles</a:t>
            </a:r>
          </a:p>
        </p:txBody>
      </p:sp>
      <p:sp>
        <p:nvSpPr>
          <p:cNvPr id="5" name="Text Placeholder 54">
            <a:extLst>
              <a:ext uri="{FF2B5EF4-FFF2-40B4-BE49-F238E27FC236}">
                <a16:creationId xmlns:a16="http://schemas.microsoft.com/office/drawing/2014/main" id="{C31128DF-61F6-89B7-058C-A1D3863AD557}"/>
              </a:ext>
            </a:extLst>
          </p:cNvPr>
          <p:cNvSpPr txBox="1">
            <a:spLocks noGrp="1"/>
          </p:cNvSpPr>
          <p:nvPr>
            <p:ph type="body" idx="4294967295"/>
          </p:nvPr>
        </p:nvSpPr>
        <p:spPr>
          <a:xfrm>
            <a:off x="7125462" y="2407158"/>
            <a:ext cx="576072" cy="1220724"/>
          </a:xfrm>
        </p:spPr>
        <p:txBody>
          <a:bodyPr bIns="54864">
            <a:noAutofit/>
          </a:bodyPr>
          <a:lstStyle>
            <a:lvl1pPr marL="0" indent="0">
              <a:buNone/>
              <a:defRPr sz="7500" b="1"/>
            </a:lvl1pPr>
          </a:lstStyle>
          <a:p>
            <a:pPr lvl="0"/>
            <a:r>
              <a:rPr lang="en-US"/>
              <a:t>”</a:t>
            </a:r>
          </a:p>
        </p:txBody>
      </p:sp>
      <p:sp>
        <p:nvSpPr>
          <p:cNvPr id="6" name="Image 1" descr="preencoded.png">
            <a:extLst>
              <a:ext uri="{FF2B5EF4-FFF2-40B4-BE49-F238E27FC236}">
                <a16:creationId xmlns:a16="http://schemas.microsoft.com/office/drawing/2014/main" id="{D5CA7E15-165B-25F3-340E-C96C0DF42622}"/>
              </a:ext>
            </a:extLst>
          </p:cNvPr>
          <p:cNvSpPr/>
          <p:nvPr/>
        </p:nvSpPr>
        <p:spPr>
          <a:xfrm>
            <a:off x="-5340" y="0"/>
            <a:ext cx="1913235" cy="5143499"/>
          </a:xfrm>
          <a:custGeom>
            <a:avLst/>
            <a:gdLst>
              <a:gd name="f0" fmla="val 10800000"/>
              <a:gd name="f1" fmla="val 5400000"/>
              <a:gd name="f2" fmla="val 180"/>
              <a:gd name="f3" fmla="val w"/>
              <a:gd name="f4" fmla="val h"/>
              <a:gd name="f5" fmla="val 0"/>
              <a:gd name="f6" fmla="val 2550985"/>
              <a:gd name="f7" fmla="val 6858000"/>
              <a:gd name="f8" fmla="+- 0 0 -90"/>
              <a:gd name="f9" fmla="*/ f3 1 2550985"/>
              <a:gd name="f10" fmla="*/ f4 1 6858000"/>
              <a:gd name="f11" fmla="+- f7 0 f5"/>
              <a:gd name="f12" fmla="+- f6 0 f5"/>
              <a:gd name="f13" fmla="*/ f8 f0 1"/>
              <a:gd name="f14" fmla="*/ f12 1 2550985"/>
              <a:gd name="f15" fmla="*/ f11 1 6858000"/>
              <a:gd name="f16" fmla="*/ 2550985 f12 1"/>
              <a:gd name="f17" fmla="*/ 0 f11 1"/>
              <a:gd name="f18" fmla="*/ 0 f12 1"/>
              <a:gd name="f19" fmla="*/ 6858000 f11 1"/>
              <a:gd name="f20" fmla="*/ f13 1 f2"/>
              <a:gd name="f21" fmla="*/ f16 1 2550985"/>
              <a:gd name="f22" fmla="*/ f17 1 6858000"/>
              <a:gd name="f23" fmla="*/ f18 1 2550985"/>
              <a:gd name="f24" fmla="*/ f19 1 685800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550985" h="6858000">
                <a:moveTo>
                  <a:pt x="f6" y="f5"/>
                </a:moveTo>
                <a:lnTo>
                  <a:pt x="f5" y="f5"/>
                </a:lnTo>
                <a:lnTo>
                  <a:pt x="f5" y="f7"/>
                </a:lnTo>
                <a:lnTo>
                  <a:pt x="f6" y="f7"/>
                </a:lnTo>
                <a:lnTo>
                  <a:pt x="f6" y="f5"/>
                </a:lnTo>
                <a:close/>
              </a:path>
            </a:pathLst>
          </a:custGeom>
          <a:solidFill>
            <a:srgbClr val="D2D592"/>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7" name="Freeform: Shape 52">
            <a:extLst>
              <a:ext uri="{FF2B5EF4-FFF2-40B4-BE49-F238E27FC236}">
                <a16:creationId xmlns:a16="http://schemas.microsoft.com/office/drawing/2014/main" id="{E59D8C33-73EE-9B26-1592-BCD1B3A6F1BC}"/>
              </a:ext>
            </a:extLst>
          </p:cNvPr>
          <p:cNvSpPr/>
          <p:nvPr/>
        </p:nvSpPr>
        <p:spPr>
          <a:xfrm>
            <a:off x="-7059" y="0"/>
            <a:ext cx="1911443" cy="1916719"/>
          </a:xfrm>
          <a:custGeom>
            <a:avLst/>
            <a:gdLst>
              <a:gd name="f0" fmla="val 10800000"/>
              <a:gd name="f1" fmla="val 5400000"/>
              <a:gd name="f2" fmla="val 180"/>
              <a:gd name="f3" fmla="val w"/>
              <a:gd name="f4" fmla="val h"/>
              <a:gd name="f5" fmla="val 0"/>
              <a:gd name="f6" fmla="val 2548591"/>
              <a:gd name="f7" fmla="val 2555628"/>
              <a:gd name="f8" fmla="val 138643"/>
              <a:gd name="f9" fmla="val 1"/>
              <a:gd name="f10" fmla="val 163874"/>
              <a:gd name="f11" fmla="val 1318576"/>
              <a:gd name="f12" fmla="val 1233644"/>
              <a:gd name="f13" fmla="val 2391168"/>
              <a:gd name="f14" fmla="val 2548463"/>
              <a:gd name="f15" fmla="val 2416472"/>
              <a:gd name="f16" fmla="val 2548590"/>
              <a:gd name="f17" fmla="val 2416600"/>
              <a:gd name="f18" fmla="val 1219755"/>
              <a:gd name="f19" fmla="val 1332503"/>
              <a:gd name="f20" fmla="val 25231"/>
              <a:gd name="f21" fmla="val 1395244"/>
              <a:gd name="f22" fmla="val 1157188"/>
              <a:gd name="f23" fmla="val 2530324"/>
              <a:gd name="f24" fmla="val 1143299"/>
              <a:gd name="f25" fmla="val 1409172"/>
              <a:gd name="f26" fmla="val 277411"/>
              <a:gd name="f27" fmla="val 302642"/>
              <a:gd name="f28" fmla="val 1241907"/>
              <a:gd name="f29" fmla="val 1310229"/>
              <a:gd name="f30" fmla="val 2252147"/>
              <a:gd name="f31" fmla="val 2548582"/>
              <a:gd name="f32" fmla="val 2277444"/>
              <a:gd name="f33" fmla="val 1296205"/>
              <a:gd name="f34" fmla="val 1255835"/>
              <a:gd name="f35" fmla="val 416054"/>
              <a:gd name="f36" fmla="val 441285"/>
              <a:gd name="f37" fmla="val 1165111"/>
              <a:gd name="f38" fmla="val 1386559"/>
              <a:gd name="f39" fmla="val 2113119"/>
              <a:gd name="f40" fmla="val 2548589"/>
              <a:gd name="f41" fmla="val 2138423"/>
              <a:gd name="f42" fmla="val 1372670"/>
              <a:gd name="f43" fmla="val 1179166"/>
              <a:gd name="f44" fmla="val 554698"/>
              <a:gd name="f45" fmla="val 579930"/>
              <a:gd name="f46" fmla="val 1088442"/>
              <a:gd name="f47" fmla="val 1463017"/>
              <a:gd name="f48" fmla="val 1973963"/>
              <a:gd name="f49" fmla="val 2548462"/>
              <a:gd name="f50" fmla="val 1999267"/>
              <a:gd name="f51" fmla="val 1999394"/>
              <a:gd name="f52" fmla="val 1449127"/>
              <a:gd name="f53" fmla="val 1102497"/>
              <a:gd name="f54" fmla="val 693468"/>
              <a:gd name="f55" fmla="val 718701"/>
              <a:gd name="f56" fmla="val 1011773"/>
              <a:gd name="f57" fmla="val 1539602"/>
              <a:gd name="f58" fmla="val 1834942"/>
              <a:gd name="f59" fmla="val 2548583"/>
              <a:gd name="f60" fmla="val 1860239"/>
              <a:gd name="f61" fmla="val 1525706"/>
              <a:gd name="f62" fmla="val 1025701"/>
              <a:gd name="f63" fmla="val 832112"/>
              <a:gd name="f64" fmla="val 857340"/>
              <a:gd name="f65" fmla="val 935105"/>
              <a:gd name="f66" fmla="val 1616059"/>
              <a:gd name="f67" fmla="val 1695913"/>
              <a:gd name="f68" fmla="val 1721210"/>
              <a:gd name="f69" fmla="val 1602170"/>
              <a:gd name="f70" fmla="val 949032"/>
              <a:gd name="f71" fmla="val 970758"/>
              <a:gd name="f72" fmla="val 995986"/>
              <a:gd name="f73" fmla="val 858436"/>
              <a:gd name="f74" fmla="val 1692391"/>
              <a:gd name="f75" fmla="val 1556758"/>
              <a:gd name="f76" fmla="val 1582062"/>
              <a:gd name="f77" fmla="val 1582189"/>
              <a:gd name="f78" fmla="val 1678628"/>
              <a:gd name="f79" fmla="val 872491"/>
              <a:gd name="f80" fmla="val 1109529"/>
              <a:gd name="f81" fmla="val 1134764"/>
              <a:gd name="f82" fmla="val 781767"/>
              <a:gd name="f83" fmla="val 1768975"/>
              <a:gd name="f84" fmla="val 1417736"/>
              <a:gd name="f85" fmla="val 1443033"/>
              <a:gd name="f86" fmla="val 1755086"/>
              <a:gd name="f87" fmla="val 795695"/>
              <a:gd name="f88" fmla="val 1248168"/>
              <a:gd name="f89" fmla="val 1273396"/>
              <a:gd name="f90" fmla="val 705097"/>
              <a:gd name="f91" fmla="val 1845433"/>
              <a:gd name="f92" fmla="val 1278708"/>
              <a:gd name="f93" fmla="val 1304005"/>
              <a:gd name="f94" fmla="val 1831537"/>
              <a:gd name="f95" fmla="val 719026"/>
              <a:gd name="f96" fmla="val 1386813"/>
              <a:gd name="f97" fmla="val 1412041"/>
              <a:gd name="f98" fmla="val 628428"/>
              <a:gd name="f99" fmla="val 1921890"/>
              <a:gd name="f100" fmla="val 1139552"/>
              <a:gd name="f101" fmla="val 1164857"/>
              <a:gd name="f102" fmla="val 1164984"/>
              <a:gd name="f103" fmla="val 1908001"/>
              <a:gd name="f104" fmla="val 642356"/>
              <a:gd name="f105" fmla="val 1525579"/>
              <a:gd name="f106" fmla="val 1550814"/>
              <a:gd name="f107" fmla="val 551759"/>
              <a:gd name="f108" fmla="val 1998468"/>
              <a:gd name="f109" fmla="val 1000531"/>
              <a:gd name="f110" fmla="val 1025828"/>
              <a:gd name="f111" fmla="val 1984452"/>
              <a:gd name="f112" fmla="val 565560"/>
              <a:gd name="f113" fmla="val 1664231"/>
              <a:gd name="f114" fmla="val 1689459"/>
              <a:gd name="f115" fmla="val 474963"/>
              <a:gd name="f116" fmla="val 2074805"/>
              <a:gd name="f117" fmla="val 861503"/>
              <a:gd name="f118" fmla="val 886800"/>
              <a:gd name="f119" fmla="val 2060916"/>
              <a:gd name="f120" fmla="val 489019"/>
              <a:gd name="f121" fmla="val 1802870"/>
              <a:gd name="f122" fmla="val 1828097"/>
              <a:gd name="f123" fmla="val 398295"/>
              <a:gd name="f124" fmla="val 2151263"/>
              <a:gd name="f125" fmla="val 722347"/>
              <a:gd name="f126" fmla="val 747651"/>
              <a:gd name="f127" fmla="val 747778"/>
              <a:gd name="f128" fmla="val 2137367"/>
              <a:gd name="f129" fmla="val 412350"/>
              <a:gd name="f130" fmla="val 1941642"/>
              <a:gd name="f131" fmla="val 1966877"/>
              <a:gd name="f132" fmla="val 321626"/>
              <a:gd name="f133" fmla="val 2227847"/>
              <a:gd name="f134" fmla="val 583321"/>
              <a:gd name="f135" fmla="val 608622"/>
              <a:gd name="f136" fmla="val 2213831"/>
              <a:gd name="f137" fmla="val 335553"/>
              <a:gd name="f138" fmla="val 2080281"/>
              <a:gd name="f139" fmla="val 2105508"/>
              <a:gd name="f140" fmla="val 244957"/>
              <a:gd name="f141" fmla="val 2304298"/>
              <a:gd name="f142" fmla="val 444296"/>
              <a:gd name="f143" fmla="val 469597"/>
              <a:gd name="f144" fmla="val 2290409"/>
              <a:gd name="f145" fmla="val 258885"/>
              <a:gd name="f146" fmla="val 2218926"/>
              <a:gd name="f147" fmla="val 2244153"/>
              <a:gd name="f148" fmla="val 168288"/>
              <a:gd name="f149" fmla="val 2380629"/>
              <a:gd name="f150" fmla="val 305270"/>
              <a:gd name="f151" fmla="val 330570"/>
              <a:gd name="f152" fmla="val 2366866"/>
              <a:gd name="f153" fmla="val 182344"/>
              <a:gd name="f154" fmla="+- 0 0 -90"/>
              <a:gd name="f155" fmla="*/ f3 1 2548591"/>
              <a:gd name="f156" fmla="*/ f4 1 2555628"/>
              <a:gd name="f157" fmla="+- f7 0 f5"/>
              <a:gd name="f158" fmla="+- f6 0 f5"/>
              <a:gd name="f159" fmla="*/ f154 f0 1"/>
              <a:gd name="f160" fmla="*/ f158 1 2548591"/>
              <a:gd name="f161" fmla="*/ f157 1 2555628"/>
              <a:gd name="f162" fmla="*/ 138643 f158 1"/>
              <a:gd name="f163" fmla="*/ 1 f157 1"/>
              <a:gd name="f164" fmla="*/ 163874 f158 1"/>
              <a:gd name="f165" fmla="*/ 2548463 f158 1"/>
              <a:gd name="f166" fmla="*/ 2391168 f157 1"/>
              <a:gd name="f167" fmla="*/ 2416472 f157 1"/>
              <a:gd name="f168" fmla="*/ 2548590 f158 1"/>
              <a:gd name="f169" fmla="*/ 2416600 f157 1"/>
              <a:gd name="f170" fmla="*/ 0 f158 1"/>
              <a:gd name="f171" fmla="*/ 25231 f158 1"/>
              <a:gd name="f172" fmla="*/ 2548591 f158 1"/>
              <a:gd name="f173" fmla="*/ 2530324 f157 1"/>
              <a:gd name="f174" fmla="*/ 2555628 f157 1"/>
              <a:gd name="f175" fmla="*/ 277411 f158 1"/>
              <a:gd name="f176" fmla="*/ 302642 f158 1"/>
              <a:gd name="f177" fmla="*/ 2548582 f158 1"/>
              <a:gd name="f178" fmla="*/ 2252147 f157 1"/>
              <a:gd name="f179" fmla="*/ 2277444 f157 1"/>
              <a:gd name="f180" fmla="*/ 416054 f158 1"/>
              <a:gd name="f181" fmla="*/ 441285 f158 1"/>
              <a:gd name="f182" fmla="*/ 2548589 f158 1"/>
              <a:gd name="f183" fmla="*/ 2113119 f157 1"/>
              <a:gd name="f184" fmla="*/ 2138423 f157 1"/>
              <a:gd name="f185" fmla="*/ 554698 f158 1"/>
              <a:gd name="f186" fmla="*/ 579930 f158 1"/>
              <a:gd name="f187" fmla="*/ 2548462 f158 1"/>
              <a:gd name="f188" fmla="*/ 1973963 f157 1"/>
              <a:gd name="f189" fmla="*/ 1999267 f157 1"/>
              <a:gd name="f190" fmla="*/ 1999394 f157 1"/>
              <a:gd name="f191" fmla="*/ 693468 f158 1"/>
              <a:gd name="f192" fmla="*/ 0 f157 1"/>
              <a:gd name="f193" fmla="*/ 718701 f158 1"/>
              <a:gd name="f194" fmla="*/ 2548583 f158 1"/>
              <a:gd name="f195" fmla="*/ 1834942 f157 1"/>
              <a:gd name="f196" fmla="*/ 1860239 f157 1"/>
              <a:gd name="f197" fmla="*/ 832112 f158 1"/>
              <a:gd name="f198" fmla="*/ 857340 f158 1"/>
              <a:gd name="f199" fmla="*/ 1695913 f157 1"/>
              <a:gd name="f200" fmla="*/ 1721210 f157 1"/>
              <a:gd name="f201" fmla="*/ 970758 f158 1"/>
              <a:gd name="f202" fmla="*/ 995986 f158 1"/>
              <a:gd name="f203" fmla="*/ 1556758 f157 1"/>
              <a:gd name="f204" fmla="*/ 1582062 f157 1"/>
              <a:gd name="f205" fmla="*/ 1582189 f157 1"/>
              <a:gd name="f206" fmla="*/ 1109529 f158 1"/>
              <a:gd name="f207" fmla="*/ 1134764 f158 1"/>
              <a:gd name="f208" fmla="*/ 1417736 f157 1"/>
              <a:gd name="f209" fmla="*/ 1443033 f157 1"/>
              <a:gd name="f210" fmla="*/ 1248168 f158 1"/>
              <a:gd name="f211" fmla="*/ 1273396 f158 1"/>
              <a:gd name="f212" fmla="*/ 1278708 f157 1"/>
              <a:gd name="f213" fmla="*/ 1304005 f157 1"/>
              <a:gd name="f214" fmla="*/ 1386813 f158 1"/>
              <a:gd name="f215" fmla="*/ 1412041 f158 1"/>
              <a:gd name="f216" fmla="*/ 1139552 f157 1"/>
              <a:gd name="f217" fmla="*/ 1164857 f157 1"/>
              <a:gd name="f218" fmla="*/ 1164984 f157 1"/>
              <a:gd name="f219" fmla="*/ 1525579 f158 1"/>
              <a:gd name="f220" fmla="*/ 1550814 f158 1"/>
              <a:gd name="f221" fmla="*/ 1000531 f157 1"/>
              <a:gd name="f222" fmla="*/ 1025828 f157 1"/>
              <a:gd name="f223" fmla="*/ 1664231 f158 1"/>
              <a:gd name="f224" fmla="*/ 1689459 f158 1"/>
              <a:gd name="f225" fmla="*/ 861503 f157 1"/>
              <a:gd name="f226" fmla="*/ 886800 f157 1"/>
              <a:gd name="f227" fmla="*/ 1802870 f158 1"/>
              <a:gd name="f228" fmla="*/ 1828097 f158 1"/>
              <a:gd name="f229" fmla="*/ 722347 f157 1"/>
              <a:gd name="f230" fmla="*/ 747651 f157 1"/>
              <a:gd name="f231" fmla="*/ 747778 f157 1"/>
              <a:gd name="f232" fmla="*/ 1941642 f158 1"/>
              <a:gd name="f233" fmla="*/ 1966877 f158 1"/>
              <a:gd name="f234" fmla="*/ 583321 f157 1"/>
              <a:gd name="f235" fmla="*/ 608622 f157 1"/>
              <a:gd name="f236" fmla="*/ 2080281 f158 1"/>
              <a:gd name="f237" fmla="*/ 2105508 f158 1"/>
              <a:gd name="f238" fmla="*/ 444296 f157 1"/>
              <a:gd name="f239" fmla="*/ 469597 f157 1"/>
              <a:gd name="f240" fmla="*/ 2218926 f158 1"/>
              <a:gd name="f241" fmla="*/ 2244153 f158 1"/>
              <a:gd name="f242" fmla="*/ 305270 f157 1"/>
              <a:gd name="f243" fmla="*/ 330570 f157 1"/>
              <a:gd name="f244" fmla="*/ f159 1 f2"/>
              <a:gd name="f245" fmla="*/ f162 1 2548591"/>
              <a:gd name="f246" fmla="*/ f163 1 2555628"/>
              <a:gd name="f247" fmla="*/ f164 1 2548591"/>
              <a:gd name="f248" fmla="*/ f165 1 2548591"/>
              <a:gd name="f249" fmla="*/ f166 1 2555628"/>
              <a:gd name="f250" fmla="*/ f167 1 2555628"/>
              <a:gd name="f251" fmla="*/ f168 1 2548591"/>
              <a:gd name="f252" fmla="*/ f169 1 2555628"/>
              <a:gd name="f253" fmla="*/ f170 1 2548591"/>
              <a:gd name="f254" fmla="*/ f171 1 2548591"/>
              <a:gd name="f255" fmla="*/ f172 1 2548591"/>
              <a:gd name="f256" fmla="*/ f173 1 2555628"/>
              <a:gd name="f257" fmla="*/ f174 1 2555628"/>
              <a:gd name="f258" fmla="*/ f175 1 2548591"/>
              <a:gd name="f259" fmla="*/ f176 1 2548591"/>
              <a:gd name="f260" fmla="*/ f177 1 2548591"/>
              <a:gd name="f261" fmla="*/ f178 1 2555628"/>
              <a:gd name="f262" fmla="*/ f179 1 2555628"/>
              <a:gd name="f263" fmla="*/ f180 1 2548591"/>
              <a:gd name="f264" fmla="*/ f181 1 2548591"/>
              <a:gd name="f265" fmla="*/ f182 1 2548591"/>
              <a:gd name="f266" fmla="*/ f183 1 2555628"/>
              <a:gd name="f267" fmla="*/ f184 1 2555628"/>
              <a:gd name="f268" fmla="*/ f185 1 2548591"/>
              <a:gd name="f269" fmla="*/ f186 1 2548591"/>
              <a:gd name="f270" fmla="*/ f187 1 2548591"/>
              <a:gd name="f271" fmla="*/ f188 1 2555628"/>
              <a:gd name="f272" fmla="*/ f189 1 2555628"/>
              <a:gd name="f273" fmla="*/ f190 1 2555628"/>
              <a:gd name="f274" fmla="*/ f191 1 2548591"/>
              <a:gd name="f275" fmla="*/ f192 1 2555628"/>
              <a:gd name="f276" fmla="*/ f193 1 2548591"/>
              <a:gd name="f277" fmla="*/ f194 1 2548591"/>
              <a:gd name="f278" fmla="*/ f195 1 2555628"/>
              <a:gd name="f279" fmla="*/ f196 1 2555628"/>
              <a:gd name="f280" fmla="*/ f197 1 2548591"/>
              <a:gd name="f281" fmla="*/ f198 1 2548591"/>
              <a:gd name="f282" fmla="*/ f199 1 2555628"/>
              <a:gd name="f283" fmla="*/ f200 1 2555628"/>
              <a:gd name="f284" fmla="*/ f201 1 2548591"/>
              <a:gd name="f285" fmla="*/ f202 1 2548591"/>
              <a:gd name="f286" fmla="*/ f203 1 2555628"/>
              <a:gd name="f287" fmla="*/ f204 1 2555628"/>
              <a:gd name="f288" fmla="*/ f205 1 2555628"/>
              <a:gd name="f289" fmla="*/ f206 1 2548591"/>
              <a:gd name="f290" fmla="*/ f207 1 2548591"/>
              <a:gd name="f291" fmla="*/ f208 1 2555628"/>
              <a:gd name="f292" fmla="*/ f209 1 2555628"/>
              <a:gd name="f293" fmla="*/ f210 1 2548591"/>
              <a:gd name="f294" fmla="*/ f211 1 2548591"/>
              <a:gd name="f295" fmla="*/ f212 1 2555628"/>
              <a:gd name="f296" fmla="*/ f213 1 2555628"/>
              <a:gd name="f297" fmla="*/ f214 1 2548591"/>
              <a:gd name="f298" fmla="*/ f215 1 2548591"/>
              <a:gd name="f299" fmla="*/ f216 1 2555628"/>
              <a:gd name="f300" fmla="*/ f217 1 2555628"/>
              <a:gd name="f301" fmla="*/ f218 1 2555628"/>
              <a:gd name="f302" fmla="*/ f219 1 2548591"/>
              <a:gd name="f303" fmla="*/ f220 1 2548591"/>
              <a:gd name="f304" fmla="*/ f221 1 2555628"/>
              <a:gd name="f305" fmla="*/ f222 1 2555628"/>
              <a:gd name="f306" fmla="*/ f223 1 2548591"/>
              <a:gd name="f307" fmla="*/ f224 1 2548591"/>
              <a:gd name="f308" fmla="*/ f225 1 2555628"/>
              <a:gd name="f309" fmla="*/ f226 1 2555628"/>
              <a:gd name="f310" fmla="*/ f227 1 2548591"/>
              <a:gd name="f311" fmla="*/ f228 1 2548591"/>
              <a:gd name="f312" fmla="*/ f229 1 2555628"/>
              <a:gd name="f313" fmla="*/ f230 1 2555628"/>
              <a:gd name="f314" fmla="*/ f231 1 2555628"/>
              <a:gd name="f315" fmla="*/ f232 1 2548591"/>
              <a:gd name="f316" fmla="*/ f233 1 2548591"/>
              <a:gd name="f317" fmla="*/ f234 1 2555628"/>
              <a:gd name="f318" fmla="*/ f235 1 2555628"/>
              <a:gd name="f319" fmla="*/ f236 1 2548591"/>
              <a:gd name="f320" fmla="*/ f237 1 2548591"/>
              <a:gd name="f321" fmla="*/ f238 1 2555628"/>
              <a:gd name="f322" fmla="*/ f239 1 2555628"/>
              <a:gd name="f323" fmla="*/ f240 1 2548591"/>
              <a:gd name="f324" fmla="*/ f241 1 2548591"/>
              <a:gd name="f325" fmla="*/ f242 1 2555628"/>
              <a:gd name="f326" fmla="*/ f243 1 2555628"/>
              <a:gd name="f327" fmla="*/ f5 1 f160"/>
              <a:gd name="f328" fmla="*/ f6 1 f160"/>
              <a:gd name="f329" fmla="*/ f5 1 f161"/>
              <a:gd name="f330" fmla="*/ f7 1 f161"/>
              <a:gd name="f331" fmla="+- f244 0 f1"/>
              <a:gd name="f332" fmla="*/ f245 1 f160"/>
              <a:gd name="f333" fmla="*/ f246 1 f161"/>
              <a:gd name="f334" fmla="*/ f247 1 f160"/>
              <a:gd name="f335" fmla="*/ f248 1 f160"/>
              <a:gd name="f336" fmla="*/ f249 1 f161"/>
              <a:gd name="f337" fmla="*/ f250 1 f161"/>
              <a:gd name="f338" fmla="*/ f251 1 f160"/>
              <a:gd name="f339" fmla="*/ f252 1 f161"/>
              <a:gd name="f340" fmla="*/ f253 1 f160"/>
              <a:gd name="f341" fmla="*/ f254 1 f160"/>
              <a:gd name="f342" fmla="*/ f255 1 f160"/>
              <a:gd name="f343" fmla="*/ f256 1 f161"/>
              <a:gd name="f344" fmla="*/ f257 1 f161"/>
              <a:gd name="f345" fmla="*/ f258 1 f160"/>
              <a:gd name="f346" fmla="*/ f259 1 f160"/>
              <a:gd name="f347" fmla="*/ f260 1 f160"/>
              <a:gd name="f348" fmla="*/ f261 1 f161"/>
              <a:gd name="f349" fmla="*/ f262 1 f161"/>
              <a:gd name="f350" fmla="*/ f263 1 f160"/>
              <a:gd name="f351" fmla="*/ f264 1 f160"/>
              <a:gd name="f352" fmla="*/ f265 1 f160"/>
              <a:gd name="f353" fmla="*/ f266 1 f161"/>
              <a:gd name="f354" fmla="*/ f267 1 f161"/>
              <a:gd name="f355" fmla="*/ f268 1 f160"/>
              <a:gd name="f356" fmla="*/ f269 1 f160"/>
              <a:gd name="f357" fmla="*/ f270 1 f160"/>
              <a:gd name="f358" fmla="*/ f271 1 f161"/>
              <a:gd name="f359" fmla="*/ f272 1 f161"/>
              <a:gd name="f360" fmla="*/ f273 1 f161"/>
              <a:gd name="f361" fmla="*/ f274 1 f160"/>
              <a:gd name="f362" fmla="*/ f275 1 f161"/>
              <a:gd name="f363" fmla="*/ f276 1 f160"/>
              <a:gd name="f364" fmla="*/ f277 1 f160"/>
              <a:gd name="f365" fmla="*/ f278 1 f161"/>
              <a:gd name="f366" fmla="*/ f279 1 f161"/>
              <a:gd name="f367" fmla="*/ f280 1 f160"/>
              <a:gd name="f368" fmla="*/ f281 1 f160"/>
              <a:gd name="f369" fmla="*/ f282 1 f161"/>
              <a:gd name="f370" fmla="*/ f283 1 f161"/>
              <a:gd name="f371" fmla="*/ f284 1 f160"/>
              <a:gd name="f372" fmla="*/ f285 1 f160"/>
              <a:gd name="f373" fmla="*/ f286 1 f161"/>
              <a:gd name="f374" fmla="*/ f287 1 f161"/>
              <a:gd name="f375" fmla="*/ f288 1 f161"/>
              <a:gd name="f376" fmla="*/ f289 1 f160"/>
              <a:gd name="f377" fmla="*/ f290 1 f160"/>
              <a:gd name="f378" fmla="*/ f291 1 f161"/>
              <a:gd name="f379" fmla="*/ f292 1 f161"/>
              <a:gd name="f380" fmla="*/ f293 1 f160"/>
              <a:gd name="f381" fmla="*/ f294 1 f160"/>
              <a:gd name="f382" fmla="*/ f295 1 f161"/>
              <a:gd name="f383" fmla="*/ f296 1 f161"/>
              <a:gd name="f384" fmla="*/ f297 1 f160"/>
              <a:gd name="f385" fmla="*/ f298 1 f160"/>
              <a:gd name="f386" fmla="*/ f299 1 f161"/>
              <a:gd name="f387" fmla="*/ f300 1 f161"/>
              <a:gd name="f388" fmla="*/ f301 1 f161"/>
              <a:gd name="f389" fmla="*/ f302 1 f160"/>
              <a:gd name="f390" fmla="*/ f303 1 f160"/>
              <a:gd name="f391" fmla="*/ f304 1 f161"/>
              <a:gd name="f392" fmla="*/ f305 1 f161"/>
              <a:gd name="f393" fmla="*/ f306 1 f160"/>
              <a:gd name="f394" fmla="*/ f307 1 f160"/>
              <a:gd name="f395" fmla="*/ f308 1 f161"/>
              <a:gd name="f396" fmla="*/ f309 1 f161"/>
              <a:gd name="f397" fmla="*/ f310 1 f160"/>
              <a:gd name="f398" fmla="*/ f311 1 f160"/>
              <a:gd name="f399" fmla="*/ f312 1 f161"/>
              <a:gd name="f400" fmla="*/ f313 1 f161"/>
              <a:gd name="f401" fmla="*/ f314 1 f161"/>
              <a:gd name="f402" fmla="*/ f315 1 f160"/>
              <a:gd name="f403" fmla="*/ f316 1 f160"/>
              <a:gd name="f404" fmla="*/ f317 1 f161"/>
              <a:gd name="f405" fmla="*/ f318 1 f161"/>
              <a:gd name="f406" fmla="*/ f319 1 f160"/>
              <a:gd name="f407" fmla="*/ f320 1 f160"/>
              <a:gd name="f408" fmla="*/ f321 1 f161"/>
              <a:gd name="f409" fmla="*/ f322 1 f161"/>
              <a:gd name="f410" fmla="*/ f323 1 f160"/>
              <a:gd name="f411" fmla="*/ f324 1 f160"/>
              <a:gd name="f412" fmla="*/ f325 1 f161"/>
              <a:gd name="f413" fmla="*/ f326 1 f161"/>
              <a:gd name="f414" fmla="*/ f327 f155 1"/>
              <a:gd name="f415" fmla="*/ f328 f155 1"/>
              <a:gd name="f416" fmla="*/ f330 f156 1"/>
              <a:gd name="f417" fmla="*/ f329 f156 1"/>
              <a:gd name="f418" fmla="*/ f332 f155 1"/>
              <a:gd name="f419" fmla="*/ f333 f156 1"/>
              <a:gd name="f420" fmla="*/ f334 f155 1"/>
              <a:gd name="f421" fmla="*/ f335 f155 1"/>
              <a:gd name="f422" fmla="*/ f336 f156 1"/>
              <a:gd name="f423" fmla="*/ f337 f156 1"/>
              <a:gd name="f424" fmla="*/ f338 f155 1"/>
              <a:gd name="f425" fmla="*/ f339 f156 1"/>
              <a:gd name="f426" fmla="*/ f340 f155 1"/>
              <a:gd name="f427" fmla="*/ f341 f155 1"/>
              <a:gd name="f428" fmla="*/ f342 f155 1"/>
              <a:gd name="f429" fmla="*/ f343 f156 1"/>
              <a:gd name="f430" fmla="*/ f344 f156 1"/>
              <a:gd name="f431" fmla="*/ f345 f155 1"/>
              <a:gd name="f432" fmla="*/ f346 f155 1"/>
              <a:gd name="f433" fmla="*/ f347 f155 1"/>
              <a:gd name="f434" fmla="*/ f348 f156 1"/>
              <a:gd name="f435" fmla="*/ f349 f156 1"/>
              <a:gd name="f436" fmla="*/ f350 f155 1"/>
              <a:gd name="f437" fmla="*/ f351 f155 1"/>
              <a:gd name="f438" fmla="*/ f352 f155 1"/>
              <a:gd name="f439" fmla="*/ f353 f156 1"/>
              <a:gd name="f440" fmla="*/ f354 f156 1"/>
              <a:gd name="f441" fmla="*/ f355 f155 1"/>
              <a:gd name="f442" fmla="*/ f356 f155 1"/>
              <a:gd name="f443" fmla="*/ f357 f155 1"/>
              <a:gd name="f444" fmla="*/ f358 f156 1"/>
              <a:gd name="f445" fmla="*/ f359 f156 1"/>
              <a:gd name="f446" fmla="*/ f360 f156 1"/>
              <a:gd name="f447" fmla="*/ f361 f155 1"/>
              <a:gd name="f448" fmla="*/ f362 f156 1"/>
              <a:gd name="f449" fmla="*/ f363 f155 1"/>
              <a:gd name="f450" fmla="*/ f364 f155 1"/>
              <a:gd name="f451" fmla="*/ f365 f156 1"/>
              <a:gd name="f452" fmla="*/ f366 f156 1"/>
              <a:gd name="f453" fmla="*/ f367 f155 1"/>
              <a:gd name="f454" fmla="*/ f368 f155 1"/>
              <a:gd name="f455" fmla="*/ f369 f156 1"/>
              <a:gd name="f456" fmla="*/ f370 f156 1"/>
              <a:gd name="f457" fmla="*/ f371 f155 1"/>
              <a:gd name="f458" fmla="*/ f372 f155 1"/>
              <a:gd name="f459" fmla="*/ f373 f156 1"/>
              <a:gd name="f460" fmla="*/ f374 f156 1"/>
              <a:gd name="f461" fmla="*/ f375 f156 1"/>
              <a:gd name="f462" fmla="*/ f376 f155 1"/>
              <a:gd name="f463" fmla="*/ f377 f155 1"/>
              <a:gd name="f464" fmla="*/ f378 f156 1"/>
              <a:gd name="f465" fmla="*/ f379 f156 1"/>
              <a:gd name="f466" fmla="*/ f380 f155 1"/>
              <a:gd name="f467" fmla="*/ f381 f155 1"/>
              <a:gd name="f468" fmla="*/ f382 f156 1"/>
              <a:gd name="f469" fmla="*/ f383 f156 1"/>
              <a:gd name="f470" fmla="*/ f384 f155 1"/>
              <a:gd name="f471" fmla="*/ f385 f155 1"/>
              <a:gd name="f472" fmla="*/ f386 f156 1"/>
              <a:gd name="f473" fmla="*/ f387 f156 1"/>
              <a:gd name="f474" fmla="*/ f388 f156 1"/>
              <a:gd name="f475" fmla="*/ f389 f155 1"/>
              <a:gd name="f476" fmla="*/ f390 f155 1"/>
              <a:gd name="f477" fmla="*/ f391 f156 1"/>
              <a:gd name="f478" fmla="*/ f392 f156 1"/>
              <a:gd name="f479" fmla="*/ f393 f155 1"/>
              <a:gd name="f480" fmla="*/ f394 f155 1"/>
              <a:gd name="f481" fmla="*/ f395 f156 1"/>
              <a:gd name="f482" fmla="*/ f396 f156 1"/>
              <a:gd name="f483" fmla="*/ f397 f155 1"/>
              <a:gd name="f484" fmla="*/ f398 f155 1"/>
              <a:gd name="f485" fmla="*/ f399 f156 1"/>
              <a:gd name="f486" fmla="*/ f400 f156 1"/>
              <a:gd name="f487" fmla="*/ f401 f156 1"/>
              <a:gd name="f488" fmla="*/ f402 f155 1"/>
              <a:gd name="f489" fmla="*/ f403 f155 1"/>
              <a:gd name="f490" fmla="*/ f404 f156 1"/>
              <a:gd name="f491" fmla="*/ f405 f156 1"/>
              <a:gd name="f492" fmla="*/ f406 f155 1"/>
              <a:gd name="f493" fmla="*/ f407 f155 1"/>
              <a:gd name="f494" fmla="*/ f408 f156 1"/>
              <a:gd name="f495" fmla="*/ f409 f156 1"/>
              <a:gd name="f496" fmla="*/ f410 f155 1"/>
              <a:gd name="f497" fmla="*/ f411 f155 1"/>
              <a:gd name="f498" fmla="*/ f412 f156 1"/>
              <a:gd name="f499" fmla="*/ f413 f156 1"/>
            </a:gdLst>
            <a:ahLst/>
            <a:cxnLst>
              <a:cxn ang="3cd4">
                <a:pos x="hc" y="t"/>
              </a:cxn>
              <a:cxn ang="0">
                <a:pos x="r" y="vc"/>
              </a:cxn>
              <a:cxn ang="cd4">
                <a:pos x="hc" y="b"/>
              </a:cxn>
              <a:cxn ang="cd2">
                <a:pos x="l" y="vc"/>
              </a:cxn>
              <a:cxn ang="f331">
                <a:pos x="f418" y="f419"/>
              </a:cxn>
              <a:cxn ang="f331">
                <a:pos x="f420" y="f419"/>
              </a:cxn>
              <a:cxn ang="f331">
                <a:pos x="f421" y="f422"/>
              </a:cxn>
              <a:cxn ang="f331">
                <a:pos x="f421" y="f423"/>
              </a:cxn>
              <a:cxn ang="f331">
                <a:pos x="f424" y="f425"/>
              </a:cxn>
              <a:cxn ang="f331">
                <a:pos x="f418" y="f419"/>
              </a:cxn>
              <a:cxn ang="f331">
                <a:pos x="f426" y="f419"/>
              </a:cxn>
              <a:cxn ang="f331">
                <a:pos x="f427" y="f419"/>
              </a:cxn>
              <a:cxn ang="f331">
                <a:pos x="f428" y="f429"/>
              </a:cxn>
              <a:cxn ang="f331">
                <a:pos x="f428" y="f430"/>
              </a:cxn>
              <a:cxn ang="f331">
                <a:pos x="f426" y="f419"/>
              </a:cxn>
              <a:cxn ang="f331">
                <a:pos x="f431" y="f419"/>
              </a:cxn>
              <a:cxn ang="f331">
                <a:pos x="f432" y="f419"/>
              </a:cxn>
              <a:cxn ang="f331">
                <a:pos x="f433" y="f434"/>
              </a:cxn>
              <a:cxn ang="f331">
                <a:pos x="f433" y="f435"/>
              </a:cxn>
              <a:cxn ang="f331">
                <a:pos x="f431" y="f419"/>
              </a:cxn>
              <a:cxn ang="f331">
                <a:pos x="f436" y="f419"/>
              </a:cxn>
              <a:cxn ang="f331">
                <a:pos x="f437" y="f419"/>
              </a:cxn>
              <a:cxn ang="f331">
                <a:pos x="f438" y="f439"/>
              </a:cxn>
              <a:cxn ang="f331">
                <a:pos x="f438" y="f440"/>
              </a:cxn>
              <a:cxn ang="f331">
                <a:pos x="f436" y="f419"/>
              </a:cxn>
              <a:cxn ang="f331">
                <a:pos x="f441" y="f419"/>
              </a:cxn>
              <a:cxn ang="f331">
                <a:pos x="f442" y="f419"/>
              </a:cxn>
              <a:cxn ang="f331">
                <a:pos x="f443" y="f444"/>
              </a:cxn>
              <a:cxn ang="f331">
                <a:pos x="f443" y="f445"/>
              </a:cxn>
              <a:cxn ang="f331">
                <a:pos x="f438" y="f446"/>
              </a:cxn>
              <a:cxn ang="f331">
                <a:pos x="f441" y="f419"/>
              </a:cxn>
              <a:cxn ang="f331">
                <a:pos x="f447" y="f448"/>
              </a:cxn>
              <a:cxn ang="f331">
                <a:pos x="f449" y="f448"/>
              </a:cxn>
              <a:cxn ang="f331">
                <a:pos x="f450" y="f451"/>
              </a:cxn>
              <a:cxn ang="f331">
                <a:pos x="f450" y="f452"/>
              </a:cxn>
              <a:cxn ang="f331">
                <a:pos x="f447" y="f448"/>
              </a:cxn>
              <a:cxn ang="f331">
                <a:pos x="f453" y="f448"/>
              </a:cxn>
              <a:cxn ang="f331">
                <a:pos x="f454" y="f448"/>
              </a:cxn>
              <a:cxn ang="f331">
                <a:pos x="f433" y="f455"/>
              </a:cxn>
              <a:cxn ang="f331">
                <a:pos x="f433" y="f456"/>
              </a:cxn>
              <a:cxn ang="f331">
                <a:pos x="f453" y="f448"/>
              </a:cxn>
              <a:cxn ang="f331">
                <a:pos x="f457" y="f448"/>
              </a:cxn>
              <a:cxn ang="f331">
                <a:pos x="f458" y="f448"/>
              </a:cxn>
              <a:cxn ang="f331">
                <a:pos x="f421" y="f459"/>
              </a:cxn>
              <a:cxn ang="f331">
                <a:pos x="f421" y="f460"/>
              </a:cxn>
              <a:cxn ang="f331">
                <a:pos x="f424" y="f461"/>
              </a:cxn>
              <a:cxn ang="f331">
                <a:pos x="f457" y="f448"/>
              </a:cxn>
              <a:cxn ang="f331">
                <a:pos x="f462" y="f448"/>
              </a:cxn>
              <a:cxn ang="f331">
                <a:pos x="f463" y="f448"/>
              </a:cxn>
              <a:cxn ang="f331">
                <a:pos x="f438" y="f464"/>
              </a:cxn>
              <a:cxn ang="f331">
                <a:pos x="f438" y="f465"/>
              </a:cxn>
              <a:cxn ang="f331">
                <a:pos x="f462" y="f448"/>
              </a:cxn>
              <a:cxn ang="f331">
                <a:pos x="f466" y="f448"/>
              </a:cxn>
              <a:cxn ang="f331">
                <a:pos x="f467" y="f448"/>
              </a:cxn>
              <a:cxn ang="f331">
                <a:pos x="f450" y="f468"/>
              </a:cxn>
              <a:cxn ang="f331">
                <a:pos x="f450" y="f469"/>
              </a:cxn>
              <a:cxn ang="f331">
                <a:pos x="f466" y="f448"/>
              </a:cxn>
              <a:cxn ang="f331">
                <a:pos x="f470" y="f448"/>
              </a:cxn>
              <a:cxn ang="f331">
                <a:pos x="f471" y="f448"/>
              </a:cxn>
              <a:cxn ang="f331">
                <a:pos x="f438" y="f472"/>
              </a:cxn>
              <a:cxn ang="f331">
                <a:pos x="f438" y="f473"/>
              </a:cxn>
              <a:cxn ang="f331">
                <a:pos x="f438" y="f474"/>
              </a:cxn>
              <a:cxn ang="f331">
                <a:pos x="f470" y="f448"/>
              </a:cxn>
              <a:cxn ang="f331">
                <a:pos x="f475" y="f448"/>
              </a:cxn>
              <a:cxn ang="f331">
                <a:pos x="f476" y="f448"/>
              </a:cxn>
              <a:cxn ang="f331">
                <a:pos x="f450" y="f477"/>
              </a:cxn>
              <a:cxn ang="f331">
                <a:pos x="f450" y="f478"/>
              </a:cxn>
              <a:cxn ang="f331">
                <a:pos x="f475" y="f448"/>
              </a:cxn>
              <a:cxn ang="f331">
                <a:pos x="f479" y="f448"/>
              </a:cxn>
              <a:cxn ang="f331">
                <a:pos x="f480" y="f448"/>
              </a:cxn>
              <a:cxn ang="f331">
                <a:pos x="f438" y="f481"/>
              </a:cxn>
              <a:cxn ang="f331">
                <a:pos x="f438" y="f482"/>
              </a:cxn>
              <a:cxn ang="f331">
                <a:pos x="f479" y="f448"/>
              </a:cxn>
              <a:cxn ang="f331">
                <a:pos x="f483" y="f448"/>
              </a:cxn>
              <a:cxn ang="f331">
                <a:pos x="f484" y="f448"/>
              </a:cxn>
              <a:cxn ang="f331">
                <a:pos x="f450" y="f485"/>
              </a:cxn>
              <a:cxn ang="f331">
                <a:pos x="f450" y="f486"/>
              </a:cxn>
              <a:cxn ang="f331">
                <a:pos x="f450" y="f487"/>
              </a:cxn>
              <a:cxn ang="f331">
                <a:pos x="f483" y="f448"/>
              </a:cxn>
              <a:cxn ang="f331">
                <a:pos x="f488" y="f448"/>
              </a:cxn>
              <a:cxn ang="f331">
                <a:pos x="f489" y="f448"/>
              </a:cxn>
              <a:cxn ang="f331">
                <a:pos x="f438" y="f490"/>
              </a:cxn>
              <a:cxn ang="f331">
                <a:pos x="f438" y="f491"/>
              </a:cxn>
              <a:cxn ang="f331">
                <a:pos x="f488" y="f448"/>
              </a:cxn>
              <a:cxn ang="f331">
                <a:pos x="f492" y="f448"/>
              </a:cxn>
              <a:cxn ang="f331">
                <a:pos x="f493" y="f448"/>
              </a:cxn>
              <a:cxn ang="f331">
                <a:pos x="f433" y="f494"/>
              </a:cxn>
              <a:cxn ang="f331">
                <a:pos x="f433" y="f495"/>
              </a:cxn>
              <a:cxn ang="f331">
                <a:pos x="f492" y="f448"/>
              </a:cxn>
              <a:cxn ang="f331">
                <a:pos x="f496" y="f448"/>
              </a:cxn>
              <a:cxn ang="f331">
                <a:pos x="f497" y="f448"/>
              </a:cxn>
              <a:cxn ang="f331">
                <a:pos x="f433" y="f498"/>
              </a:cxn>
              <a:cxn ang="f331">
                <a:pos x="f433" y="f499"/>
              </a:cxn>
              <a:cxn ang="f331">
                <a:pos x="f496" y="f448"/>
              </a:cxn>
            </a:cxnLst>
            <a:rect l="f414" t="f417" r="f415" b="f416"/>
            <a:pathLst>
              <a:path w="2548591" h="2555628">
                <a:moveTo>
                  <a:pt x="f8" y="f9"/>
                </a:moveTo>
                <a:lnTo>
                  <a:pt x="f10" y="f9"/>
                </a:lnTo>
                <a:cubicBezTo>
                  <a:pt x="f10" y="f11"/>
                  <a:pt x="f12" y="f13"/>
                  <a:pt x="f14" y="f13"/>
                </a:cubicBezTo>
                <a:lnTo>
                  <a:pt x="f14" y="f15"/>
                </a:lnTo>
                <a:lnTo>
                  <a:pt x="f16" y="f17"/>
                </a:lnTo>
                <a:cubicBezTo>
                  <a:pt x="f18" y="f17"/>
                  <a:pt x="f8" y="f19"/>
                  <a:pt x="f8" y="f9"/>
                </a:cubicBezTo>
                <a:close/>
                <a:moveTo>
                  <a:pt x="f5" y="f9"/>
                </a:moveTo>
                <a:lnTo>
                  <a:pt x="f20" y="f9"/>
                </a:lnTo>
                <a:cubicBezTo>
                  <a:pt x="f20" y="f21"/>
                  <a:pt x="f22" y="f23"/>
                  <a:pt x="f6" y="f23"/>
                </a:cubicBezTo>
                <a:lnTo>
                  <a:pt x="f6" y="f7"/>
                </a:lnTo>
                <a:cubicBezTo>
                  <a:pt x="f24" y="f7"/>
                  <a:pt x="f5" y="f25"/>
                  <a:pt x="f5" y="f9"/>
                </a:cubicBezTo>
                <a:close/>
                <a:moveTo>
                  <a:pt x="f26" y="f9"/>
                </a:moveTo>
                <a:lnTo>
                  <a:pt x="f27" y="f9"/>
                </a:lnTo>
                <a:cubicBezTo>
                  <a:pt x="f27" y="f28"/>
                  <a:pt x="f29" y="f30"/>
                  <a:pt x="f31" y="f30"/>
                </a:cubicBezTo>
                <a:lnTo>
                  <a:pt x="f31" y="f32"/>
                </a:lnTo>
                <a:cubicBezTo>
                  <a:pt x="f33" y="f32"/>
                  <a:pt x="f26" y="f34"/>
                  <a:pt x="f26" y="f9"/>
                </a:cubicBezTo>
                <a:close/>
                <a:moveTo>
                  <a:pt x="f35" y="f9"/>
                </a:moveTo>
                <a:lnTo>
                  <a:pt x="f36" y="f9"/>
                </a:lnTo>
                <a:cubicBezTo>
                  <a:pt x="f36" y="f37"/>
                  <a:pt x="f38" y="f39"/>
                  <a:pt x="f40" y="f39"/>
                </a:cubicBezTo>
                <a:lnTo>
                  <a:pt x="f40" y="f41"/>
                </a:lnTo>
                <a:cubicBezTo>
                  <a:pt x="f42" y="f41"/>
                  <a:pt x="f35" y="f43"/>
                  <a:pt x="f35" y="f9"/>
                </a:cubicBezTo>
                <a:close/>
                <a:moveTo>
                  <a:pt x="f44" y="f9"/>
                </a:moveTo>
                <a:lnTo>
                  <a:pt x="f45" y="f9"/>
                </a:lnTo>
                <a:cubicBezTo>
                  <a:pt x="f45" y="f46"/>
                  <a:pt x="f47" y="f48"/>
                  <a:pt x="f49" y="f48"/>
                </a:cubicBezTo>
                <a:lnTo>
                  <a:pt x="f49" y="f50"/>
                </a:lnTo>
                <a:lnTo>
                  <a:pt x="f40" y="f51"/>
                </a:lnTo>
                <a:cubicBezTo>
                  <a:pt x="f52" y="f51"/>
                  <a:pt x="f44" y="f53"/>
                  <a:pt x="f44" y="f9"/>
                </a:cubicBezTo>
                <a:close/>
                <a:moveTo>
                  <a:pt x="f54" y="f5"/>
                </a:moveTo>
                <a:lnTo>
                  <a:pt x="f55" y="f5"/>
                </a:lnTo>
                <a:cubicBezTo>
                  <a:pt x="f55" y="f56"/>
                  <a:pt x="f57" y="f58"/>
                  <a:pt x="f59" y="f58"/>
                </a:cubicBezTo>
                <a:lnTo>
                  <a:pt x="f59" y="f60"/>
                </a:lnTo>
                <a:cubicBezTo>
                  <a:pt x="f61" y="f60"/>
                  <a:pt x="f54" y="f62"/>
                  <a:pt x="f54" y="f5"/>
                </a:cubicBezTo>
                <a:close/>
                <a:moveTo>
                  <a:pt x="f63" y="f5"/>
                </a:moveTo>
                <a:lnTo>
                  <a:pt x="f64" y="f5"/>
                </a:lnTo>
                <a:cubicBezTo>
                  <a:pt x="f64" y="f65"/>
                  <a:pt x="f66" y="f67"/>
                  <a:pt x="f31" y="f67"/>
                </a:cubicBezTo>
                <a:lnTo>
                  <a:pt x="f31" y="f68"/>
                </a:lnTo>
                <a:cubicBezTo>
                  <a:pt x="f69" y="f68"/>
                  <a:pt x="f63" y="f70"/>
                  <a:pt x="f63" y="f5"/>
                </a:cubicBezTo>
                <a:close/>
                <a:moveTo>
                  <a:pt x="f71" y="f5"/>
                </a:moveTo>
                <a:lnTo>
                  <a:pt x="f72" y="f5"/>
                </a:lnTo>
                <a:cubicBezTo>
                  <a:pt x="f72" y="f73"/>
                  <a:pt x="f74" y="f75"/>
                  <a:pt x="f14" y="f75"/>
                </a:cubicBezTo>
                <a:lnTo>
                  <a:pt x="f14" y="f76"/>
                </a:lnTo>
                <a:lnTo>
                  <a:pt x="f16" y="f77"/>
                </a:lnTo>
                <a:cubicBezTo>
                  <a:pt x="f78" y="f77"/>
                  <a:pt x="f71" y="f79"/>
                  <a:pt x="f71" y="f5"/>
                </a:cubicBezTo>
                <a:close/>
                <a:moveTo>
                  <a:pt x="f80" y="f5"/>
                </a:moveTo>
                <a:lnTo>
                  <a:pt x="f81" y="f5"/>
                </a:lnTo>
                <a:cubicBezTo>
                  <a:pt x="f81" y="f82"/>
                  <a:pt x="f83" y="f84"/>
                  <a:pt x="f40" y="f84"/>
                </a:cubicBezTo>
                <a:lnTo>
                  <a:pt x="f40" y="f85"/>
                </a:lnTo>
                <a:cubicBezTo>
                  <a:pt x="f86" y="f85"/>
                  <a:pt x="f80" y="f87"/>
                  <a:pt x="f80" y="f5"/>
                </a:cubicBezTo>
                <a:close/>
                <a:moveTo>
                  <a:pt x="f88" y="f5"/>
                </a:moveTo>
                <a:lnTo>
                  <a:pt x="f89" y="f5"/>
                </a:lnTo>
                <a:cubicBezTo>
                  <a:pt x="f89" y="f90"/>
                  <a:pt x="f91" y="f92"/>
                  <a:pt x="f59" y="f92"/>
                </a:cubicBezTo>
                <a:lnTo>
                  <a:pt x="f59" y="f93"/>
                </a:lnTo>
                <a:cubicBezTo>
                  <a:pt x="f94" y="f93"/>
                  <a:pt x="f88" y="f95"/>
                  <a:pt x="f88" y="f5"/>
                </a:cubicBezTo>
                <a:close/>
                <a:moveTo>
                  <a:pt x="f96" y="f5"/>
                </a:moveTo>
                <a:lnTo>
                  <a:pt x="f97" y="f5"/>
                </a:lnTo>
                <a:cubicBezTo>
                  <a:pt x="f97" y="f98"/>
                  <a:pt x="f99" y="f100"/>
                  <a:pt x="f40" y="f100"/>
                </a:cubicBezTo>
                <a:lnTo>
                  <a:pt x="f40" y="f101"/>
                </a:lnTo>
                <a:lnTo>
                  <a:pt x="f40" y="f102"/>
                </a:lnTo>
                <a:cubicBezTo>
                  <a:pt x="f103" y="f102"/>
                  <a:pt x="f96" y="f104"/>
                  <a:pt x="f96" y="f5"/>
                </a:cubicBezTo>
                <a:close/>
                <a:moveTo>
                  <a:pt x="f105" y="f5"/>
                </a:moveTo>
                <a:lnTo>
                  <a:pt x="f106" y="f5"/>
                </a:lnTo>
                <a:cubicBezTo>
                  <a:pt x="f106" y="f107"/>
                  <a:pt x="f108" y="f109"/>
                  <a:pt x="f59" y="f109"/>
                </a:cubicBezTo>
                <a:lnTo>
                  <a:pt x="f59" y="f110"/>
                </a:lnTo>
                <a:cubicBezTo>
                  <a:pt x="f111" y="f110"/>
                  <a:pt x="f105" y="f112"/>
                  <a:pt x="f105" y="f5"/>
                </a:cubicBezTo>
                <a:close/>
                <a:moveTo>
                  <a:pt x="f113" y="f5"/>
                </a:moveTo>
                <a:lnTo>
                  <a:pt x="f114" y="f5"/>
                </a:lnTo>
                <a:cubicBezTo>
                  <a:pt x="f114" y="f115"/>
                  <a:pt x="f116" y="f117"/>
                  <a:pt x="f40" y="f117"/>
                </a:cubicBezTo>
                <a:lnTo>
                  <a:pt x="f40" y="f118"/>
                </a:lnTo>
                <a:cubicBezTo>
                  <a:pt x="f119" y="f118"/>
                  <a:pt x="f113" y="f120"/>
                  <a:pt x="f113" y="f5"/>
                </a:cubicBezTo>
                <a:close/>
                <a:moveTo>
                  <a:pt x="f121" y="f5"/>
                </a:moveTo>
                <a:lnTo>
                  <a:pt x="f122" y="f5"/>
                </a:lnTo>
                <a:cubicBezTo>
                  <a:pt x="f122" y="f123"/>
                  <a:pt x="f124" y="f125"/>
                  <a:pt x="f59" y="f125"/>
                </a:cubicBezTo>
                <a:lnTo>
                  <a:pt x="f59" y="f126"/>
                </a:lnTo>
                <a:lnTo>
                  <a:pt x="f59" y="f127"/>
                </a:lnTo>
                <a:cubicBezTo>
                  <a:pt x="f128" y="f127"/>
                  <a:pt x="f121" y="f129"/>
                  <a:pt x="f121" y="f5"/>
                </a:cubicBezTo>
                <a:close/>
                <a:moveTo>
                  <a:pt x="f130" y="f5"/>
                </a:moveTo>
                <a:lnTo>
                  <a:pt x="f131" y="f5"/>
                </a:lnTo>
                <a:cubicBezTo>
                  <a:pt x="f131" y="f132"/>
                  <a:pt x="f133" y="f134"/>
                  <a:pt x="f40" y="f134"/>
                </a:cubicBezTo>
                <a:lnTo>
                  <a:pt x="f40" y="f135"/>
                </a:lnTo>
                <a:cubicBezTo>
                  <a:pt x="f136" y="f135"/>
                  <a:pt x="f130" y="f137"/>
                  <a:pt x="f130" y="f5"/>
                </a:cubicBezTo>
                <a:close/>
                <a:moveTo>
                  <a:pt x="f138" y="f5"/>
                </a:moveTo>
                <a:lnTo>
                  <a:pt x="f139" y="f5"/>
                </a:lnTo>
                <a:cubicBezTo>
                  <a:pt x="f139" y="f140"/>
                  <a:pt x="f141" y="f142"/>
                  <a:pt x="f31" y="f142"/>
                </a:cubicBezTo>
                <a:lnTo>
                  <a:pt x="f31" y="f143"/>
                </a:lnTo>
                <a:cubicBezTo>
                  <a:pt x="f144" y="f143"/>
                  <a:pt x="f138" y="f145"/>
                  <a:pt x="f138" y="f5"/>
                </a:cubicBezTo>
                <a:close/>
                <a:moveTo>
                  <a:pt x="f146" y="f5"/>
                </a:moveTo>
                <a:lnTo>
                  <a:pt x="f147" y="f5"/>
                </a:lnTo>
                <a:cubicBezTo>
                  <a:pt x="f147" y="f148"/>
                  <a:pt x="f149" y="f150"/>
                  <a:pt x="f31" y="f150"/>
                </a:cubicBezTo>
                <a:lnTo>
                  <a:pt x="f31" y="f151"/>
                </a:lnTo>
                <a:cubicBezTo>
                  <a:pt x="f152" y="f151"/>
                  <a:pt x="f146" y="f153"/>
                  <a:pt x="f146" y="f5"/>
                </a:cubicBezTo>
                <a:close/>
              </a:path>
            </a:pathLst>
          </a:custGeom>
          <a:solidFill>
            <a:srgbClr val="FDFAF6"/>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8" name="Image 4" descr="preencoded.png">
            <a:extLst>
              <a:ext uri="{FF2B5EF4-FFF2-40B4-BE49-F238E27FC236}">
                <a16:creationId xmlns:a16="http://schemas.microsoft.com/office/drawing/2014/main" id="{69DD65DE-D2B3-A106-2527-66521CA50B76}"/>
              </a:ext>
            </a:extLst>
          </p:cNvPr>
          <p:cNvSpPr/>
          <p:nvPr/>
        </p:nvSpPr>
        <p:spPr>
          <a:xfrm>
            <a:off x="1907904" y="0"/>
            <a:ext cx="1920258" cy="1920258"/>
          </a:xfrm>
          <a:custGeom>
            <a:avLst/>
            <a:gdLst>
              <a:gd name="f0" fmla="val 10800000"/>
              <a:gd name="f1" fmla="val 5400000"/>
              <a:gd name="f2" fmla="val 180"/>
              <a:gd name="f3" fmla="val w"/>
              <a:gd name="f4" fmla="val h"/>
              <a:gd name="f5" fmla="val 0"/>
              <a:gd name="f6" fmla="val 2560340"/>
              <a:gd name="f7" fmla="val 1414079"/>
              <a:gd name="f8" fmla="+- 0 0 -90"/>
              <a:gd name="f9" fmla="*/ f3 1 2560340"/>
              <a:gd name="f10" fmla="*/ f4 1 2560340"/>
              <a:gd name="f11" fmla="+- f6 0 f5"/>
              <a:gd name="f12" fmla="*/ f8 f0 1"/>
              <a:gd name="f13" fmla="*/ f11 1 2560340"/>
              <a:gd name="f14" fmla="*/ 0 f11 1"/>
              <a:gd name="f15" fmla="*/ 2560340 f11 1"/>
              <a:gd name="f16" fmla="*/ f12 1 f2"/>
              <a:gd name="f17" fmla="*/ f14 1 2560340"/>
              <a:gd name="f18" fmla="*/ f15 1 2560340"/>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3 f10 1"/>
              <a:gd name="f30" fmla="*/ f23 f9 1"/>
              <a:gd name="f31" fmla="*/ f22 f10 1"/>
            </a:gdLst>
            <a:ahLst/>
            <a:cxnLst>
              <a:cxn ang="3cd4">
                <a:pos x="hc" y="t"/>
              </a:cxn>
              <a:cxn ang="0">
                <a:pos x="r" y="vc"/>
              </a:cxn>
              <a:cxn ang="cd4">
                <a:pos x="hc" y="b"/>
              </a:cxn>
              <a:cxn ang="cd2">
                <a:pos x="l" y="vc"/>
              </a:cxn>
              <a:cxn ang="f21">
                <a:pos x="f28" y="f29"/>
              </a:cxn>
              <a:cxn ang="f21">
                <a:pos x="f30" y="f31"/>
              </a:cxn>
              <a:cxn ang="f21">
                <a:pos x="f28" y="f31"/>
              </a:cxn>
              <a:cxn ang="f21">
                <a:pos x="f28" y="f29"/>
              </a:cxn>
            </a:cxnLst>
            <a:rect l="f24" t="f27" r="f25" b="f26"/>
            <a:pathLst>
              <a:path w="2560340" h="2560340">
                <a:moveTo>
                  <a:pt x="f5" y="f6"/>
                </a:moveTo>
                <a:cubicBezTo>
                  <a:pt x="f7" y="f6"/>
                  <a:pt x="f6" y="f7"/>
                  <a:pt x="f6" y="f5"/>
                </a:cubicBezTo>
                <a:lnTo>
                  <a:pt x="f5" y="f5"/>
                </a:lnTo>
                <a:lnTo>
                  <a:pt x="f5" y="f6"/>
                </a:lnTo>
                <a:close/>
              </a:path>
            </a:pathLst>
          </a:custGeom>
          <a:solidFill>
            <a:srgbClr val="AAC3E8"/>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9" name="Freeform 70">
            <a:extLst>
              <a:ext uri="{FF2B5EF4-FFF2-40B4-BE49-F238E27FC236}">
                <a16:creationId xmlns:a16="http://schemas.microsoft.com/office/drawing/2014/main" id="{766C7D68-ECE5-A8E7-6ECD-7ED5527A5831}"/>
              </a:ext>
            </a:extLst>
          </p:cNvPr>
          <p:cNvSpPr/>
          <p:nvPr/>
        </p:nvSpPr>
        <p:spPr>
          <a:xfrm flipH="1">
            <a:off x="1901439" y="3231352"/>
            <a:ext cx="1913235" cy="1920331"/>
          </a:xfrm>
          <a:custGeom>
            <a:avLst/>
            <a:gdLst>
              <a:gd name="f0" fmla="val 10800000"/>
              <a:gd name="f1" fmla="val 5400000"/>
              <a:gd name="f2" fmla="val 180"/>
              <a:gd name="f3" fmla="val w"/>
              <a:gd name="f4" fmla="val h"/>
              <a:gd name="f5" fmla="val 0"/>
              <a:gd name="f6" fmla="val 1079"/>
              <a:gd name="f7" fmla="val 1083"/>
              <a:gd name="f8" fmla="+- 0 0 -90"/>
              <a:gd name="f9" fmla="*/ f3 1 1079"/>
              <a:gd name="f10" fmla="*/ f4 1 1083"/>
              <a:gd name="f11" fmla="+- f7 0 f5"/>
              <a:gd name="f12" fmla="+- f6 0 f5"/>
              <a:gd name="f13" fmla="*/ f8 f0 1"/>
              <a:gd name="f14" fmla="*/ f12 1 1079"/>
              <a:gd name="f15" fmla="*/ f11 1 1083"/>
              <a:gd name="f16" fmla="*/ 0 f12 1"/>
              <a:gd name="f17" fmla="*/ 1083 f11 1"/>
              <a:gd name="f18" fmla="*/ 1079 f12 1"/>
              <a:gd name="f19" fmla="*/ 0 f11 1"/>
              <a:gd name="f20" fmla="*/ f13 1 f2"/>
              <a:gd name="f21" fmla="*/ f16 1 1079"/>
              <a:gd name="f22" fmla="*/ f17 1 1083"/>
              <a:gd name="f23" fmla="*/ f18 1 1079"/>
              <a:gd name="f24" fmla="*/ f19 1 1083"/>
              <a:gd name="f25" fmla="*/ 0 1 f14"/>
              <a:gd name="f26" fmla="*/ f6 1 f14"/>
              <a:gd name="f27" fmla="*/ 0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39"/>
              </a:cxn>
            </a:cxnLst>
            <a:rect l="f34" t="f37" r="f35" b="f36"/>
            <a:pathLst>
              <a:path w="1079" h="1083">
                <a:moveTo>
                  <a:pt x="f5" y="f7"/>
                </a:moveTo>
                <a:lnTo>
                  <a:pt x="f6" y="f7"/>
                </a:lnTo>
                <a:lnTo>
                  <a:pt x="f6" y="f5"/>
                </a:lnTo>
                <a:lnTo>
                  <a:pt x="f5" y="f7"/>
                </a:lnTo>
                <a:close/>
              </a:path>
            </a:pathLst>
          </a:custGeom>
          <a:solidFill>
            <a:srgbClr val="DE8C8C"/>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0" name="Freeform 70">
            <a:extLst>
              <a:ext uri="{FF2B5EF4-FFF2-40B4-BE49-F238E27FC236}">
                <a16:creationId xmlns:a16="http://schemas.microsoft.com/office/drawing/2014/main" id="{B5B1D6CD-4507-30A3-D06B-77DD3D155842}"/>
              </a:ext>
            </a:extLst>
          </p:cNvPr>
          <p:cNvSpPr/>
          <p:nvPr/>
        </p:nvSpPr>
        <p:spPr>
          <a:xfrm flipH="1">
            <a:off x="-7964" y="3231352"/>
            <a:ext cx="1913235" cy="1920331"/>
          </a:xfrm>
          <a:custGeom>
            <a:avLst/>
            <a:gdLst>
              <a:gd name="f0" fmla="val 10800000"/>
              <a:gd name="f1" fmla="val 5400000"/>
              <a:gd name="f2" fmla="val 180"/>
              <a:gd name="f3" fmla="val w"/>
              <a:gd name="f4" fmla="val h"/>
              <a:gd name="f5" fmla="val 0"/>
              <a:gd name="f6" fmla="val 1079"/>
              <a:gd name="f7" fmla="val 1083"/>
              <a:gd name="f8" fmla="+- 0 0 -90"/>
              <a:gd name="f9" fmla="*/ f3 1 1079"/>
              <a:gd name="f10" fmla="*/ f4 1 1083"/>
              <a:gd name="f11" fmla="+- f7 0 f5"/>
              <a:gd name="f12" fmla="+- f6 0 f5"/>
              <a:gd name="f13" fmla="*/ f8 f0 1"/>
              <a:gd name="f14" fmla="*/ f12 1 1079"/>
              <a:gd name="f15" fmla="*/ f11 1 1083"/>
              <a:gd name="f16" fmla="*/ 0 f12 1"/>
              <a:gd name="f17" fmla="*/ 1083 f11 1"/>
              <a:gd name="f18" fmla="*/ 1079 f12 1"/>
              <a:gd name="f19" fmla="*/ 0 f11 1"/>
              <a:gd name="f20" fmla="*/ f13 1 f2"/>
              <a:gd name="f21" fmla="*/ f16 1 1079"/>
              <a:gd name="f22" fmla="*/ f17 1 1083"/>
              <a:gd name="f23" fmla="*/ f18 1 1079"/>
              <a:gd name="f24" fmla="*/ f19 1 1083"/>
              <a:gd name="f25" fmla="*/ 0 1 f14"/>
              <a:gd name="f26" fmla="*/ f6 1 f14"/>
              <a:gd name="f27" fmla="*/ 0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39"/>
              </a:cxn>
            </a:cxnLst>
            <a:rect l="f34" t="f37" r="f35" b="f36"/>
            <a:pathLst>
              <a:path w="1079" h="1083">
                <a:moveTo>
                  <a:pt x="f5" y="f7"/>
                </a:moveTo>
                <a:lnTo>
                  <a:pt x="f6" y="f7"/>
                </a:lnTo>
                <a:lnTo>
                  <a:pt x="f6" y="f5"/>
                </a:lnTo>
                <a:lnTo>
                  <a:pt x="f5" y="f7"/>
                </a:lnTo>
                <a:close/>
              </a:path>
            </a:pathLst>
          </a:custGeom>
          <a:solidFill>
            <a:srgbClr val="F5CDCE"/>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1" name="Slide Number Placeholder 5">
            <a:extLst>
              <a:ext uri="{FF2B5EF4-FFF2-40B4-BE49-F238E27FC236}">
                <a16:creationId xmlns:a16="http://schemas.microsoft.com/office/drawing/2014/main" id="{2B45637E-63B7-562F-B6E8-8A4BF2F3329E}"/>
              </a:ext>
            </a:extLst>
          </p:cNvPr>
          <p:cNvSpPr txBox="1">
            <a:spLocks noGrp="1"/>
          </p:cNvSpPr>
          <p:nvPr>
            <p:ph type="sldNum" sz="quarter" idx="8"/>
          </p:nvPr>
        </p:nvSpPr>
        <p:spPr/>
        <p:txBody>
          <a:bodyPr/>
          <a:lstStyle>
            <a:lvl1pPr>
              <a:defRPr/>
            </a:lvl1pPr>
          </a:lstStyle>
          <a:p>
            <a:pPr lvl="0"/>
            <a:fld id="{70677065-9292-4894-96A9-1CDDF7FA639E}" type="slidenum">
              <a:t>‹#›</a:t>
            </a:fld>
            <a:endParaRPr lang="en-US"/>
          </a:p>
        </p:txBody>
      </p:sp>
    </p:spTree>
    <p:extLst>
      <p:ext uri="{BB962C8B-B14F-4D97-AF65-F5344CB8AC3E}">
        <p14:creationId xmlns:p14="http://schemas.microsoft.com/office/powerpoint/2010/main" val="121139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 name="Google Shape;16;p3">
            <a:extLst>
              <a:ext uri="{FF2B5EF4-FFF2-40B4-BE49-F238E27FC236}">
                <a16:creationId xmlns:a16="http://schemas.microsoft.com/office/drawing/2014/main" id="{BE6E3B69-6B4C-176D-82CF-5AAD0B3F6C9E}"/>
              </a:ext>
            </a:extLst>
          </p:cNvPr>
          <p:cNvSpPr txBox="1">
            <a:spLocks noGrp="1"/>
          </p:cNvSpPr>
          <p:nvPr>
            <p:ph type="body" idx="1"/>
          </p:nvPr>
        </p:nvSpPr>
        <p:spPr/>
        <p:txBody>
          <a:bodyPr/>
          <a:lstStyle>
            <a:lvl1pPr>
              <a:defRPr lang="en-IN"/>
            </a:lvl1pPr>
          </a:lstStyle>
          <a:p>
            <a:pPr lvl="0"/>
            <a:endParaRPr lang="en-IN"/>
          </a:p>
        </p:txBody>
      </p:sp>
      <p:sp>
        <p:nvSpPr>
          <p:cNvPr id="3" name="Google Shape;17;p3">
            <a:extLst>
              <a:ext uri="{FF2B5EF4-FFF2-40B4-BE49-F238E27FC236}">
                <a16:creationId xmlns:a16="http://schemas.microsoft.com/office/drawing/2014/main" id="{A0A5366D-51F3-5897-FE12-BB2036934F71}"/>
              </a:ext>
            </a:extLst>
          </p:cNvPr>
          <p:cNvSpPr txBox="1">
            <a:spLocks noGrp="1"/>
          </p:cNvSpPr>
          <p:nvPr>
            <p:ph type="sldNum" sz="quarter" idx="8"/>
          </p:nvPr>
        </p:nvSpPr>
        <p:spPr/>
        <p:txBody>
          <a:bodyPr/>
          <a:lstStyle>
            <a:lvl1pPr>
              <a:defRPr/>
            </a:lvl1pPr>
          </a:lstStyle>
          <a:p>
            <a:pPr lvl="0"/>
            <a:fld id="{97BF6C94-5724-4384-8930-7C12F93E245F}" type="slidenum">
              <a:t>‹#›</a:t>
            </a:fld>
            <a:endParaRPr lang="en-GB"/>
          </a:p>
        </p:txBody>
      </p:sp>
    </p:spTree>
    <p:extLst>
      <p:ext uri="{BB962C8B-B14F-4D97-AF65-F5344CB8AC3E}">
        <p14:creationId xmlns:p14="http://schemas.microsoft.com/office/powerpoint/2010/main" val="72974820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1356F34-11D7-5FF5-83DB-CCC869FFA09B}"/>
              </a:ext>
            </a:extLst>
          </p:cNvPr>
          <p:cNvSpPr/>
          <p:nvPr/>
        </p:nvSpPr>
        <p:spPr>
          <a:xfrm>
            <a:off x="-18050" y="2543175"/>
            <a:ext cx="9162050" cy="2600325"/>
          </a:xfrm>
          <a:prstGeom prst="rect">
            <a:avLst/>
          </a:prstGeom>
          <a:solidFill>
            <a:srgbClr val="D2D59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38" b="0" i="0" u="none" strike="noStrike" kern="0" cap="none" spc="0" baseline="0">
              <a:solidFill>
                <a:srgbClr val="FDFAF6"/>
              </a:solidFill>
              <a:uFillTx/>
              <a:latin typeface="Sabon Next LT"/>
            </a:endParaRPr>
          </a:p>
        </p:txBody>
      </p:sp>
      <p:sp>
        <p:nvSpPr>
          <p:cNvPr id="3" name="Title 1">
            <a:extLst>
              <a:ext uri="{FF2B5EF4-FFF2-40B4-BE49-F238E27FC236}">
                <a16:creationId xmlns:a16="http://schemas.microsoft.com/office/drawing/2014/main" id="{089FA81D-4FC3-0F37-CA89-77229E2CF8E8}"/>
              </a:ext>
            </a:extLst>
          </p:cNvPr>
          <p:cNvSpPr txBox="1">
            <a:spLocks noGrp="1"/>
          </p:cNvSpPr>
          <p:nvPr>
            <p:ph type="title"/>
          </p:nvPr>
        </p:nvSpPr>
        <p:spPr/>
        <p:txBody>
          <a:bodyPr>
            <a:noAutofit/>
          </a:bodyPr>
          <a:lstStyle>
            <a:lvl1pPr>
              <a:lnSpc>
                <a:spcPct val="100000"/>
              </a:lnSpc>
              <a:defRPr/>
            </a:lvl1pPr>
          </a:lstStyle>
          <a:p>
            <a:pPr lvl="0"/>
            <a:r>
              <a:rPr lang="en-US"/>
              <a:t>Click to edit Master title style</a:t>
            </a:r>
          </a:p>
        </p:txBody>
      </p:sp>
      <p:sp>
        <p:nvSpPr>
          <p:cNvPr id="4" name="Footer Placeholder 3">
            <a:extLst>
              <a:ext uri="{FF2B5EF4-FFF2-40B4-BE49-F238E27FC236}">
                <a16:creationId xmlns:a16="http://schemas.microsoft.com/office/drawing/2014/main" id="{8A4C7198-1A89-49E8-3631-B90CFFBCA527}"/>
              </a:ext>
            </a:extLst>
          </p:cNvPr>
          <p:cNvSpPr txBox="1">
            <a:spLocks noGrp="1"/>
          </p:cNvSpPr>
          <p:nvPr>
            <p:ph type="ftr" sz="quarter" idx="9"/>
          </p:nvPr>
        </p:nvSpPr>
        <p:spPr/>
        <p:txBody>
          <a:bodyPr/>
          <a:lstStyle>
            <a:lvl1pPr>
              <a:defRPr/>
            </a:lvl1pPr>
          </a:lstStyle>
          <a:p>
            <a:pPr lvl="0"/>
            <a:r>
              <a:rPr lang="en-US"/>
              <a:t>Presentation title</a:t>
            </a:r>
          </a:p>
        </p:txBody>
      </p:sp>
      <p:sp>
        <p:nvSpPr>
          <p:cNvPr id="5" name="Slide Number Placeholder 4">
            <a:extLst>
              <a:ext uri="{FF2B5EF4-FFF2-40B4-BE49-F238E27FC236}">
                <a16:creationId xmlns:a16="http://schemas.microsoft.com/office/drawing/2014/main" id="{7928DF5A-A9CF-F240-BE60-E039D74F86AC}"/>
              </a:ext>
            </a:extLst>
          </p:cNvPr>
          <p:cNvSpPr txBox="1">
            <a:spLocks noGrp="1"/>
          </p:cNvSpPr>
          <p:nvPr>
            <p:ph type="sldNum" sz="quarter" idx="8"/>
          </p:nvPr>
        </p:nvSpPr>
        <p:spPr/>
        <p:txBody>
          <a:bodyPr/>
          <a:lstStyle>
            <a:lvl1pPr>
              <a:defRPr/>
            </a:lvl1pPr>
          </a:lstStyle>
          <a:p>
            <a:pPr lvl="0"/>
            <a:fld id="{492DF356-0F46-4B0C-BFBA-154AA4CD7070}" type="slidenum">
              <a:t>‹#›</a:t>
            </a:fld>
            <a:endParaRPr lang="en-US"/>
          </a:p>
        </p:txBody>
      </p:sp>
      <p:sp>
        <p:nvSpPr>
          <p:cNvPr id="6" name="Picture Placeholder 16">
            <a:extLst>
              <a:ext uri="{FF2B5EF4-FFF2-40B4-BE49-F238E27FC236}">
                <a16:creationId xmlns:a16="http://schemas.microsoft.com/office/drawing/2014/main" id="{2F755019-37C9-A3EA-32D0-CE580711BE32}"/>
              </a:ext>
            </a:extLst>
          </p:cNvPr>
          <p:cNvSpPr txBox="1">
            <a:spLocks noGrp="1"/>
          </p:cNvSpPr>
          <p:nvPr>
            <p:ph type="pic" idx="4294967295"/>
          </p:nvPr>
        </p:nvSpPr>
        <p:spPr>
          <a:xfrm>
            <a:off x="569177" y="1794016"/>
            <a:ext cx="1947672" cy="1947672"/>
          </a:xfrm>
          <a:solidFill>
            <a:srgbClr val="E4E6BE"/>
          </a:solidFill>
        </p:spPr>
        <p:txBody>
          <a:bodyPr anchor="ctr" anchorCtr="1">
            <a:noAutofit/>
          </a:bodyPr>
          <a:lstStyle>
            <a:lvl1pPr marL="0" indent="0" algn="ctr">
              <a:buNone/>
              <a:defRPr sz="1050"/>
            </a:lvl1pPr>
          </a:lstStyle>
          <a:p>
            <a:pPr lvl="0"/>
            <a:endParaRPr lang="en-US"/>
          </a:p>
        </p:txBody>
      </p:sp>
      <p:sp>
        <p:nvSpPr>
          <p:cNvPr id="7" name="Text Placeholder 18">
            <a:extLst>
              <a:ext uri="{FF2B5EF4-FFF2-40B4-BE49-F238E27FC236}">
                <a16:creationId xmlns:a16="http://schemas.microsoft.com/office/drawing/2014/main" id="{00165942-CED3-8432-2C3E-C89AD069F650}"/>
              </a:ext>
            </a:extLst>
          </p:cNvPr>
          <p:cNvSpPr txBox="1">
            <a:spLocks noGrp="1"/>
          </p:cNvSpPr>
          <p:nvPr>
            <p:ph type="body" idx="4294967295"/>
          </p:nvPr>
        </p:nvSpPr>
        <p:spPr>
          <a:xfrm>
            <a:off x="569177" y="3742136"/>
            <a:ext cx="1949052" cy="832250"/>
          </a:xfrm>
          <a:solidFill>
            <a:srgbClr val="FDFAF6"/>
          </a:solidFill>
        </p:spPr>
        <p:txBody>
          <a:bodyPr lIns="0" tIns="274320" rIns="0" anchorCtr="1">
            <a:noAutofit/>
          </a:bodyPr>
          <a:lstStyle>
            <a:lvl1pPr marL="0" indent="0" algn="ctr">
              <a:spcBef>
                <a:spcPts val="0"/>
              </a:spcBef>
              <a:buNone/>
              <a:defRPr sz="1350" b="1" cap="all">
                <a:latin typeface="Arial" pitchFamily="34"/>
                <a:cs typeface="Arial" pitchFamily="34"/>
              </a:defRPr>
            </a:lvl1pPr>
          </a:lstStyle>
          <a:p>
            <a:pPr lvl="0"/>
            <a:r>
              <a:rPr lang="en-US"/>
              <a:t>Name</a:t>
            </a:r>
          </a:p>
        </p:txBody>
      </p:sp>
      <p:sp>
        <p:nvSpPr>
          <p:cNvPr id="8" name="Text Placeholder 20">
            <a:extLst>
              <a:ext uri="{FF2B5EF4-FFF2-40B4-BE49-F238E27FC236}">
                <a16:creationId xmlns:a16="http://schemas.microsoft.com/office/drawing/2014/main" id="{8C42BFBD-ED79-65E8-7358-71F911E0C2B8}"/>
              </a:ext>
            </a:extLst>
          </p:cNvPr>
          <p:cNvSpPr txBox="1">
            <a:spLocks noGrp="1"/>
          </p:cNvSpPr>
          <p:nvPr>
            <p:ph type="body" idx="4294967295"/>
          </p:nvPr>
        </p:nvSpPr>
        <p:spPr>
          <a:xfrm>
            <a:off x="687665" y="4199820"/>
            <a:ext cx="1712607" cy="273844"/>
          </a:xfrm>
        </p:spPr>
        <p:txBody>
          <a:bodyPr anchor="ctr" anchorCtr="1">
            <a:noAutofit/>
          </a:bodyPr>
          <a:lstStyle>
            <a:lvl1pPr marL="0" indent="0" algn="ctr">
              <a:buNone/>
              <a:defRPr sz="1050"/>
            </a:lvl1pPr>
          </a:lstStyle>
          <a:p>
            <a:pPr lvl="0"/>
            <a:r>
              <a:rPr lang="en-US"/>
              <a:t>Title</a:t>
            </a:r>
          </a:p>
        </p:txBody>
      </p:sp>
      <p:sp>
        <p:nvSpPr>
          <p:cNvPr id="9" name="Picture Placeholder 16">
            <a:extLst>
              <a:ext uri="{FF2B5EF4-FFF2-40B4-BE49-F238E27FC236}">
                <a16:creationId xmlns:a16="http://schemas.microsoft.com/office/drawing/2014/main" id="{B58F2C00-98CD-4C0E-044F-B6913851CFA0}"/>
              </a:ext>
            </a:extLst>
          </p:cNvPr>
          <p:cNvSpPr txBox="1">
            <a:spLocks noGrp="1"/>
          </p:cNvSpPr>
          <p:nvPr>
            <p:ph type="pic" idx="4294967295"/>
          </p:nvPr>
        </p:nvSpPr>
        <p:spPr>
          <a:xfrm>
            <a:off x="2638016" y="1794464"/>
            <a:ext cx="1947672" cy="1947672"/>
          </a:xfrm>
          <a:solidFill>
            <a:srgbClr val="E4E6BE"/>
          </a:solidFill>
        </p:spPr>
        <p:txBody>
          <a:bodyPr anchor="ctr" anchorCtr="1">
            <a:noAutofit/>
          </a:bodyPr>
          <a:lstStyle>
            <a:lvl1pPr marL="0" indent="0" algn="ctr">
              <a:buNone/>
              <a:defRPr sz="1050"/>
            </a:lvl1pPr>
          </a:lstStyle>
          <a:p>
            <a:pPr lvl="0"/>
            <a:endParaRPr lang="en-US"/>
          </a:p>
        </p:txBody>
      </p:sp>
      <p:sp>
        <p:nvSpPr>
          <p:cNvPr id="10" name="Text Placeholder 18">
            <a:extLst>
              <a:ext uri="{FF2B5EF4-FFF2-40B4-BE49-F238E27FC236}">
                <a16:creationId xmlns:a16="http://schemas.microsoft.com/office/drawing/2014/main" id="{E51886B5-F6DB-0EC1-8734-638244271A2F}"/>
              </a:ext>
            </a:extLst>
          </p:cNvPr>
          <p:cNvSpPr txBox="1">
            <a:spLocks noGrp="1"/>
          </p:cNvSpPr>
          <p:nvPr>
            <p:ph type="body" idx="4294967295"/>
          </p:nvPr>
        </p:nvSpPr>
        <p:spPr>
          <a:xfrm>
            <a:off x="2637559" y="3742584"/>
            <a:ext cx="1949052" cy="832250"/>
          </a:xfrm>
          <a:solidFill>
            <a:srgbClr val="FDFAF6"/>
          </a:solidFill>
        </p:spPr>
        <p:txBody>
          <a:bodyPr lIns="0" tIns="274320" rIns="0" anchorCtr="1">
            <a:noAutofit/>
          </a:bodyPr>
          <a:lstStyle>
            <a:lvl1pPr marL="0" indent="0" algn="ctr">
              <a:spcBef>
                <a:spcPts val="0"/>
              </a:spcBef>
              <a:buNone/>
              <a:defRPr sz="1350" b="1" cap="all">
                <a:latin typeface="Arial" pitchFamily="34"/>
                <a:cs typeface="Arial" pitchFamily="34"/>
              </a:defRPr>
            </a:lvl1pPr>
          </a:lstStyle>
          <a:p>
            <a:pPr lvl="0"/>
            <a:r>
              <a:rPr lang="en-US"/>
              <a:t>Name</a:t>
            </a:r>
          </a:p>
        </p:txBody>
      </p:sp>
      <p:sp>
        <p:nvSpPr>
          <p:cNvPr id="11" name="Text Placeholder 20">
            <a:extLst>
              <a:ext uri="{FF2B5EF4-FFF2-40B4-BE49-F238E27FC236}">
                <a16:creationId xmlns:a16="http://schemas.microsoft.com/office/drawing/2014/main" id="{C7D2A723-5C3B-59F3-0853-70DAA51FCB87}"/>
              </a:ext>
            </a:extLst>
          </p:cNvPr>
          <p:cNvSpPr txBox="1">
            <a:spLocks noGrp="1"/>
          </p:cNvSpPr>
          <p:nvPr>
            <p:ph type="body" idx="4294967295"/>
          </p:nvPr>
        </p:nvSpPr>
        <p:spPr>
          <a:xfrm>
            <a:off x="2755553" y="4200259"/>
            <a:ext cx="1712607" cy="273844"/>
          </a:xfrm>
        </p:spPr>
        <p:txBody>
          <a:bodyPr anchor="ctr" anchorCtr="1">
            <a:noAutofit/>
          </a:bodyPr>
          <a:lstStyle>
            <a:lvl1pPr marL="0" indent="0" algn="ctr">
              <a:buNone/>
              <a:defRPr sz="1050"/>
            </a:lvl1pPr>
          </a:lstStyle>
          <a:p>
            <a:pPr lvl="0"/>
            <a:r>
              <a:rPr lang="en-US"/>
              <a:t>Title</a:t>
            </a:r>
          </a:p>
        </p:txBody>
      </p:sp>
      <p:sp>
        <p:nvSpPr>
          <p:cNvPr id="12" name="Picture Placeholder 16">
            <a:extLst>
              <a:ext uri="{FF2B5EF4-FFF2-40B4-BE49-F238E27FC236}">
                <a16:creationId xmlns:a16="http://schemas.microsoft.com/office/drawing/2014/main" id="{99EFE962-2559-3E69-1AD7-32104D7DB0C9}"/>
              </a:ext>
            </a:extLst>
          </p:cNvPr>
          <p:cNvSpPr txBox="1">
            <a:spLocks noGrp="1"/>
          </p:cNvSpPr>
          <p:nvPr>
            <p:ph type="pic" idx="4294967295"/>
          </p:nvPr>
        </p:nvSpPr>
        <p:spPr>
          <a:xfrm>
            <a:off x="4706864" y="1794912"/>
            <a:ext cx="1947672" cy="1947672"/>
          </a:xfrm>
          <a:solidFill>
            <a:srgbClr val="E4E6BE"/>
          </a:solidFill>
        </p:spPr>
        <p:txBody>
          <a:bodyPr anchor="ctr" anchorCtr="1">
            <a:noAutofit/>
          </a:bodyPr>
          <a:lstStyle>
            <a:lvl1pPr marL="0" indent="0" algn="ctr">
              <a:buNone/>
              <a:defRPr sz="1050"/>
            </a:lvl1pPr>
          </a:lstStyle>
          <a:p>
            <a:pPr lvl="0"/>
            <a:endParaRPr lang="en-US"/>
          </a:p>
        </p:txBody>
      </p:sp>
      <p:sp>
        <p:nvSpPr>
          <p:cNvPr id="13" name="Text Placeholder 18">
            <a:extLst>
              <a:ext uri="{FF2B5EF4-FFF2-40B4-BE49-F238E27FC236}">
                <a16:creationId xmlns:a16="http://schemas.microsoft.com/office/drawing/2014/main" id="{F90CB28A-7B90-E15B-CF7B-847695D6B63D}"/>
              </a:ext>
            </a:extLst>
          </p:cNvPr>
          <p:cNvSpPr txBox="1">
            <a:spLocks noGrp="1"/>
          </p:cNvSpPr>
          <p:nvPr>
            <p:ph type="body" idx="4294967295"/>
          </p:nvPr>
        </p:nvSpPr>
        <p:spPr>
          <a:xfrm>
            <a:off x="4705941" y="3743032"/>
            <a:ext cx="1949052" cy="832250"/>
          </a:xfrm>
          <a:solidFill>
            <a:srgbClr val="FDFAF6"/>
          </a:solidFill>
        </p:spPr>
        <p:txBody>
          <a:bodyPr lIns="0" tIns="274320" rIns="0" anchorCtr="1">
            <a:noAutofit/>
          </a:bodyPr>
          <a:lstStyle>
            <a:lvl1pPr marL="0" indent="0" algn="ctr">
              <a:spcBef>
                <a:spcPts val="0"/>
              </a:spcBef>
              <a:buNone/>
              <a:defRPr sz="1350" b="1" cap="all">
                <a:latin typeface="Arial" pitchFamily="34"/>
                <a:cs typeface="Arial" pitchFamily="34"/>
              </a:defRPr>
            </a:lvl1pPr>
          </a:lstStyle>
          <a:p>
            <a:pPr lvl="0"/>
            <a:r>
              <a:rPr lang="en-US"/>
              <a:t>Name</a:t>
            </a:r>
          </a:p>
        </p:txBody>
      </p:sp>
      <p:sp>
        <p:nvSpPr>
          <p:cNvPr id="14" name="Text Placeholder 20">
            <a:extLst>
              <a:ext uri="{FF2B5EF4-FFF2-40B4-BE49-F238E27FC236}">
                <a16:creationId xmlns:a16="http://schemas.microsoft.com/office/drawing/2014/main" id="{420D43D2-5A53-2DAD-7404-668753E370B7}"/>
              </a:ext>
            </a:extLst>
          </p:cNvPr>
          <p:cNvSpPr txBox="1">
            <a:spLocks noGrp="1"/>
          </p:cNvSpPr>
          <p:nvPr>
            <p:ph type="body" idx="4294967295"/>
          </p:nvPr>
        </p:nvSpPr>
        <p:spPr>
          <a:xfrm>
            <a:off x="4824392" y="4200707"/>
            <a:ext cx="1712607" cy="273844"/>
          </a:xfrm>
        </p:spPr>
        <p:txBody>
          <a:bodyPr anchor="ctr" anchorCtr="1">
            <a:noAutofit/>
          </a:bodyPr>
          <a:lstStyle>
            <a:lvl1pPr marL="0" indent="0" algn="ctr">
              <a:buNone/>
              <a:defRPr sz="1050"/>
            </a:lvl1pPr>
          </a:lstStyle>
          <a:p>
            <a:pPr lvl="0"/>
            <a:r>
              <a:rPr lang="en-US"/>
              <a:t>Title</a:t>
            </a:r>
          </a:p>
        </p:txBody>
      </p:sp>
      <p:sp>
        <p:nvSpPr>
          <p:cNvPr id="15" name="Picture Placeholder 16">
            <a:extLst>
              <a:ext uri="{FF2B5EF4-FFF2-40B4-BE49-F238E27FC236}">
                <a16:creationId xmlns:a16="http://schemas.microsoft.com/office/drawing/2014/main" id="{EA13BAD6-7241-60D6-1708-B3FE07C73A9A}"/>
              </a:ext>
            </a:extLst>
          </p:cNvPr>
          <p:cNvSpPr txBox="1">
            <a:spLocks noGrp="1"/>
          </p:cNvSpPr>
          <p:nvPr>
            <p:ph type="pic" idx="4294967295"/>
          </p:nvPr>
        </p:nvSpPr>
        <p:spPr>
          <a:xfrm>
            <a:off x="6775704" y="1794912"/>
            <a:ext cx="1947672" cy="1947672"/>
          </a:xfrm>
          <a:solidFill>
            <a:srgbClr val="E4E6BE"/>
          </a:solidFill>
        </p:spPr>
        <p:txBody>
          <a:bodyPr anchor="ctr" anchorCtr="1">
            <a:noAutofit/>
          </a:bodyPr>
          <a:lstStyle>
            <a:lvl1pPr marL="0" indent="0" algn="ctr">
              <a:buNone/>
              <a:defRPr sz="1050"/>
            </a:lvl1pPr>
          </a:lstStyle>
          <a:p>
            <a:pPr lvl="0"/>
            <a:endParaRPr lang="en-US"/>
          </a:p>
        </p:txBody>
      </p:sp>
      <p:sp>
        <p:nvSpPr>
          <p:cNvPr id="16" name="Text Placeholder 18">
            <a:extLst>
              <a:ext uri="{FF2B5EF4-FFF2-40B4-BE49-F238E27FC236}">
                <a16:creationId xmlns:a16="http://schemas.microsoft.com/office/drawing/2014/main" id="{A8635490-4166-95A4-3265-CEE6AD5298BE}"/>
              </a:ext>
            </a:extLst>
          </p:cNvPr>
          <p:cNvSpPr txBox="1">
            <a:spLocks noGrp="1"/>
          </p:cNvSpPr>
          <p:nvPr>
            <p:ph type="body" idx="4294967295"/>
          </p:nvPr>
        </p:nvSpPr>
        <p:spPr>
          <a:xfrm>
            <a:off x="6774323" y="3743032"/>
            <a:ext cx="1949052" cy="832250"/>
          </a:xfrm>
          <a:solidFill>
            <a:srgbClr val="FDFAF6"/>
          </a:solidFill>
        </p:spPr>
        <p:txBody>
          <a:bodyPr lIns="0" tIns="274320" rIns="0" anchorCtr="1">
            <a:noAutofit/>
          </a:bodyPr>
          <a:lstStyle>
            <a:lvl1pPr marL="0" indent="0" algn="ctr">
              <a:spcBef>
                <a:spcPts val="0"/>
              </a:spcBef>
              <a:buNone/>
              <a:defRPr sz="1350" b="1" cap="all">
                <a:latin typeface="Arial" pitchFamily="34"/>
                <a:cs typeface="Arial" pitchFamily="34"/>
              </a:defRPr>
            </a:lvl1pPr>
          </a:lstStyle>
          <a:p>
            <a:pPr lvl="0"/>
            <a:r>
              <a:rPr lang="en-US"/>
              <a:t>Name</a:t>
            </a:r>
          </a:p>
        </p:txBody>
      </p:sp>
      <p:sp>
        <p:nvSpPr>
          <p:cNvPr id="17" name="Text Placeholder 20">
            <a:extLst>
              <a:ext uri="{FF2B5EF4-FFF2-40B4-BE49-F238E27FC236}">
                <a16:creationId xmlns:a16="http://schemas.microsoft.com/office/drawing/2014/main" id="{6386C509-6CCF-F75A-C111-3723211AAE35}"/>
              </a:ext>
            </a:extLst>
          </p:cNvPr>
          <p:cNvSpPr txBox="1">
            <a:spLocks noGrp="1"/>
          </p:cNvSpPr>
          <p:nvPr>
            <p:ph type="body" idx="4294967295"/>
          </p:nvPr>
        </p:nvSpPr>
        <p:spPr>
          <a:xfrm>
            <a:off x="6893240" y="4200707"/>
            <a:ext cx="1712607" cy="273844"/>
          </a:xfrm>
        </p:spPr>
        <p:txBody>
          <a:bodyPr anchor="ctr" anchorCtr="1">
            <a:noAutofit/>
          </a:bodyPr>
          <a:lstStyle>
            <a:lvl1pPr marL="0" indent="0" algn="ctr">
              <a:buNone/>
              <a:defRPr sz="1050"/>
            </a:lvl1pPr>
          </a:lstStyle>
          <a:p>
            <a:pPr lvl="0"/>
            <a:r>
              <a:rPr lang="en-US"/>
              <a:t>Title</a:t>
            </a:r>
          </a:p>
        </p:txBody>
      </p:sp>
    </p:spTree>
    <p:extLst>
      <p:ext uri="{BB962C8B-B14F-4D97-AF65-F5344CB8AC3E}">
        <p14:creationId xmlns:p14="http://schemas.microsoft.com/office/powerpoint/2010/main" val="909371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993E-54A3-B6DB-3926-31ABEA9F2613}"/>
              </a:ext>
            </a:extLst>
          </p:cNvPr>
          <p:cNvSpPr txBox="1">
            <a:spLocks noGrp="1"/>
          </p:cNvSpPr>
          <p:nvPr>
            <p:ph type="title"/>
          </p:nvPr>
        </p:nvSpPr>
        <p:spPr>
          <a:xfrm>
            <a:off x="569214" y="404622"/>
            <a:ext cx="8003286" cy="576072"/>
          </a:xfrm>
        </p:spPr>
        <p:txBody>
          <a:bodyPr>
            <a:noAutofit/>
          </a:bodyPr>
          <a:lstStyle>
            <a:lvl1pPr>
              <a:lnSpc>
                <a:spcPct val="100000"/>
              </a:lnSpc>
              <a:defRPr/>
            </a:lvl1pPr>
          </a:lstStyle>
          <a:p>
            <a:pPr lvl="0"/>
            <a:r>
              <a:rPr lang="en-US"/>
              <a:t>Click to edit Master title style</a:t>
            </a:r>
          </a:p>
        </p:txBody>
      </p:sp>
      <p:sp>
        <p:nvSpPr>
          <p:cNvPr id="3" name="Footer Placeholder 3">
            <a:extLst>
              <a:ext uri="{FF2B5EF4-FFF2-40B4-BE49-F238E27FC236}">
                <a16:creationId xmlns:a16="http://schemas.microsoft.com/office/drawing/2014/main" id="{EA5E7699-FD5E-9E31-47CF-2A450384CCF0}"/>
              </a:ext>
            </a:extLst>
          </p:cNvPr>
          <p:cNvSpPr txBox="1">
            <a:spLocks noGrp="1"/>
          </p:cNvSpPr>
          <p:nvPr>
            <p:ph type="ftr" sz="quarter" idx="9"/>
          </p:nvPr>
        </p:nvSpPr>
        <p:spPr/>
        <p:txBody>
          <a:bodyPr/>
          <a:lstStyle>
            <a:lvl1pPr>
              <a:defRPr/>
            </a:lvl1pPr>
          </a:lstStyle>
          <a:p>
            <a:pPr lvl="0"/>
            <a:r>
              <a:rPr lang="en-US"/>
              <a:t>Presentation title</a:t>
            </a:r>
          </a:p>
        </p:txBody>
      </p:sp>
      <p:sp>
        <p:nvSpPr>
          <p:cNvPr id="4" name="Slide Number Placeholder 4">
            <a:extLst>
              <a:ext uri="{FF2B5EF4-FFF2-40B4-BE49-F238E27FC236}">
                <a16:creationId xmlns:a16="http://schemas.microsoft.com/office/drawing/2014/main" id="{5EBB09AD-6E9E-28F7-D768-8E452348B2C0}"/>
              </a:ext>
            </a:extLst>
          </p:cNvPr>
          <p:cNvSpPr txBox="1">
            <a:spLocks noGrp="1"/>
          </p:cNvSpPr>
          <p:nvPr>
            <p:ph type="sldNum" sz="quarter" idx="8"/>
          </p:nvPr>
        </p:nvSpPr>
        <p:spPr/>
        <p:txBody>
          <a:bodyPr/>
          <a:lstStyle>
            <a:lvl1pPr>
              <a:defRPr/>
            </a:lvl1pPr>
          </a:lstStyle>
          <a:p>
            <a:pPr lvl="0"/>
            <a:fld id="{EB1BF574-FC24-4EFB-AF25-BF90E670C103}" type="slidenum">
              <a:t>‹#›</a:t>
            </a:fld>
            <a:endParaRPr lang="en-US"/>
          </a:p>
        </p:txBody>
      </p:sp>
      <p:sp>
        <p:nvSpPr>
          <p:cNvPr id="5" name="Picture Placeholder 16">
            <a:extLst>
              <a:ext uri="{FF2B5EF4-FFF2-40B4-BE49-F238E27FC236}">
                <a16:creationId xmlns:a16="http://schemas.microsoft.com/office/drawing/2014/main" id="{1A90D156-794B-F9F5-734C-C1D3BB740D62}"/>
              </a:ext>
            </a:extLst>
          </p:cNvPr>
          <p:cNvSpPr txBox="1">
            <a:spLocks noGrp="1"/>
          </p:cNvSpPr>
          <p:nvPr>
            <p:ph type="pic" idx="4294967295"/>
          </p:nvPr>
        </p:nvSpPr>
        <p:spPr>
          <a:xfrm>
            <a:off x="953262" y="11590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6" name="Text Placeholder 18">
            <a:extLst>
              <a:ext uri="{FF2B5EF4-FFF2-40B4-BE49-F238E27FC236}">
                <a16:creationId xmlns:a16="http://schemas.microsoft.com/office/drawing/2014/main" id="{F9FBB2BE-DB5F-8280-BAD5-EBFB4287286E}"/>
              </a:ext>
            </a:extLst>
          </p:cNvPr>
          <p:cNvSpPr txBox="1">
            <a:spLocks noGrp="1"/>
          </p:cNvSpPr>
          <p:nvPr>
            <p:ph type="body" idx="4294967295"/>
          </p:nvPr>
        </p:nvSpPr>
        <p:spPr>
          <a:xfrm>
            <a:off x="953262" y="2393442"/>
            <a:ext cx="1522476" cy="521208"/>
          </a:xfrm>
          <a:solidFill>
            <a:srgbClr val="D2D592"/>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7" name="Text Placeholder 20">
            <a:extLst>
              <a:ext uri="{FF2B5EF4-FFF2-40B4-BE49-F238E27FC236}">
                <a16:creationId xmlns:a16="http://schemas.microsoft.com/office/drawing/2014/main" id="{703DAC78-E6EE-54C7-9107-D2C2B1356ABB}"/>
              </a:ext>
            </a:extLst>
          </p:cNvPr>
          <p:cNvSpPr txBox="1">
            <a:spLocks noGrp="1"/>
          </p:cNvSpPr>
          <p:nvPr>
            <p:ph type="body" idx="4294967295"/>
          </p:nvPr>
        </p:nvSpPr>
        <p:spPr>
          <a:xfrm>
            <a:off x="953262" y="2712723"/>
            <a:ext cx="1522476" cy="137160"/>
          </a:xfrm>
        </p:spPr>
        <p:txBody>
          <a:bodyPr anchor="ctr" anchorCtr="1">
            <a:noAutofit/>
          </a:bodyPr>
          <a:lstStyle>
            <a:lvl1pPr marL="0" indent="0" algn="ctr">
              <a:buNone/>
              <a:defRPr sz="900" spc="15"/>
            </a:lvl1pPr>
          </a:lstStyle>
          <a:p>
            <a:pPr lvl="0"/>
            <a:r>
              <a:rPr lang="en-US"/>
              <a:t>Title</a:t>
            </a:r>
          </a:p>
        </p:txBody>
      </p:sp>
      <p:sp>
        <p:nvSpPr>
          <p:cNvPr id="8" name="Picture Placeholder 16">
            <a:extLst>
              <a:ext uri="{FF2B5EF4-FFF2-40B4-BE49-F238E27FC236}">
                <a16:creationId xmlns:a16="http://schemas.microsoft.com/office/drawing/2014/main" id="{3BD5EB98-528A-D8B4-A241-D820764C4DC5}"/>
              </a:ext>
            </a:extLst>
          </p:cNvPr>
          <p:cNvSpPr txBox="1">
            <a:spLocks noGrp="1"/>
          </p:cNvSpPr>
          <p:nvPr>
            <p:ph type="pic" idx="4294967295"/>
          </p:nvPr>
        </p:nvSpPr>
        <p:spPr>
          <a:xfrm>
            <a:off x="953262" y="31082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9" name="Text Placeholder 18">
            <a:extLst>
              <a:ext uri="{FF2B5EF4-FFF2-40B4-BE49-F238E27FC236}">
                <a16:creationId xmlns:a16="http://schemas.microsoft.com/office/drawing/2014/main" id="{098D7C95-79EE-6214-F7B6-3C322945C8FE}"/>
              </a:ext>
            </a:extLst>
          </p:cNvPr>
          <p:cNvSpPr txBox="1">
            <a:spLocks noGrp="1"/>
          </p:cNvSpPr>
          <p:nvPr>
            <p:ph type="body" idx="4294967295"/>
          </p:nvPr>
        </p:nvSpPr>
        <p:spPr>
          <a:xfrm>
            <a:off x="953262" y="4342641"/>
            <a:ext cx="1522476" cy="521208"/>
          </a:xfrm>
          <a:solidFill>
            <a:srgbClr val="F5CDCE"/>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10" name="Text Placeholder 20">
            <a:extLst>
              <a:ext uri="{FF2B5EF4-FFF2-40B4-BE49-F238E27FC236}">
                <a16:creationId xmlns:a16="http://schemas.microsoft.com/office/drawing/2014/main" id="{4FCB4083-0448-809B-A4BE-DF2C175F2623}"/>
              </a:ext>
            </a:extLst>
          </p:cNvPr>
          <p:cNvSpPr txBox="1">
            <a:spLocks noGrp="1"/>
          </p:cNvSpPr>
          <p:nvPr>
            <p:ph type="body" idx="4294967295"/>
          </p:nvPr>
        </p:nvSpPr>
        <p:spPr>
          <a:xfrm>
            <a:off x="953262" y="4661912"/>
            <a:ext cx="1522476" cy="137160"/>
          </a:xfrm>
        </p:spPr>
        <p:txBody>
          <a:bodyPr anchor="ctr" anchorCtr="1">
            <a:noAutofit/>
          </a:bodyPr>
          <a:lstStyle>
            <a:lvl1pPr marL="0" indent="0" algn="ctr">
              <a:buNone/>
              <a:defRPr sz="900" spc="15"/>
            </a:lvl1pPr>
          </a:lstStyle>
          <a:p>
            <a:pPr lvl="0"/>
            <a:r>
              <a:rPr lang="en-US"/>
              <a:t>Title</a:t>
            </a:r>
          </a:p>
        </p:txBody>
      </p:sp>
      <p:sp>
        <p:nvSpPr>
          <p:cNvPr id="11" name="Picture Placeholder 16">
            <a:extLst>
              <a:ext uri="{FF2B5EF4-FFF2-40B4-BE49-F238E27FC236}">
                <a16:creationId xmlns:a16="http://schemas.microsoft.com/office/drawing/2014/main" id="{96503CBC-422D-02E3-D7CA-B061561FE03C}"/>
              </a:ext>
            </a:extLst>
          </p:cNvPr>
          <p:cNvSpPr txBox="1">
            <a:spLocks noGrp="1"/>
          </p:cNvSpPr>
          <p:nvPr>
            <p:ph type="pic" idx="4294967295"/>
          </p:nvPr>
        </p:nvSpPr>
        <p:spPr>
          <a:xfrm>
            <a:off x="2871216" y="11590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12" name="Text Placeholder 18">
            <a:extLst>
              <a:ext uri="{FF2B5EF4-FFF2-40B4-BE49-F238E27FC236}">
                <a16:creationId xmlns:a16="http://schemas.microsoft.com/office/drawing/2014/main" id="{80290A24-9A7A-0E62-49AF-BBB464310832}"/>
              </a:ext>
            </a:extLst>
          </p:cNvPr>
          <p:cNvSpPr txBox="1">
            <a:spLocks noGrp="1"/>
          </p:cNvSpPr>
          <p:nvPr>
            <p:ph type="body" idx="4294967295"/>
          </p:nvPr>
        </p:nvSpPr>
        <p:spPr>
          <a:xfrm>
            <a:off x="2871216" y="2393442"/>
            <a:ext cx="1522476" cy="521208"/>
          </a:xfrm>
          <a:solidFill>
            <a:srgbClr val="F5CDCE"/>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13" name="Text Placeholder 20">
            <a:extLst>
              <a:ext uri="{FF2B5EF4-FFF2-40B4-BE49-F238E27FC236}">
                <a16:creationId xmlns:a16="http://schemas.microsoft.com/office/drawing/2014/main" id="{42360302-7A67-2752-71F3-FEC8824F7BD1}"/>
              </a:ext>
            </a:extLst>
          </p:cNvPr>
          <p:cNvSpPr txBox="1">
            <a:spLocks noGrp="1"/>
          </p:cNvSpPr>
          <p:nvPr>
            <p:ph type="body" idx="4294967295"/>
          </p:nvPr>
        </p:nvSpPr>
        <p:spPr>
          <a:xfrm>
            <a:off x="2871216" y="2712723"/>
            <a:ext cx="1522476" cy="137160"/>
          </a:xfrm>
        </p:spPr>
        <p:txBody>
          <a:bodyPr anchor="ctr" anchorCtr="1">
            <a:noAutofit/>
          </a:bodyPr>
          <a:lstStyle>
            <a:lvl1pPr marL="0" indent="0" algn="ctr">
              <a:buNone/>
              <a:defRPr sz="900" spc="15"/>
            </a:lvl1pPr>
          </a:lstStyle>
          <a:p>
            <a:pPr lvl="0"/>
            <a:r>
              <a:rPr lang="en-US"/>
              <a:t>Title</a:t>
            </a:r>
          </a:p>
        </p:txBody>
      </p:sp>
      <p:sp>
        <p:nvSpPr>
          <p:cNvPr id="14" name="Picture Placeholder 16">
            <a:extLst>
              <a:ext uri="{FF2B5EF4-FFF2-40B4-BE49-F238E27FC236}">
                <a16:creationId xmlns:a16="http://schemas.microsoft.com/office/drawing/2014/main" id="{0D245E35-4B25-74D8-4112-19CA4008606D}"/>
              </a:ext>
            </a:extLst>
          </p:cNvPr>
          <p:cNvSpPr txBox="1">
            <a:spLocks noGrp="1"/>
          </p:cNvSpPr>
          <p:nvPr>
            <p:ph type="pic" idx="4294967295"/>
          </p:nvPr>
        </p:nvSpPr>
        <p:spPr>
          <a:xfrm>
            <a:off x="2871216" y="31082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15" name="Text Placeholder 18">
            <a:extLst>
              <a:ext uri="{FF2B5EF4-FFF2-40B4-BE49-F238E27FC236}">
                <a16:creationId xmlns:a16="http://schemas.microsoft.com/office/drawing/2014/main" id="{ABE48147-298C-6A61-E3E8-8C772B1F7F3F}"/>
              </a:ext>
            </a:extLst>
          </p:cNvPr>
          <p:cNvSpPr txBox="1">
            <a:spLocks noGrp="1"/>
          </p:cNvSpPr>
          <p:nvPr>
            <p:ph type="body" idx="4294967295"/>
          </p:nvPr>
        </p:nvSpPr>
        <p:spPr>
          <a:xfrm>
            <a:off x="2871216" y="4342641"/>
            <a:ext cx="1522476" cy="521208"/>
          </a:xfrm>
          <a:solidFill>
            <a:srgbClr val="D2D592"/>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16" name="Text Placeholder 20">
            <a:extLst>
              <a:ext uri="{FF2B5EF4-FFF2-40B4-BE49-F238E27FC236}">
                <a16:creationId xmlns:a16="http://schemas.microsoft.com/office/drawing/2014/main" id="{C0644892-9F0C-55DB-A3C8-86CC85228FD0}"/>
              </a:ext>
            </a:extLst>
          </p:cNvPr>
          <p:cNvSpPr txBox="1">
            <a:spLocks noGrp="1"/>
          </p:cNvSpPr>
          <p:nvPr>
            <p:ph type="body" idx="4294967295"/>
          </p:nvPr>
        </p:nvSpPr>
        <p:spPr>
          <a:xfrm>
            <a:off x="2871216" y="4661912"/>
            <a:ext cx="1522476" cy="137160"/>
          </a:xfrm>
        </p:spPr>
        <p:txBody>
          <a:bodyPr anchor="ctr" anchorCtr="1">
            <a:noAutofit/>
          </a:bodyPr>
          <a:lstStyle>
            <a:lvl1pPr marL="0" indent="0" algn="ctr">
              <a:buNone/>
              <a:defRPr sz="900" spc="15"/>
            </a:lvl1pPr>
          </a:lstStyle>
          <a:p>
            <a:pPr lvl="0"/>
            <a:r>
              <a:rPr lang="en-US"/>
              <a:t>Title</a:t>
            </a:r>
          </a:p>
        </p:txBody>
      </p:sp>
      <p:sp>
        <p:nvSpPr>
          <p:cNvPr id="17" name="Picture Placeholder 16">
            <a:extLst>
              <a:ext uri="{FF2B5EF4-FFF2-40B4-BE49-F238E27FC236}">
                <a16:creationId xmlns:a16="http://schemas.microsoft.com/office/drawing/2014/main" id="{C18E96D5-1EA2-3B2E-7A05-F847240DF539}"/>
              </a:ext>
            </a:extLst>
          </p:cNvPr>
          <p:cNvSpPr txBox="1">
            <a:spLocks noGrp="1"/>
          </p:cNvSpPr>
          <p:nvPr>
            <p:ph type="pic" idx="4294967295"/>
          </p:nvPr>
        </p:nvSpPr>
        <p:spPr>
          <a:xfrm>
            <a:off x="4789170" y="11590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18" name="Text Placeholder 18">
            <a:extLst>
              <a:ext uri="{FF2B5EF4-FFF2-40B4-BE49-F238E27FC236}">
                <a16:creationId xmlns:a16="http://schemas.microsoft.com/office/drawing/2014/main" id="{FD3130E1-BBE4-EA85-7B69-624147E80276}"/>
              </a:ext>
            </a:extLst>
          </p:cNvPr>
          <p:cNvSpPr txBox="1">
            <a:spLocks noGrp="1"/>
          </p:cNvSpPr>
          <p:nvPr>
            <p:ph type="body" idx="4294967295"/>
          </p:nvPr>
        </p:nvSpPr>
        <p:spPr>
          <a:xfrm>
            <a:off x="4789170" y="2393442"/>
            <a:ext cx="1522476" cy="521208"/>
          </a:xfrm>
          <a:solidFill>
            <a:srgbClr val="D2D592"/>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19" name="Text Placeholder 20">
            <a:extLst>
              <a:ext uri="{FF2B5EF4-FFF2-40B4-BE49-F238E27FC236}">
                <a16:creationId xmlns:a16="http://schemas.microsoft.com/office/drawing/2014/main" id="{A869C38F-2E78-FF1F-EC04-EF60001139BA}"/>
              </a:ext>
            </a:extLst>
          </p:cNvPr>
          <p:cNvSpPr txBox="1">
            <a:spLocks noGrp="1"/>
          </p:cNvSpPr>
          <p:nvPr>
            <p:ph type="body" idx="4294967295"/>
          </p:nvPr>
        </p:nvSpPr>
        <p:spPr>
          <a:xfrm>
            <a:off x="4789170" y="2712723"/>
            <a:ext cx="1522476" cy="137160"/>
          </a:xfrm>
        </p:spPr>
        <p:txBody>
          <a:bodyPr anchor="ctr" anchorCtr="1">
            <a:noAutofit/>
          </a:bodyPr>
          <a:lstStyle>
            <a:lvl1pPr marL="0" indent="0" algn="ctr">
              <a:buNone/>
              <a:defRPr sz="900" spc="15"/>
            </a:lvl1pPr>
          </a:lstStyle>
          <a:p>
            <a:pPr lvl="0"/>
            <a:r>
              <a:rPr lang="en-US"/>
              <a:t>Title</a:t>
            </a:r>
          </a:p>
        </p:txBody>
      </p:sp>
      <p:sp>
        <p:nvSpPr>
          <p:cNvPr id="20" name="Picture Placeholder 16">
            <a:extLst>
              <a:ext uri="{FF2B5EF4-FFF2-40B4-BE49-F238E27FC236}">
                <a16:creationId xmlns:a16="http://schemas.microsoft.com/office/drawing/2014/main" id="{FEFD6463-6397-D813-404D-2922807DD431}"/>
              </a:ext>
            </a:extLst>
          </p:cNvPr>
          <p:cNvSpPr txBox="1">
            <a:spLocks noGrp="1"/>
          </p:cNvSpPr>
          <p:nvPr>
            <p:ph type="pic" idx="4294967295"/>
          </p:nvPr>
        </p:nvSpPr>
        <p:spPr>
          <a:xfrm>
            <a:off x="4789170" y="31082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21" name="Text Placeholder 18">
            <a:extLst>
              <a:ext uri="{FF2B5EF4-FFF2-40B4-BE49-F238E27FC236}">
                <a16:creationId xmlns:a16="http://schemas.microsoft.com/office/drawing/2014/main" id="{66292551-ED9F-78EB-20E6-0FCA4CFB512E}"/>
              </a:ext>
            </a:extLst>
          </p:cNvPr>
          <p:cNvSpPr txBox="1">
            <a:spLocks noGrp="1"/>
          </p:cNvSpPr>
          <p:nvPr>
            <p:ph type="body" idx="4294967295"/>
          </p:nvPr>
        </p:nvSpPr>
        <p:spPr>
          <a:xfrm>
            <a:off x="4789170" y="4342641"/>
            <a:ext cx="1522476" cy="521208"/>
          </a:xfrm>
          <a:solidFill>
            <a:srgbClr val="F5CDCE"/>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22" name="Text Placeholder 20">
            <a:extLst>
              <a:ext uri="{FF2B5EF4-FFF2-40B4-BE49-F238E27FC236}">
                <a16:creationId xmlns:a16="http://schemas.microsoft.com/office/drawing/2014/main" id="{02CFE537-2340-C05F-308F-B5E709C4889C}"/>
              </a:ext>
            </a:extLst>
          </p:cNvPr>
          <p:cNvSpPr txBox="1">
            <a:spLocks noGrp="1"/>
          </p:cNvSpPr>
          <p:nvPr>
            <p:ph type="body" idx="4294967295"/>
          </p:nvPr>
        </p:nvSpPr>
        <p:spPr>
          <a:xfrm>
            <a:off x="4789170" y="4661912"/>
            <a:ext cx="1522476" cy="137160"/>
          </a:xfrm>
        </p:spPr>
        <p:txBody>
          <a:bodyPr anchor="ctr" anchorCtr="1">
            <a:noAutofit/>
          </a:bodyPr>
          <a:lstStyle>
            <a:lvl1pPr marL="0" indent="0" algn="ctr">
              <a:buNone/>
              <a:defRPr sz="900" spc="15"/>
            </a:lvl1pPr>
          </a:lstStyle>
          <a:p>
            <a:pPr lvl="0"/>
            <a:r>
              <a:rPr lang="en-US"/>
              <a:t>Title</a:t>
            </a:r>
          </a:p>
        </p:txBody>
      </p:sp>
      <p:sp>
        <p:nvSpPr>
          <p:cNvPr id="23" name="Picture Placeholder 16">
            <a:extLst>
              <a:ext uri="{FF2B5EF4-FFF2-40B4-BE49-F238E27FC236}">
                <a16:creationId xmlns:a16="http://schemas.microsoft.com/office/drawing/2014/main" id="{8C7011D6-55F8-868A-A039-95153AED9D08}"/>
              </a:ext>
            </a:extLst>
          </p:cNvPr>
          <p:cNvSpPr txBox="1">
            <a:spLocks noGrp="1"/>
          </p:cNvSpPr>
          <p:nvPr>
            <p:ph type="pic" idx="4294967295"/>
          </p:nvPr>
        </p:nvSpPr>
        <p:spPr>
          <a:xfrm>
            <a:off x="6707124" y="11590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24" name="Text Placeholder 18">
            <a:extLst>
              <a:ext uri="{FF2B5EF4-FFF2-40B4-BE49-F238E27FC236}">
                <a16:creationId xmlns:a16="http://schemas.microsoft.com/office/drawing/2014/main" id="{B539B682-CC68-5172-EF6A-F00E10DC7533}"/>
              </a:ext>
            </a:extLst>
          </p:cNvPr>
          <p:cNvSpPr txBox="1">
            <a:spLocks noGrp="1"/>
          </p:cNvSpPr>
          <p:nvPr>
            <p:ph type="body" idx="4294967295"/>
          </p:nvPr>
        </p:nvSpPr>
        <p:spPr>
          <a:xfrm>
            <a:off x="6707124" y="2393442"/>
            <a:ext cx="1522476" cy="521208"/>
          </a:xfrm>
          <a:solidFill>
            <a:srgbClr val="F5CDCE"/>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25" name="Text Placeholder 20">
            <a:extLst>
              <a:ext uri="{FF2B5EF4-FFF2-40B4-BE49-F238E27FC236}">
                <a16:creationId xmlns:a16="http://schemas.microsoft.com/office/drawing/2014/main" id="{74A8BF03-F887-6D2C-037A-243C0BDBAC2E}"/>
              </a:ext>
            </a:extLst>
          </p:cNvPr>
          <p:cNvSpPr txBox="1">
            <a:spLocks noGrp="1"/>
          </p:cNvSpPr>
          <p:nvPr>
            <p:ph type="body" idx="4294967295"/>
          </p:nvPr>
        </p:nvSpPr>
        <p:spPr>
          <a:xfrm>
            <a:off x="6707124" y="2712723"/>
            <a:ext cx="1522476" cy="137160"/>
          </a:xfrm>
        </p:spPr>
        <p:txBody>
          <a:bodyPr anchor="ctr" anchorCtr="1">
            <a:noAutofit/>
          </a:bodyPr>
          <a:lstStyle>
            <a:lvl1pPr marL="0" indent="0" algn="ctr">
              <a:buNone/>
              <a:defRPr sz="900" spc="15"/>
            </a:lvl1pPr>
          </a:lstStyle>
          <a:p>
            <a:pPr lvl="0"/>
            <a:r>
              <a:rPr lang="en-US"/>
              <a:t>Title</a:t>
            </a:r>
          </a:p>
        </p:txBody>
      </p:sp>
      <p:sp>
        <p:nvSpPr>
          <p:cNvPr id="26" name="Picture Placeholder 16">
            <a:extLst>
              <a:ext uri="{FF2B5EF4-FFF2-40B4-BE49-F238E27FC236}">
                <a16:creationId xmlns:a16="http://schemas.microsoft.com/office/drawing/2014/main" id="{C2EEC409-59A0-70E0-0BA6-64A01731D26E}"/>
              </a:ext>
            </a:extLst>
          </p:cNvPr>
          <p:cNvSpPr txBox="1">
            <a:spLocks noGrp="1"/>
          </p:cNvSpPr>
          <p:nvPr>
            <p:ph type="pic" idx="4294967295"/>
          </p:nvPr>
        </p:nvSpPr>
        <p:spPr>
          <a:xfrm>
            <a:off x="6707124" y="3108201"/>
            <a:ext cx="1522476" cy="1371600"/>
          </a:xfrm>
          <a:solidFill>
            <a:srgbClr val="E4E6BE"/>
          </a:solidFill>
        </p:spPr>
        <p:txBody>
          <a:bodyPr anchor="ctr" anchorCtr="1">
            <a:noAutofit/>
          </a:bodyPr>
          <a:lstStyle>
            <a:lvl1pPr marL="0" indent="0" algn="ctr">
              <a:buNone/>
              <a:defRPr sz="1050"/>
            </a:lvl1pPr>
          </a:lstStyle>
          <a:p>
            <a:pPr lvl="0"/>
            <a:endParaRPr lang="en-US"/>
          </a:p>
        </p:txBody>
      </p:sp>
      <p:sp>
        <p:nvSpPr>
          <p:cNvPr id="27" name="Text Placeholder 18">
            <a:extLst>
              <a:ext uri="{FF2B5EF4-FFF2-40B4-BE49-F238E27FC236}">
                <a16:creationId xmlns:a16="http://schemas.microsoft.com/office/drawing/2014/main" id="{1124D93C-3394-ABCF-1F06-175A5C4ECCBE}"/>
              </a:ext>
            </a:extLst>
          </p:cNvPr>
          <p:cNvSpPr txBox="1">
            <a:spLocks noGrp="1"/>
          </p:cNvSpPr>
          <p:nvPr>
            <p:ph type="body" idx="4294967295"/>
          </p:nvPr>
        </p:nvSpPr>
        <p:spPr>
          <a:xfrm>
            <a:off x="6707124" y="4342641"/>
            <a:ext cx="1522476" cy="521208"/>
          </a:xfrm>
          <a:solidFill>
            <a:srgbClr val="D2D592"/>
          </a:solidFill>
        </p:spPr>
        <p:txBody>
          <a:bodyPr lIns="0" tIns="155448" rIns="0" anchorCtr="1">
            <a:noAutofit/>
          </a:bodyPr>
          <a:lstStyle>
            <a:lvl1pPr marL="0" indent="0" algn="ctr">
              <a:spcBef>
                <a:spcPts val="0"/>
              </a:spcBef>
              <a:buNone/>
              <a:defRPr sz="1050" b="1" cap="all" spc="15">
                <a:latin typeface="Arial" pitchFamily="34"/>
                <a:cs typeface="Arial" pitchFamily="34"/>
              </a:defRPr>
            </a:lvl1pPr>
          </a:lstStyle>
          <a:p>
            <a:pPr lvl="0"/>
            <a:r>
              <a:rPr lang="en-US"/>
              <a:t>Name</a:t>
            </a:r>
          </a:p>
        </p:txBody>
      </p:sp>
      <p:sp>
        <p:nvSpPr>
          <p:cNvPr id="28" name="Text Placeholder 20">
            <a:extLst>
              <a:ext uri="{FF2B5EF4-FFF2-40B4-BE49-F238E27FC236}">
                <a16:creationId xmlns:a16="http://schemas.microsoft.com/office/drawing/2014/main" id="{2F823FED-A2B0-614E-027F-E7A79127A059}"/>
              </a:ext>
            </a:extLst>
          </p:cNvPr>
          <p:cNvSpPr txBox="1">
            <a:spLocks noGrp="1"/>
          </p:cNvSpPr>
          <p:nvPr>
            <p:ph type="body" idx="4294967295"/>
          </p:nvPr>
        </p:nvSpPr>
        <p:spPr>
          <a:xfrm>
            <a:off x="6707124" y="4661912"/>
            <a:ext cx="1522476" cy="137160"/>
          </a:xfrm>
        </p:spPr>
        <p:txBody>
          <a:bodyPr anchor="ctr" anchorCtr="1">
            <a:noAutofit/>
          </a:bodyPr>
          <a:lstStyle>
            <a:lvl1pPr marL="0" indent="0" algn="ctr">
              <a:buNone/>
              <a:defRPr sz="900" spc="15"/>
            </a:lvl1pPr>
          </a:lstStyle>
          <a:p>
            <a:pPr lvl="0"/>
            <a:r>
              <a:rPr lang="en-US"/>
              <a:t>Title</a:t>
            </a:r>
          </a:p>
        </p:txBody>
      </p:sp>
    </p:spTree>
    <p:extLst>
      <p:ext uri="{BB962C8B-B14F-4D97-AF65-F5344CB8AC3E}">
        <p14:creationId xmlns:p14="http://schemas.microsoft.com/office/powerpoint/2010/main" val="979870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3594626F-86E6-914D-73A2-61F681D28A37}"/>
              </a:ext>
            </a:extLst>
          </p:cNvPr>
          <p:cNvSpPr/>
          <p:nvPr/>
        </p:nvSpPr>
        <p:spPr>
          <a:xfrm>
            <a:off x="514002" y="2847359"/>
            <a:ext cx="1508760" cy="1138428"/>
          </a:xfrm>
          <a:prstGeom prst="rect">
            <a:avLst/>
          </a:prstGeom>
          <a:solidFill>
            <a:srgbClr val="F5CD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DFAF6"/>
              </a:solidFill>
              <a:uFillTx/>
              <a:latin typeface="Sabon Next LT"/>
            </a:endParaRPr>
          </a:p>
        </p:txBody>
      </p:sp>
      <p:sp>
        <p:nvSpPr>
          <p:cNvPr id="3" name="Rectangle 17">
            <a:extLst>
              <a:ext uri="{FF2B5EF4-FFF2-40B4-BE49-F238E27FC236}">
                <a16:creationId xmlns:a16="http://schemas.microsoft.com/office/drawing/2014/main" id="{5CFB275E-0FE6-82E7-E692-970E502FB1D2}"/>
              </a:ext>
            </a:extLst>
          </p:cNvPr>
          <p:cNvSpPr/>
          <p:nvPr/>
        </p:nvSpPr>
        <p:spPr>
          <a:xfrm>
            <a:off x="2175686" y="2847359"/>
            <a:ext cx="1508760" cy="1138428"/>
          </a:xfrm>
          <a:prstGeom prst="rect">
            <a:avLst/>
          </a:prstGeom>
          <a:solidFill>
            <a:srgbClr val="DDE7F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DFAF6"/>
              </a:solidFill>
              <a:uFillTx/>
              <a:latin typeface="Sabon Next LT"/>
            </a:endParaRPr>
          </a:p>
        </p:txBody>
      </p:sp>
      <p:sp>
        <p:nvSpPr>
          <p:cNvPr id="4" name="Rectangle 19">
            <a:extLst>
              <a:ext uri="{FF2B5EF4-FFF2-40B4-BE49-F238E27FC236}">
                <a16:creationId xmlns:a16="http://schemas.microsoft.com/office/drawing/2014/main" id="{E74BEEBA-834F-BF35-A1E4-F30B1487E61B}"/>
              </a:ext>
            </a:extLst>
          </p:cNvPr>
          <p:cNvSpPr/>
          <p:nvPr/>
        </p:nvSpPr>
        <p:spPr>
          <a:xfrm>
            <a:off x="3837361" y="2847359"/>
            <a:ext cx="1508760" cy="1138428"/>
          </a:xfrm>
          <a:prstGeom prst="rect">
            <a:avLst/>
          </a:prstGeom>
          <a:solidFill>
            <a:srgbClr val="F5CD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DFAF6"/>
              </a:solidFill>
              <a:uFillTx/>
              <a:latin typeface="Sabon Next LT"/>
            </a:endParaRPr>
          </a:p>
        </p:txBody>
      </p:sp>
      <p:sp>
        <p:nvSpPr>
          <p:cNvPr id="5" name="Rectangle 21">
            <a:extLst>
              <a:ext uri="{FF2B5EF4-FFF2-40B4-BE49-F238E27FC236}">
                <a16:creationId xmlns:a16="http://schemas.microsoft.com/office/drawing/2014/main" id="{07CF9754-50D3-1448-4791-9EAEE001E387}"/>
              </a:ext>
            </a:extLst>
          </p:cNvPr>
          <p:cNvSpPr/>
          <p:nvPr/>
        </p:nvSpPr>
        <p:spPr>
          <a:xfrm>
            <a:off x="7160721" y="2847359"/>
            <a:ext cx="1508760" cy="1138428"/>
          </a:xfrm>
          <a:prstGeom prst="rect">
            <a:avLst/>
          </a:prstGeom>
          <a:solidFill>
            <a:srgbClr val="F5CD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DFAF6"/>
              </a:solidFill>
              <a:uFillTx/>
              <a:latin typeface="Sabon Next LT"/>
            </a:endParaRPr>
          </a:p>
        </p:txBody>
      </p:sp>
      <p:sp>
        <p:nvSpPr>
          <p:cNvPr id="6" name="Rectangle 23">
            <a:extLst>
              <a:ext uri="{FF2B5EF4-FFF2-40B4-BE49-F238E27FC236}">
                <a16:creationId xmlns:a16="http://schemas.microsoft.com/office/drawing/2014/main" id="{FE478047-8E32-569F-96C6-772B113080E4}"/>
              </a:ext>
            </a:extLst>
          </p:cNvPr>
          <p:cNvSpPr/>
          <p:nvPr/>
        </p:nvSpPr>
        <p:spPr>
          <a:xfrm>
            <a:off x="5499046" y="2847359"/>
            <a:ext cx="1508760" cy="1138428"/>
          </a:xfrm>
          <a:prstGeom prst="rect">
            <a:avLst/>
          </a:prstGeom>
          <a:solidFill>
            <a:srgbClr val="DDE7F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DFAF6"/>
              </a:solidFill>
              <a:uFillTx/>
              <a:latin typeface="Sabon Next LT"/>
            </a:endParaRPr>
          </a:p>
        </p:txBody>
      </p:sp>
      <p:sp>
        <p:nvSpPr>
          <p:cNvPr id="7" name="Title 1">
            <a:extLst>
              <a:ext uri="{FF2B5EF4-FFF2-40B4-BE49-F238E27FC236}">
                <a16:creationId xmlns:a16="http://schemas.microsoft.com/office/drawing/2014/main" id="{355D2497-1CD4-8C42-BE12-563B1B61601E}"/>
              </a:ext>
            </a:extLst>
          </p:cNvPr>
          <p:cNvSpPr txBox="1">
            <a:spLocks noGrp="1"/>
          </p:cNvSpPr>
          <p:nvPr>
            <p:ph type="title"/>
          </p:nvPr>
        </p:nvSpPr>
        <p:spPr>
          <a:xfrm>
            <a:off x="569214" y="630936"/>
            <a:ext cx="8003286" cy="576072"/>
          </a:xfrm>
        </p:spPr>
        <p:txBody>
          <a:bodyPr>
            <a:noAutofit/>
          </a:bodyPr>
          <a:lstStyle>
            <a:lvl1pPr>
              <a:lnSpc>
                <a:spcPct val="100000"/>
              </a:lnSpc>
              <a:defRPr/>
            </a:lvl1pPr>
          </a:lstStyle>
          <a:p>
            <a:pPr lvl="0"/>
            <a:r>
              <a:rPr lang="en-US"/>
              <a:t>Click to edit Master title style</a:t>
            </a:r>
          </a:p>
        </p:txBody>
      </p:sp>
      <p:sp>
        <p:nvSpPr>
          <p:cNvPr id="8" name="Footer Placeholder 3">
            <a:extLst>
              <a:ext uri="{FF2B5EF4-FFF2-40B4-BE49-F238E27FC236}">
                <a16:creationId xmlns:a16="http://schemas.microsoft.com/office/drawing/2014/main" id="{D076C124-DF42-A027-839C-14CA9F890DC0}"/>
              </a:ext>
            </a:extLst>
          </p:cNvPr>
          <p:cNvSpPr txBox="1">
            <a:spLocks noGrp="1"/>
          </p:cNvSpPr>
          <p:nvPr>
            <p:ph type="ftr" sz="quarter" idx="9"/>
          </p:nvPr>
        </p:nvSpPr>
        <p:spPr/>
        <p:txBody>
          <a:bodyPr/>
          <a:lstStyle>
            <a:lvl1pPr>
              <a:defRPr/>
            </a:lvl1pPr>
          </a:lstStyle>
          <a:p>
            <a:pPr lvl="0"/>
            <a:r>
              <a:rPr lang="en-US"/>
              <a:t>Presentation title</a:t>
            </a:r>
          </a:p>
        </p:txBody>
      </p:sp>
      <p:sp>
        <p:nvSpPr>
          <p:cNvPr id="9" name="Slide Number Placeholder 4">
            <a:extLst>
              <a:ext uri="{FF2B5EF4-FFF2-40B4-BE49-F238E27FC236}">
                <a16:creationId xmlns:a16="http://schemas.microsoft.com/office/drawing/2014/main" id="{A8FDD368-DAA9-B016-0834-1E2EDBB6F42B}"/>
              </a:ext>
            </a:extLst>
          </p:cNvPr>
          <p:cNvSpPr txBox="1">
            <a:spLocks noGrp="1"/>
          </p:cNvSpPr>
          <p:nvPr>
            <p:ph type="sldNum" sz="quarter" idx="8"/>
          </p:nvPr>
        </p:nvSpPr>
        <p:spPr/>
        <p:txBody>
          <a:bodyPr/>
          <a:lstStyle>
            <a:lvl1pPr>
              <a:defRPr/>
            </a:lvl1pPr>
          </a:lstStyle>
          <a:p>
            <a:pPr lvl="0"/>
            <a:fld id="{E841644F-3DE0-4AA5-A724-014758B16310}" type="slidenum">
              <a:t>‹#›</a:t>
            </a:fld>
            <a:endParaRPr lang="en-US"/>
          </a:p>
        </p:txBody>
      </p:sp>
      <p:sp>
        <p:nvSpPr>
          <p:cNvPr id="10" name="Text Placeholder 2">
            <a:extLst>
              <a:ext uri="{FF2B5EF4-FFF2-40B4-BE49-F238E27FC236}">
                <a16:creationId xmlns:a16="http://schemas.microsoft.com/office/drawing/2014/main" id="{08CAD13C-F10D-4508-BB07-1D91729B66A5}"/>
              </a:ext>
            </a:extLst>
          </p:cNvPr>
          <p:cNvSpPr txBox="1">
            <a:spLocks noGrp="1"/>
          </p:cNvSpPr>
          <p:nvPr>
            <p:ph type="body" idx="4294967295"/>
          </p:nvPr>
        </p:nvSpPr>
        <p:spPr>
          <a:xfrm>
            <a:off x="514002" y="1868759"/>
            <a:ext cx="1508760" cy="2118884"/>
          </a:xfrm>
          <a:ln w="12701">
            <a:solidFill>
              <a:srgbClr val="F5CDCE"/>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11" name="Picture Placeholder 62">
            <a:extLst>
              <a:ext uri="{FF2B5EF4-FFF2-40B4-BE49-F238E27FC236}">
                <a16:creationId xmlns:a16="http://schemas.microsoft.com/office/drawing/2014/main" id="{89749979-B59D-3946-07CD-2C2B353F4361}"/>
              </a:ext>
            </a:extLst>
          </p:cNvPr>
          <p:cNvSpPr txBox="1">
            <a:spLocks noGrp="1"/>
          </p:cNvSpPr>
          <p:nvPr>
            <p:ph type="pic" idx="4294967295"/>
          </p:nvPr>
        </p:nvSpPr>
        <p:spPr>
          <a:xfrm>
            <a:off x="1004349" y="1583292"/>
            <a:ext cx="528066" cy="528066"/>
          </a:xfrm>
          <a:solidFill>
            <a:srgbClr val="F5CDCE"/>
          </a:solidFill>
        </p:spPr>
        <p:txBody>
          <a:bodyPr lIns="0" tIns="0" rIns="0" bIns="0" anchor="ctr" anchorCtr="1">
            <a:noAutofit/>
          </a:bodyPr>
          <a:lstStyle>
            <a:lvl1pPr marL="0" indent="0" algn="ctr">
              <a:buNone/>
              <a:defRPr sz="675"/>
            </a:lvl1pPr>
          </a:lstStyle>
          <a:p>
            <a:pPr lvl="0"/>
            <a:endParaRPr lang="en-US"/>
          </a:p>
        </p:txBody>
      </p:sp>
      <p:sp>
        <p:nvSpPr>
          <p:cNvPr id="12" name="Text Placeholder 51">
            <a:extLst>
              <a:ext uri="{FF2B5EF4-FFF2-40B4-BE49-F238E27FC236}">
                <a16:creationId xmlns:a16="http://schemas.microsoft.com/office/drawing/2014/main" id="{451C6F65-980D-DAE9-80A9-D2D0C4E181F1}"/>
              </a:ext>
            </a:extLst>
          </p:cNvPr>
          <p:cNvSpPr txBox="1">
            <a:spLocks noGrp="1"/>
          </p:cNvSpPr>
          <p:nvPr>
            <p:ph type="body" idx="4294967295"/>
          </p:nvPr>
        </p:nvSpPr>
        <p:spPr>
          <a:xfrm>
            <a:off x="548292" y="2916305"/>
            <a:ext cx="1440180" cy="1028700"/>
          </a:xfrm>
        </p:spPr>
        <p:txBody>
          <a:bodyPr anchor="ctr" anchorCtr="1">
            <a:noAutofit/>
          </a:bodyPr>
          <a:lstStyle>
            <a:lvl1pPr marL="0" indent="0" algn="ctr">
              <a:spcBef>
                <a:spcPts val="0"/>
              </a:spcBef>
              <a:buNone/>
              <a:defRPr sz="1125"/>
            </a:lvl1pPr>
          </a:lstStyle>
          <a:p>
            <a:pPr lvl="0"/>
            <a:r>
              <a:rPr lang="en-US"/>
              <a:t>Click to edit Master text styles</a:t>
            </a:r>
          </a:p>
        </p:txBody>
      </p:sp>
      <p:sp>
        <p:nvSpPr>
          <p:cNvPr id="13" name="Text Placeholder 4">
            <a:extLst>
              <a:ext uri="{FF2B5EF4-FFF2-40B4-BE49-F238E27FC236}">
                <a16:creationId xmlns:a16="http://schemas.microsoft.com/office/drawing/2014/main" id="{D38EAD14-E43B-E9AA-79EC-512DBB81D956}"/>
              </a:ext>
            </a:extLst>
          </p:cNvPr>
          <p:cNvSpPr txBox="1">
            <a:spLocks noGrp="1"/>
          </p:cNvSpPr>
          <p:nvPr>
            <p:ph type="body" idx="4294967295"/>
          </p:nvPr>
        </p:nvSpPr>
        <p:spPr>
          <a:xfrm>
            <a:off x="2175686" y="1868759"/>
            <a:ext cx="1508760" cy="2118884"/>
          </a:xfrm>
          <a:ln w="12701">
            <a:solidFill>
              <a:srgbClr val="AAC3E8"/>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14" name="Picture Placeholder 62">
            <a:extLst>
              <a:ext uri="{FF2B5EF4-FFF2-40B4-BE49-F238E27FC236}">
                <a16:creationId xmlns:a16="http://schemas.microsoft.com/office/drawing/2014/main" id="{34AEC8AD-12EC-C6F6-6D3C-6EB9BD0DAEE9}"/>
              </a:ext>
            </a:extLst>
          </p:cNvPr>
          <p:cNvSpPr txBox="1">
            <a:spLocks noGrp="1"/>
          </p:cNvSpPr>
          <p:nvPr>
            <p:ph type="pic" idx="4294967295"/>
          </p:nvPr>
        </p:nvSpPr>
        <p:spPr>
          <a:xfrm>
            <a:off x="2666033" y="1583292"/>
            <a:ext cx="528066" cy="528066"/>
          </a:xfrm>
          <a:solidFill>
            <a:srgbClr val="AAC3E8"/>
          </a:solidFill>
        </p:spPr>
        <p:txBody>
          <a:bodyPr lIns="0" tIns="0" rIns="0" bIns="0" anchor="ctr" anchorCtr="1">
            <a:noAutofit/>
          </a:bodyPr>
          <a:lstStyle>
            <a:lvl1pPr marL="0" indent="0" algn="ctr">
              <a:buNone/>
              <a:defRPr sz="675"/>
            </a:lvl1pPr>
          </a:lstStyle>
          <a:p>
            <a:pPr lvl="0"/>
            <a:endParaRPr lang="en-US"/>
          </a:p>
        </p:txBody>
      </p:sp>
      <p:sp>
        <p:nvSpPr>
          <p:cNvPr id="15" name="Text Placeholder 51">
            <a:extLst>
              <a:ext uri="{FF2B5EF4-FFF2-40B4-BE49-F238E27FC236}">
                <a16:creationId xmlns:a16="http://schemas.microsoft.com/office/drawing/2014/main" id="{268CF4C5-0774-404D-D159-704DE24EB4B2}"/>
              </a:ext>
            </a:extLst>
          </p:cNvPr>
          <p:cNvSpPr txBox="1">
            <a:spLocks noGrp="1"/>
          </p:cNvSpPr>
          <p:nvPr>
            <p:ph type="body" idx="4294967295"/>
          </p:nvPr>
        </p:nvSpPr>
        <p:spPr>
          <a:xfrm>
            <a:off x="2209976" y="2916305"/>
            <a:ext cx="1440180" cy="1028700"/>
          </a:xfrm>
        </p:spPr>
        <p:txBody>
          <a:bodyPr anchor="ctr" anchorCtr="1">
            <a:noAutofit/>
          </a:bodyPr>
          <a:lstStyle>
            <a:lvl1pPr marL="0" indent="0" algn="ctr">
              <a:spcBef>
                <a:spcPts val="0"/>
              </a:spcBef>
              <a:buNone/>
              <a:defRPr sz="1125"/>
            </a:lvl1pPr>
          </a:lstStyle>
          <a:p>
            <a:pPr lvl="0"/>
            <a:r>
              <a:rPr lang="en-US"/>
              <a:t>Click to edit Master text styles</a:t>
            </a:r>
          </a:p>
        </p:txBody>
      </p:sp>
      <p:sp>
        <p:nvSpPr>
          <p:cNvPr id="16" name="Text Placeholder 4">
            <a:extLst>
              <a:ext uri="{FF2B5EF4-FFF2-40B4-BE49-F238E27FC236}">
                <a16:creationId xmlns:a16="http://schemas.microsoft.com/office/drawing/2014/main" id="{7A278F71-034C-3A06-F65F-3225DF7F9B68}"/>
              </a:ext>
            </a:extLst>
          </p:cNvPr>
          <p:cNvSpPr txBox="1">
            <a:spLocks noGrp="1"/>
          </p:cNvSpPr>
          <p:nvPr>
            <p:ph type="body" idx="4294967295"/>
          </p:nvPr>
        </p:nvSpPr>
        <p:spPr>
          <a:xfrm>
            <a:off x="3837361" y="1868759"/>
            <a:ext cx="1508760" cy="2118884"/>
          </a:xfrm>
          <a:ln w="12701">
            <a:solidFill>
              <a:srgbClr val="F5CDCE"/>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17" name="Picture Placeholder 62">
            <a:extLst>
              <a:ext uri="{FF2B5EF4-FFF2-40B4-BE49-F238E27FC236}">
                <a16:creationId xmlns:a16="http://schemas.microsoft.com/office/drawing/2014/main" id="{2765800E-7CCC-2822-813F-4C1ABA8F0F7C}"/>
              </a:ext>
            </a:extLst>
          </p:cNvPr>
          <p:cNvSpPr txBox="1">
            <a:spLocks noGrp="1"/>
          </p:cNvSpPr>
          <p:nvPr>
            <p:ph type="pic" idx="4294967295"/>
          </p:nvPr>
        </p:nvSpPr>
        <p:spPr>
          <a:xfrm>
            <a:off x="4327708" y="1583292"/>
            <a:ext cx="528066" cy="528066"/>
          </a:xfrm>
          <a:solidFill>
            <a:srgbClr val="F5CDCE"/>
          </a:solidFill>
        </p:spPr>
        <p:txBody>
          <a:bodyPr lIns="0" tIns="0" rIns="0" bIns="0" anchor="ctr" anchorCtr="1">
            <a:noAutofit/>
          </a:bodyPr>
          <a:lstStyle>
            <a:lvl1pPr marL="0" indent="0" algn="ctr">
              <a:buNone/>
              <a:defRPr sz="675"/>
            </a:lvl1pPr>
          </a:lstStyle>
          <a:p>
            <a:pPr lvl="0"/>
            <a:endParaRPr lang="en-US"/>
          </a:p>
        </p:txBody>
      </p:sp>
      <p:sp>
        <p:nvSpPr>
          <p:cNvPr id="18" name="Text Placeholder 51">
            <a:extLst>
              <a:ext uri="{FF2B5EF4-FFF2-40B4-BE49-F238E27FC236}">
                <a16:creationId xmlns:a16="http://schemas.microsoft.com/office/drawing/2014/main" id="{C70AE11C-4DD2-55A7-52FD-0CC23BAE18BC}"/>
              </a:ext>
            </a:extLst>
          </p:cNvPr>
          <p:cNvSpPr txBox="1">
            <a:spLocks noGrp="1"/>
          </p:cNvSpPr>
          <p:nvPr>
            <p:ph type="body" idx="4294967295"/>
          </p:nvPr>
        </p:nvSpPr>
        <p:spPr>
          <a:xfrm>
            <a:off x="3871651" y="2916305"/>
            <a:ext cx="1440180" cy="1028700"/>
          </a:xfrm>
        </p:spPr>
        <p:txBody>
          <a:bodyPr anchor="ctr" anchorCtr="1">
            <a:noAutofit/>
          </a:bodyPr>
          <a:lstStyle>
            <a:lvl1pPr marL="0" indent="0" algn="ctr">
              <a:spcBef>
                <a:spcPts val="0"/>
              </a:spcBef>
              <a:buNone/>
              <a:defRPr sz="1125"/>
            </a:lvl1pPr>
          </a:lstStyle>
          <a:p>
            <a:pPr lvl="0"/>
            <a:r>
              <a:rPr lang="en-US"/>
              <a:t>Click to edit Master text styles</a:t>
            </a:r>
          </a:p>
        </p:txBody>
      </p:sp>
      <p:sp>
        <p:nvSpPr>
          <p:cNvPr id="19" name="Text Placeholder 4">
            <a:extLst>
              <a:ext uri="{FF2B5EF4-FFF2-40B4-BE49-F238E27FC236}">
                <a16:creationId xmlns:a16="http://schemas.microsoft.com/office/drawing/2014/main" id="{6277F2F6-1CB3-A19A-9286-6D03FD6731A6}"/>
              </a:ext>
            </a:extLst>
          </p:cNvPr>
          <p:cNvSpPr txBox="1">
            <a:spLocks noGrp="1"/>
          </p:cNvSpPr>
          <p:nvPr>
            <p:ph type="body" idx="4294967295"/>
          </p:nvPr>
        </p:nvSpPr>
        <p:spPr>
          <a:xfrm>
            <a:off x="5499046" y="1868759"/>
            <a:ext cx="1508760" cy="2118884"/>
          </a:xfrm>
          <a:ln w="12701">
            <a:solidFill>
              <a:srgbClr val="AAC3E8"/>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20" name="Picture Placeholder 62">
            <a:extLst>
              <a:ext uri="{FF2B5EF4-FFF2-40B4-BE49-F238E27FC236}">
                <a16:creationId xmlns:a16="http://schemas.microsoft.com/office/drawing/2014/main" id="{FAE7A878-0E32-8D22-49C1-EC5E1A225E27}"/>
              </a:ext>
            </a:extLst>
          </p:cNvPr>
          <p:cNvSpPr txBox="1">
            <a:spLocks noGrp="1"/>
          </p:cNvSpPr>
          <p:nvPr>
            <p:ph type="pic" idx="4294967295"/>
          </p:nvPr>
        </p:nvSpPr>
        <p:spPr>
          <a:xfrm>
            <a:off x="5989393" y="1583292"/>
            <a:ext cx="528066" cy="528066"/>
          </a:xfrm>
          <a:solidFill>
            <a:srgbClr val="AAC3E8"/>
          </a:solidFill>
        </p:spPr>
        <p:txBody>
          <a:bodyPr lIns="0" tIns="0" rIns="0" bIns="0" anchor="ctr" anchorCtr="1">
            <a:noAutofit/>
          </a:bodyPr>
          <a:lstStyle>
            <a:lvl1pPr marL="0" indent="0" algn="ctr">
              <a:buNone/>
              <a:defRPr sz="675"/>
            </a:lvl1pPr>
          </a:lstStyle>
          <a:p>
            <a:pPr lvl="0"/>
            <a:endParaRPr lang="en-US"/>
          </a:p>
        </p:txBody>
      </p:sp>
      <p:sp>
        <p:nvSpPr>
          <p:cNvPr id="21" name="Text Placeholder 51">
            <a:extLst>
              <a:ext uri="{FF2B5EF4-FFF2-40B4-BE49-F238E27FC236}">
                <a16:creationId xmlns:a16="http://schemas.microsoft.com/office/drawing/2014/main" id="{6407C968-3F6E-9EF1-5A2C-BBE911743CFA}"/>
              </a:ext>
            </a:extLst>
          </p:cNvPr>
          <p:cNvSpPr txBox="1">
            <a:spLocks noGrp="1"/>
          </p:cNvSpPr>
          <p:nvPr>
            <p:ph type="body" idx="4294967295"/>
          </p:nvPr>
        </p:nvSpPr>
        <p:spPr>
          <a:xfrm>
            <a:off x="5533336" y="2916305"/>
            <a:ext cx="1440180" cy="1028700"/>
          </a:xfrm>
        </p:spPr>
        <p:txBody>
          <a:bodyPr anchor="ctr" anchorCtr="1">
            <a:noAutofit/>
          </a:bodyPr>
          <a:lstStyle>
            <a:lvl1pPr marL="0" indent="0" algn="ctr">
              <a:spcBef>
                <a:spcPts val="0"/>
              </a:spcBef>
              <a:buNone/>
              <a:defRPr sz="1125"/>
            </a:lvl1pPr>
          </a:lstStyle>
          <a:p>
            <a:pPr lvl="0"/>
            <a:r>
              <a:rPr lang="en-US"/>
              <a:t>Click to edit Master text styles</a:t>
            </a:r>
          </a:p>
        </p:txBody>
      </p:sp>
      <p:sp>
        <p:nvSpPr>
          <p:cNvPr id="22" name="Text Placeholder 4">
            <a:extLst>
              <a:ext uri="{FF2B5EF4-FFF2-40B4-BE49-F238E27FC236}">
                <a16:creationId xmlns:a16="http://schemas.microsoft.com/office/drawing/2014/main" id="{B18AC444-6B09-F2A0-DFA7-6146F560E0C2}"/>
              </a:ext>
            </a:extLst>
          </p:cNvPr>
          <p:cNvSpPr txBox="1">
            <a:spLocks noGrp="1"/>
          </p:cNvSpPr>
          <p:nvPr>
            <p:ph type="body" idx="4294967295"/>
          </p:nvPr>
        </p:nvSpPr>
        <p:spPr>
          <a:xfrm>
            <a:off x="7160721" y="1868759"/>
            <a:ext cx="1508760" cy="2118884"/>
          </a:xfrm>
          <a:ln w="12701">
            <a:solidFill>
              <a:srgbClr val="F5CDCE"/>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23" name="Picture Placeholder 62">
            <a:extLst>
              <a:ext uri="{FF2B5EF4-FFF2-40B4-BE49-F238E27FC236}">
                <a16:creationId xmlns:a16="http://schemas.microsoft.com/office/drawing/2014/main" id="{D1FDEE91-7758-1945-DF4F-89A433EACB9B}"/>
              </a:ext>
            </a:extLst>
          </p:cNvPr>
          <p:cNvSpPr txBox="1">
            <a:spLocks noGrp="1"/>
          </p:cNvSpPr>
          <p:nvPr>
            <p:ph type="pic" idx="4294967295"/>
          </p:nvPr>
        </p:nvSpPr>
        <p:spPr>
          <a:xfrm>
            <a:off x="7651068" y="1583292"/>
            <a:ext cx="528066" cy="528066"/>
          </a:xfrm>
          <a:solidFill>
            <a:srgbClr val="F5CDCE"/>
          </a:solidFill>
        </p:spPr>
        <p:txBody>
          <a:bodyPr lIns="0" tIns="0" rIns="0" bIns="0" anchor="ctr" anchorCtr="1">
            <a:noAutofit/>
          </a:bodyPr>
          <a:lstStyle>
            <a:lvl1pPr marL="0" indent="0" algn="ctr">
              <a:buNone/>
              <a:defRPr sz="675"/>
            </a:lvl1pPr>
          </a:lstStyle>
          <a:p>
            <a:pPr lvl="0"/>
            <a:endParaRPr lang="en-US"/>
          </a:p>
        </p:txBody>
      </p:sp>
      <p:sp>
        <p:nvSpPr>
          <p:cNvPr id="24" name="Text Placeholder 51">
            <a:extLst>
              <a:ext uri="{FF2B5EF4-FFF2-40B4-BE49-F238E27FC236}">
                <a16:creationId xmlns:a16="http://schemas.microsoft.com/office/drawing/2014/main" id="{8B405188-11DC-2C3C-85E5-6695067E0F4D}"/>
              </a:ext>
            </a:extLst>
          </p:cNvPr>
          <p:cNvSpPr txBox="1">
            <a:spLocks noGrp="1"/>
          </p:cNvSpPr>
          <p:nvPr>
            <p:ph type="body" idx="4294967295"/>
          </p:nvPr>
        </p:nvSpPr>
        <p:spPr>
          <a:xfrm>
            <a:off x="7195011" y="2916305"/>
            <a:ext cx="1440180" cy="1028700"/>
          </a:xfrm>
        </p:spPr>
        <p:txBody>
          <a:bodyPr anchor="ctr" anchorCtr="1">
            <a:noAutofit/>
          </a:bodyPr>
          <a:lstStyle>
            <a:lvl1pPr marL="0" indent="0" algn="ctr">
              <a:spcBef>
                <a:spcPts val="0"/>
              </a:spcBef>
              <a:buNone/>
              <a:defRPr sz="1125"/>
            </a:lvl1pPr>
          </a:lstStyle>
          <a:p>
            <a:pPr lvl="0"/>
            <a:r>
              <a:rPr lang="en-US"/>
              <a:t>Click to edit Master text styles</a:t>
            </a:r>
          </a:p>
        </p:txBody>
      </p:sp>
    </p:spTree>
    <p:extLst>
      <p:ext uri="{BB962C8B-B14F-4D97-AF65-F5344CB8AC3E}">
        <p14:creationId xmlns:p14="http://schemas.microsoft.com/office/powerpoint/2010/main" val="1765721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18C2AB5C-BEA3-A13F-7C4E-2936098F772D}"/>
              </a:ext>
            </a:extLst>
          </p:cNvPr>
          <p:cNvSpPr/>
          <p:nvPr/>
        </p:nvSpPr>
        <p:spPr>
          <a:xfrm>
            <a:off x="0" y="0"/>
            <a:ext cx="2128842" cy="2143472"/>
          </a:xfrm>
          <a:custGeom>
            <a:avLst/>
            <a:gdLst>
              <a:gd name="f0" fmla="val 10800000"/>
              <a:gd name="f1" fmla="val 5400000"/>
              <a:gd name="f2" fmla="val 180"/>
              <a:gd name="f3" fmla="val w"/>
              <a:gd name="f4" fmla="val h"/>
              <a:gd name="f5" fmla="val 0"/>
              <a:gd name="f6" fmla="val 2838450"/>
              <a:gd name="f7" fmla="val 2857958"/>
              <a:gd name="f8" fmla="val 1971005"/>
              <a:gd name="f9" fmla="val 7240"/>
              <a:gd name="f10" fmla="val 1484015"/>
              <a:gd name="f11" fmla="val 1716931"/>
              <a:gd name="f12" fmla="val 2697914"/>
              <a:gd name="f13" fmla="val 278890"/>
              <a:gd name="f14" fmla="val 2843883"/>
              <a:gd name="f15" fmla="val 1990580"/>
              <a:gd name="f16" fmla="val 190293"/>
              <a:gd name="f17" fmla="val 1980883"/>
              <a:gd name="f18" fmla="val 1124600"/>
              <a:gd name="f19" fmla="val 1885128"/>
              <a:gd name="f20" fmla="val 1866185"/>
              <a:gd name="f21" fmla="val 1135788"/>
              <a:gd name="f22" fmla="val 1960910"/>
              <a:gd name="f23" fmla="val 200390"/>
              <a:gd name="f24" fmla="+- 0 0 -90"/>
              <a:gd name="f25" fmla="*/ f3 1 2838450"/>
              <a:gd name="f26" fmla="*/ f4 1 2857958"/>
              <a:gd name="f27" fmla="+- f7 0 f5"/>
              <a:gd name="f28" fmla="+- f6 0 f5"/>
              <a:gd name="f29" fmla="*/ f24 f0 1"/>
              <a:gd name="f30" fmla="*/ f28 1 2838450"/>
              <a:gd name="f31" fmla="*/ f27 1 2857958"/>
              <a:gd name="f32" fmla="*/ 1971005 f28 1"/>
              <a:gd name="f33" fmla="*/ 0 f27 1"/>
              <a:gd name="f34" fmla="*/ 2838450 f28 1"/>
              <a:gd name="f35" fmla="*/ 7240 f27 1"/>
              <a:gd name="f36" fmla="*/ 278890 f28 1"/>
              <a:gd name="f37" fmla="*/ 2843883 f27 1"/>
              <a:gd name="f38" fmla="*/ 0 f28 1"/>
              <a:gd name="f39" fmla="*/ 2857958 f27 1"/>
              <a:gd name="f40" fmla="*/ 1990580 f27 1"/>
              <a:gd name="f41" fmla="*/ 190293 f28 1"/>
              <a:gd name="f42" fmla="*/ 1980883 f27 1"/>
              <a:gd name="f43" fmla="*/ 1960910 f28 1"/>
              <a:gd name="f44" fmla="*/ 200390 f27 1"/>
              <a:gd name="f45" fmla="*/ f29 1 f2"/>
              <a:gd name="f46" fmla="*/ f32 1 2838450"/>
              <a:gd name="f47" fmla="*/ f33 1 2857958"/>
              <a:gd name="f48" fmla="*/ f34 1 2838450"/>
              <a:gd name="f49" fmla="*/ f35 1 2857958"/>
              <a:gd name="f50" fmla="*/ f36 1 2838450"/>
              <a:gd name="f51" fmla="*/ f37 1 2857958"/>
              <a:gd name="f52" fmla="*/ f38 1 2838450"/>
              <a:gd name="f53" fmla="*/ f39 1 2857958"/>
              <a:gd name="f54" fmla="*/ f40 1 2857958"/>
              <a:gd name="f55" fmla="*/ f41 1 2838450"/>
              <a:gd name="f56" fmla="*/ f42 1 2857958"/>
              <a:gd name="f57" fmla="*/ f43 1 2838450"/>
              <a:gd name="f58" fmla="*/ f44 1 2857958"/>
              <a:gd name="f59" fmla="*/ f5 1 f30"/>
              <a:gd name="f60" fmla="*/ f6 1 f30"/>
              <a:gd name="f61" fmla="*/ f5 1 f31"/>
              <a:gd name="f62" fmla="*/ f7 1 f31"/>
              <a:gd name="f63" fmla="+- f45 0 f1"/>
              <a:gd name="f64" fmla="*/ f46 1 f30"/>
              <a:gd name="f65" fmla="*/ f47 1 f31"/>
              <a:gd name="f66" fmla="*/ f48 1 f30"/>
              <a:gd name="f67" fmla="*/ f49 1 f31"/>
              <a:gd name="f68" fmla="*/ f50 1 f30"/>
              <a:gd name="f69" fmla="*/ f51 1 f31"/>
              <a:gd name="f70" fmla="*/ f52 1 f30"/>
              <a:gd name="f71" fmla="*/ f53 1 f31"/>
              <a:gd name="f72" fmla="*/ f54 1 f31"/>
              <a:gd name="f73" fmla="*/ f55 1 f30"/>
              <a:gd name="f74" fmla="*/ f56 1 f31"/>
              <a:gd name="f75" fmla="*/ f57 1 f30"/>
              <a:gd name="f76" fmla="*/ f58 1 f31"/>
              <a:gd name="f77" fmla="*/ f59 f25 1"/>
              <a:gd name="f78" fmla="*/ f60 f25 1"/>
              <a:gd name="f79" fmla="*/ f62 f26 1"/>
              <a:gd name="f80" fmla="*/ f61 f26 1"/>
              <a:gd name="f81" fmla="*/ f64 f25 1"/>
              <a:gd name="f82" fmla="*/ f65 f26 1"/>
              <a:gd name="f83" fmla="*/ f66 f25 1"/>
              <a:gd name="f84" fmla="*/ f67 f26 1"/>
              <a:gd name="f85" fmla="*/ f68 f25 1"/>
              <a:gd name="f86" fmla="*/ f69 f26 1"/>
              <a:gd name="f87" fmla="*/ f70 f25 1"/>
              <a:gd name="f88" fmla="*/ f71 f26 1"/>
              <a:gd name="f89" fmla="*/ f72 f26 1"/>
              <a:gd name="f90" fmla="*/ f73 f25 1"/>
              <a:gd name="f91" fmla="*/ f74 f26 1"/>
              <a:gd name="f92" fmla="*/ f75 f25 1"/>
              <a:gd name="f93" fmla="*/ f76 f26 1"/>
            </a:gdLst>
            <a:ahLst/>
            <a:cxnLst>
              <a:cxn ang="3cd4">
                <a:pos x="hc" y="t"/>
              </a:cxn>
              <a:cxn ang="0">
                <a:pos x="r" y="vc"/>
              </a:cxn>
              <a:cxn ang="cd4">
                <a:pos x="hc" y="b"/>
              </a:cxn>
              <a:cxn ang="cd2">
                <a:pos x="l" y="vc"/>
              </a:cxn>
              <a:cxn ang="f63">
                <a:pos x="f81" y="f82"/>
              </a:cxn>
              <a:cxn ang="f63">
                <a:pos x="f83" y="f82"/>
              </a:cxn>
              <a:cxn ang="f63">
                <a:pos x="f83" y="f84"/>
              </a:cxn>
              <a:cxn ang="f63">
                <a:pos x="f85" y="f86"/>
              </a:cxn>
              <a:cxn ang="f63">
                <a:pos x="f87" y="f88"/>
              </a:cxn>
              <a:cxn ang="f63">
                <a:pos x="f87" y="f89"/>
              </a:cxn>
              <a:cxn ang="f63">
                <a:pos x="f90" y="f91"/>
              </a:cxn>
              <a:cxn ang="f63">
                <a:pos x="f92" y="f93"/>
              </a:cxn>
            </a:cxnLst>
            <a:rect l="f77" t="f80" r="f78" b="f79"/>
            <a:pathLst>
              <a:path w="2838450" h="2857958">
                <a:moveTo>
                  <a:pt x="f8" y="f5"/>
                </a:moveTo>
                <a:lnTo>
                  <a:pt x="f6" y="f5"/>
                </a:lnTo>
                <a:lnTo>
                  <a:pt x="f6" y="f9"/>
                </a:lnTo>
                <a:cubicBezTo>
                  <a:pt x="f6" y="f10"/>
                  <a:pt x="f11" y="f12"/>
                  <a:pt x="f13" y="f14"/>
                </a:cubicBezTo>
                <a:lnTo>
                  <a:pt x="f5" y="f7"/>
                </a:lnTo>
                <a:lnTo>
                  <a:pt x="f5" y="f15"/>
                </a:lnTo>
                <a:lnTo>
                  <a:pt x="f16" y="f17"/>
                </a:lnTo>
                <a:cubicBezTo>
                  <a:pt x="f18" y="f19"/>
                  <a:pt x="f20" y="f21"/>
                  <a:pt x="f22" y="f23"/>
                </a:cubicBezTo>
                <a:close/>
              </a:path>
            </a:pathLst>
          </a:custGeom>
          <a:solidFill>
            <a:srgbClr val="AAC3E8"/>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25">
            <a:extLst>
              <a:ext uri="{FF2B5EF4-FFF2-40B4-BE49-F238E27FC236}">
                <a16:creationId xmlns:a16="http://schemas.microsoft.com/office/drawing/2014/main" id="{FE2EE56E-7B83-9949-1FDB-F5E806212FE8}"/>
              </a:ext>
            </a:extLst>
          </p:cNvPr>
          <p:cNvSpPr/>
          <p:nvPr/>
        </p:nvSpPr>
        <p:spPr>
          <a:xfrm>
            <a:off x="0" y="0"/>
            <a:ext cx="1477972" cy="1492703"/>
          </a:xfrm>
          <a:custGeom>
            <a:avLst/>
            <a:gdLst>
              <a:gd name="f0" fmla="val 10800000"/>
              <a:gd name="f1" fmla="val 5400000"/>
              <a:gd name="f2" fmla="val 180"/>
              <a:gd name="f3" fmla="val w"/>
              <a:gd name="f4" fmla="val h"/>
              <a:gd name="f5" fmla="val 0"/>
              <a:gd name="f6" fmla="val 1970627"/>
              <a:gd name="f7" fmla="val 1990267"/>
              <a:gd name="f8" fmla="val 1960534"/>
              <a:gd name="f9" fmla="val 200357"/>
              <a:gd name="f10" fmla="val 1865827"/>
              <a:gd name="f11" fmla="val 1135608"/>
              <a:gd name="f12" fmla="val 1124383"/>
              <a:gd name="f13" fmla="val 1884831"/>
              <a:gd name="f14" fmla="val 190254"/>
              <a:gd name="f15" fmla="val 1980571"/>
              <a:gd name="f16" fmla="+- 0 0 -90"/>
              <a:gd name="f17" fmla="*/ f3 1 1970627"/>
              <a:gd name="f18" fmla="*/ f4 1 1990267"/>
              <a:gd name="f19" fmla="+- f7 0 f5"/>
              <a:gd name="f20" fmla="+- f6 0 f5"/>
              <a:gd name="f21" fmla="*/ f16 f0 1"/>
              <a:gd name="f22" fmla="*/ f20 1 1970627"/>
              <a:gd name="f23" fmla="*/ f19 1 1990267"/>
              <a:gd name="f24" fmla="*/ 0 f20 1"/>
              <a:gd name="f25" fmla="*/ 0 f19 1"/>
              <a:gd name="f26" fmla="*/ 1970627 f20 1"/>
              <a:gd name="f27" fmla="*/ 1960534 f20 1"/>
              <a:gd name="f28" fmla="*/ 200357 f19 1"/>
              <a:gd name="f29" fmla="*/ 190254 f20 1"/>
              <a:gd name="f30" fmla="*/ 1980571 f19 1"/>
              <a:gd name="f31" fmla="*/ 1990267 f19 1"/>
              <a:gd name="f32" fmla="*/ f21 1 f2"/>
              <a:gd name="f33" fmla="*/ f24 1 1970627"/>
              <a:gd name="f34" fmla="*/ f25 1 1990267"/>
              <a:gd name="f35" fmla="*/ f26 1 1970627"/>
              <a:gd name="f36" fmla="*/ f27 1 1970627"/>
              <a:gd name="f37" fmla="*/ f28 1 1990267"/>
              <a:gd name="f38" fmla="*/ f29 1 1970627"/>
              <a:gd name="f39" fmla="*/ f30 1 1990267"/>
              <a:gd name="f40" fmla="*/ f31 1 1990267"/>
              <a:gd name="f41" fmla="*/ f5 1 f22"/>
              <a:gd name="f42" fmla="*/ f6 1 f22"/>
              <a:gd name="f43" fmla="*/ f5 1 f23"/>
              <a:gd name="f44" fmla="*/ f7 1 f23"/>
              <a:gd name="f45" fmla="+- f32 0 f1"/>
              <a:gd name="f46" fmla="*/ f33 1 f22"/>
              <a:gd name="f47" fmla="*/ f34 1 f23"/>
              <a:gd name="f48" fmla="*/ f35 1 f22"/>
              <a:gd name="f49" fmla="*/ f36 1 f22"/>
              <a:gd name="f50" fmla="*/ f37 1 f23"/>
              <a:gd name="f51" fmla="*/ f38 1 f22"/>
              <a:gd name="f52" fmla="*/ f39 1 f23"/>
              <a:gd name="f53" fmla="*/ f40 1 f23"/>
              <a:gd name="f54" fmla="*/ f41 f17 1"/>
              <a:gd name="f55" fmla="*/ f42 f17 1"/>
              <a:gd name="f56" fmla="*/ f44 f18 1"/>
              <a:gd name="f57" fmla="*/ f43 f18 1"/>
              <a:gd name="f58" fmla="*/ f46 f17 1"/>
              <a:gd name="f59" fmla="*/ f47 f18 1"/>
              <a:gd name="f60" fmla="*/ f48 f17 1"/>
              <a:gd name="f61" fmla="*/ f49 f17 1"/>
              <a:gd name="f62" fmla="*/ f50 f18 1"/>
              <a:gd name="f63" fmla="*/ f51 f17 1"/>
              <a:gd name="f64" fmla="*/ f52 f18 1"/>
              <a:gd name="f65" fmla="*/ f53 f18 1"/>
            </a:gdLst>
            <a:ahLst/>
            <a:cxnLst>
              <a:cxn ang="3cd4">
                <a:pos x="hc" y="t"/>
              </a:cxn>
              <a:cxn ang="0">
                <a:pos x="r" y="vc"/>
              </a:cxn>
              <a:cxn ang="cd4">
                <a:pos x="hc" y="b"/>
              </a:cxn>
              <a:cxn ang="cd2">
                <a:pos x="l" y="vc"/>
              </a:cxn>
              <a:cxn ang="f45">
                <a:pos x="f58" y="f59"/>
              </a:cxn>
              <a:cxn ang="f45">
                <a:pos x="f60" y="f59"/>
              </a:cxn>
              <a:cxn ang="f45">
                <a:pos x="f61" y="f62"/>
              </a:cxn>
              <a:cxn ang="f45">
                <a:pos x="f63" y="f64"/>
              </a:cxn>
              <a:cxn ang="f45">
                <a:pos x="f58" y="f65"/>
              </a:cxn>
            </a:cxnLst>
            <a:rect l="f54" t="f57" r="f55" b="f56"/>
            <a:pathLst>
              <a:path w="1970627" h="1990267">
                <a:moveTo>
                  <a:pt x="f5" y="f5"/>
                </a:moveTo>
                <a:lnTo>
                  <a:pt x="f6" y="f5"/>
                </a:lnTo>
                <a:lnTo>
                  <a:pt x="f8" y="f9"/>
                </a:lnTo>
                <a:cubicBezTo>
                  <a:pt x="f10" y="f11"/>
                  <a:pt x="f12" y="f13"/>
                  <a:pt x="f14" y="f15"/>
                </a:cubicBezTo>
                <a:lnTo>
                  <a:pt x="f5" y="f7"/>
                </a:lnTo>
                <a:close/>
              </a:path>
            </a:pathLst>
          </a:custGeom>
          <a:solidFill>
            <a:srgbClr val="F5CDCE"/>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Freeform: Shape 15">
            <a:extLst>
              <a:ext uri="{FF2B5EF4-FFF2-40B4-BE49-F238E27FC236}">
                <a16:creationId xmlns:a16="http://schemas.microsoft.com/office/drawing/2014/main" id="{822D42F0-1679-2D83-B726-0F316BCAFB04}"/>
              </a:ext>
            </a:extLst>
          </p:cNvPr>
          <p:cNvSpPr/>
          <p:nvPr/>
        </p:nvSpPr>
        <p:spPr>
          <a:xfrm>
            <a:off x="0" y="0"/>
            <a:ext cx="752587" cy="759756"/>
          </a:xfrm>
          <a:custGeom>
            <a:avLst/>
            <a:gdLst>
              <a:gd name="f0" fmla="val 10800000"/>
              <a:gd name="f1" fmla="val 5400000"/>
              <a:gd name="f2" fmla="val 180"/>
              <a:gd name="f3" fmla="val w"/>
              <a:gd name="f4" fmla="val h"/>
              <a:gd name="f5" fmla="val 0"/>
              <a:gd name="f6" fmla="val 1003449"/>
              <a:gd name="f7" fmla="val 1013015"/>
              <a:gd name="f8" fmla="val 998306"/>
              <a:gd name="f9" fmla="val 100639"/>
              <a:gd name="f10" fmla="val 949402"/>
              <a:gd name="f11" fmla="val 576784"/>
              <a:gd name="f12" fmla="val 566756"/>
              <a:gd name="f13" fmla="val 959471"/>
              <a:gd name="f14" fmla="val 90663"/>
              <a:gd name="f15" fmla="val 1008380"/>
              <a:gd name="f16" fmla="+- 0 0 -90"/>
              <a:gd name="f17" fmla="*/ f3 1 1003449"/>
              <a:gd name="f18" fmla="*/ f4 1 1013015"/>
              <a:gd name="f19" fmla="+- f7 0 f5"/>
              <a:gd name="f20" fmla="+- f6 0 f5"/>
              <a:gd name="f21" fmla="*/ f16 f0 1"/>
              <a:gd name="f22" fmla="*/ f20 1 1003449"/>
              <a:gd name="f23" fmla="*/ f19 1 1013015"/>
              <a:gd name="f24" fmla="*/ 0 f20 1"/>
              <a:gd name="f25" fmla="*/ 0 f19 1"/>
              <a:gd name="f26" fmla="*/ 1003449 f20 1"/>
              <a:gd name="f27" fmla="*/ 998306 f20 1"/>
              <a:gd name="f28" fmla="*/ 100639 f19 1"/>
              <a:gd name="f29" fmla="*/ 90663 f20 1"/>
              <a:gd name="f30" fmla="*/ 1008380 f19 1"/>
              <a:gd name="f31" fmla="*/ 1013015 f19 1"/>
              <a:gd name="f32" fmla="*/ f21 1 f2"/>
              <a:gd name="f33" fmla="*/ f24 1 1003449"/>
              <a:gd name="f34" fmla="*/ f25 1 1013015"/>
              <a:gd name="f35" fmla="*/ f26 1 1003449"/>
              <a:gd name="f36" fmla="*/ f27 1 1003449"/>
              <a:gd name="f37" fmla="*/ f28 1 1013015"/>
              <a:gd name="f38" fmla="*/ f29 1 1003449"/>
              <a:gd name="f39" fmla="*/ f30 1 1013015"/>
              <a:gd name="f40" fmla="*/ f31 1 1013015"/>
              <a:gd name="f41" fmla="*/ f5 1 f22"/>
              <a:gd name="f42" fmla="*/ f6 1 f22"/>
              <a:gd name="f43" fmla="*/ f5 1 f23"/>
              <a:gd name="f44" fmla="*/ f7 1 f23"/>
              <a:gd name="f45" fmla="+- f32 0 f1"/>
              <a:gd name="f46" fmla="*/ f33 1 f22"/>
              <a:gd name="f47" fmla="*/ f34 1 f23"/>
              <a:gd name="f48" fmla="*/ f35 1 f22"/>
              <a:gd name="f49" fmla="*/ f36 1 f22"/>
              <a:gd name="f50" fmla="*/ f37 1 f23"/>
              <a:gd name="f51" fmla="*/ f38 1 f22"/>
              <a:gd name="f52" fmla="*/ f39 1 f23"/>
              <a:gd name="f53" fmla="*/ f40 1 f23"/>
              <a:gd name="f54" fmla="*/ f41 f17 1"/>
              <a:gd name="f55" fmla="*/ f42 f17 1"/>
              <a:gd name="f56" fmla="*/ f44 f18 1"/>
              <a:gd name="f57" fmla="*/ f43 f18 1"/>
              <a:gd name="f58" fmla="*/ f46 f17 1"/>
              <a:gd name="f59" fmla="*/ f47 f18 1"/>
              <a:gd name="f60" fmla="*/ f48 f17 1"/>
              <a:gd name="f61" fmla="*/ f49 f17 1"/>
              <a:gd name="f62" fmla="*/ f50 f18 1"/>
              <a:gd name="f63" fmla="*/ f51 f17 1"/>
              <a:gd name="f64" fmla="*/ f52 f18 1"/>
              <a:gd name="f65" fmla="*/ f53 f18 1"/>
            </a:gdLst>
            <a:ahLst/>
            <a:cxnLst>
              <a:cxn ang="3cd4">
                <a:pos x="hc" y="t"/>
              </a:cxn>
              <a:cxn ang="0">
                <a:pos x="r" y="vc"/>
              </a:cxn>
              <a:cxn ang="cd4">
                <a:pos x="hc" y="b"/>
              </a:cxn>
              <a:cxn ang="cd2">
                <a:pos x="l" y="vc"/>
              </a:cxn>
              <a:cxn ang="f45">
                <a:pos x="f58" y="f59"/>
              </a:cxn>
              <a:cxn ang="f45">
                <a:pos x="f60" y="f59"/>
              </a:cxn>
              <a:cxn ang="f45">
                <a:pos x="f61" y="f62"/>
              </a:cxn>
              <a:cxn ang="f45">
                <a:pos x="f63" y="f64"/>
              </a:cxn>
              <a:cxn ang="f45">
                <a:pos x="f58" y="f65"/>
              </a:cxn>
            </a:cxnLst>
            <a:rect l="f54" t="f57" r="f55" b="f56"/>
            <a:pathLst>
              <a:path w="1003449" h="1013015">
                <a:moveTo>
                  <a:pt x="f5" y="f5"/>
                </a:moveTo>
                <a:lnTo>
                  <a:pt x="f6" y="f5"/>
                </a:lnTo>
                <a:lnTo>
                  <a:pt x="f8" y="f9"/>
                </a:lnTo>
                <a:cubicBezTo>
                  <a:pt x="f10" y="f11"/>
                  <a:pt x="f12" y="f13"/>
                  <a:pt x="f14" y="f15"/>
                </a:cubicBezTo>
                <a:lnTo>
                  <a:pt x="f5" y="f7"/>
                </a:lnTo>
                <a:close/>
              </a:path>
            </a:pathLst>
          </a:custGeom>
          <a:solidFill>
            <a:srgbClr val="FDFAF6"/>
          </a:solidFill>
          <a:ln cap="flat">
            <a:noFill/>
            <a:prstDash val="solid"/>
          </a:ln>
        </p:spPr>
        <p:txBody>
          <a:bodyPr vert="horz" wrap="square" lIns="68580" tIns="34290" rIns="68580" bIns="3429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5" name="Title 1">
            <a:extLst>
              <a:ext uri="{FF2B5EF4-FFF2-40B4-BE49-F238E27FC236}">
                <a16:creationId xmlns:a16="http://schemas.microsoft.com/office/drawing/2014/main" id="{27C50C18-5103-7D87-06F7-A736A05D13FC}"/>
              </a:ext>
            </a:extLst>
          </p:cNvPr>
          <p:cNvSpPr txBox="1">
            <a:spLocks noGrp="1"/>
          </p:cNvSpPr>
          <p:nvPr>
            <p:ph type="title"/>
          </p:nvPr>
        </p:nvSpPr>
        <p:spPr/>
        <p:txBody>
          <a:bodyPr/>
          <a:lstStyle>
            <a:lvl1pPr>
              <a:lnSpc>
                <a:spcPct val="100000"/>
              </a:lnSpc>
              <a:defRPr/>
            </a:lvl1pPr>
          </a:lstStyle>
          <a:p>
            <a:pPr lvl="0"/>
            <a:r>
              <a:rPr lang="en-US"/>
              <a:t>Click to edit Master title style</a:t>
            </a:r>
          </a:p>
        </p:txBody>
      </p:sp>
      <p:sp>
        <p:nvSpPr>
          <p:cNvPr id="6" name="Slide Number Placeholder 4">
            <a:extLst>
              <a:ext uri="{FF2B5EF4-FFF2-40B4-BE49-F238E27FC236}">
                <a16:creationId xmlns:a16="http://schemas.microsoft.com/office/drawing/2014/main" id="{DEB61365-D506-0B4B-CEC6-023EF5994F7C}"/>
              </a:ext>
            </a:extLst>
          </p:cNvPr>
          <p:cNvSpPr txBox="1">
            <a:spLocks noGrp="1"/>
          </p:cNvSpPr>
          <p:nvPr>
            <p:ph type="sldNum" sz="quarter" idx="8"/>
          </p:nvPr>
        </p:nvSpPr>
        <p:spPr/>
        <p:txBody>
          <a:bodyPr/>
          <a:lstStyle>
            <a:lvl1pPr>
              <a:defRPr/>
            </a:lvl1pPr>
          </a:lstStyle>
          <a:p>
            <a:pPr lvl="0"/>
            <a:fld id="{27066216-4914-4746-87AE-559D389B4C98}" type="slidenum">
              <a:t>‹#›</a:t>
            </a:fld>
            <a:endParaRPr lang="en-US"/>
          </a:p>
        </p:txBody>
      </p:sp>
      <p:sp>
        <p:nvSpPr>
          <p:cNvPr id="7" name="Image 2" descr="preencoded.png">
            <a:extLst>
              <a:ext uri="{FF2B5EF4-FFF2-40B4-BE49-F238E27FC236}">
                <a16:creationId xmlns:a16="http://schemas.microsoft.com/office/drawing/2014/main" id="{FBC3DD30-84CC-61C6-2045-22A6F0626646}"/>
              </a:ext>
            </a:extLst>
          </p:cNvPr>
          <p:cNvSpPr/>
          <p:nvPr/>
        </p:nvSpPr>
        <p:spPr>
          <a:xfrm>
            <a:off x="1093750" y="442597"/>
            <a:ext cx="581265" cy="581265"/>
          </a:xfrm>
          <a:custGeom>
            <a:avLst/>
            <a:gdLst>
              <a:gd name="f0" fmla="val 10800000"/>
              <a:gd name="f1" fmla="val 5400000"/>
              <a:gd name="f2" fmla="val 180"/>
              <a:gd name="f3" fmla="val w"/>
              <a:gd name="f4" fmla="val h"/>
              <a:gd name="f5" fmla="val 0"/>
              <a:gd name="f6" fmla="val 775021"/>
              <a:gd name="f7" fmla="val 387511"/>
              <a:gd name="f8" fmla="val 601527"/>
              <a:gd name="f9" fmla="val 173494"/>
              <a:gd name="f10" fmla="+- 0 0 -90"/>
              <a:gd name="f11" fmla="*/ f3 1 775021"/>
              <a:gd name="f12" fmla="*/ f4 1 775021"/>
              <a:gd name="f13" fmla="+- f6 0 f5"/>
              <a:gd name="f14" fmla="*/ f10 f0 1"/>
              <a:gd name="f15" fmla="*/ f13 1 775021"/>
              <a:gd name="f16" fmla="*/ 387511 f13 1"/>
              <a:gd name="f17" fmla="*/ 775021 f13 1"/>
              <a:gd name="f18" fmla="*/ 0 f13 1"/>
              <a:gd name="f19" fmla="*/ f14 1 f2"/>
              <a:gd name="f20" fmla="*/ f16 1 775021"/>
              <a:gd name="f21" fmla="*/ f17 1 775021"/>
              <a:gd name="f22" fmla="*/ f18 1 775021"/>
              <a:gd name="f23" fmla="*/ f5 1 f15"/>
              <a:gd name="f24" fmla="*/ f6 1 f15"/>
              <a:gd name="f25" fmla="+- f19 0 f1"/>
              <a:gd name="f26" fmla="*/ f20 1 f15"/>
              <a:gd name="f27" fmla="*/ f21 1 f15"/>
              <a:gd name="f28" fmla="*/ f22 1 f15"/>
              <a:gd name="f29" fmla="*/ f23 f11 1"/>
              <a:gd name="f30" fmla="*/ f24 f11 1"/>
              <a:gd name="f31" fmla="*/ f24 f12 1"/>
              <a:gd name="f32" fmla="*/ f23 f12 1"/>
              <a:gd name="f33" fmla="*/ f26 f11 1"/>
              <a:gd name="f34" fmla="*/ f27 f12 1"/>
              <a:gd name="f35" fmla="*/ f27 f11 1"/>
              <a:gd name="f36" fmla="*/ f26 f12 1"/>
              <a:gd name="f37" fmla="*/ f28 f12 1"/>
              <a:gd name="f38" fmla="*/ f28 f11 1"/>
            </a:gdLst>
            <a:ahLst/>
            <a:cxnLst>
              <a:cxn ang="3cd4">
                <a:pos x="hc" y="t"/>
              </a:cxn>
              <a:cxn ang="0">
                <a:pos x="r" y="vc"/>
              </a:cxn>
              <a:cxn ang="cd4">
                <a:pos x="hc" y="b"/>
              </a:cxn>
              <a:cxn ang="cd2">
                <a:pos x="l" y="vc"/>
              </a:cxn>
              <a:cxn ang="f25">
                <a:pos x="f33" y="f34"/>
              </a:cxn>
              <a:cxn ang="f25">
                <a:pos x="f35" y="f36"/>
              </a:cxn>
              <a:cxn ang="f25">
                <a:pos x="f33" y="f37"/>
              </a:cxn>
              <a:cxn ang="f25">
                <a:pos x="f38" y="f36"/>
              </a:cxn>
              <a:cxn ang="f25">
                <a:pos x="f33" y="f34"/>
              </a:cxn>
            </a:cxnLst>
            <a:rect l="f29" t="f32" r="f30" b="f31"/>
            <a:pathLst>
              <a:path w="775021" h="775021">
                <a:moveTo>
                  <a:pt x="f7" y="f6"/>
                </a:moveTo>
                <a:cubicBezTo>
                  <a:pt x="f8" y="f6"/>
                  <a:pt x="f6" y="f8"/>
                  <a:pt x="f6" y="f7"/>
                </a:cubicBezTo>
                <a:cubicBezTo>
                  <a:pt x="f6" y="f9"/>
                  <a:pt x="f8" y="f5"/>
                  <a:pt x="f7" y="f5"/>
                </a:cubicBezTo>
                <a:cubicBezTo>
                  <a:pt x="f9" y="f5"/>
                  <a:pt x="f5" y="f9"/>
                  <a:pt x="f5" y="f7"/>
                </a:cubicBezTo>
                <a:cubicBezTo>
                  <a:pt x="f5" y="f8"/>
                  <a:pt x="f9" y="f6"/>
                  <a:pt x="f7" y="f6"/>
                </a:cubicBezTo>
                <a:close/>
              </a:path>
            </a:pathLst>
          </a:custGeom>
          <a:solidFill>
            <a:srgbClr val="1F2C8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8" name="Text Placeholder 2">
            <a:extLst>
              <a:ext uri="{FF2B5EF4-FFF2-40B4-BE49-F238E27FC236}">
                <a16:creationId xmlns:a16="http://schemas.microsoft.com/office/drawing/2014/main" id="{A2B86752-9249-C656-53B2-775698CEC64B}"/>
              </a:ext>
            </a:extLst>
          </p:cNvPr>
          <p:cNvSpPr txBox="1">
            <a:spLocks noGrp="1"/>
          </p:cNvSpPr>
          <p:nvPr>
            <p:ph type="body" idx="4294967295"/>
          </p:nvPr>
        </p:nvSpPr>
        <p:spPr>
          <a:xfrm>
            <a:off x="514002" y="2263139"/>
            <a:ext cx="1495044" cy="418338"/>
          </a:xfrm>
          <a:solidFill>
            <a:srgbClr val="AAC3E8"/>
          </a:solidFill>
        </p:spPr>
        <p:txBody>
          <a:bodyPr lIns="0" tIns="0" rIns="0" bIns="0" anchor="ctr" anchorCtr="1">
            <a:noAutofit/>
          </a:bodyPr>
          <a:lstStyle>
            <a:lvl1pPr marL="0" indent="0" algn="ctr">
              <a:spcBef>
                <a:spcPts val="0"/>
              </a:spcBef>
              <a:buNone/>
              <a:defRPr sz="1350" b="1" cap="all">
                <a:latin typeface="Arial" pitchFamily="34"/>
                <a:cs typeface="Arial" pitchFamily="34"/>
              </a:defRPr>
            </a:lvl1pPr>
          </a:lstStyle>
          <a:p>
            <a:pPr lvl="0"/>
            <a:r>
              <a:rPr lang="en-US"/>
              <a:t>MMM YYYY</a:t>
            </a:r>
          </a:p>
        </p:txBody>
      </p:sp>
      <p:sp>
        <p:nvSpPr>
          <p:cNvPr id="9" name="Text Placeholder 4">
            <a:extLst>
              <a:ext uri="{FF2B5EF4-FFF2-40B4-BE49-F238E27FC236}">
                <a16:creationId xmlns:a16="http://schemas.microsoft.com/office/drawing/2014/main" id="{A0026DA4-764B-E144-E92B-2CC622F7E0FE}"/>
              </a:ext>
            </a:extLst>
          </p:cNvPr>
          <p:cNvSpPr txBox="1">
            <a:spLocks noGrp="1"/>
          </p:cNvSpPr>
          <p:nvPr>
            <p:ph type="body" idx="4294967295"/>
          </p:nvPr>
        </p:nvSpPr>
        <p:spPr>
          <a:xfrm>
            <a:off x="2175686" y="2263139"/>
            <a:ext cx="1495044" cy="418338"/>
          </a:xfrm>
          <a:solidFill>
            <a:srgbClr val="F5CDCE"/>
          </a:solidFill>
        </p:spPr>
        <p:txBody>
          <a:bodyPr lIns="0" tIns="0" rIns="0" bIns="0" anchor="ctr" anchorCtr="1">
            <a:noAutofit/>
          </a:bodyPr>
          <a:lstStyle>
            <a:lvl1pPr marL="0" indent="0" algn="ctr">
              <a:spcBef>
                <a:spcPts val="0"/>
              </a:spcBef>
              <a:buNone/>
              <a:defRPr sz="1350" b="1" cap="all">
                <a:latin typeface="Arial" pitchFamily="34"/>
                <a:cs typeface="Arial" pitchFamily="34"/>
              </a:defRPr>
            </a:lvl1pPr>
          </a:lstStyle>
          <a:p>
            <a:pPr lvl="0"/>
            <a:r>
              <a:rPr lang="en-US"/>
              <a:t>MMM YYYY</a:t>
            </a:r>
          </a:p>
        </p:txBody>
      </p:sp>
      <p:sp>
        <p:nvSpPr>
          <p:cNvPr id="10" name="Text Placeholder 4">
            <a:extLst>
              <a:ext uri="{FF2B5EF4-FFF2-40B4-BE49-F238E27FC236}">
                <a16:creationId xmlns:a16="http://schemas.microsoft.com/office/drawing/2014/main" id="{CDC36A91-7A9D-583E-1667-7E951D9EFC7E}"/>
              </a:ext>
            </a:extLst>
          </p:cNvPr>
          <p:cNvSpPr txBox="1">
            <a:spLocks noGrp="1"/>
          </p:cNvSpPr>
          <p:nvPr>
            <p:ph type="body" idx="4294967295"/>
          </p:nvPr>
        </p:nvSpPr>
        <p:spPr>
          <a:xfrm>
            <a:off x="3837361" y="2263139"/>
            <a:ext cx="1495044" cy="418338"/>
          </a:xfrm>
          <a:solidFill>
            <a:srgbClr val="AAC3E8"/>
          </a:solidFill>
        </p:spPr>
        <p:txBody>
          <a:bodyPr lIns="0" tIns="0" rIns="0" bIns="0" anchor="ctr" anchorCtr="1">
            <a:noAutofit/>
          </a:bodyPr>
          <a:lstStyle>
            <a:lvl1pPr marL="0" indent="0" algn="ctr">
              <a:spcBef>
                <a:spcPts val="0"/>
              </a:spcBef>
              <a:buNone/>
              <a:defRPr sz="1350" b="1" cap="all">
                <a:latin typeface="Arial" pitchFamily="34"/>
                <a:cs typeface="Arial" pitchFamily="34"/>
              </a:defRPr>
            </a:lvl1pPr>
          </a:lstStyle>
          <a:p>
            <a:pPr lvl="0"/>
            <a:r>
              <a:rPr lang="en-US"/>
              <a:t>MMM YYYY</a:t>
            </a:r>
          </a:p>
        </p:txBody>
      </p:sp>
      <p:sp>
        <p:nvSpPr>
          <p:cNvPr id="11" name="Text Placeholder 4">
            <a:extLst>
              <a:ext uri="{FF2B5EF4-FFF2-40B4-BE49-F238E27FC236}">
                <a16:creationId xmlns:a16="http://schemas.microsoft.com/office/drawing/2014/main" id="{71FB14FE-7340-25C0-6D33-B11F3265EB29}"/>
              </a:ext>
            </a:extLst>
          </p:cNvPr>
          <p:cNvSpPr txBox="1">
            <a:spLocks noGrp="1"/>
          </p:cNvSpPr>
          <p:nvPr>
            <p:ph type="body" idx="4294967295"/>
          </p:nvPr>
        </p:nvSpPr>
        <p:spPr>
          <a:xfrm>
            <a:off x="5499046" y="2263139"/>
            <a:ext cx="1495044" cy="418338"/>
          </a:xfrm>
          <a:solidFill>
            <a:srgbClr val="F5CDCE"/>
          </a:solidFill>
        </p:spPr>
        <p:txBody>
          <a:bodyPr lIns="0" tIns="0" rIns="0" bIns="0" anchor="ctr" anchorCtr="1">
            <a:noAutofit/>
          </a:bodyPr>
          <a:lstStyle>
            <a:lvl1pPr marL="0" indent="0" algn="ctr">
              <a:spcBef>
                <a:spcPts val="0"/>
              </a:spcBef>
              <a:buNone/>
              <a:defRPr sz="1350" b="1" cap="all">
                <a:latin typeface="Arial" pitchFamily="34"/>
                <a:cs typeface="Arial" pitchFamily="34"/>
              </a:defRPr>
            </a:lvl1pPr>
          </a:lstStyle>
          <a:p>
            <a:pPr lvl="0"/>
            <a:r>
              <a:rPr lang="en-US"/>
              <a:t>MMM YYYY</a:t>
            </a:r>
          </a:p>
        </p:txBody>
      </p:sp>
      <p:sp>
        <p:nvSpPr>
          <p:cNvPr id="12" name="Text Placeholder 4">
            <a:extLst>
              <a:ext uri="{FF2B5EF4-FFF2-40B4-BE49-F238E27FC236}">
                <a16:creationId xmlns:a16="http://schemas.microsoft.com/office/drawing/2014/main" id="{5E625422-BE63-22D4-3E01-791D76CF7397}"/>
              </a:ext>
            </a:extLst>
          </p:cNvPr>
          <p:cNvSpPr txBox="1">
            <a:spLocks noGrp="1"/>
          </p:cNvSpPr>
          <p:nvPr>
            <p:ph type="body" idx="4294967295"/>
          </p:nvPr>
        </p:nvSpPr>
        <p:spPr>
          <a:xfrm>
            <a:off x="7160721" y="2263139"/>
            <a:ext cx="1495044" cy="418338"/>
          </a:xfrm>
          <a:solidFill>
            <a:srgbClr val="AAC3E8"/>
          </a:solidFill>
        </p:spPr>
        <p:txBody>
          <a:bodyPr lIns="0" tIns="0" rIns="0" bIns="0" anchor="ctr" anchorCtr="1">
            <a:noAutofit/>
          </a:bodyPr>
          <a:lstStyle>
            <a:lvl1pPr marL="0" indent="0" algn="ctr">
              <a:spcBef>
                <a:spcPts val="0"/>
              </a:spcBef>
              <a:buNone/>
              <a:defRPr sz="1350" b="1" cap="all">
                <a:latin typeface="Arial" pitchFamily="34"/>
                <a:cs typeface="Arial" pitchFamily="34"/>
              </a:defRPr>
            </a:lvl1pPr>
          </a:lstStyle>
          <a:p>
            <a:pPr lvl="0"/>
            <a:r>
              <a:rPr lang="en-US"/>
              <a:t>MMM YYYY</a:t>
            </a:r>
          </a:p>
        </p:txBody>
      </p:sp>
      <p:sp>
        <p:nvSpPr>
          <p:cNvPr id="13" name="Text Placeholder 51">
            <a:extLst>
              <a:ext uri="{FF2B5EF4-FFF2-40B4-BE49-F238E27FC236}">
                <a16:creationId xmlns:a16="http://schemas.microsoft.com/office/drawing/2014/main" id="{42A08F9E-8059-B487-D89B-CB4D73723D55}"/>
              </a:ext>
            </a:extLst>
          </p:cNvPr>
          <p:cNvSpPr txBox="1">
            <a:spLocks noGrp="1"/>
          </p:cNvSpPr>
          <p:nvPr>
            <p:ph type="body" idx="4294967295"/>
          </p:nvPr>
        </p:nvSpPr>
        <p:spPr>
          <a:xfrm>
            <a:off x="514002" y="3559301"/>
            <a:ext cx="1495044" cy="596646"/>
          </a:xfrm>
        </p:spPr>
        <p:txBody>
          <a:bodyPr lIns="0" rIns="0" anchorCtr="1">
            <a:noAutofit/>
          </a:bodyPr>
          <a:lstStyle>
            <a:lvl1pPr marL="0" indent="0" algn="ctr">
              <a:spcBef>
                <a:spcPts val="0"/>
              </a:spcBef>
              <a:buNone/>
              <a:defRPr sz="1125"/>
            </a:lvl1pPr>
          </a:lstStyle>
          <a:p>
            <a:pPr lvl="0"/>
            <a:r>
              <a:rPr lang="en-US"/>
              <a:t>Click to edit Master text styles</a:t>
            </a:r>
          </a:p>
        </p:txBody>
      </p:sp>
      <p:sp>
        <p:nvSpPr>
          <p:cNvPr id="14" name="Text Placeholder 51">
            <a:extLst>
              <a:ext uri="{FF2B5EF4-FFF2-40B4-BE49-F238E27FC236}">
                <a16:creationId xmlns:a16="http://schemas.microsoft.com/office/drawing/2014/main" id="{41342234-7667-36CD-1CAA-58D9BDA7F4F9}"/>
              </a:ext>
            </a:extLst>
          </p:cNvPr>
          <p:cNvSpPr txBox="1">
            <a:spLocks noGrp="1"/>
          </p:cNvSpPr>
          <p:nvPr>
            <p:ph type="body" idx="4294967295"/>
          </p:nvPr>
        </p:nvSpPr>
        <p:spPr>
          <a:xfrm>
            <a:off x="2175686" y="3559301"/>
            <a:ext cx="1495044" cy="596646"/>
          </a:xfrm>
        </p:spPr>
        <p:txBody>
          <a:bodyPr lIns="0" rIns="0" anchorCtr="1">
            <a:noAutofit/>
          </a:bodyPr>
          <a:lstStyle>
            <a:lvl1pPr marL="0" indent="0" algn="ctr">
              <a:spcBef>
                <a:spcPts val="0"/>
              </a:spcBef>
              <a:buNone/>
              <a:defRPr sz="1125"/>
            </a:lvl1pPr>
          </a:lstStyle>
          <a:p>
            <a:pPr lvl="0"/>
            <a:r>
              <a:rPr lang="en-US"/>
              <a:t>Click to edit Master text styles</a:t>
            </a:r>
          </a:p>
        </p:txBody>
      </p:sp>
      <p:sp>
        <p:nvSpPr>
          <p:cNvPr id="15" name="Text Placeholder 51">
            <a:extLst>
              <a:ext uri="{FF2B5EF4-FFF2-40B4-BE49-F238E27FC236}">
                <a16:creationId xmlns:a16="http://schemas.microsoft.com/office/drawing/2014/main" id="{8710A529-4543-8BCD-CC8F-33B2E4568313}"/>
              </a:ext>
            </a:extLst>
          </p:cNvPr>
          <p:cNvSpPr txBox="1">
            <a:spLocks noGrp="1"/>
          </p:cNvSpPr>
          <p:nvPr>
            <p:ph type="body" idx="4294967295"/>
          </p:nvPr>
        </p:nvSpPr>
        <p:spPr>
          <a:xfrm>
            <a:off x="3837361" y="3559301"/>
            <a:ext cx="1495044" cy="596646"/>
          </a:xfrm>
        </p:spPr>
        <p:txBody>
          <a:bodyPr lIns="0" rIns="0" anchorCtr="1">
            <a:noAutofit/>
          </a:bodyPr>
          <a:lstStyle>
            <a:lvl1pPr marL="0" indent="0" algn="ctr">
              <a:spcBef>
                <a:spcPts val="0"/>
              </a:spcBef>
              <a:buNone/>
              <a:defRPr sz="1125"/>
            </a:lvl1pPr>
          </a:lstStyle>
          <a:p>
            <a:pPr lvl="0"/>
            <a:r>
              <a:rPr lang="en-US"/>
              <a:t>Click to edit Master text styles</a:t>
            </a:r>
          </a:p>
        </p:txBody>
      </p:sp>
      <p:sp>
        <p:nvSpPr>
          <p:cNvPr id="16" name="Text Placeholder 51">
            <a:extLst>
              <a:ext uri="{FF2B5EF4-FFF2-40B4-BE49-F238E27FC236}">
                <a16:creationId xmlns:a16="http://schemas.microsoft.com/office/drawing/2014/main" id="{226C6736-E000-2DC2-20AE-8BF1FC047DAD}"/>
              </a:ext>
            </a:extLst>
          </p:cNvPr>
          <p:cNvSpPr txBox="1">
            <a:spLocks noGrp="1"/>
          </p:cNvSpPr>
          <p:nvPr>
            <p:ph type="body" idx="4294967295"/>
          </p:nvPr>
        </p:nvSpPr>
        <p:spPr>
          <a:xfrm>
            <a:off x="5499046" y="3559301"/>
            <a:ext cx="1495044" cy="596646"/>
          </a:xfrm>
        </p:spPr>
        <p:txBody>
          <a:bodyPr lIns="0" rIns="0" anchorCtr="1">
            <a:noAutofit/>
          </a:bodyPr>
          <a:lstStyle>
            <a:lvl1pPr marL="0" indent="0" algn="ctr">
              <a:spcBef>
                <a:spcPts val="0"/>
              </a:spcBef>
              <a:buNone/>
              <a:defRPr sz="1125"/>
            </a:lvl1pPr>
          </a:lstStyle>
          <a:p>
            <a:pPr lvl="0"/>
            <a:r>
              <a:rPr lang="en-US"/>
              <a:t>Click to edit Master text styles</a:t>
            </a:r>
          </a:p>
        </p:txBody>
      </p:sp>
      <p:sp>
        <p:nvSpPr>
          <p:cNvPr id="17" name="Text Placeholder 51">
            <a:extLst>
              <a:ext uri="{FF2B5EF4-FFF2-40B4-BE49-F238E27FC236}">
                <a16:creationId xmlns:a16="http://schemas.microsoft.com/office/drawing/2014/main" id="{7CA7CEE7-7B61-ECB7-E74D-A9C61361CA11}"/>
              </a:ext>
            </a:extLst>
          </p:cNvPr>
          <p:cNvSpPr txBox="1">
            <a:spLocks noGrp="1"/>
          </p:cNvSpPr>
          <p:nvPr>
            <p:ph type="body" idx="4294967295"/>
          </p:nvPr>
        </p:nvSpPr>
        <p:spPr>
          <a:xfrm>
            <a:off x="7160721" y="3559301"/>
            <a:ext cx="1495044" cy="596646"/>
          </a:xfrm>
        </p:spPr>
        <p:txBody>
          <a:bodyPr lIns="0" rIns="0" anchorCtr="1">
            <a:noAutofit/>
          </a:bodyPr>
          <a:lstStyle>
            <a:lvl1pPr marL="0" indent="0" algn="ctr">
              <a:spcBef>
                <a:spcPts val="0"/>
              </a:spcBef>
              <a:buNone/>
              <a:defRPr sz="1125"/>
            </a:lvl1pPr>
          </a:lstStyle>
          <a:p>
            <a:pPr lvl="0"/>
            <a:r>
              <a:rPr lang="en-US"/>
              <a:t>Click to edit Master text styles</a:t>
            </a:r>
          </a:p>
        </p:txBody>
      </p:sp>
      <p:cxnSp>
        <p:nvCxnSpPr>
          <p:cNvPr id="18" name="Straight Connector 41">
            <a:extLst>
              <a:ext uri="{FF2B5EF4-FFF2-40B4-BE49-F238E27FC236}">
                <a16:creationId xmlns:a16="http://schemas.microsoft.com/office/drawing/2014/main" id="{DCB69B2D-B34E-7A1A-FDE9-A48230C96028}"/>
              </a:ext>
            </a:extLst>
          </p:cNvPr>
          <p:cNvCxnSpPr/>
          <p:nvPr/>
        </p:nvCxnSpPr>
        <p:spPr>
          <a:xfrm>
            <a:off x="554547" y="3140762"/>
            <a:ext cx="8109274" cy="0"/>
          </a:xfrm>
          <a:prstGeom prst="straightConnector1">
            <a:avLst/>
          </a:prstGeom>
          <a:noFill/>
          <a:ln w="12701" cap="flat">
            <a:solidFill>
              <a:srgbClr val="F2D1D1"/>
            </a:solidFill>
            <a:prstDash val="solid"/>
            <a:miter/>
          </a:ln>
        </p:spPr>
      </p:cxnSp>
    </p:spTree>
    <p:extLst>
      <p:ext uri="{BB962C8B-B14F-4D97-AF65-F5344CB8AC3E}">
        <p14:creationId xmlns:p14="http://schemas.microsoft.com/office/powerpoint/2010/main" val="25801239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9">
            <a:extLst>
              <a:ext uri="{FF2B5EF4-FFF2-40B4-BE49-F238E27FC236}">
                <a16:creationId xmlns:a16="http://schemas.microsoft.com/office/drawing/2014/main" id="{F05A9EF9-438F-4597-CE69-C32AE1253CBE}"/>
              </a:ext>
            </a:extLst>
          </p:cNvPr>
          <p:cNvSpPr txBox="1">
            <a:spLocks noGrp="1"/>
          </p:cNvSpPr>
          <p:nvPr>
            <p:ph type="title"/>
          </p:nvPr>
        </p:nvSpPr>
        <p:spPr>
          <a:xfrm>
            <a:off x="2990088" y="932688"/>
            <a:ext cx="6124193" cy="576072"/>
          </a:xfrm>
        </p:spPr>
        <p:txBody>
          <a:bodyPr anchorCtr="0">
            <a:noAutofit/>
          </a:bodyPr>
          <a:lstStyle>
            <a:lvl1pPr algn="l">
              <a:lnSpc>
                <a:spcPct val="100000"/>
              </a:lnSpc>
              <a:defRPr/>
            </a:lvl1pPr>
          </a:lstStyle>
          <a:p>
            <a:pPr lvl="0"/>
            <a:r>
              <a:rPr lang="en-US"/>
              <a:t>Click to edit Master title style</a:t>
            </a:r>
          </a:p>
        </p:txBody>
      </p:sp>
      <p:sp>
        <p:nvSpPr>
          <p:cNvPr id="3" name="Image 0" descr="preencoded.png">
            <a:extLst>
              <a:ext uri="{FF2B5EF4-FFF2-40B4-BE49-F238E27FC236}">
                <a16:creationId xmlns:a16="http://schemas.microsoft.com/office/drawing/2014/main" id="{E913C007-6C56-4085-6212-A5FFFEF334B9}"/>
              </a:ext>
            </a:extLst>
          </p:cNvPr>
          <p:cNvSpPr/>
          <p:nvPr/>
        </p:nvSpPr>
        <p:spPr>
          <a:xfrm>
            <a:off x="-4178" y="-2084"/>
            <a:ext cx="2582466" cy="5168499"/>
          </a:xfrm>
          <a:custGeom>
            <a:avLst/>
            <a:gdLst>
              <a:gd name="f0" fmla="val 10800000"/>
              <a:gd name="f1" fmla="val 5400000"/>
              <a:gd name="f2" fmla="val 180"/>
              <a:gd name="f3" fmla="val w"/>
              <a:gd name="f4" fmla="val h"/>
              <a:gd name="f5" fmla="val 0"/>
              <a:gd name="f6" fmla="val 3443288"/>
              <a:gd name="f7" fmla="val 6891337"/>
              <a:gd name="f8" fmla="val 6891338"/>
              <a:gd name="f9" fmla="+- 0 0 -90"/>
              <a:gd name="f10" fmla="*/ f3 1 3443288"/>
              <a:gd name="f11" fmla="*/ f4 1 6891337"/>
              <a:gd name="f12" fmla="+- f7 0 f5"/>
              <a:gd name="f13" fmla="+- f6 0 f5"/>
              <a:gd name="f14" fmla="*/ f9 f0 1"/>
              <a:gd name="f15" fmla="*/ f13 1 3443288"/>
              <a:gd name="f16" fmla="*/ f12 1 6891337"/>
              <a:gd name="f17" fmla="*/ 3443288 f13 1"/>
              <a:gd name="f18" fmla="*/ 0 f12 1"/>
              <a:gd name="f19" fmla="*/ 0 f13 1"/>
              <a:gd name="f20" fmla="*/ 6891338 f12 1"/>
              <a:gd name="f21" fmla="*/ f14 1 f2"/>
              <a:gd name="f22" fmla="*/ f17 1 3443288"/>
              <a:gd name="f23" fmla="*/ f18 1 6891337"/>
              <a:gd name="f24" fmla="*/ f19 1 3443288"/>
              <a:gd name="f25" fmla="*/ f20 1 6891337"/>
              <a:gd name="f26" fmla="*/ f5 1 f15"/>
              <a:gd name="f27" fmla="*/ f6 1 f15"/>
              <a:gd name="f28" fmla="*/ f5 1 f16"/>
              <a:gd name="f29" fmla="*/ f7 1 f16"/>
              <a:gd name="f30" fmla="+- f21 0 f1"/>
              <a:gd name="f31" fmla="*/ f22 1 f15"/>
              <a:gd name="f32" fmla="*/ f23 1 f16"/>
              <a:gd name="f33" fmla="*/ f24 1 f15"/>
              <a:gd name="f34" fmla="*/ f25 1 f16"/>
              <a:gd name="f35" fmla="*/ f26 f10 1"/>
              <a:gd name="f36" fmla="*/ f27 f10 1"/>
              <a:gd name="f37" fmla="*/ f29 f11 1"/>
              <a:gd name="f38" fmla="*/ f28 f11 1"/>
              <a:gd name="f39" fmla="*/ f31 f10 1"/>
              <a:gd name="f40" fmla="*/ f32 f11 1"/>
              <a:gd name="f41" fmla="*/ f33 f10 1"/>
              <a:gd name="f42" fmla="*/ f34 f11 1"/>
            </a:gdLst>
            <a:ahLst/>
            <a:cxnLst>
              <a:cxn ang="3cd4">
                <a:pos x="hc" y="t"/>
              </a:cxn>
              <a:cxn ang="0">
                <a:pos x="r" y="vc"/>
              </a:cxn>
              <a:cxn ang="cd4">
                <a:pos x="hc" y="b"/>
              </a:cxn>
              <a:cxn ang="cd2">
                <a:pos x="l" y="vc"/>
              </a:cxn>
              <a:cxn ang="f30">
                <a:pos x="f39" y="f40"/>
              </a:cxn>
              <a:cxn ang="f30">
                <a:pos x="f41" y="f40"/>
              </a:cxn>
              <a:cxn ang="f30">
                <a:pos x="f41" y="f42"/>
              </a:cxn>
              <a:cxn ang="f30">
                <a:pos x="f39" y="f42"/>
              </a:cxn>
              <a:cxn ang="f30">
                <a:pos x="f39" y="f40"/>
              </a:cxn>
            </a:cxnLst>
            <a:rect l="f35" t="f38" r="f36" b="f37"/>
            <a:pathLst>
              <a:path w="3443288" h="6891337">
                <a:moveTo>
                  <a:pt x="f6" y="f5"/>
                </a:moveTo>
                <a:lnTo>
                  <a:pt x="f5" y="f5"/>
                </a:lnTo>
                <a:lnTo>
                  <a:pt x="f5" y="f8"/>
                </a:lnTo>
                <a:lnTo>
                  <a:pt x="f6" y="f8"/>
                </a:lnTo>
                <a:lnTo>
                  <a:pt x="f6" y="f5"/>
                </a:lnTo>
                <a:close/>
              </a:path>
            </a:pathLst>
          </a:custGeom>
          <a:solidFill>
            <a:srgbClr val="AAC3E8"/>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pic>
        <p:nvPicPr>
          <p:cNvPr id="4" name="Image 1" descr="preencoded.png">
            <a:extLst>
              <a:ext uri="{FF2B5EF4-FFF2-40B4-BE49-F238E27FC236}">
                <a16:creationId xmlns:a16="http://schemas.microsoft.com/office/drawing/2014/main" id="{3C95BEEA-A6EC-4E11-CDEF-D36E0E147858}"/>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a:off x="1277480" y="-2084"/>
            <a:ext cx="1300807" cy="3875483"/>
          </a:xfrm>
          <a:prstGeom prst="rect">
            <a:avLst/>
          </a:prstGeom>
          <a:noFill/>
          <a:ln cap="flat">
            <a:noFill/>
          </a:ln>
        </p:spPr>
      </p:pic>
      <p:sp>
        <p:nvSpPr>
          <p:cNvPr id="5" name="Freeform: Shape 38">
            <a:extLst>
              <a:ext uri="{FF2B5EF4-FFF2-40B4-BE49-F238E27FC236}">
                <a16:creationId xmlns:a16="http://schemas.microsoft.com/office/drawing/2014/main" id="{09094501-1A37-7BA8-B540-2AAA01BF0C9C}"/>
              </a:ext>
            </a:extLst>
          </p:cNvPr>
          <p:cNvSpPr/>
          <p:nvPr/>
        </p:nvSpPr>
        <p:spPr>
          <a:xfrm>
            <a:off x="1291215" y="-2084"/>
            <a:ext cx="1287082" cy="1290639"/>
          </a:xfrm>
          <a:custGeom>
            <a:avLst/>
            <a:gdLst>
              <a:gd name="f0" fmla="val 10800000"/>
              <a:gd name="f1" fmla="val 5400000"/>
              <a:gd name="f2" fmla="val 180"/>
              <a:gd name="f3" fmla="val w"/>
              <a:gd name="f4" fmla="val h"/>
              <a:gd name="f5" fmla="val 0"/>
              <a:gd name="f6" fmla="val 1716115"/>
              <a:gd name="f7" fmla="val 1720853"/>
              <a:gd name="f8" fmla="val 93358"/>
              <a:gd name="f9" fmla="val 110348"/>
              <a:gd name="f10" fmla="val 887874"/>
              <a:gd name="f11" fmla="val 830686"/>
              <a:gd name="f12" fmla="val 1610112"/>
              <a:gd name="f13" fmla="val 1716029"/>
              <a:gd name="f14" fmla="val 1627151"/>
              <a:gd name="f15" fmla="val 1627237"/>
              <a:gd name="f16" fmla="val 821334"/>
              <a:gd name="f17" fmla="val 897252"/>
              <a:gd name="f18" fmla="val 16989"/>
              <a:gd name="f19" fmla="val 939499"/>
              <a:gd name="f20" fmla="val 779202"/>
              <a:gd name="f21" fmla="val 1703814"/>
              <a:gd name="f22" fmla="val 1716114"/>
              <a:gd name="f23" fmla="val 769850"/>
              <a:gd name="f24" fmla="val 948877"/>
              <a:gd name="f25" fmla="val 186798"/>
              <a:gd name="f26" fmla="val 203788"/>
              <a:gd name="f27" fmla="val 836248"/>
              <a:gd name="f28" fmla="val 882254"/>
              <a:gd name="f29" fmla="val 1516501"/>
              <a:gd name="f30" fmla="val 1716109"/>
              <a:gd name="f31" fmla="val 1533535"/>
              <a:gd name="f32" fmla="val 872812"/>
              <a:gd name="f33" fmla="val 845626"/>
              <a:gd name="f34" fmla="val 280155"/>
              <a:gd name="f35" fmla="val 297145"/>
              <a:gd name="f36" fmla="val 784537"/>
              <a:gd name="f37" fmla="val 933652"/>
              <a:gd name="f38" fmla="val 1422885"/>
              <a:gd name="f39" fmla="val 1439924"/>
              <a:gd name="f40" fmla="val 924300"/>
              <a:gd name="f41" fmla="val 794001"/>
              <a:gd name="f42" fmla="val 373512"/>
              <a:gd name="f43" fmla="val 390502"/>
              <a:gd name="f44" fmla="val 732911"/>
              <a:gd name="f45" fmla="val 985135"/>
              <a:gd name="f46" fmla="val 1329184"/>
              <a:gd name="f47" fmla="val 1346223"/>
              <a:gd name="f48" fmla="val 1346308"/>
              <a:gd name="f49" fmla="val 975783"/>
              <a:gd name="f50" fmla="val 742375"/>
              <a:gd name="f51" fmla="val 466953"/>
              <a:gd name="f52" fmla="val 483944"/>
              <a:gd name="f53" fmla="val 681286"/>
              <a:gd name="f54" fmla="val 1036704"/>
              <a:gd name="f55" fmla="val 1235573"/>
              <a:gd name="f56" fmla="val 1716110"/>
              <a:gd name="f57" fmla="val 1252607"/>
              <a:gd name="f58" fmla="val 1027347"/>
              <a:gd name="f59" fmla="val 690664"/>
              <a:gd name="f60" fmla="val 560310"/>
              <a:gd name="f61" fmla="val 577297"/>
              <a:gd name="f62" fmla="val 629660"/>
              <a:gd name="f63" fmla="val 1088188"/>
              <a:gd name="f64" fmla="val 1141957"/>
              <a:gd name="f65" fmla="val 1158991"/>
              <a:gd name="f66" fmla="val 1078835"/>
              <a:gd name="f67" fmla="val 639038"/>
              <a:gd name="f68" fmla="val 653668"/>
              <a:gd name="f69" fmla="val 670655"/>
              <a:gd name="f70" fmla="val 578035"/>
              <a:gd name="f71" fmla="val 1139586"/>
              <a:gd name="f72" fmla="val 1048255"/>
              <a:gd name="f73" fmla="val 1065294"/>
              <a:gd name="f74" fmla="val 1065380"/>
              <a:gd name="f75" fmla="val 1130319"/>
              <a:gd name="f76" fmla="val 587499"/>
              <a:gd name="f77" fmla="val 747112"/>
              <a:gd name="f78" fmla="val 764104"/>
              <a:gd name="f79" fmla="val 526409"/>
              <a:gd name="f80" fmla="val 1191155"/>
              <a:gd name="f81" fmla="val 954644"/>
              <a:gd name="f82" fmla="val 971678"/>
              <a:gd name="f83" fmla="val 1181802"/>
              <a:gd name="f84" fmla="val 535787"/>
              <a:gd name="f85" fmla="val 840465"/>
              <a:gd name="f86" fmla="val 857452"/>
              <a:gd name="f87" fmla="val 474783"/>
              <a:gd name="f88" fmla="val 1242638"/>
              <a:gd name="f89" fmla="val 861028"/>
              <a:gd name="f90" fmla="val 878062"/>
              <a:gd name="f91" fmla="val 1233281"/>
              <a:gd name="f92" fmla="val 484162"/>
              <a:gd name="f93" fmla="val 933823"/>
              <a:gd name="f94" fmla="val 950810"/>
              <a:gd name="f95" fmla="val 423157"/>
              <a:gd name="f96" fmla="val 1294121"/>
              <a:gd name="f97" fmla="val 767327"/>
              <a:gd name="f98" fmla="val 784366"/>
              <a:gd name="f99" fmla="val 784451"/>
              <a:gd name="f100" fmla="val 1284769"/>
              <a:gd name="f101" fmla="val 432536"/>
              <a:gd name="f102" fmla="val 1027262"/>
              <a:gd name="f103" fmla="val 1044254"/>
              <a:gd name="f104" fmla="val 371532"/>
              <a:gd name="f105" fmla="val 1345685"/>
              <a:gd name="f106" fmla="val 673716"/>
              <a:gd name="f107" fmla="val 690750"/>
              <a:gd name="f108" fmla="val 1336248"/>
              <a:gd name="f109" fmla="val 380824"/>
              <a:gd name="f110" fmla="val 1120625"/>
              <a:gd name="f111" fmla="val 1137612"/>
              <a:gd name="f112" fmla="val 319820"/>
              <a:gd name="f113" fmla="val 1397088"/>
              <a:gd name="f114" fmla="val 580100"/>
              <a:gd name="f115" fmla="val 597134"/>
              <a:gd name="f116" fmla="val 1387736"/>
              <a:gd name="f117" fmla="val 329285"/>
              <a:gd name="f118" fmla="val 1213978"/>
              <a:gd name="f119" fmla="val 1230965"/>
              <a:gd name="f120" fmla="val 268195"/>
              <a:gd name="f121" fmla="val 1448571"/>
              <a:gd name="f122" fmla="val 486398"/>
              <a:gd name="f123" fmla="val 503437"/>
              <a:gd name="f124" fmla="val 503523"/>
              <a:gd name="f125" fmla="val 1439214"/>
              <a:gd name="f126" fmla="val 277659"/>
              <a:gd name="f127" fmla="val 1307422"/>
              <a:gd name="f128" fmla="val 1324414"/>
              <a:gd name="f129" fmla="val 216569"/>
              <a:gd name="f130" fmla="val 1500141"/>
              <a:gd name="f131" fmla="val 392784"/>
              <a:gd name="f132" fmla="val 409821"/>
              <a:gd name="f133" fmla="val 1490703"/>
              <a:gd name="f134" fmla="val 225948"/>
              <a:gd name="f135" fmla="val 1400775"/>
              <a:gd name="f136" fmla="val 1417762"/>
              <a:gd name="f137" fmla="val 164944"/>
              <a:gd name="f138" fmla="val 1551619"/>
              <a:gd name="f139" fmla="val 299170"/>
              <a:gd name="f140" fmla="val 316207"/>
              <a:gd name="f141" fmla="val 1542266"/>
              <a:gd name="f142" fmla="val 174322"/>
              <a:gd name="f143" fmla="val 1494133"/>
              <a:gd name="f144" fmla="val 1511120"/>
              <a:gd name="f145" fmla="val 113318"/>
              <a:gd name="f146" fmla="val 1603017"/>
              <a:gd name="f147" fmla="val 205556"/>
              <a:gd name="f148" fmla="val 222592"/>
              <a:gd name="f149" fmla="val 1593750"/>
              <a:gd name="f150" fmla="val 122783"/>
              <a:gd name="f151" fmla="+- 0 0 -90"/>
              <a:gd name="f152" fmla="*/ f3 1 1716115"/>
              <a:gd name="f153" fmla="*/ f4 1 1720853"/>
              <a:gd name="f154" fmla="+- f7 0 f5"/>
              <a:gd name="f155" fmla="+- f6 0 f5"/>
              <a:gd name="f156" fmla="*/ f151 f0 1"/>
              <a:gd name="f157" fmla="*/ f155 1 1716115"/>
              <a:gd name="f158" fmla="*/ f154 1 1720853"/>
              <a:gd name="f159" fmla="*/ 93358 f155 1"/>
              <a:gd name="f160" fmla="*/ 0 f154 1"/>
              <a:gd name="f161" fmla="*/ 110348 f155 1"/>
              <a:gd name="f162" fmla="*/ 1716029 f155 1"/>
              <a:gd name="f163" fmla="*/ 1610112 f154 1"/>
              <a:gd name="f164" fmla="*/ 1627151 f154 1"/>
              <a:gd name="f165" fmla="*/ 1716115 f155 1"/>
              <a:gd name="f166" fmla="*/ 1627237 f154 1"/>
              <a:gd name="f167" fmla="*/ 0 f155 1"/>
              <a:gd name="f168" fmla="*/ 16989 f155 1"/>
              <a:gd name="f169" fmla="*/ 1716114 f155 1"/>
              <a:gd name="f170" fmla="*/ 1703814 f154 1"/>
              <a:gd name="f171" fmla="*/ 1720853 f154 1"/>
              <a:gd name="f172" fmla="*/ 186798 f155 1"/>
              <a:gd name="f173" fmla="*/ 203788 f155 1"/>
              <a:gd name="f174" fmla="*/ 1716109 f155 1"/>
              <a:gd name="f175" fmla="*/ 1516501 f154 1"/>
              <a:gd name="f176" fmla="*/ 1533535 f154 1"/>
              <a:gd name="f177" fmla="*/ 280155 f155 1"/>
              <a:gd name="f178" fmla="*/ 297145 f155 1"/>
              <a:gd name="f179" fmla="*/ 1422885 f154 1"/>
              <a:gd name="f180" fmla="*/ 1439924 f154 1"/>
              <a:gd name="f181" fmla="*/ 373512 f155 1"/>
              <a:gd name="f182" fmla="*/ 390502 f155 1"/>
              <a:gd name="f183" fmla="*/ 1329184 f154 1"/>
              <a:gd name="f184" fmla="*/ 1346223 f154 1"/>
              <a:gd name="f185" fmla="*/ 1346308 f154 1"/>
              <a:gd name="f186" fmla="*/ 466953 f155 1"/>
              <a:gd name="f187" fmla="*/ 483944 f155 1"/>
              <a:gd name="f188" fmla="*/ 1716110 f155 1"/>
              <a:gd name="f189" fmla="*/ 1235573 f154 1"/>
              <a:gd name="f190" fmla="*/ 1252607 f154 1"/>
              <a:gd name="f191" fmla="*/ 560310 f155 1"/>
              <a:gd name="f192" fmla="*/ 577297 f155 1"/>
              <a:gd name="f193" fmla="*/ 1141957 f154 1"/>
              <a:gd name="f194" fmla="*/ 1158991 f154 1"/>
              <a:gd name="f195" fmla="*/ 653668 f155 1"/>
              <a:gd name="f196" fmla="*/ 670655 f155 1"/>
              <a:gd name="f197" fmla="*/ 1048255 f154 1"/>
              <a:gd name="f198" fmla="*/ 1065294 f154 1"/>
              <a:gd name="f199" fmla="*/ 1065380 f154 1"/>
              <a:gd name="f200" fmla="*/ 747112 f155 1"/>
              <a:gd name="f201" fmla="*/ 764104 f155 1"/>
              <a:gd name="f202" fmla="*/ 954644 f154 1"/>
              <a:gd name="f203" fmla="*/ 971678 f154 1"/>
              <a:gd name="f204" fmla="*/ 840465 f155 1"/>
              <a:gd name="f205" fmla="*/ 857452 f155 1"/>
              <a:gd name="f206" fmla="*/ 861028 f154 1"/>
              <a:gd name="f207" fmla="*/ 878062 f154 1"/>
              <a:gd name="f208" fmla="*/ 933823 f155 1"/>
              <a:gd name="f209" fmla="*/ 950810 f155 1"/>
              <a:gd name="f210" fmla="*/ 767327 f154 1"/>
              <a:gd name="f211" fmla="*/ 784366 f154 1"/>
              <a:gd name="f212" fmla="*/ 784451 f154 1"/>
              <a:gd name="f213" fmla="*/ 1027262 f155 1"/>
              <a:gd name="f214" fmla="*/ 1044254 f155 1"/>
              <a:gd name="f215" fmla="*/ 673716 f154 1"/>
              <a:gd name="f216" fmla="*/ 690750 f154 1"/>
              <a:gd name="f217" fmla="*/ 1120625 f155 1"/>
              <a:gd name="f218" fmla="*/ 1137612 f155 1"/>
              <a:gd name="f219" fmla="*/ 580100 f154 1"/>
              <a:gd name="f220" fmla="*/ 597134 f154 1"/>
              <a:gd name="f221" fmla="*/ 1213978 f155 1"/>
              <a:gd name="f222" fmla="*/ 1230965 f155 1"/>
              <a:gd name="f223" fmla="*/ 486398 f154 1"/>
              <a:gd name="f224" fmla="*/ 503437 f154 1"/>
              <a:gd name="f225" fmla="*/ 503523 f154 1"/>
              <a:gd name="f226" fmla="*/ 1307422 f155 1"/>
              <a:gd name="f227" fmla="*/ 1324414 f155 1"/>
              <a:gd name="f228" fmla="*/ 392784 f154 1"/>
              <a:gd name="f229" fmla="*/ 409821 f154 1"/>
              <a:gd name="f230" fmla="*/ 1400775 f155 1"/>
              <a:gd name="f231" fmla="*/ 1417762 f155 1"/>
              <a:gd name="f232" fmla="*/ 299170 f154 1"/>
              <a:gd name="f233" fmla="*/ 316207 f154 1"/>
              <a:gd name="f234" fmla="*/ 1494133 f155 1"/>
              <a:gd name="f235" fmla="*/ 1511120 f155 1"/>
              <a:gd name="f236" fmla="*/ 205556 f154 1"/>
              <a:gd name="f237" fmla="*/ 222592 f154 1"/>
              <a:gd name="f238" fmla="*/ f156 1 f2"/>
              <a:gd name="f239" fmla="*/ f159 1 1716115"/>
              <a:gd name="f240" fmla="*/ f160 1 1720853"/>
              <a:gd name="f241" fmla="*/ f161 1 1716115"/>
              <a:gd name="f242" fmla="*/ f162 1 1716115"/>
              <a:gd name="f243" fmla="*/ f163 1 1720853"/>
              <a:gd name="f244" fmla="*/ f164 1 1720853"/>
              <a:gd name="f245" fmla="*/ f165 1 1716115"/>
              <a:gd name="f246" fmla="*/ f166 1 1720853"/>
              <a:gd name="f247" fmla="*/ f167 1 1716115"/>
              <a:gd name="f248" fmla="*/ f168 1 1716115"/>
              <a:gd name="f249" fmla="*/ f169 1 1716115"/>
              <a:gd name="f250" fmla="*/ f170 1 1720853"/>
              <a:gd name="f251" fmla="*/ f171 1 1720853"/>
              <a:gd name="f252" fmla="*/ f172 1 1716115"/>
              <a:gd name="f253" fmla="*/ f173 1 1716115"/>
              <a:gd name="f254" fmla="*/ f174 1 1716115"/>
              <a:gd name="f255" fmla="*/ f175 1 1720853"/>
              <a:gd name="f256" fmla="*/ f176 1 1720853"/>
              <a:gd name="f257" fmla="*/ f177 1 1716115"/>
              <a:gd name="f258" fmla="*/ f178 1 1716115"/>
              <a:gd name="f259" fmla="*/ f179 1 1720853"/>
              <a:gd name="f260" fmla="*/ f180 1 1720853"/>
              <a:gd name="f261" fmla="*/ f181 1 1716115"/>
              <a:gd name="f262" fmla="*/ f182 1 1716115"/>
              <a:gd name="f263" fmla="*/ f183 1 1720853"/>
              <a:gd name="f264" fmla="*/ f184 1 1720853"/>
              <a:gd name="f265" fmla="*/ f185 1 1720853"/>
              <a:gd name="f266" fmla="*/ f186 1 1716115"/>
              <a:gd name="f267" fmla="*/ f187 1 1716115"/>
              <a:gd name="f268" fmla="*/ f188 1 1716115"/>
              <a:gd name="f269" fmla="*/ f189 1 1720853"/>
              <a:gd name="f270" fmla="*/ f190 1 1720853"/>
              <a:gd name="f271" fmla="*/ f191 1 1716115"/>
              <a:gd name="f272" fmla="*/ f192 1 1716115"/>
              <a:gd name="f273" fmla="*/ f193 1 1720853"/>
              <a:gd name="f274" fmla="*/ f194 1 1720853"/>
              <a:gd name="f275" fmla="*/ f195 1 1716115"/>
              <a:gd name="f276" fmla="*/ f196 1 1716115"/>
              <a:gd name="f277" fmla="*/ f197 1 1720853"/>
              <a:gd name="f278" fmla="*/ f198 1 1720853"/>
              <a:gd name="f279" fmla="*/ f199 1 1720853"/>
              <a:gd name="f280" fmla="*/ f200 1 1716115"/>
              <a:gd name="f281" fmla="*/ f201 1 1716115"/>
              <a:gd name="f282" fmla="*/ f202 1 1720853"/>
              <a:gd name="f283" fmla="*/ f203 1 1720853"/>
              <a:gd name="f284" fmla="*/ f204 1 1716115"/>
              <a:gd name="f285" fmla="*/ f205 1 1716115"/>
              <a:gd name="f286" fmla="*/ f206 1 1720853"/>
              <a:gd name="f287" fmla="*/ f207 1 1720853"/>
              <a:gd name="f288" fmla="*/ f208 1 1716115"/>
              <a:gd name="f289" fmla="*/ f209 1 1716115"/>
              <a:gd name="f290" fmla="*/ f210 1 1720853"/>
              <a:gd name="f291" fmla="*/ f211 1 1720853"/>
              <a:gd name="f292" fmla="*/ f212 1 1720853"/>
              <a:gd name="f293" fmla="*/ f213 1 1716115"/>
              <a:gd name="f294" fmla="*/ f214 1 1716115"/>
              <a:gd name="f295" fmla="*/ f215 1 1720853"/>
              <a:gd name="f296" fmla="*/ f216 1 1720853"/>
              <a:gd name="f297" fmla="*/ f217 1 1716115"/>
              <a:gd name="f298" fmla="*/ f218 1 1716115"/>
              <a:gd name="f299" fmla="*/ f219 1 1720853"/>
              <a:gd name="f300" fmla="*/ f220 1 1720853"/>
              <a:gd name="f301" fmla="*/ f221 1 1716115"/>
              <a:gd name="f302" fmla="*/ f222 1 1716115"/>
              <a:gd name="f303" fmla="*/ f223 1 1720853"/>
              <a:gd name="f304" fmla="*/ f224 1 1720853"/>
              <a:gd name="f305" fmla="*/ f225 1 1720853"/>
              <a:gd name="f306" fmla="*/ f226 1 1716115"/>
              <a:gd name="f307" fmla="*/ f227 1 1716115"/>
              <a:gd name="f308" fmla="*/ f228 1 1720853"/>
              <a:gd name="f309" fmla="*/ f229 1 1720853"/>
              <a:gd name="f310" fmla="*/ f230 1 1716115"/>
              <a:gd name="f311" fmla="*/ f231 1 1716115"/>
              <a:gd name="f312" fmla="*/ f232 1 1720853"/>
              <a:gd name="f313" fmla="*/ f233 1 1720853"/>
              <a:gd name="f314" fmla="*/ f234 1 1716115"/>
              <a:gd name="f315" fmla="*/ f235 1 1716115"/>
              <a:gd name="f316" fmla="*/ f236 1 1720853"/>
              <a:gd name="f317" fmla="*/ f237 1 1720853"/>
              <a:gd name="f318" fmla="*/ f5 1 f157"/>
              <a:gd name="f319" fmla="*/ f6 1 f157"/>
              <a:gd name="f320" fmla="*/ f5 1 f158"/>
              <a:gd name="f321" fmla="*/ f7 1 f158"/>
              <a:gd name="f322" fmla="+- f238 0 f1"/>
              <a:gd name="f323" fmla="*/ f239 1 f157"/>
              <a:gd name="f324" fmla="*/ f240 1 f158"/>
              <a:gd name="f325" fmla="*/ f241 1 f157"/>
              <a:gd name="f326" fmla="*/ f242 1 f157"/>
              <a:gd name="f327" fmla="*/ f243 1 f158"/>
              <a:gd name="f328" fmla="*/ f244 1 f158"/>
              <a:gd name="f329" fmla="*/ f245 1 f157"/>
              <a:gd name="f330" fmla="*/ f246 1 f158"/>
              <a:gd name="f331" fmla="*/ f247 1 f157"/>
              <a:gd name="f332" fmla="*/ f248 1 f157"/>
              <a:gd name="f333" fmla="*/ f249 1 f157"/>
              <a:gd name="f334" fmla="*/ f250 1 f158"/>
              <a:gd name="f335" fmla="*/ f251 1 f158"/>
              <a:gd name="f336" fmla="*/ f252 1 f157"/>
              <a:gd name="f337" fmla="*/ f253 1 f157"/>
              <a:gd name="f338" fmla="*/ f254 1 f157"/>
              <a:gd name="f339" fmla="*/ f255 1 f158"/>
              <a:gd name="f340" fmla="*/ f256 1 f158"/>
              <a:gd name="f341" fmla="*/ f257 1 f157"/>
              <a:gd name="f342" fmla="*/ f258 1 f157"/>
              <a:gd name="f343" fmla="*/ f259 1 f158"/>
              <a:gd name="f344" fmla="*/ f260 1 f158"/>
              <a:gd name="f345" fmla="*/ f261 1 f157"/>
              <a:gd name="f346" fmla="*/ f262 1 f157"/>
              <a:gd name="f347" fmla="*/ f263 1 f158"/>
              <a:gd name="f348" fmla="*/ f264 1 f158"/>
              <a:gd name="f349" fmla="*/ f265 1 f158"/>
              <a:gd name="f350" fmla="*/ f266 1 f157"/>
              <a:gd name="f351" fmla="*/ f267 1 f157"/>
              <a:gd name="f352" fmla="*/ f268 1 f157"/>
              <a:gd name="f353" fmla="*/ f269 1 f158"/>
              <a:gd name="f354" fmla="*/ f270 1 f158"/>
              <a:gd name="f355" fmla="*/ f271 1 f157"/>
              <a:gd name="f356" fmla="*/ f272 1 f157"/>
              <a:gd name="f357" fmla="*/ f273 1 f158"/>
              <a:gd name="f358" fmla="*/ f274 1 f158"/>
              <a:gd name="f359" fmla="*/ f275 1 f157"/>
              <a:gd name="f360" fmla="*/ f276 1 f157"/>
              <a:gd name="f361" fmla="*/ f277 1 f158"/>
              <a:gd name="f362" fmla="*/ f278 1 f158"/>
              <a:gd name="f363" fmla="*/ f279 1 f158"/>
              <a:gd name="f364" fmla="*/ f280 1 f157"/>
              <a:gd name="f365" fmla="*/ f281 1 f157"/>
              <a:gd name="f366" fmla="*/ f282 1 f158"/>
              <a:gd name="f367" fmla="*/ f283 1 f158"/>
              <a:gd name="f368" fmla="*/ f284 1 f157"/>
              <a:gd name="f369" fmla="*/ f285 1 f157"/>
              <a:gd name="f370" fmla="*/ f286 1 f158"/>
              <a:gd name="f371" fmla="*/ f287 1 f158"/>
              <a:gd name="f372" fmla="*/ f288 1 f157"/>
              <a:gd name="f373" fmla="*/ f289 1 f157"/>
              <a:gd name="f374" fmla="*/ f290 1 f158"/>
              <a:gd name="f375" fmla="*/ f291 1 f158"/>
              <a:gd name="f376" fmla="*/ f292 1 f158"/>
              <a:gd name="f377" fmla="*/ f293 1 f157"/>
              <a:gd name="f378" fmla="*/ f294 1 f157"/>
              <a:gd name="f379" fmla="*/ f295 1 f158"/>
              <a:gd name="f380" fmla="*/ f296 1 f158"/>
              <a:gd name="f381" fmla="*/ f297 1 f157"/>
              <a:gd name="f382" fmla="*/ f298 1 f157"/>
              <a:gd name="f383" fmla="*/ f299 1 f158"/>
              <a:gd name="f384" fmla="*/ f300 1 f158"/>
              <a:gd name="f385" fmla="*/ f301 1 f157"/>
              <a:gd name="f386" fmla="*/ f302 1 f157"/>
              <a:gd name="f387" fmla="*/ f303 1 f158"/>
              <a:gd name="f388" fmla="*/ f304 1 f158"/>
              <a:gd name="f389" fmla="*/ f305 1 f158"/>
              <a:gd name="f390" fmla="*/ f306 1 f157"/>
              <a:gd name="f391" fmla="*/ f307 1 f157"/>
              <a:gd name="f392" fmla="*/ f308 1 f158"/>
              <a:gd name="f393" fmla="*/ f309 1 f158"/>
              <a:gd name="f394" fmla="*/ f310 1 f157"/>
              <a:gd name="f395" fmla="*/ f311 1 f157"/>
              <a:gd name="f396" fmla="*/ f312 1 f158"/>
              <a:gd name="f397" fmla="*/ f313 1 f158"/>
              <a:gd name="f398" fmla="*/ f314 1 f157"/>
              <a:gd name="f399" fmla="*/ f315 1 f157"/>
              <a:gd name="f400" fmla="*/ f316 1 f158"/>
              <a:gd name="f401" fmla="*/ f317 1 f158"/>
              <a:gd name="f402" fmla="*/ f318 f152 1"/>
              <a:gd name="f403" fmla="*/ f319 f152 1"/>
              <a:gd name="f404" fmla="*/ f321 f153 1"/>
              <a:gd name="f405" fmla="*/ f320 f153 1"/>
              <a:gd name="f406" fmla="*/ f323 f152 1"/>
              <a:gd name="f407" fmla="*/ f324 f153 1"/>
              <a:gd name="f408" fmla="*/ f325 f152 1"/>
              <a:gd name="f409" fmla="*/ f326 f152 1"/>
              <a:gd name="f410" fmla="*/ f327 f153 1"/>
              <a:gd name="f411" fmla="*/ f328 f153 1"/>
              <a:gd name="f412" fmla="*/ f329 f152 1"/>
              <a:gd name="f413" fmla="*/ f330 f153 1"/>
              <a:gd name="f414" fmla="*/ f331 f152 1"/>
              <a:gd name="f415" fmla="*/ f332 f152 1"/>
              <a:gd name="f416" fmla="*/ f333 f152 1"/>
              <a:gd name="f417" fmla="*/ f334 f153 1"/>
              <a:gd name="f418" fmla="*/ f335 f153 1"/>
              <a:gd name="f419" fmla="*/ f336 f152 1"/>
              <a:gd name="f420" fmla="*/ f337 f152 1"/>
              <a:gd name="f421" fmla="*/ f338 f152 1"/>
              <a:gd name="f422" fmla="*/ f339 f153 1"/>
              <a:gd name="f423" fmla="*/ f340 f153 1"/>
              <a:gd name="f424" fmla="*/ f341 f152 1"/>
              <a:gd name="f425" fmla="*/ f342 f152 1"/>
              <a:gd name="f426" fmla="*/ f343 f153 1"/>
              <a:gd name="f427" fmla="*/ f344 f153 1"/>
              <a:gd name="f428" fmla="*/ f345 f152 1"/>
              <a:gd name="f429" fmla="*/ f346 f152 1"/>
              <a:gd name="f430" fmla="*/ f347 f153 1"/>
              <a:gd name="f431" fmla="*/ f348 f153 1"/>
              <a:gd name="f432" fmla="*/ f349 f153 1"/>
              <a:gd name="f433" fmla="*/ f350 f152 1"/>
              <a:gd name="f434" fmla="*/ f351 f152 1"/>
              <a:gd name="f435" fmla="*/ f352 f152 1"/>
              <a:gd name="f436" fmla="*/ f353 f153 1"/>
              <a:gd name="f437" fmla="*/ f354 f153 1"/>
              <a:gd name="f438" fmla="*/ f355 f152 1"/>
              <a:gd name="f439" fmla="*/ f356 f152 1"/>
              <a:gd name="f440" fmla="*/ f357 f153 1"/>
              <a:gd name="f441" fmla="*/ f358 f153 1"/>
              <a:gd name="f442" fmla="*/ f359 f152 1"/>
              <a:gd name="f443" fmla="*/ f360 f152 1"/>
              <a:gd name="f444" fmla="*/ f361 f153 1"/>
              <a:gd name="f445" fmla="*/ f362 f153 1"/>
              <a:gd name="f446" fmla="*/ f363 f153 1"/>
              <a:gd name="f447" fmla="*/ f364 f152 1"/>
              <a:gd name="f448" fmla="*/ f365 f152 1"/>
              <a:gd name="f449" fmla="*/ f366 f153 1"/>
              <a:gd name="f450" fmla="*/ f367 f153 1"/>
              <a:gd name="f451" fmla="*/ f368 f152 1"/>
              <a:gd name="f452" fmla="*/ f369 f152 1"/>
              <a:gd name="f453" fmla="*/ f370 f153 1"/>
              <a:gd name="f454" fmla="*/ f371 f153 1"/>
              <a:gd name="f455" fmla="*/ f372 f152 1"/>
              <a:gd name="f456" fmla="*/ f373 f152 1"/>
              <a:gd name="f457" fmla="*/ f374 f153 1"/>
              <a:gd name="f458" fmla="*/ f375 f153 1"/>
              <a:gd name="f459" fmla="*/ f376 f153 1"/>
              <a:gd name="f460" fmla="*/ f377 f152 1"/>
              <a:gd name="f461" fmla="*/ f378 f152 1"/>
              <a:gd name="f462" fmla="*/ f379 f153 1"/>
              <a:gd name="f463" fmla="*/ f380 f153 1"/>
              <a:gd name="f464" fmla="*/ f381 f152 1"/>
              <a:gd name="f465" fmla="*/ f382 f152 1"/>
              <a:gd name="f466" fmla="*/ f383 f153 1"/>
              <a:gd name="f467" fmla="*/ f384 f153 1"/>
              <a:gd name="f468" fmla="*/ f385 f152 1"/>
              <a:gd name="f469" fmla="*/ f386 f152 1"/>
              <a:gd name="f470" fmla="*/ f387 f153 1"/>
              <a:gd name="f471" fmla="*/ f388 f153 1"/>
              <a:gd name="f472" fmla="*/ f389 f153 1"/>
              <a:gd name="f473" fmla="*/ f390 f152 1"/>
              <a:gd name="f474" fmla="*/ f391 f152 1"/>
              <a:gd name="f475" fmla="*/ f392 f153 1"/>
              <a:gd name="f476" fmla="*/ f393 f153 1"/>
              <a:gd name="f477" fmla="*/ f394 f152 1"/>
              <a:gd name="f478" fmla="*/ f395 f152 1"/>
              <a:gd name="f479" fmla="*/ f396 f153 1"/>
              <a:gd name="f480" fmla="*/ f397 f153 1"/>
              <a:gd name="f481" fmla="*/ f398 f152 1"/>
              <a:gd name="f482" fmla="*/ f399 f152 1"/>
              <a:gd name="f483" fmla="*/ f400 f153 1"/>
              <a:gd name="f484" fmla="*/ f401 f153 1"/>
            </a:gdLst>
            <a:ahLst/>
            <a:cxnLst>
              <a:cxn ang="3cd4">
                <a:pos x="hc" y="t"/>
              </a:cxn>
              <a:cxn ang="0">
                <a:pos x="r" y="vc"/>
              </a:cxn>
              <a:cxn ang="cd4">
                <a:pos x="hc" y="b"/>
              </a:cxn>
              <a:cxn ang="cd2">
                <a:pos x="l" y="vc"/>
              </a:cxn>
              <a:cxn ang="f322">
                <a:pos x="f406" y="f407"/>
              </a:cxn>
              <a:cxn ang="f322">
                <a:pos x="f408" y="f407"/>
              </a:cxn>
              <a:cxn ang="f322">
                <a:pos x="f409" y="f410"/>
              </a:cxn>
              <a:cxn ang="f322">
                <a:pos x="f409" y="f411"/>
              </a:cxn>
              <a:cxn ang="f322">
                <a:pos x="f412" y="f413"/>
              </a:cxn>
              <a:cxn ang="f322">
                <a:pos x="f406" y="f407"/>
              </a:cxn>
              <a:cxn ang="f322">
                <a:pos x="f414" y="f407"/>
              </a:cxn>
              <a:cxn ang="f322">
                <a:pos x="f415" y="f407"/>
              </a:cxn>
              <a:cxn ang="f322">
                <a:pos x="f416" y="f417"/>
              </a:cxn>
              <a:cxn ang="f322">
                <a:pos x="f416" y="f418"/>
              </a:cxn>
              <a:cxn ang="f322">
                <a:pos x="f414" y="f407"/>
              </a:cxn>
              <a:cxn ang="f322">
                <a:pos x="f419" y="f407"/>
              </a:cxn>
              <a:cxn ang="f322">
                <a:pos x="f420" y="f407"/>
              </a:cxn>
              <a:cxn ang="f322">
                <a:pos x="f421" y="f422"/>
              </a:cxn>
              <a:cxn ang="f322">
                <a:pos x="f421" y="f423"/>
              </a:cxn>
              <a:cxn ang="f322">
                <a:pos x="f419" y="f407"/>
              </a:cxn>
              <a:cxn ang="f322">
                <a:pos x="f424" y="f407"/>
              </a:cxn>
              <a:cxn ang="f322">
                <a:pos x="f425" y="f407"/>
              </a:cxn>
              <a:cxn ang="f322">
                <a:pos x="f416" y="f426"/>
              </a:cxn>
              <a:cxn ang="f322">
                <a:pos x="f416" y="f427"/>
              </a:cxn>
              <a:cxn ang="f322">
                <a:pos x="f424" y="f407"/>
              </a:cxn>
              <a:cxn ang="f322">
                <a:pos x="f428" y="f407"/>
              </a:cxn>
              <a:cxn ang="f322">
                <a:pos x="f429" y="f407"/>
              </a:cxn>
              <a:cxn ang="f322">
                <a:pos x="f409" y="f430"/>
              </a:cxn>
              <a:cxn ang="f322">
                <a:pos x="f409" y="f431"/>
              </a:cxn>
              <a:cxn ang="f322">
                <a:pos x="f416" y="f432"/>
              </a:cxn>
              <a:cxn ang="f322">
                <a:pos x="f428" y="f407"/>
              </a:cxn>
              <a:cxn ang="f322">
                <a:pos x="f433" y="f407"/>
              </a:cxn>
              <a:cxn ang="f322">
                <a:pos x="f434" y="f407"/>
              </a:cxn>
              <a:cxn ang="f322">
                <a:pos x="f435" y="f436"/>
              </a:cxn>
              <a:cxn ang="f322">
                <a:pos x="f435" y="f437"/>
              </a:cxn>
              <a:cxn ang="f322">
                <a:pos x="f433" y="f407"/>
              </a:cxn>
              <a:cxn ang="f322">
                <a:pos x="f438" y="f407"/>
              </a:cxn>
              <a:cxn ang="f322">
                <a:pos x="f439" y="f407"/>
              </a:cxn>
              <a:cxn ang="f322">
                <a:pos x="f421" y="f440"/>
              </a:cxn>
              <a:cxn ang="f322">
                <a:pos x="f421" y="f441"/>
              </a:cxn>
              <a:cxn ang="f322">
                <a:pos x="f438" y="f407"/>
              </a:cxn>
              <a:cxn ang="f322">
                <a:pos x="f442" y="f407"/>
              </a:cxn>
              <a:cxn ang="f322">
                <a:pos x="f443" y="f407"/>
              </a:cxn>
              <a:cxn ang="f322">
                <a:pos x="f409" y="f444"/>
              </a:cxn>
              <a:cxn ang="f322">
                <a:pos x="f409" y="f445"/>
              </a:cxn>
              <a:cxn ang="f322">
                <a:pos x="f416" y="f446"/>
              </a:cxn>
              <a:cxn ang="f322">
                <a:pos x="f442" y="f407"/>
              </a:cxn>
              <a:cxn ang="f322">
                <a:pos x="f447" y="f407"/>
              </a:cxn>
              <a:cxn ang="f322">
                <a:pos x="f448" y="f407"/>
              </a:cxn>
              <a:cxn ang="f322">
                <a:pos x="f412" y="f449"/>
              </a:cxn>
              <a:cxn ang="f322">
                <a:pos x="f412" y="f450"/>
              </a:cxn>
              <a:cxn ang="f322">
                <a:pos x="f447" y="f407"/>
              </a:cxn>
              <a:cxn ang="f322">
                <a:pos x="f451" y="f407"/>
              </a:cxn>
              <a:cxn ang="f322">
                <a:pos x="f452" y="f407"/>
              </a:cxn>
              <a:cxn ang="f322">
                <a:pos x="f421" y="f453"/>
              </a:cxn>
              <a:cxn ang="f322">
                <a:pos x="f421" y="f454"/>
              </a:cxn>
              <a:cxn ang="f322">
                <a:pos x="f451" y="f407"/>
              </a:cxn>
              <a:cxn ang="f322">
                <a:pos x="f455" y="f407"/>
              </a:cxn>
              <a:cxn ang="f322">
                <a:pos x="f456" y="f407"/>
              </a:cxn>
              <a:cxn ang="f322">
                <a:pos x="f416" y="f457"/>
              </a:cxn>
              <a:cxn ang="f322">
                <a:pos x="f416" y="f458"/>
              </a:cxn>
              <a:cxn ang="f322">
                <a:pos x="f416" y="f459"/>
              </a:cxn>
              <a:cxn ang="f322">
                <a:pos x="f455" y="f407"/>
              </a:cxn>
              <a:cxn ang="f322">
                <a:pos x="f460" y="f407"/>
              </a:cxn>
              <a:cxn ang="f322">
                <a:pos x="f461" y="f407"/>
              </a:cxn>
              <a:cxn ang="f322">
                <a:pos x="f435" y="f462"/>
              </a:cxn>
              <a:cxn ang="f322">
                <a:pos x="f435" y="f463"/>
              </a:cxn>
              <a:cxn ang="f322">
                <a:pos x="f460" y="f407"/>
              </a:cxn>
              <a:cxn ang="f322">
                <a:pos x="f464" y="f407"/>
              </a:cxn>
              <a:cxn ang="f322">
                <a:pos x="f465" y="f407"/>
              </a:cxn>
              <a:cxn ang="f322">
                <a:pos x="f412" y="f466"/>
              </a:cxn>
              <a:cxn ang="f322">
                <a:pos x="f412" y="f467"/>
              </a:cxn>
              <a:cxn ang="f322">
                <a:pos x="f464" y="f407"/>
              </a:cxn>
              <a:cxn ang="f322">
                <a:pos x="f468" y="f407"/>
              </a:cxn>
              <a:cxn ang="f322">
                <a:pos x="f469" y="f407"/>
              </a:cxn>
              <a:cxn ang="f322">
                <a:pos x="f421" y="f470"/>
              </a:cxn>
              <a:cxn ang="f322">
                <a:pos x="f421" y="f471"/>
              </a:cxn>
              <a:cxn ang="f322">
                <a:pos x="f421" y="f472"/>
              </a:cxn>
              <a:cxn ang="f322">
                <a:pos x="f468" y="f407"/>
              </a:cxn>
              <a:cxn ang="f322">
                <a:pos x="f473" y="f407"/>
              </a:cxn>
              <a:cxn ang="f322">
                <a:pos x="f474" y="f407"/>
              </a:cxn>
              <a:cxn ang="f322">
                <a:pos x="f412" y="f475"/>
              </a:cxn>
              <a:cxn ang="f322">
                <a:pos x="f412" y="f476"/>
              </a:cxn>
              <a:cxn ang="f322">
                <a:pos x="f473" y="f407"/>
              </a:cxn>
              <a:cxn ang="f322">
                <a:pos x="f477" y="f407"/>
              </a:cxn>
              <a:cxn ang="f322">
                <a:pos x="f478" y="f407"/>
              </a:cxn>
              <a:cxn ang="f322">
                <a:pos x="f421" y="f479"/>
              </a:cxn>
              <a:cxn ang="f322">
                <a:pos x="f421" y="f480"/>
              </a:cxn>
              <a:cxn ang="f322">
                <a:pos x="f477" y="f407"/>
              </a:cxn>
              <a:cxn ang="f322">
                <a:pos x="f481" y="f407"/>
              </a:cxn>
              <a:cxn ang="f322">
                <a:pos x="f482" y="f407"/>
              </a:cxn>
              <a:cxn ang="f322">
                <a:pos x="f421" y="f483"/>
              </a:cxn>
              <a:cxn ang="f322">
                <a:pos x="f421" y="f484"/>
              </a:cxn>
              <a:cxn ang="f322">
                <a:pos x="f481" y="f407"/>
              </a:cxn>
            </a:cxnLst>
            <a:rect l="f402" t="f405" r="f403" b="f404"/>
            <a:pathLst>
              <a:path w="1716115" h="1720853">
                <a:moveTo>
                  <a:pt x="f8" y="f5"/>
                </a:moveTo>
                <a:lnTo>
                  <a:pt x="f9" y="f5"/>
                </a:lnTo>
                <a:cubicBezTo>
                  <a:pt x="f9" y="f10"/>
                  <a:pt x="f11" y="f12"/>
                  <a:pt x="f13" y="f12"/>
                </a:cubicBezTo>
                <a:lnTo>
                  <a:pt x="f13" y="f14"/>
                </a:lnTo>
                <a:lnTo>
                  <a:pt x="f6" y="f15"/>
                </a:lnTo>
                <a:cubicBezTo>
                  <a:pt x="f16" y="f15"/>
                  <a:pt x="f8" y="f17"/>
                  <a:pt x="f8" y="f5"/>
                </a:cubicBezTo>
                <a:close/>
                <a:moveTo>
                  <a:pt x="f5" y="f5"/>
                </a:moveTo>
                <a:lnTo>
                  <a:pt x="f18" y="f5"/>
                </a:lnTo>
                <a:cubicBezTo>
                  <a:pt x="f18" y="f19"/>
                  <a:pt x="f20" y="f21"/>
                  <a:pt x="f22" y="f21"/>
                </a:cubicBezTo>
                <a:lnTo>
                  <a:pt x="f22" y="f7"/>
                </a:lnTo>
                <a:cubicBezTo>
                  <a:pt x="f23" y="f7"/>
                  <a:pt x="f5" y="f24"/>
                  <a:pt x="f5" y="f5"/>
                </a:cubicBezTo>
                <a:close/>
                <a:moveTo>
                  <a:pt x="f25" y="f5"/>
                </a:moveTo>
                <a:lnTo>
                  <a:pt x="f26" y="f5"/>
                </a:lnTo>
                <a:cubicBezTo>
                  <a:pt x="f26" y="f27"/>
                  <a:pt x="f28" y="f29"/>
                  <a:pt x="f30" y="f29"/>
                </a:cubicBezTo>
                <a:lnTo>
                  <a:pt x="f30" y="f31"/>
                </a:lnTo>
                <a:cubicBezTo>
                  <a:pt x="f32" y="f31"/>
                  <a:pt x="f25" y="f33"/>
                  <a:pt x="f25" y="f5"/>
                </a:cubicBezTo>
                <a:close/>
                <a:moveTo>
                  <a:pt x="f34" y="f5"/>
                </a:moveTo>
                <a:lnTo>
                  <a:pt x="f35" y="f5"/>
                </a:lnTo>
                <a:cubicBezTo>
                  <a:pt x="f35" y="f36"/>
                  <a:pt x="f37" y="f38"/>
                  <a:pt x="f22" y="f38"/>
                </a:cubicBezTo>
                <a:lnTo>
                  <a:pt x="f22" y="f39"/>
                </a:lnTo>
                <a:cubicBezTo>
                  <a:pt x="f40" y="f39"/>
                  <a:pt x="f34" y="f41"/>
                  <a:pt x="f34" y="f5"/>
                </a:cubicBezTo>
                <a:close/>
                <a:moveTo>
                  <a:pt x="f42" y="f5"/>
                </a:moveTo>
                <a:lnTo>
                  <a:pt x="f43" y="f5"/>
                </a:lnTo>
                <a:cubicBezTo>
                  <a:pt x="f43" y="f44"/>
                  <a:pt x="f45" y="f46"/>
                  <a:pt x="f13" y="f46"/>
                </a:cubicBezTo>
                <a:lnTo>
                  <a:pt x="f13" y="f47"/>
                </a:lnTo>
                <a:lnTo>
                  <a:pt x="f22" y="f48"/>
                </a:lnTo>
                <a:cubicBezTo>
                  <a:pt x="f49" y="f48"/>
                  <a:pt x="f42" y="f50"/>
                  <a:pt x="f42" y="f5"/>
                </a:cubicBezTo>
                <a:close/>
                <a:moveTo>
                  <a:pt x="f51" y="f5"/>
                </a:moveTo>
                <a:lnTo>
                  <a:pt x="f52" y="f5"/>
                </a:lnTo>
                <a:cubicBezTo>
                  <a:pt x="f52" y="f53"/>
                  <a:pt x="f54" y="f55"/>
                  <a:pt x="f56" y="f55"/>
                </a:cubicBezTo>
                <a:lnTo>
                  <a:pt x="f56" y="f57"/>
                </a:lnTo>
                <a:cubicBezTo>
                  <a:pt x="f58" y="f57"/>
                  <a:pt x="f51" y="f59"/>
                  <a:pt x="f51" y="f5"/>
                </a:cubicBezTo>
                <a:close/>
                <a:moveTo>
                  <a:pt x="f60" y="f5"/>
                </a:moveTo>
                <a:lnTo>
                  <a:pt x="f61" y="f5"/>
                </a:lnTo>
                <a:cubicBezTo>
                  <a:pt x="f61" y="f62"/>
                  <a:pt x="f63" y="f64"/>
                  <a:pt x="f30" y="f64"/>
                </a:cubicBezTo>
                <a:lnTo>
                  <a:pt x="f30" y="f65"/>
                </a:lnTo>
                <a:cubicBezTo>
                  <a:pt x="f66" y="f65"/>
                  <a:pt x="f60" y="f67"/>
                  <a:pt x="f60" y="f5"/>
                </a:cubicBezTo>
                <a:close/>
                <a:moveTo>
                  <a:pt x="f68" y="f5"/>
                </a:moveTo>
                <a:lnTo>
                  <a:pt x="f69" y="f5"/>
                </a:lnTo>
                <a:cubicBezTo>
                  <a:pt x="f69" y="f70"/>
                  <a:pt x="f71" y="f72"/>
                  <a:pt x="f13" y="f72"/>
                </a:cubicBezTo>
                <a:lnTo>
                  <a:pt x="f13" y="f73"/>
                </a:lnTo>
                <a:lnTo>
                  <a:pt x="f22" y="f74"/>
                </a:lnTo>
                <a:cubicBezTo>
                  <a:pt x="f75" y="f74"/>
                  <a:pt x="f68" y="f76"/>
                  <a:pt x="f68" y="f5"/>
                </a:cubicBezTo>
                <a:close/>
                <a:moveTo>
                  <a:pt x="f77" y="f5"/>
                </a:moveTo>
                <a:lnTo>
                  <a:pt x="f78" y="f5"/>
                </a:lnTo>
                <a:cubicBezTo>
                  <a:pt x="f78" y="f79"/>
                  <a:pt x="f80" y="f81"/>
                  <a:pt x="f6" y="f81"/>
                </a:cubicBezTo>
                <a:lnTo>
                  <a:pt x="f6" y="f82"/>
                </a:lnTo>
                <a:cubicBezTo>
                  <a:pt x="f83" y="f82"/>
                  <a:pt x="f77" y="f84"/>
                  <a:pt x="f77" y="f5"/>
                </a:cubicBezTo>
                <a:close/>
                <a:moveTo>
                  <a:pt x="f85" y="f5"/>
                </a:moveTo>
                <a:lnTo>
                  <a:pt x="f86" y="f5"/>
                </a:lnTo>
                <a:cubicBezTo>
                  <a:pt x="f86" y="f87"/>
                  <a:pt x="f88" y="f89"/>
                  <a:pt x="f30" y="f89"/>
                </a:cubicBezTo>
                <a:lnTo>
                  <a:pt x="f30" y="f90"/>
                </a:lnTo>
                <a:cubicBezTo>
                  <a:pt x="f91" y="f90"/>
                  <a:pt x="f85" y="f92"/>
                  <a:pt x="f85" y="f5"/>
                </a:cubicBezTo>
                <a:close/>
                <a:moveTo>
                  <a:pt x="f93" y="f5"/>
                </a:moveTo>
                <a:lnTo>
                  <a:pt x="f94" y="f5"/>
                </a:lnTo>
                <a:cubicBezTo>
                  <a:pt x="f94" y="f95"/>
                  <a:pt x="f96" y="f97"/>
                  <a:pt x="f22" y="f97"/>
                </a:cubicBezTo>
                <a:lnTo>
                  <a:pt x="f22" y="f98"/>
                </a:lnTo>
                <a:lnTo>
                  <a:pt x="f22" y="f99"/>
                </a:lnTo>
                <a:cubicBezTo>
                  <a:pt x="f100" y="f99"/>
                  <a:pt x="f93" y="f101"/>
                  <a:pt x="f93" y="f5"/>
                </a:cubicBezTo>
                <a:close/>
                <a:moveTo>
                  <a:pt x="f102" y="f5"/>
                </a:moveTo>
                <a:lnTo>
                  <a:pt x="f103" y="f5"/>
                </a:lnTo>
                <a:cubicBezTo>
                  <a:pt x="f103" y="f104"/>
                  <a:pt x="f105" y="f106"/>
                  <a:pt x="f56" y="f106"/>
                </a:cubicBezTo>
                <a:lnTo>
                  <a:pt x="f56" y="f107"/>
                </a:lnTo>
                <a:cubicBezTo>
                  <a:pt x="f108" y="f107"/>
                  <a:pt x="f102" y="f109"/>
                  <a:pt x="f102" y="f5"/>
                </a:cubicBezTo>
                <a:close/>
                <a:moveTo>
                  <a:pt x="f110" y="f5"/>
                </a:moveTo>
                <a:lnTo>
                  <a:pt x="f111" y="f5"/>
                </a:lnTo>
                <a:cubicBezTo>
                  <a:pt x="f111" y="f112"/>
                  <a:pt x="f113" y="f114"/>
                  <a:pt x="f6" y="f114"/>
                </a:cubicBezTo>
                <a:lnTo>
                  <a:pt x="f6" y="f115"/>
                </a:lnTo>
                <a:cubicBezTo>
                  <a:pt x="f116" y="f115"/>
                  <a:pt x="f110" y="f117"/>
                  <a:pt x="f110" y="f5"/>
                </a:cubicBezTo>
                <a:close/>
                <a:moveTo>
                  <a:pt x="f118" y="f5"/>
                </a:moveTo>
                <a:lnTo>
                  <a:pt x="f119" y="f5"/>
                </a:lnTo>
                <a:cubicBezTo>
                  <a:pt x="f119" y="f120"/>
                  <a:pt x="f121" y="f122"/>
                  <a:pt x="f30" y="f122"/>
                </a:cubicBezTo>
                <a:lnTo>
                  <a:pt x="f30" y="f123"/>
                </a:lnTo>
                <a:lnTo>
                  <a:pt x="f30" y="f124"/>
                </a:lnTo>
                <a:cubicBezTo>
                  <a:pt x="f125" y="f124"/>
                  <a:pt x="f118" y="f126"/>
                  <a:pt x="f118" y="f5"/>
                </a:cubicBezTo>
                <a:close/>
                <a:moveTo>
                  <a:pt x="f127" y="f5"/>
                </a:moveTo>
                <a:lnTo>
                  <a:pt x="f128" y="f5"/>
                </a:lnTo>
                <a:cubicBezTo>
                  <a:pt x="f128" y="f129"/>
                  <a:pt x="f130" y="f131"/>
                  <a:pt x="f6" y="f131"/>
                </a:cubicBezTo>
                <a:lnTo>
                  <a:pt x="f6" y="f132"/>
                </a:lnTo>
                <a:cubicBezTo>
                  <a:pt x="f133" y="f132"/>
                  <a:pt x="f127" y="f134"/>
                  <a:pt x="f127" y="f5"/>
                </a:cubicBezTo>
                <a:close/>
                <a:moveTo>
                  <a:pt x="f135" y="f5"/>
                </a:moveTo>
                <a:lnTo>
                  <a:pt x="f136" y="f5"/>
                </a:lnTo>
                <a:cubicBezTo>
                  <a:pt x="f136" y="f137"/>
                  <a:pt x="f138" y="f139"/>
                  <a:pt x="f30" y="f139"/>
                </a:cubicBezTo>
                <a:lnTo>
                  <a:pt x="f30" y="f140"/>
                </a:lnTo>
                <a:cubicBezTo>
                  <a:pt x="f141" y="f140"/>
                  <a:pt x="f135" y="f142"/>
                  <a:pt x="f135" y="f5"/>
                </a:cubicBezTo>
                <a:close/>
                <a:moveTo>
                  <a:pt x="f143" y="f5"/>
                </a:moveTo>
                <a:lnTo>
                  <a:pt x="f144" y="f5"/>
                </a:lnTo>
                <a:cubicBezTo>
                  <a:pt x="f144" y="f145"/>
                  <a:pt x="f146" y="f147"/>
                  <a:pt x="f30" y="f147"/>
                </a:cubicBezTo>
                <a:lnTo>
                  <a:pt x="f30" y="f148"/>
                </a:lnTo>
                <a:cubicBezTo>
                  <a:pt x="f149" y="f148"/>
                  <a:pt x="f143" y="f150"/>
                  <a:pt x="f143" y="f5"/>
                </a:cubicBezTo>
                <a:close/>
              </a:path>
            </a:pathLst>
          </a:custGeom>
          <a:solidFill>
            <a:srgbClr val="FDFAF6">
              <a:alpha val="99000"/>
            </a:srgbClr>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6" name="Image 5" descr="preencoded.png">
            <a:extLst>
              <a:ext uri="{FF2B5EF4-FFF2-40B4-BE49-F238E27FC236}">
                <a16:creationId xmlns:a16="http://schemas.microsoft.com/office/drawing/2014/main" id="{4FC5B33F-3C64-D45B-F619-6B05C9430D4E}"/>
              </a:ext>
            </a:extLst>
          </p:cNvPr>
          <p:cNvSpPr/>
          <p:nvPr/>
        </p:nvSpPr>
        <p:spPr>
          <a:xfrm>
            <a:off x="-4178" y="2580381"/>
            <a:ext cx="2582466" cy="2586042"/>
          </a:xfrm>
          <a:custGeom>
            <a:avLst/>
            <a:gdLst>
              <a:gd name="f0" fmla="val 10800000"/>
              <a:gd name="f1" fmla="val 5400000"/>
              <a:gd name="f2" fmla="val 180"/>
              <a:gd name="f3" fmla="val w"/>
              <a:gd name="f4" fmla="val h"/>
              <a:gd name="f5" fmla="val 0"/>
              <a:gd name="f6" fmla="val 3443288"/>
              <a:gd name="f7" fmla="val 3448050"/>
              <a:gd name="f8" fmla="val 1721644"/>
              <a:gd name="f9" fmla="val 3448051"/>
              <a:gd name="f10" fmla="val 2672482"/>
              <a:gd name="f11" fmla="val 2676178"/>
              <a:gd name="f12" fmla="val 1724025"/>
              <a:gd name="f13" fmla="val 771873"/>
              <a:gd name="f14" fmla="val 770806"/>
              <a:gd name="f15" fmla="+- 0 0 -90"/>
              <a:gd name="f16" fmla="*/ f3 1 3443288"/>
              <a:gd name="f17" fmla="*/ f4 1 3448050"/>
              <a:gd name="f18" fmla="+- f7 0 f5"/>
              <a:gd name="f19" fmla="+- f6 0 f5"/>
              <a:gd name="f20" fmla="*/ f15 f0 1"/>
              <a:gd name="f21" fmla="*/ f19 1 3443288"/>
              <a:gd name="f22" fmla="*/ f18 1 3448050"/>
              <a:gd name="f23" fmla="*/ 1721644 f19 1"/>
              <a:gd name="f24" fmla="*/ 3448051 f18 1"/>
              <a:gd name="f25" fmla="*/ 3443288 f19 1"/>
              <a:gd name="f26" fmla="*/ 1724025 f18 1"/>
              <a:gd name="f27" fmla="*/ 0 f18 1"/>
              <a:gd name="f28" fmla="*/ 0 f19 1"/>
              <a:gd name="f29" fmla="*/ f20 1 f2"/>
              <a:gd name="f30" fmla="*/ f23 1 3443288"/>
              <a:gd name="f31" fmla="*/ f24 1 3448050"/>
              <a:gd name="f32" fmla="*/ f25 1 3443288"/>
              <a:gd name="f33" fmla="*/ f26 1 3448050"/>
              <a:gd name="f34" fmla="*/ f27 1 3448050"/>
              <a:gd name="f35" fmla="*/ f28 1 3443288"/>
              <a:gd name="f36" fmla="*/ f5 1 f21"/>
              <a:gd name="f37" fmla="*/ f6 1 f21"/>
              <a:gd name="f38" fmla="*/ f5 1 f22"/>
              <a:gd name="f39" fmla="*/ f7 1 f22"/>
              <a:gd name="f40" fmla="+- f29 0 f1"/>
              <a:gd name="f41" fmla="*/ f30 1 f21"/>
              <a:gd name="f42" fmla="*/ f31 1 f22"/>
              <a:gd name="f43" fmla="*/ f32 1 f21"/>
              <a:gd name="f44" fmla="*/ f33 1 f22"/>
              <a:gd name="f45" fmla="*/ f34 1 f22"/>
              <a:gd name="f46" fmla="*/ f35 1 f21"/>
              <a:gd name="f47" fmla="*/ f36 f16 1"/>
              <a:gd name="f48" fmla="*/ f37 f16 1"/>
              <a:gd name="f49" fmla="*/ f39 f17 1"/>
              <a:gd name="f50" fmla="*/ f38 f17 1"/>
              <a:gd name="f51" fmla="*/ f41 f16 1"/>
              <a:gd name="f52" fmla="*/ f42 f17 1"/>
              <a:gd name="f53" fmla="*/ f43 f16 1"/>
              <a:gd name="f54" fmla="*/ f44 f17 1"/>
              <a:gd name="f55" fmla="*/ f45 f17 1"/>
              <a:gd name="f56" fmla="*/ f46 f16 1"/>
            </a:gdLst>
            <a:ahLst/>
            <a:cxnLst>
              <a:cxn ang="3cd4">
                <a:pos x="hc" y="t"/>
              </a:cxn>
              <a:cxn ang="0">
                <a:pos x="r" y="vc"/>
              </a:cxn>
              <a:cxn ang="cd4">
                <a:pos x="hc" y="b"/>
              </a:cxn>
              <a:cxn ang="cd2">
                <a:pos x="l" y="vc"/>
              </a:cxn>
              <a:cxn ang="f40">
                <a:pos x="f51" y="f52"/>
              </a:cxn>
              <a:cxn ang="f40">
                <a:pos x="f53" y="f54"/>
              </a:cxn>
              <a:cxn ang="f40">
                <a:pos x="f51" y="f55"/>
              </a:cxn>
              <a:cxn ang="f40">
                <a:pos x="f56" y="f54"/>
              </a:cxn>
              <a:cxn ang="f40">
                <a:pos x="f51" y="f52"/>
              </a:cxn>
            </a:cxnLst>
            <a:rect l="f47" t="f50" r="f48" b="f49"/>
            <a:pathLst>
              <a:path w="3443288" h="3448050">
                <a:moveTo>
                  <a:pt x="f8" y="f9"/>
                </a:moveTo>
                <a:cubicBezTo>
                  <a:pt x="f10" y="f9"/>
                  <a:pt x="f6" y="f11"/>
                  <a:pt x="f6" y="f12"/>
                </a:cubicBezTo>
                <a:cubicBezTo>
                  <a:pt x="f6" y="f13"/>
                  <a:pt x="f10" y="f5"/>
                  <a:pt x="f8" y="f5"/>
                </a:cubicBezTo>
                <a:cubicBezTo>
                  <a:pt x="f14" y="f5"/>
                  <a:pt x="f5" y="f13"/>
                  <a:pt x="f5" y="f12"/>
                </a:cubicBezTo>
                <a:cubicBezTo>
                  <a:pt x="f5" y="f11"/>
                  <a:pt x="f14" y="f9"/>
                  <a:pt x="f8" y="f9"/>
                </a:cubicBezTo>
                <a:close/>
              </a:path>
            </a:pathLst>
          </a:custGeom>
          <a:solidFill>
            <a:srgbClr val="1F2C8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pic>
        <p:nvPicPr>
          <p:cNvPr id="7" name="Image 6" descr="preencoded.png">
            <a:extLst>
              <a:ext uri="{FF2B5EF4-FFF2-40B4-BE49-F238E27FC236}">
                <a16:creationId xmlns:a16="http://schemas.microsoft.com/office/drawing/2014/main" id="{DFDE3BD8-1F3B-A4BC-A825-6C52841AF4AF}"/>
              </a:ext>
            </a:extLst>
          </p:cNvPr>
          <p:cNvPicPr>
            <a:picLocks noChangeAspect="1"/>
          </p:cNvPicPr>
          <p:nvPr/>
        </p:nvPicPr>
        <p:blipFill>
          <a:blip r:embed="rId4">
            <a:extLst>
              <a:ext uri="{96DAC541-7B7A-43D3-8B79-37D633B846F1}">
                <asvg:svgBlip xmlns:asvg="http://schemas.microsoft.com/office/drawing/2016/SVG/main" r:embed="rId5"/>
              </a:ext>
            </a:extLst>
          </a:blip>
          <a:srcRect/>
          <a:stretch>
            <a:fillRect/>
          </a:stretch>
        </p:blipFill>
        <p:spPr>
          <a:xfrm>
            <a:off x="1288846" y="2580381"/>
            <a:ext cx="1289450" cy="1293016"/>
          </a:xfrm>
          <a:prstGeom prst="rect">
            <a:avLst/>
          </a:prstGeom>
          <a:noFill/>
          <a:ln cap="flat">
            <a:noFill/>
          </a:ln>
        </p:spPr>
      </p:pic>
      <p:sp>
        <p:nvSpPr>
          <p:cNvPr id="8" name="Text Placeholder 2">
            <a:extLst>
              <a:ext uri="{FF2B5EF4-FFF2-40B4-BE49-F238E27FC236}">
                <a16:creationId xmlns:a16="http://schemas.microsoft.com/office/drawing/2014/main" id="{585E9265-5ED5-FECD-5FB6-C55A03D2B494}"/>
              </a:ext>
            </a:extLst>
          </p:cNvPr>
          <p:cNvSpPr txBox="1">
            <a:spLocks noGrp="1"/>
          </p:cNvSpPr>
          <p:nvPr>
            <p:ph type="body" idx="4294967295"/>
          </p:nvPr>
        </p:nvSpPr>
        <p:spPr>
          <a:xfrm>
            <a:off x="2983230" y="1748031"/>
            <a:ext cx="2866644" cy="308610"/>
          </a:xfrm>
        </p:spPr>
        <p:txBody>
          <a:bodyPr>
            <a:noAutofit/>
          </a:bodyPr>
          <a:lstStyle>
            <a:lvl1pPr marL="0" indent="0">
              <a:spcBef>
                <a:spcPts val="0"/>
              </a:spcBef>
              <a:buNone/>
              <a:defRPr sz="1350" b="1" cap="all">
                <a:latin typeface="Arial" pitchFamily="34"/>
                <a:cs typeface="Arial" pitchFamily="34"/>
              </a:defRPr>
            </a:lvl1pPr>
          </a:lstStyle>
          <a:p>
            <a:pPr lvl="0"/>
            <a:r>
              <a:rPr lang="en-US"/>
              <a:t>Click to edit Master text styles</a:t>
            </a:r>
          </a:p>
        </p:txBody>
      </p:sp>
      <p:sp>
        <p:nvSpPr>
          <p:cNvPr id="9" name="Content Placeholder 3">
            <a:extLst>
              <a:ext uri="{FF2B5EF4-FFF2-40B4-BE49-F238E27FC236}">
                <a16:creationId xmlns:a16="http://schemas.microsoft.com/office/drawing/2014/main" id="{DFD55BB8-D2F7-FE72-0F7E-D19D1A595F08}"/>
              </a:ext>
            </a:extLst>
          </p:cNvPr>
          <p:cNvSpPr txBox="1">
            <a:spLocks noGrp="1"/>
          </p:cNvSpPr>
          <p:nvPr>
            <p:ph idx="4294967295"/>
          </p:nvPr>
        </p:nvSpPr>
        <p:spPr>
          <a:xfrm>
            <a:off x="2763774" y="2157984"/>
            <a:ext cx="2806449" cy="2763444"/>
          </a:xfrm>
        </p:spPr>
        <p:txBody>
          <a:bodyPr lIns="45720" rIns="45720">
            <a:noAutofit/>
          </a:bodyPr>
          <a:lstStyle>
            <a:lvl1pPr>
              <a:defRPr sz="1125"/>
            </a:lvl1pPr>
            <a:lvl2pPr>
              <a:defRPr sz="975"/>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063AC0F1-3F1E-E28A-4B27-8EC558214205}"/>
              </a:ext>
            </a:extLst>
          </p:cNvPr>
          <p:cNvSpPr txBox="1">
            <a:spLocks noGrp="1"/>
          </p:cNvSpPr>
          <p:nvPr>
            <p:ph type="body" idx="4294967295"/>
          </p:nvPr>
        </p:nvSpPr>
        <p:spPr>
          <a:xfrm>
            <a:off x="6035040" y="1748031"/>
            <a:ext cx="2866644" cy="308610"/>
          </a:xfrm>
        </p:spPr>
        <p:txBody>
          <a:bodyPr>
            <a:noAutofit/>
          </a:bodyPr>
          <a:lstStyle>
            <a:lvl1pPr marL="0" indent="0">
              <a:spcBef>
                <a:spcPts val="0"/>
              </a:spcBef>
              <a:buNone/>
              <a:defRPr sz="1350" b="1" cap="all">
                <a:latin typeface="Arial" pitchFamily="34"/>
                <a:cs typeface="Arial" pitchFamily="34"/>
              </a:defRPr>
            </a:lvl1pPr>
          </a:lstStyle>
          <a:p>
            <a:pPr lvl="0"/>
            <a:r>
              <a:rPr lang="en-US"/>
              <a:t>Click to edit Master text styles</a:t>
            </a:r>
          </a:p>
        </p:txBody>
      </p:sp>
      <p:sp>
        <p:nvSpPr>
          <p:cNvPr id="11" name="Content Placeholder 5">
            <a:extLst>
              <a:ext uri="{FF2B5EF4-FFF2-40B4-BE49-F238E27FC236}">
                <a16:creationId xmlns:a16="http://schemas.microsoft.com/office/drawing/2014/main" id="{50B24B4D-F491-5E70-034A-C2FC7A4969CF}"/>
              </a:ext>
            </a:extLst>
          </p:cNvPr>
          <p:cNvSpPr txBox="1">
            <a:spLocks noGrp="1"/>
          </p:cNvSpPr>
          <p:nvPr>
            <p:ph idx="4294967295"/>
          </p:nvPr>
        </p:nvSpPr>
        <p:spPr>
          <a:xfrm>
            <a:off x="5815583" y="2157984"/>
            <a:ext cx="2806449" cy="2763444"/>
          </a:xfrm>
        </p:spPr>
        <p:txBody>
          <a:bodyPr lIns="45720" rIns="45720">
            <a:noAutofit/>
          </a:bodyPr>
          <a:lstStyle>
            <a:lvl1pPr>
              <a:defRPr sz="1125"/>
            </a:lvl1pPr>
            <a:lvl2pPr>
              <a:defRPr sz="975"/>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8">
            <a:extLst>
              <a:ext uri="{FF2B5EF4-FFF2-40B4-BE49-F238E27FC236}">
                <a16:creationId xmlns:a16="http://schemas.microsoft.com/office/drawing/2014/main" id="{9FCE3DF0-2F85-105A-953E-4343CEAFD70A}"/>
              </a:ext>
            </a:extLst>
          </p:cNvPr>
          <p:cNvSpPr txBox="1">
            <a:spLocks noGrp="1"/>
          </p:cNvSpPr>
          <p:nvPr>
            <p:ph type="sldNum" sz="quarter" idx="8"/>
          </p:nvPr>
        </p:nvSpPr>
        <p:spPr/>
        <p:txBody>
          <a:bodyPr/>
          <a:lstStyle>
            <a:lvl1pPr>
              <a:defRPr/>
            </a:lvl1pPr>
          </a:lstStyle>
          <a:p>
            <a:pPr lvl="0"/>
            <a:fld id="{5228F785-65F1-434F-995B-421F8EDF9BA7}" type="slidenum">
              <a:t>‹#›</a:t>
            </a:fld>
            <a:endParaRPr lang="en-US"/>
          </a:p>
        </p:txBody>
      </p:sp>
    </p:spTree>
    <p:extLst>
      <p:ext uri="{BB962C8B-B14F-4D97-AF65-F5344CB8AC3E}">
        <p14:creationId xmlns:p14="http://schemas.microsoft.com/office/powerpoint/2010/main" val="1690709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5EB9-F2B6-7CDD-9A0C-6792B7E01C61}"/>
              </a:ext>
            </a:extLst>
          </p:cNvPr>
          <p:cNvSpPr txBox="1">
            <a:spLocks noGrp="1"/>
          </p:cNvSpPr>
          <p:nvPr>
            <p:ph type="title"/>
          </p:nvPr>
        </p:nvSpPr>
        <p:spPr>
          <a:xfrm>
            <a:off x="569214" y="925830"/>
            <a:ext cx="8003286" cy="576072"/>
          </a:xfrm>
        </p:spPr>
        <p:txBody>
          <a:bodyPr>
            <a:noAutofit/>
          </a:bodyPr>
          <a:lstStyle>
            <a:lvl1pPr>
              <a:lnSpc>
                <a:spcPct val="100000"/>
              </a:lnSpc>
              <a:defRPr/>
            </a:lvl1pPr>
          </a:lstStyle>
          <a:p>
            <a:pPr lvl="0"/>
            <a:r>
              <a:rPr lang="en-US"/>
              <a:t>Click to edit Master title style</a:t>
            </a:r>
          </a:p>
        </p:txBody>
      </p:sp>
      <p:sp>
        <p:nvSpPr>
          <p:cNvPr id="3" name="Footer Placeholder 3">
            <a:extLst>
              <a:ext uri="{FF2B5EF4-FFF2-40B4-BE49-F238E27FC236}">
                <a16:creationId xmlns:a16="http://schemas.microsoft.com/office/drawing/2014/main" id="{D8ADDCA6-6757-CBCC-CD60-0D04D04FEDC3}"/>
              </a:ext>
            </a:extLst>
          </p:cNvPr>
          <p:cNvSpPr txBox="1">
            <a:spLocks noGrp="1"/>
          </p:cNvSpPr>
          <p:nvPr>
            <p:ph type="ftr" sz="quarter" idx="9"/>
          </p:nvPr>
        </p:nvSpPr>
        <p:spPr/>
        <p:txBody>
          <a:bodyPr/>
          <a:lstStyle>
            <a:lvl1pPr>
              <a:defRPr/>
            </a:lvl1pPr>
          </a:lstStyle>
          <a:p>
            <a:pPr lvl="0"/>
            <a:r>
              <a:rPr lang="en-US"/>
              <a:t>Presentation title</a:t>
            </a:r>
          </a:p>
        </p:txBody>
      </p:sp>
      <p:sp>
        <p:nvSpPr>
          <p:cNvPr id="4" name="Slide Number Placeholder 4">
            <a:extLst>
              <a:ext uri="{FF2B5EF4-FFF2-40B4-BE49-F238E27FC236}">
                <a16:creationId xmlns:a16="http://schemas.microsoft.com/office/drawing/2014/main" id="{5F47993E-BF02-5D3F-FFA7-4BBCBD7ED4B8}"/>
              </a:ext>
            </a:extLst>
          </p:cNvPr>
          <p:cNvSpPr txBox="1">
            <a:spLocks noGrp="1"/>
          </p:cNvSpPr>
          <p:nvPr>
            <p:ph type="sldNum" sz="quarter" idx="8"/>
          </p:nvPr>
        </p:nvSpPr>
        <p:spPr/>
        <p:txBody>
          <a:bodyPr/>
          <a:lstStyle>
            <a:lvl1pPr>
              <a:defRPr/>
            </a:lvl1pPr>
          </a:lstStyle>
          <a:p>
            <a:pPr lvl="0"/>
            <a:fld id="{6E67A4AE-AAFD-4C6B-AEA7-B98B2FD62C9F}" type="slidenum">
              <a:t>‹#›</a:t>
            </a:fld>
            <a:endParaRPr lang="en-US"/>
          </a:p>
        </p:txBody>
      </p:sp>
      <p:sp>
        <p:nvSpPr>
          <p:cNvPr id="5" name="Text Placeholder 2">
            <a:extLst>
              <a:ext uri="{FF2B5EF4-FFF2-40B4-BE49-F238E27FC236}">
                <a16:creationId xmlns:a16="http://schemas.microsoft.com/office/drawing/2014/main" id="{1DED241D-4354-E606-929C-436EFA705430}"/>
              </a:ext>
            </a:extLst>
          </p:cNvPr>
          <p:cNvSpPr txBox="1">
            <a:spLocks noGrp="1"/>
          </p:cNvSpPr>
          <p:nvPr>
            <p:ph type="body" idx="4294967295"/>
          </p:nvPr>
        </p:nvSpPr>
        <p:spPr>
          <a:xfrm>
            <a:off x="534924" y="2057400"/>
            <a:ext cx="2496312" cy="2667762"/>
          </a:xfrm>
          <a:ln w="12701">
            <a:solidFill>
              <a:srgbClr val="AAC3E8"/>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6" name="Picture Placeholder 62">
            <a:extLst>
              <a:ext uri="{FF2B5EF4-FFF2-40B4-BE49-F238E27FC236}">
                <a16:creationId xmlns:a16="http://schemas.microsoft.com/office/drawing/2014/main" id="{0CC9357C-A260-AA41-66EF-AC4614DA5093}"/>
              </a:ext>
            </a:extLst>
          </p:cNvPr>
          <p:cNvSpPr txBox="1">
            <a:spLocks noGrp="1"/>
          </p:cNvSpPr>
          <p:nvPr>
            <p:ph type="pic" idx="4294967295"/>
          </p:nvPr>
        </p:nvSpPr>
        <p:spPr>
          <a:xfrm>
            <a:off x="1433322" y="1693926"/>
            <a:ext cx="699516" cy="699516"/>
          </a:xfrm>
          <a:solidFill>
            <a:srgbClr val="AAC3E8"/>
          </a:solidFill>
        </p:spPr>
        <p:txBody>
          <a:bodyPr lIns="0" tIns="0" rIns="0" bIns="0" anchor="ctr" anchorCtr="1">
            <a:noAutofit/>
          </a:bodyPr>
          <a:lstStyle>
            <a:lvl1pPr marL="0" indent="0" algn="ctr">
              <a:buNone/>
              <a:defRPr sz="675"/>
            </a:lvl1pPr>
          </a:lstStyle>
          <a:p>
            <a:pPr lvl="0"/>
            <a:endParaRPr lang="en-US"/>
          </a:p>
        </p:txBody>
      </p:sp>
      <p:sp>
        <p:nvSpPr>
          <p:cNvPr id="7" name="Text Placeholder 51">
            <a:extLst>
              <a:ext uri="{FF2B5EF4-FFF2-40B4-BE49-F238E27FC236}">
                <a16:creationId xmlns:a16="http://schemas.microsoft.com/office/drawing/2014/main" id="{D9E7D357-354C-01F0-B782-EB360258E8DB}"/>
              </a:ext>
            </a:extLst>
          </p:cNvPr>
          <p:cNvSpPr txBox="1">
            <a:spLocks noGrp="1"/>
          </p:cNvSpPr>
          <p:nvPr>
            <p:ph type="body" idx="4294967295"/>
          </p:nvPr>
        </p:nvSpPr>
        <p:spPr>
          <a:xfrm>
            <a:off x="744093" y="2962656"/>
            <a:ext cx="2077974" cy="1655064"/>
          </a:xfrm>
        </p:spPr>
        <p:txBody>
          <a:bodyPr>
            <a:noAutofit/>
          </a:bodyPr>
          <a:lstStyle>
            <a:lvl1pPr>
              <a:defRPr sz="1125"/>
            </a:lvl1pPr>
          </a:lstStyle>
          <a:p>
            <a:pPr lvl="0"/>
            <a:r>
              <a:rPr lang="en-US"/>
              <a:t>Click to edit Master text styles</a:t>
            </a:r>
          </a:p>
        </p:txBody>
      </p:sp>
      <p:sp>
        <p:nvSpPr>
          <p:cNvPr id="8" name="Text Placeholder 4">
            <a:extLst>
              <a:ext uri="{FF2B5EF4-FFF2-40B4-BE49-F238E27FC236}">
                <a16:creationId xmlns:a16="http://schemas.microsoft.com/office/drawing/2014/main" id="{DF71C7DF-6C8D-1CE2-C0C4-799A91AE6684}"/>
              </a:ext>
            </a:extLst>
          </p:cNvPr>
          <p:cNvSpPr txBox="1">
            <a:spLocks noGrp="1"/>
          </p:cNvSpPr>
          <p:nvPr>
            <p:ph type="body" idx="4294967295"/>
          </p:nvPr>
        </p:nvSpPr>
        <p:spPr>
          <a:xfrm>
            <a:off x="3332988" y="2057400"/>
            <a:ext cx="2496312" cy="2667762"/>
          </a:xfrm>
          <a:ln w="12701">
            <a:solidFill>
              <a:srgbClr val="F5CDCE"/>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9" name="Picture Placeholder 62">
            <a:extLst>
              <a:ext uri="{FF2B5EF4-FFF2-40B4-BE49-F238E27FC236}">
                <a16:creationId xmlns:a16="http://schemas.microsoft.com/office/drawing/2014/main" id="{074962C8-B567-98D6-2B17-E03D5F38F375}"/>
              </a:ext>
            </a:extLst>
          </p:cNvPr>
          <p:cNvSpPr txBox="1">
            <a:spLocks noGrp="1"/>
          </p:cNvSpPr>
          <p:nvPr>
            <p:ph type="pic" idx="4294967295"/>
          </p:nvPr>
        </p:nvSpPr>
        <p:spPr>
          <a:xfrm>
            <a:off x="4231385" y="1693926"/>
            <a:ext cx="699516" cy="699516"/>
          </a:xfrm>
          <a:solidFill>
            <a:srgbClr val="F5CDCE"/>
          </a:solidFill>
        </p:spPr>
        <p:txBody>
          <a:bodyPr lIns="0" tIns="0" rIns="0" bIns="0" anchor="ctr" anchorCtr="1">
            <a:noAutofit/>
          </a:bodyPr>
          <a:lstStyle>
            <a:lvl1pPr marL="0" indent="0" algn="ctr">
              <a:buNone/>
              <a:defRPr sz="675"/>
            </a:lvl1pPr>
          </a:lstStyle>
          <a:p>
            <a:pPr lvl="0"/>
            <a:endParaRPr lang="en-US"/>
          </a:p>
        </p:txBody>
      </p:sp>
      <p:sp>
        <p:nvSpPr>
          <p:cNvPr id="10" name="Text Placeholder 51">
            <a:extLst>
              <a:ext uri="{FF2B5EF4-FFF2-40B4-BE49-F238E27FC236}">
                <a16:creationId xmlns:a16="http://schemas.microsoft.com/office/drawing/2014/main" id="{125142F1-F09C-0019-A37C-73B2908F1291}"/>
              </a:ext>
            </a:extLst>
          </p:cNvPr>
          <p:cNvSpPr txBox="1">
            <a:spLocks noGrp="1"/>
          </p:cNvSpPr>
          <p:nvPr>
            <p:ph type="body" idx="4294967295"/>
          </p:nvPr>
        </p:nvSpPr>
        <p:spPr>
          <a:xfrm>
            <a:off x="3542157" y="2962656"/>
            <a:ext cx="2077974" cy="1655064"/>
          </a:xfrm>
        </p:spPr>
        <p:txBody>
          <a:bodyPr>
            <a:noAutofit/>
          </a:bodyPr>
          <a:lstStyle>
            <a:lvl1pPr>
              <a:defRPr sz="1125"/>
            </a:lvl1pPr>
          </a:lstStyle>
          <a:p>
            <a:pPr lvl="0"/>
            <a:r>
              <a:rPr lang="en-US"/>
              <a:t>Click to edit Master text styles</a:t>
            </a:r>
          </a:p>
        </p:txBody>
      </p:sp>
      <p:sp>
        <p:nvSpPr>
          <p:cNvPr id="11" name="Text Placeholder 4">
            <a:extLst>
              <a:ext uri="{FF2B5EF4-FFF2-40B4-BE49-F238E27FC236}">
                <a16:creationId xmlns:a16="http://schemas.microsoft.com/office/drawing/2014/main" id="{124D360E-B7F1-A88F-E916-3A60F1E9D00C}"/>
              </a:ext>
            </a:extLst>
          </p:cNvPr>
          <p:cNvSpPr txBox="1">
            <a:spLocks noGrp="1"/>
          </p:cNvSpPr>
          <p:nvPr>
            <p:ph type="body" idx="4294967295"/>
          </p:nvPr>
        </p:nvSpPr>
        <p:spPr>
          <a:xfrm>
            <a:off x="6069329" y="2057400"/>
            <a:ext cx="2496312" cy="2667762"/>
          </a:xfrm>
          <a:ln w="12701">
            <a:solidFill>
              <a:srgbClr val="D2D592"/>
            </a:solidFill>
            <a:prstDash val="solid"/>
          </a:ln>
        </p:spPr>
        <p:txBody>
          <a:bodyPr tIns="685800" anchorCtr="1">
            <a:noAutofit/>
          </a:bodyPr>
          <a:lstStyle>
            <a:lvl1pPr marL="0" indent="0" algn="ctr">
              <a:spcBef>
                <a:spcPts val="0"/>
              </a:spcBef>
              <a:buNone/>
              <a:defRPr sz="1350" b="1" cap="all">
                <a:latin typeface="Arial" pitchFamily="34"/>
                <a:cs typeface="Arial" pitchFamily="34"/>
              </a:defRPr>
            </a:lvl1pPr>
          </a:lstStyle>
          <a:p>
            <a:pPr lvl="0"/>
            <a:r>
              <a:rPr lang="en-US"/>
              <a:t>Click to edit Master text styles</a:t>
            </a:r>
          </a:p>
        </p:txBody>
      </p:sp>
      <p:sp>
        <p:nvSpPr>
          <p:cNvPr id="12" name="Picture Placeholder 62">
            <a:extLst>
              <a:ext uri="{FF2B5EF4-FFF2-40B4-BE49-F238E27FC236}">
                <a16:creationId xmlns:a16="http://schemas.microsoft.com/office/drawing/2014/main" id="{C481B7B4-3CAA-CC32-2D3F-D7921A5B693A}"/>
              </a:ext>
            </a:extLst>
          </p:cNvPr>
          <p:cNvSpPr txBox="1">
            <a:spLocks noGrp="1"/>
          </p:cNvSpPr>
          <p:nvPr>
            <p:ph type="pic" idx="4294967295"/>
          </p:nvPr>
        </p:nvSpPr>
        <p:spPr>
          <a:xfrm>
            <a:off x="6967727" y="1693926"/>
            <a:ext cx="699516" cy="699516"/>
          </a:xfrm>
          <a:solidFill>
            <a:srgbClr val="D2D592"/>
          </a:solidFill>
        </p:spPr>
        <p:txBody>
          <a:bodyPr lIns="0" tIns="0" rIns="0" bIns="0" anchor="ctr" anchorCtr="1">
            <a:noAutofit/>
          </a:bodyPr>
          <a:lstStyle>
            <a:lvl1pPr marL="0" indent="0" algn="ctr">
              <a:buNone/>
              <a:defRPr sz="675"/>
            </a:lvl1pPr>
          </a:lstStyle>
          <a:p>
            <a:pPr lvl="0"/>
            <a:endParaRPr lang="en-US"/>
          </a:p>
        </p:txBody>
      </p:sp>
      <p:sp>
        <p:nvSpPr>
          <p:cNvPr id="13" name="Text Placeholder 51">
            <a:extLst>
              <a:ext uri="{FF2B5EF4-FFF2-40B4-BE49-F238E27FC236}">
                <a16:creationId xmlns:a16="http://schemas.microsoft.com/office/drawing/2014/main" id="{83B74232-82C4-2046-D46F-11F7738C7C05}"/>
              </a:ext>
            </a:extLst>
          </p:cNvPr>
          <p:cNvSpPr txBox="1">
            <a:spLocks noGrp="1"/>
          </p:cNvSpPr>
          <p:nvPr>
            <p:ph type="body" idx="4294967295"/>
          </p:nvPr>
        </p:nvSpPr>
        <p:spPr>
          <a:xfrm>
            <a:off x="6278499" y="2962656"/>
            <a:ext cx="2077974" cy="1655064"/>
          </a:xfrm>
        </p:spPr>
        <p:txBody>
          <a:bodyPr>
            <a:noAutofit/>
          </a:bodyPr>
          <a:lstStyle>
            <a:lvl1pPr>
              <a:defRPr sz="1125"/>
            </a:lvl1pPr>
          </a:lstStyle>
          <a:p>
            <a:pPr lvl="0"/>
            <a:r>
              <a:rPr lang="en-US"/>
              <a:t>Click to edit Master text styles</a:t>
            </a:r>
          </a:p>
        </p:txBody>
      </p:sp>
    </p:spTree>
    <p:extLst>
      <p:ext uri="{BB962C8B-B14F-4D97-AF65-F5344CB8AC3E}">
        <p14:creationId xmlns:p14="http://schemas.microsoft.com/office/powerpoint/2010/main" val="218366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 name="Image 2" descr="preencoded.png">
            <a:extLst>
              <a:ext uri="{FF2B5EF4-FFF2-40B4-BE49-F238E27FC236}">
                <a16:creationId xmlns:a16="http://schemas.microsoft.com/office/drawing/2014/main" id="{213FE8B2-A939-6E61-D881-D8D2FD3BA7EB}"/>
              </a:ext>
            </a:extLst>
          </p:cNvPr>
          <p:cNvSpPr/>
          <p:nvPr/>
        </p:nvSpPr>
        <p:spPr>
          <a:xfrm>
            <a:off x="6568674" y="-10716"/>
            <a:ext cx="2575325" cy="2589608"/>
          </a:xfrm>
          <a:custGeom>
            <a:avLst/>
            <a:gdLst>
              <a:gd name="f0" fmla="val 10800000"/>
              <a:gd name="f1" fmla="val 5400000"/>
              <a:gd name="f2" fmla="val 180"/>
              <a:gd name="f3" fmla="val w"/>
              <a:gd name="f4" fmla="val h"/>
              <a:gd name="f5" fmla="val 0"/>
              <a:gd name="f6" fmla="val 3433763"/>
              <a:gd name="f7" fmla="val 3452812"/>
              <a:gd name="f8" fmla="val 3452813"/>
              <a:gd name="f9" fmla="val 1545912"/>
              <a:gd name="f10" fmla="val 1537383"/>
              <a:gd name="f11" fmla="+- 0 0 -90"/>
              <a:gd name="f12" fmla="*/ f3 1 3433763"/>
              <a:gd name="f13" fmla="*/ f4 1 3452812"/>
              <a:gd name="f14" fmla="+- f7 0 f5"/>
              <a:gd name="f15" fmla="+- f6 0 f5"/>
              <a:gd name="f16" fmla="*/ f11 f0 1"/>
              <a:gd name="f17" fmla="*/ f15 1 3433763"/>
              <a:gd name="f18" fmla="*/ f14 1 3452812"/>
              <a:gd name="f19" fmla="*/ 3433763 f15 1"/>
              <a:gd name="f20" fmla="*/ 0 f14 1"/>
              <a:gd name="f21" fmla="*/ 3452813 f14 1"/>
              <a:gd name="f22" fmla="*/ 0 f15 1"/>
              <a:gd name="f23" fmla="*/ f16 1 f2"/>
              <a:gd name="f24" fmla="*/ f19 1 3433763"/>
              <a:gd name="f25" fmla="*/ f20 1 3452812"/>
              <a:gd name="f26" fmla="*/ f21 1 3452812"/>
              <a:gd name="f27" fmla="*/ f22 1 3433763"/>
              <a:gd name="f28" fmla="*/ f5 1 f17"/>
              <a:gd name="f29" fmla="*/ f6 1 f17"/>
              <a:gd name="f30" fmla="*/ f5 1 f18"/>
              <a:gd name="f31" fmla="*/ f7 1 f18"/>
              <a:gd name="f32" fmla="+- f23 0 f1"/>
              <a:gd name="f33" fmla="*/ f24 1 f17"/>
              <a:gd name="f34" fmla="*/ f25 1 f18"/>
              <a:gd name="f35" fmla="*/ f26 1 f18"/>
              <a:gd name="f36" fmla="*/ f27 1 f17"/>
              <a:gd name="f37" fmla="*/ f28 f12 1"/>
              <a:gd name="f38" fmla="*/ f29 f12 1"/>
              <a:gd name="f39" fmla="*/ f31 f13 1"/>
              <a:gd name="f40" fmla="*/ f30 f13 1"/>
              <a:gd name="f41" fmla="*/ f33 f12 1"/>
              <a:gd name="f42" fmla="*/ f34 f13 1"/>
              <a:gd name="f43" fmla="*/ f35 f13 1"/>
              <a:gd name="f44" fmla="*/ f36 f12 1"/>
            </a:gdLst>
            <a:ahLst/>
            <a:cxnLst>
              <a:cxn ang="3cd4">
                <a:pos x="hc" y="t"/>
              </a:cxn>
              <a:cxn ang="0">
                <a:pos x="r" y="vc"/>
              </a:cxn>
              <a:cxn ang="cd4">
                <a:pos x="hc" y="b"/>
              </a:cxn>
              <a:cxn ang="cd2">
                <a:pos x="l" y="vc"/>
              </a:cxn>
              <a:cxn ang="f32">
                <a:pos x="f41" y="f42"/>
              </a:cxn>
              <a:cxn ang="f32">
                <a:pos x="f41" y="f43"/>
              </a:cxn>
              <a:cxn ang="f32">
                <a:pos x="f44" y="f43"/>
              </a:cxn>
              <a:cxn ang="f32">
                <a:pos x="f41" y="f42"/>
              </a:cxn>
            </a:cxnLst>
            <a:rect l="f37" t="f40" r="f38" b="f39"/>
            <a:pathLst>
              <a:path w="3433763" h="3452812">
                <a:moveTo>
                  <a:pt x="f6" y="f5"/>
                </a:moveTo>
                <a:lnTo>
                  <a:pt x="f6" y="f8"/>
                </a:lnTo>
                <a:lnTo>
                  <a:pt x="f5" y="f8"/>
                </a:lnTo>
                <a:cubicBezTo>
                  <a:pt x="f5" y="f9"/>
                  <a:pt x="f10" y="f5"/>
                  <a:pt x="f6" y="f5"/>
                </a:cubicBezTo>
                <a:close/>
              </a:path>
            </a:pathLst>
          </a:custGeom>
          <a:solidFill>
            <a:srgbClr val="F5CDC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Image 3" descr="preencoded.png">
            <a:extLst>
              <a:ext uri="{FF2B5EF4-FFF2-40B4-BE49-F238E27FC236}">
                <a16:creationId xmlns:a16="http://schemas.microsoft.com/office/drawing/2014/main" id="{B63FF476-5B46-C924-749A-A0E150EBBC6F}"/>
              </a:ext>
            </a:extLst>
          </p:cNvPr>
          <p:cNvSpPr/>
          <p:nvPr/>
        </p:nvSpPr>
        <p:spPr>
          <a:xfrm>
            <a:off x="6568674" y="2578891"/>
            <a:ext cx="2575325" cy="2575325"/>
          </a:xfrm>
          <a:custGeom>
            <a:avLst/>
            <a:gdLst>
              <a:gd name="f0" fmla="val 10800000"/>
              <a:gd name="f1" fmla="val 5400000"/>
              <a:gd name="f2" fmla="val 180"/>
              <a:gd name="f3" fmla="val w"/>
              <a:gd name="f4" fmla="val h"/>
              <a:gd name="f5" fmla="val 0"/>
              <a:gd name="f6" fmla="val 3433763"/>
              <a:gd name="f7" fmla="val 3433762"/>
              <a:gd name="f8" fmla="val 1537383"/>
              <a:gd name="f9" fmla="val 1896380"/>
              <a:gd name="f10" fmla="+- 0 0 -90"/>
              <a:gd name="f11" fmla="*/ f3 1 3433763"/>
              <a:gd name="f12" fmla="*/ f4 1 3433762"/>
              <a:gd name="f13" fmla="+- f7 0 f5"/>
              <a:gd name="f14" fmla="+- f6 0 f5"/>
              <a:gd name="f15" fmla="*/ f10 f0 1"/>
              <a:gd name="f16" fmla="*/ f14 1 3433763"/>
              <a:gd name="f17" fmla="*/ f13 1 3433762"/>
              <a:gd name="f18" fmla="*/ 0 f14 1"/>
              <a:gd name="f19" fmla="*/ 0 f13 1"/>
              <a:gd name="f20" fmla="*/ 3433763 f14 1"/>
              <a:gd name="f21" fmla="*/ 3433763 f13 1"/>
              <a:gd name="f22" fmla="*/ f15 1 f2"/>
              <a:gd name="f23" fmla="*/ f18 1 3433763"/>
              <a:gd name="f24" fmla="*/ f19 1 3433762"/>
              <a:gd name="f25" fmla="*/ f20 1 3433763"/>
              <a:gd name="f26" fmla="*/ f21 1 3433762"/>
              <a:gd name="f27" fmla="*/ f5 1 f16"/>
              <a:gd name="f28" fmla="*/ f6 1 f16"/>
              <a:gd name="f29" fmla="*/ f5 1 f17"/>
              <a:gd name="f30" fmla="*/ f7 1 f17"/>
              <a:gd name="f31" fmla="+- f22 0 f1"/>
              <a:gd name="f32" fmla="*/ f23 1 f16"/>
              <a:gd name="f33" fmla="*/ f24 1 f17"/>
              <a:gd name="f34" fmla="*/ f25 1 f16"/>
              <a:gd name="f35" fmla="*/ f26 1 f17"/>
              <a:gd name="f36" fmla="*/ f27 f11 1"/>
              <a:gd name="f37" fmla="*/ f28 f11 1"/>
              <a:gd name="f38" fmla="*/ f30 f12 1"/>
              <a:gd name="f39" fmla="*/ f29 f12 1"/>
              <a:gd name="f40" fmla="*/ f32 f11 1"/>
              <a:gd name="f41" fmla="*/ f33 f12 1"/>
              <a:gd name="f42" fmla="*/ f34 f11 1"/>
              <a:gd name="f43" fmla="*/ f35 f12 1"/>
            </a:gdLst>
            <a:ahLst/>
            <a:cxnLst>
              <a:cxn ang="3cd4">
                <a:pos x="hc" y="t"/>
              </a:cxn>
              <a:cxn ang="0">
                <a:pos x="r" y="vc"/>
              </a:cxn>
              <a:cxn ang="cd4">
                <a:pos x="hc" y="b"/>
              </a:cxn>
              <a:cxn ang="cd2">
                <a:pos x="l" y="vc"/>
              </a:cxn>
              <a:cxn ang="f31">
                <a:pos x="f40" y="f41"/>
              </a:cxn>
              <a:cxn ang="f31">
                <a:pos x="f42" y="f41"/>
              </a:cxn>
              <a:cxn ang="f31">
                <a:pos x="f42" y="f43"/>
              </a:cxn>
              <a:cxn ang="f31">
                <a:pos x="f40" y="f41"/>
              </a:cxn>
            </a:cxnLst>
            <a:rect l="f36" t="f39" r="f37" b="f38"/>
            <a:pathLst>
              <a:path w="3433763" h="3433762">
                <a:moveTo>
                  <a:pt x="f5" y="f5"/>
                </a:moveTo>
                <a:lnTo>
                  <a:pt x="f6" y="f5"/>
                </a:lnTo>
                <a:lnTo>
                  <a:pt x="f6" y="f6"/>
                </a:lnTo>
                <a:cubicBezTo>
                  <a:pt x="f8" y="f6"/>
                  <a:pt x="f5" y="f9"/>
                  <a:pt x="f5" y="f5"/>
                </a:cubicBezTo>
                <a:close/>
              </a:path>
            </a:pathLst>
          </a:custGeom>
          <a:solidFill>
            <a:srgbClr val="DE8C8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Image 4" descr="preencoded.png">
            <a:extLst>
              <a:ext uri="{FF2B5EF4-FFF2-40B4-BE49-F238E27FC236}">
                <a16:creationId xmlns:a16="http://schemas.microsoft.com/office/drawing/2014/main" id="{7215733A-D4D9-E565-086D-94A3A864BE07}"/>
              </a:ext>
            </a:extLst>
          </p:cNvPr>
          <p:cNvSpPr/>
          <p:nvPr/>
        </p:nvSpPr>
        <p:spPr>
          <a:xfrm flipV="1">
            <a:off x="7493791" y="935833"/>
            <a:ext cx="1650208" cy="1635916"/>
          </a:xfrm>
          <a:custGeom>
            <a:avLst/>
            <a:gdLst>
              <a:gd name="f0" fmla="val 10800000"/>
              <a:gd name="f1" fmla="val 5400000"/>
              <a:gd name="f2" fmla="val 180"/>
              <a:gd name="f3" fmla="val w"/>
              <a:gd name="f4" fmla="val h"/>
              <a:gd name="f5" fmla="val 0"/>
              <a:gd name="f6" fmla="val 2200275"/>
              <a:gd name="f7" fmla="val 2181225"/>
              <a:gd name="f8" fmla="val 1204689"/>
              <a:gd name="f9" fmla="val 985061"/>
              <a:gd name="f10" fmla="+- 0 0 -90"/>
              <a:gd name="f11" fmla="*/ f3 1 2200275"/>
              <a:gd name="f12" fmla="*/ f4 1 2181225"/>
              <a:gd name="f13" fmla="+- f7 0 f5"/>
              <a:gd name="f14" fmla="+- f6 0 f5"/>
              <a:gd name="f15" fmla="*/ f10 f0 1"/>
              <a:gd name="f16" fmla="*/ f14 1 2200275"/>
              <a:gd name="f17" fmla="*/ f13 1 2181225"/>
              <a:gd name="f18" fmla="*/ 0 f14 1"/>
              <a:gd name="f19" fmla="*/ 0 f13 1"/>
              <a:gd name="f20" fmla="*/ 2200275 f14 1"/>
              <a:gd name="f21" fmla="*/ 2181225 f13 1"/>
              <a:gd name="f22" fmla="*/ f15 1 f2"/>
              <a:gd name="f23" fmla="*/ f18 1 2200275"/>
              <a:gd name="f24" fmla="*/ f19 1 2181225"/>
              <a:gd name="f25" fmla="*/ f20 1 2200275"/>
              <a:gd name="f26" fmla="*/ f21 1 2181225"/>
              <a:gd name="f27" fmla="*/ f5 1 f16"/>
              <a:gd name="f28" fmla="*/ f6 1 f16"/>
              <a:gd name="f29" fmla="*/ f5 1 f17"/>
              <a:gd name="f30" fmla="*/ f7 1 f17"/>
              <a:gd name="f31" fmla="+- f22 0 f1"/>
              <a:gd name="f32" fmla="*/ f23 1 f16"/>
              <a:gd name="f33" fmla="*/ f24 1 f17"/>
              <a:gd name="f34" fmla="*/ f25 1 f16"/>
              <a:gd name="f35" fmla="*/ f26 1 f17"/>
              <a:gd name="f36" fmla="*/ f27 f11 1"/>
              <a:gd name="f37" fmla="*/ f28 f11 1"/>
              <a:gd name="f38" fmla="*/ f30 f12 1"/>
              <a:gd name="f39" fmla="*/ f29 f12 1"/>
              <a:gd name="f40" fmla="*/ f32 f11 1"/>
              <a:gd name="f41" fmla="*/ f33 f12 1"/>
              <a:gd name="f42" fmla="*/ f34 f11 1"/>
              <a:gd name="f43" fmla="*/ f35 f12 1"/>
            </a:gdLst>
            <a:ahLst/>
            <a:cxnLst>
              <a:cxn ang="3cd4">
                <a:pos x="hc" y="t"/>
              </a:cxn>
              <a:cxn ang="0">
                <a:pos x="r" y="vc"/>
              </a:cxn>
              <a:cxn ang="cd4">
                <a:pos x="hc" y="b"/>
              </a:cxn>
              <a:cxn ang="cd2">
                <a:pos x="l" y="vc"/>
              </a:cxn>
              <a:cxn ang="f31">
                <a:pos x="f40" y="f41"/>
              </a:cxn>
              <a:cxn ang="f31">
                <a:pos x="f42" y="f43"/>
              </a:cxn>
              <a:cxn ang="f31">
                <a:pos x="f42" y="f41"/>
              </a:cxn>
              <a:cxn ang="f31">
                <a:pos x="f40" y="f41"/>
              </a:cxn>
            </a:cxnLst>
            <a:rect l="f36" t="f39" r="f37" b="f38"/>
            <a:pathLst>
              <a:path w="2200275" h="2181225">
                <a:moveTo>
                  <a:pt x="f5" y="f5"/>
                </a:moveTo>
                <a:cubicBezTo>
                  <a:pt x="f5" y="f8"/>
                  <a:pt x="f9" y="f7"/>
                  <a:pt x="f6" y="f7"/>
                </a:cubicBezTo>
                <a:lnTo>
                  <a:pt x="f6" y="f5"/>
                </a:lnTo>
                <a:lnTo>
                  <a:pt x="f5" y="f5"/>
                </a:lnTo>
                <a:close/>
              </a:path>
            </a:pathLst>
          </a:custGeom>
          <a:solidFill>
            <a:srgbClr val="D2D592"/>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5" name="Image 7" descr="preencoded.png">
            <a:extLst>
              <a:ext uri="{FF2B5EF4-FFF2-40B4-BE49-F238E27FC236}">
                <a16:creationId xmlns:a16="http://schemas.microsoft.com/office/drawing/2014/main" id="{F832BF14-F130-208F-F1C1-B665E8675809}"/>
              </a:ext>
            </a:extLst>
          </p:cNvPr>
          <p:cNvSpPr/>
          <p:nvPr/>
        </p:nvSpPr>
        <p:spPr>
          <a:xfrm flipV="1">
            <a:off x="-15060" y="3435035"/>
            <a:ext cx="1708464" cy="1708464"/>
          </a:xfrm>
          <a:custGeom>
            <a:avLst/>
            <a:gdLst>
              <a:gd name="f0" fmla="val 10800000"/>
              <a:gd name="f1" fmla="val 5400000"/>
              <a:gd name="f2" fmla="val 180"/>
              <a:gd name="f3" fmla="val w"/>
              <a:gd name="f4" fmla="val h"/>
              <a:gd name="f5" fmla="val 0"/>
              <a:gd name="f6" fmla="val 2277948"/>
              <a:gd name="f7" fmla="val 1258034"/>
              <a:gd name="f8" fmla="+- 0 0 -90"/>
              <a:gd name="f9" fmla="*/ f3 1 2277948"/>
              <a:gd name="f10" fmla="*/ f4 1 2277948"/>
              <a:gd name="f11" fmla="+- f6 0 f5"/>
              <a:gd name="f12" fmla="*/ f8 f0 1"/>
              <a:gd name="f13" fmla="*/ f11 1 2277948"/>
              <a:gd name="f14" fmla="*/ 0 f11 1"/>
              <a:gd name="f15" fmla="*/ 2277948 f11 1"/>
              <a:gd name="f16" fmla="*/ f12 1 f2"/>
              <a:gd name="f17" fmla="*/ f14 1 2277948"/>
              <a:gd name="f18" fmla="*/ f15 1 2277948"/>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3 f10 1"/>
              <a:gd name="f30" fmla="*/ f23 f9 1"/>
              <a:gd name="f31" fmla="*/ f22 f10 1"/>
            </a:gdLst>
            <a:ahLst/>
            <a:cxnLst>
              <a:cxn ang="3cd4">
                <a:pos x="hc" y="t"/>
              </a:cxn>
              <a:cxn ang="0">
                <a:pos x="r" y="vc"/>
              </a:cxn>
              <a:cxn ang="cd4">
                <a:pos x="hc" y="b"/>
              </a:cxn>
              <a:cxn ang="cd2">
                <a:pos x="l" y="vc"/>
              </a:cxn>
              <a:cxn ang="f21">
                <a:pos x="f28" y="f29"/>
              </a:cxn>
              <a:cxn ang="f21">
                <a:pos x="f30" y="f31"/>
              </a:cxn>
              <a:cxn ang="f21">
                <a:pos x="f28" y="f31"/>
              </a:cxn>
              <a:cxn ang="f21">
                <a:pos x="f28" y="f29"/>
              </a:cxn>
            </a:cxnLst>
            <a:rect l="f24" t="f27" r="f25" b="f26"/>
            <a:pathLst>
              <a:path w="2277948" h="2277948">
                <a:moveTo>
                  <a:pt x="f5" y="f6"/>
                </a:moveTo>
                <a:cubicBezTo>
                  <a:pt x="f7" y="f6"/>
                  <a:pt x="f6" y="f7"/>
                  <a:pt x="f6" y="f5"/>
                </a:cubicBezTo>
                <a:lnTo>
                  <a:pt x="f5" y="f5"/>
                </a:lnTo>
                <a:lnTo>
                  <a:pt x="f5" y="f6"/>
                </a:lnTo>
                <a:close/>
              </a:path>
            </a:pathLst>
          </a:custGeom>
          <a:solidFill>
            <a:srgbClr val="D2D592"/>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pic>
        <p:nvPicPr>
          <p:cNvPr id="6" name="Image 2" descr="preencoded.png">
            <a:extLst>
              <a:ext uri="{FF2B5EF4-FFF2-40B4-BE49-F238E27FC236}">
                <a16:creationId xmlns:a16="http://schemas.microsoft.com/office/drawing/2014/main" id="{1BF5DDFC-9C36-C95B-B3A1-0D86713FE1BE}"/>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a:off x="7493910" y="2580948"/>
            <a:ext cx="1650089" cy="1650089"/>
          </a:xfrm>
          <a:prstGeom prst="rect">
            <a:avLst/>
          </a:prstGeom>
          <a:noFill/>
          <a:ln cap="flat">
            <a:noFill/>
          </a:ln>
        </p:spPr>
      </p:pic>
      <p:sp>
        <p:nvSpPr>
          <p:cNvPr id="7" name="Image 2" descr="preencoded.png">
            <a:extLst>
              <a:ext uri="{FF2B5EF4-FFF2-40B4-BE49-F238E27FC236}">
                <a16:creationId xmlns:a16="http://schemas.microsoft.com/office/drawing/2014/main" id="{67508409-A494-D492-3BAD-D453299A6853}"/>
              </a:ext>
            </a:extLst>
          </p:cNvPr>
          <p:cNvSpPr/>
          <p:nvPr/>
        </p:nvSpPr>
        <p:spPr>
          <a:xfrm>
            <a:off x="1280973" y="4250716"/>
            <a:ext cx="581265" cy="581265"/>
          </a:xfrm>
          <a:custGeom>
            <a:avLst/>
            <a:gdLst>
              <a:gd name="f0" fmla="val 10800000"/>
              <a:gd name="f1" fmla="val 5400000"/>
              <a:gd name="f2" fmla="val 180"/>
              <a:gd name="f3" fmla="val w"/>
              <a:gd name="f4" fmla="val h"/>
              <a:gd name="f5" fmla="val 0"/>
              <a:gd name="f6" fmla="val 775021"/>
              <a:gd name="f7" fmla="val 387511"/>
              <a:gd name="f8" fmla="val 601527"/>
              <a:gd name="f9" fmla="val 173494"/>
              <a:gd name="f10" fmla="+- 0 0 -90"/>
              <a:gd name="f11" fmla="*/ f3 1 775021"/>
              <a:gd name="f12" fmla="*/ f4 1 775021"/>
              <a:gd name="f13" fmla="+- f6 0 f5"/>
              <a:gd name="f14" fmla="*/ f10 f0 1"/>
              <a:gd name="f15" fmla="*/ f13 1 775021"/>
              <a:gd name="f16" fmla="*/ 387511 f13 1"/>
              <a:gd name="f17" fmla="*/ 775021 f13 1"/>
              <a:gd name="f18" fmla="*/ 0 f13 1"/>
              <a:gd name="f19" fmla="*/ f14 1 f2"/>
              <a:gd name="f20" fmla="*/ f16 1 775021"/>
              <a:gd name="f21" fmla="*/ f17 1 775021"/>
              <a:gd name="f22" fmla="*/ f18 1 775021"/>
              <a:gd name="f23" fmla="*/ f5 1 f15"/>
              <a:gd name="f24" fmla="*/ f6 1 f15"/>
              <a:gd name="f25" fmla="+- f19 0 f1"/>
              <a:gd name="f26" fmla="*/ f20 1 f15"/>
              <a:gd name="f27" fmla="*/ f21 1 f15"/>
              <a:gd name="f28" fmla="*/ f22 1 f15"/>
              <a:gd name="f29" fmla="*/ f23 f11 1"/>
              <a:gd name="f30" fmla="*/ f24 f11 1"/>
              <a:gd name="f31" fmla="*/ f24 f12 1"/>
              <a:gd name="f32" fmla="*/ f23 f12 1"/>
              <a:gd name="f33" fmla="*/ f26 f11 1"/>
              <a:gd name="f34" fmla="*/ f27 f12 1"/>
              <a:gd name="f35" fmla="*/ f27 f11 1"/>
              <a:gd name="f36" fmla="*/ f26 f12 1"/>
              <a:gd name="f37" fmla="*/ f28 f12 1"/>
              <a:gd name="f38" fmla="*/ f28 f11 1"/>
            </a:gdLst>
            <a:ahLst/>
            <a:cxnLst>
              <a:cxn ang="3cd4">
                <a:pos x="hc" y="t"/>
              </a:cxn>
              <a:cxn ang="0">
                <a:pos x="r" y="vc"/>
              </a:cxn>
              <a:cxn ang="cd4">
                <a:pos x="hc" y="b"/>
              </a:cxn>
              <a:cxn ang="cd2">
                <a:pos x="l" y="vc"/>
              </a:cxn>
              <a:cxn ang="f25">
                <a:pos x="f33" y="f34"/>
              </a:cxn>
              <a:cxn ang="f25">
                <a:pos x="f35" y="f36"/>
              </a:cxn>
              <a:cxn ang="f25">
                <a:pos x="f33" y="f37"/>
              </a:cxn>
              <a:cxn ang="f25">
                <a:pos x="f38" y="f36"/>
              </a:cxn>
              <a:cxn ang="f25">
                <a:pos x="f33" y="f34"/>
              </a:cxn>
            </a:cxnLst>
            <a:rect l="f29" t="f32" r="f30" b="f31"/>
            <a:pathLst>
              <a:path w="775021" h="775021">
                <a:moveTo>
                  <a:pt x="f7" y="f6"/>
                </a:moveTo>
                <a:cubicBezTo>
                  <a:pt x="f8" y="f6"/>
                  <a:pt x="f6" y="f8"/>
                  <a:pt x="f6" y="f7"/>
                </a:cubicBezTo>
                <a:cubicBezTo>
                  <a:pt x="f6" y="f9"/>
                  <a:pt x="f8" y="f5"/>
                  <a:pt x="f7" y="f5"/>
                </a:cubicBezTo>
                <a:cubicBezTo>
                  <a:pt x="f9" y="f5"/>
                  <a:pt x="f5" y="f9"/>
                  <a:pt x="f5" y="f7"/>
                </a:cubicBezTo>
                <a:cubicBezTo>
                  <a:pt x="f5" y="f8"/>
                  <a:pt x="f9" y="f6"/>
                  <a:pt x="f7" y="f6"/>
                </a:cubicBezTo>
                <a:close/>
              </a:path>
            </a:pathLst>
          </a:custGeom>
          <a:solidFill>
            <a:srgbClr val="1F2C8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8" name="Title 1">
            <a:extLst>
              <a:ext uri="{FF2B5EF4-FFF2-40B4-BE49-F238E27FC236}">
                <a16:creationId xmlns:a16="http://schemas.microsoft.com/office/drawing/2014/main" id="{78F0EECE-9DB7-31FB-0C71-9DCE77EBBEBF}"/>
              </a:ext>
            </a:extLst>
          </p:cNvPr>
          <p:cNvSpPr txBox="1">
            <a:spLocks noGrp="1"/>
          </p:cNvSpPr>
          <p:nvPr>
            <p:ph type="title"/>
          </p:nvPr>
        </p:nvSpPr>
        <p:spPr>
          <a:xfrm>
            <a:off x="1131569" y="1412748"/>
            <a:ext cx="5074920" cy="576072"/>
          </a:xfrm>
        </p:spPr>
        <p:txBody>
          <a:bodyPr anchorCtr="0">
            <a:noAutofit/>
          </a:bodyPr>
          <a:lstStyle>
            <a:lvl1pPr algn="l">
              <a:lnSpc>
                <a:spcPct val="100000"/>
              </a:lnSpc>
              <a:defRPr/>
            </a:lvl1pPr>
          </a:lstStyle>
          <a:p>
            <a:pPr lvl="0"/>
            <a:r>
              <a:rPr lang="en-US"/>
              <a:t>Click to edit Master title style</a:t>
            </a:r>
          </a:p>
        </p:txBody>
      </p:sp>
      <p:sp>
        <p:nvSpPr>
          <p:cNvPr id="9" name="Content Placeholder 2">
            <a:extLst>
              <a:ext uri="{FF2B5EF4-FFF2-40B4-BE49-F238E27FC236}">
                <a16:creationId xmlns:a16="http://schemas.microsoft.com/office/drawing/2014/main" id="{1F92E5B4-DFF5-F832-652D-7FA2A2B95FBA}"/>
              </a:ext>
            </a:extLst>
          </p:cNvPr>
          <p:cNvSpPr txBox="1">
            <a:spLocks noGrp="1"/>
          </p:cNvSpPr>
          <p:nvPr>
            <p:ph idx="1"/>
          </p:nvPr>
        </p:nvSpPr>
        <p:spPr>
          <a:xfrm>
            <a:off x="1131569" y="2128266"/>
            <a:ext cx="4409693" cy="2025395"/>
          </a:xfrm>
        </p:spPr>
        <p:txBody>
          <a:bodyPr>
            <a:noAutofit/>
          </a:bodyPr>
          <a:lstStyle>
            <a:lvl1pPr marL="0" indent="0">
              <a:buNone/>
              <a:defRPr sz="1125"/>
            </a:lvl1pPr>
            <a:lvl2pPr>
              <a:defRPr sz="1125"/>
            </a:lvl2pPr>
            <a:lvl3pPr>
              <a:defRPr sz="1125"/>
            </a:lvl3pPr>
            <a:lvl4pPr>
              <a:defRPr sz="1125"/>
            </a:lvl4pPr>
            <a:lvl5pPr>
              <a:defRPr sz="11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76E7E5EF-BCA3-17BA-5623-4C002A9CC2BC}"/>
              </a:ext>
            </a:extLst>
          </p:cNvPr>
          <p:cNvSpPr txBox="1">
            <a:spLocks noGrp="1"/>
          </p:cNvSpPr>
          <p:nvPr>
            <p:ph type="sldNum" sz="quarter" idx="8"/>
          </p:nvPr>
        </p:nvSpPr>
        <p:spPr/>
        <p:txBody>
          <a:bodyPr/>
          <a:lstStyle>
            <a:lvl1pPr>
              <a:defRPr/>
            </a:lvl1pPr>
          </a:lstStyle>
          <a:p>
            <a:pPr lvl="0"/>
            <a:fld id="{F477CA39-F9FB-4684-9DD6-9EDA64B414D8}" type="slidenum">
              <a:t>‹#›</a:t>
            </a:fld>
            <a:endParaRPr lang="en-US"/>
          </a:p>
        </p:txBody>
      </p:sp>
      <p:sp>
        <p:nvSpPr>
          <p:cNvPr id="11" name="Footer Placeholder 3">
            <a:extLst>
              <a:ext uri="{FF2B5EF4-FFF2-40B4-BE49-F238E27FC236}">
                <a16:creationId xmlns:a16="http://schemas.microsoft.com/office/drawing/2014/main" id="{229A403B-A829-85C9-62A4-AC48FAD0CA75}"/>
              </a:ext>
            </a:extLst>
          </p:cNvPr>
          <p:cNvSpPr txBox="1">
            <a:spLocks noGrp="1"/>
          </p:cNvSpPr>
          <p:nvPr>
            <p:ph type="ftr" sz="quarter" idx="9"/>
          </p:nvPr>
        </p:nvSpPr>
        <p:spPr/>
        <p:txBody>
          <a:bodyPr/>
          <a:lstStyle>
            <a:lvl1pPr>
              <a:defRPr/>
            </a:lvl1pPr>
          </a:lstStyle>
          <a:p>
            <a:pPr lvl="0"/>
            <a:r>
              <a:rPr lang="en-US"/>
              <a:t>Presentation title</a:t>
            </a:r>
          </a:p>
        </p:txBody>
      </p:sp>
    </p:spTree>
    <p:extLst>
      <p:ext uri="{BB962C8B-B14F-4D97-AF65-F5344CB8AC3E}">
        <p14:creationId xmlns:p14="http://schemas.microsoft.com/office/powerpoint/2010/main" val="5372761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Closing">
    <p:bg>
      <p:bgPr>
        <a:solidFill>
          <a:srgbClr val="1F2C8F"/>
        </a:solidFill>
        <a:effectLst/>
      </p:bgPr>
    </p:bg>
    <p:spTree>
      <p:nvGrpSpPr>
        <p:cNvPr id="1" name=""/>
        <p:cNvGrpSpPr/>
        <p:nvPr/>
      </p:nvGrpSpPr>
      <p:grpSpPr>
        <a:xfrm>
          <a:off x="0" y="0"/>
          <a:ext cx="0" cy="0"/>
          <a:chOff x="0" y="0"/>
          <a:chExt cx="0" cy="0"/>
        </a:xfrm>
      </p:grpSpPr>
      <p:sp>
        <p:nvSpPr>
          <p:cNvPr id="2" name="Freeform: Shape 12">
            <a:extLst>
              <a:ext uri="{FF2B5EF4-FFF2-40B4-BE49-F238E27FC236}">
                <a16:creationId xmlns:a16="http://schemas.microsoft.com/office/drawing/2014/main" id="{6105CED0-5C8C-5F1B-8C35-AF38642B412B}"/>
              </a:ext>
            </a:extLst>
          </p:cNvPr>
          <p:cNvSpPr/>
          <p:nvPr/>
        </p:nvSpPr>
        <p:spPr>
          <a:xfrm>
            <a:off x="0" y="0"/>
            <a:ext cx="6711549" cy="5143499"/>
          </a:xfrm>
          <a:custGeom>
            <a:avLst/>
            <a:gdLst>
              <a:gd name="f0" fmla="val 10800000"/>
              <a:gd name="f1" fmla="val 5400000"/>
              <a:gd name="f2" fmla="val 180"/>
              <a:gd name="f3" fmla="val w"/>
              <a:gd name="f4" fmla="val h"/>
              <a:gd name="f5" fmla="val 0"/>
              <a:gd name="f6" fmla="val 8948738"/>
              <a:gd name="f7" fmla="val 6858000"/>
              <a:gd name="f8" fmla="val 5932941"/>
              <a:gd name="f9" fmla="val 6047310"/>
              <a:gd name="f10" fmla="val 14613"/>
              <a:gd name="f11" fmla="val 7690210"/>
              <a:gd name="f12" fmla="val 267026"/>
              <a:gd name="f13" fmla="val 1693971"/>
              <a:gd name="f14" fmla="val 3416480"/>
              <a:gd name="f15" fmla="val 5257788"/>
              <a:gd name="f16" fmla="val 7510634"/>
              <a:gd name="f17" fmla="val 6761349"/>
              <a:gd name="f18" fmla="val 5702202"/>
              <a:gd name="f19" fmla="val 6853523"/>
              <a:gd name="f20" fmla="val 5526113"/>
              <a:gd name="f21" fmla="+- 0 0 -90"/>
              <a:gd name="f22" fmla="*/ f3 1 8948738"/>
              <a:gd name="f23" fmla="*/ f4 1 6858000"/>
              <a:gd name="f24" fmla="+- f7 0 f5"/>
              <a:gd name="f25" fmla="+- f6 0 f5"/>
              <a:gd name="f26" fmla="*/ f21 f0 1"/>
              <a:gd name="f27" fmla="*/ f25 1 8948738"/>
              <a:gd name="f28" fmla="*/ f24 1 6858000"/>
              <a:gd name="f29" fmla="*/ 0 f25 1"/>
              <a:gd name="f30" fmla="*/ 0 f24 1"/>
              <a:gd name="f31" fmla="*/ 5932941 f25 1"/>
              <a:gd name="f32" fmla="*/ 6047310 f25 1"/>
              <a:gd name="f33" fmla="*/ 14613 f24 1"/>
              <a:gd name="f34" fmla="*/ 8948738 f25 1"/>
              <a:gd name="f35" fmla="*/ 3416480 f24 1"/>
              <a:gd name="f36" fmla="*/ 5702202 f25 1"/>
              <a:gd name="f37" fmla="*/ 6853523 f24 1"/>
              <a:gd name="f38" fmla="*/ 5526113 f25 1"/>
              <a:gd name="f39" fmla="*/ 6858000 f24 1"/>
              <a:gd name="f40" fmla="*/ f26 1 f2"/>
              <a:gd name="f41" fmla="*/ f29 1 8948738"/>
              <a:gd name="f42" fmla="*/ f30 1 6858000"/>
              <a:gd name="f43" fmla="*/ f31 1 8948738"/>
              <a:gd name="f44" fmla="*/ f32 1 8948738"/>
              <a:gd name="f45" fmla="*/ f33 1 6858000"/>
              <a:gd name="f46" fmla="*/ f34 1 8948738"/>
              <a:gd name="f47" fmla="*/ f35 1 6858000"/>
              <a:gd name="f48" fmla="*/ f36 1 8948738"/>
              <a:gd name="f49" fmla="*/ f37 1 6858000"/>
              <a:gd name="f50" fmla="*/ f38 1 8948738"/>
              <a:gd name="f51" fmla="*/ f39 1 6858000"/>
              <a:gd name="f52" fmla="*/ f5 1 f27"/>
              <a:gd name="f53" fmla="*/ f6 1 f27"/>
              <a:gd name="f54" fmla="*/ f5 1 f28"/>
              <a:gd name="f55" fmla="*/ f7 1 f28"/>
              <a:gd name="f56" fmla="+- f40 0 f1"/>
              <a:gd name="f57" fmla="*/ f41 1 f27"/>
              <a:gd name="f58" fmla="*/ f42 1 f28"/>
              <a:gd name="f59" fmla="*/ f43 1 f27"/>
              <a:gd name="f60" fmla="*/ f44 1 f27"/>
              <a:gd name="f61" fmla="*/ f45 1 f28"/>
              <a:gd name="f62" fmla="*/ f46 1 f27"/>
              <a:gd name="f63" fmla="*/ f47 1 f28"/>
              <a:gd name="f64" fmla="*/ f48 1 f27"/>
              <a:gd name="f65" fmla="*/ f49 1 f28"/>
              <a:gd name="f66" fmla="*/ f50 1 f27"/>
              <a:gd name="f67" fmla="*/ f51 1 f28"/>
              <a:gd name="f68" fmla="*/ f52 f22 1"/>
              <a:gd name="f69" fmla="*/ f53 f22 1"/>
              <a:gd name="f70" fmla="*/ f55 f23 1"/>
              <a:gd name="f71" fmla="*/ f54 f23 1"/>
              <a:gd name="f72" fmla="*/ f57 f22 1"/>
              <a:gd name="f73" fmla="*/ f58 f23 1"/>
              <a:gd name="f74" fmla="*/ f59 f22 1"/>
              <a:gd name="f75" fmla="*/ f60 f22 1"/>
              <a:gd name="f76" fmla="*/ f61 f23 1"/>
              <a:gd name="f77" fmla="*/ f62 f22 1"/>
              <a:gd name="f78" fmla="*/ f63 f23 1"/>
              <a:gd name="f79" fmla="*/ f64 f22 1"/>
              <a:gd name="f80" fmla="*/ f65 f23 1"/>
              <a:gd name="f81" fmla="*/ f66 f22 1"/>
              <a:gd name="f82" fmla="*/ f67 f23 1"/>
            </a:gdLst>
            <a:ahLst/>
            <a:cxnLst>
              <a:cxn ang="3cd4">
                <a:pos x="hc" y="t"/>
              </a:cxn>
              <a:cxn ang="0">
                <a:pos x="r" y="vc"/>
              </a:cxn>
              <a:cxn ang="cd4">
                <a:pos x="hc" y="b"/>
              </a:cxn>
              <a:cxn ang="cd2">
                <a:pos x="l" y="vc"/>
              </a:cxn>
              <a:cxn ang="f56">
                <a:pos x="f72" y="f73"/>
              </a:cxn>
              <a:cxn ang="f56">
                <a:pos x="f74" y="f73"/>
              </a:cxn>
              <a:cxn ang="f56">
                <a:pos x="f75" y="f76"/>
              </a:cxn>
              <a:cxn ang="f56">
                <a:pos x="f77" y="f78"/>
              </a:cxn>
              <a:cxn ang="f56">
                <a:pos x="f79" y="f80"/>
              </a:cxn>
              <a:cxn ang="f56">
                <a:pos x="f81" y="f82"/>
              </a:cxn>
              <a:cxn ang="f56">
                <a:pos x="f72" y="f82"/>
              </a:cxn>
            </a:cxnLst>
            <a:rect l="f68" t="f71" r="f69" b="f70"/>
            <a:pathLst>
              <a:path w="8948738" h="6858000">
                <a:moveTo>
                  <a:pt x="f5" y="f5"/>
                </a:moveTo>
                <a:lnTo>
                  <a:pt x="f8" y="f5"/>
                </a:lnTo>
                <a:lnTo>
                  <a:pt x="f9" y="f10"/>
                </a:lnTo>
                <a:cubicBezTo>
                  <a:pt x="f11" y="f12"/>
                  <a:pt x="f6" y="f13"/>
                  <a:pt x="f6" y="f14"/>
                </a:cubicBezTo>
                <a:cubicBezTo>
                  <a:pt x="f6" y="f15"/>
                  <a:pt x="f16" y="f17"/>
                  <a:pt x="f18" y="f19"/>
                </a:cubicBezTo>
                <a:lnTo>
                  <a:pt x="f20" y="f7"/>
                </a:lnTo>
                <a:lnTo>
                  <a:pt x="f5" y="f7"/>
                </a:lnTo>
                <a:close/>
              </a:path>
            </a:pathLst>
          </a:custGeom>
          <a:solidFill>
            <a:srgbClr val="FDFAF6"/>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18" descr="preencoded.png">
            <a:extLst>
              <a:ext uri="{FF2B5EF4-FFF2-40B4-BE49-F238E27FC236}">
                <a16:creationId xmlns:a16="http://schemas.microsoft.com/office/drawing/2014/main" id="{26B94865-4765-6E2B-8EA1-17429BC10CA6}"/>
              </a:ext>
            </a:extLst>
          </p:cNvPr>
          <p:cNvSpPr/>
          <p:nvPr/>
        </p:nvSpPr>
        <p:spPr>
          <a:xfrm>
            <a:off x="5653972" y="9857"/>
            <a:ext cx="3490027" cy="5123785"/>
          </a:xfrm>
          <a:custGeom>
            <a:avLst/>
            <a:gdLst>
              <a:gd name="f0" fmla="val 10800000"/>
              <a:gd name="f1" fmla="val 5400000"/>
              <a:gd name="f2" fmla="val 180"/>
              <a:gd name="f3" fmla="val w"/>
              <a:gd name="f4" fmla="val h"/>
              <a:gd name="f5" fmla="val 0"/>
              <a:gd name="f6" fmla="val 4653374"/>
              <a:gd name="f7" fmla="val 6831717"/>
              <a:gd name="f8" fmla="val 3416476"/>
              <a:gd name="f9" fmla="val 1529612"/>
              <a:gd name="f10" fmla="val 5302406"/>
              <a:gd name="f11" fmla="val 3415863"/>
              <a:gd name="f12" fmla="val 1529335"/>
              <a:gd name="f13" fmla="val 1529607"/>
              <a:gd name="f14" fmla="+- 0 0 -90"/>
              <a:gd name="f15" fmla="*/ f3 1 4653374"/>
              <a:gd name="f16" fmla="*/ f4 1 6831717"/>
              <a:gd name="f17" fmla="+- f7 0 f5"/>
              <a:gd name="f18" fmla="+- f6 0 f5"/>
              <a:gd name="f19" fmla="*/ f14 f0 1"/>
              <a:gd name="f20" fmla="*/ f18 1 4653374"/>
              <a:gd name="f21" fmla="*/ f17 1 6831717"/>
              <a:gd name="f22" fmla="*/ 3416476 f18 1"/>
              <a:gd name="f23" fmla="*/ 0 f17 1"/>
              <a:gd name="f24" fmla="*/ 4653374 f18 1"/>
              <a:gd name="f25" fmla="*/ 6831717 f17 1"/>
              <a:gd name="f26" fmla="*/ 0 f18 1"/>
              <a:gd name="f27" fmla="*/ 3415863 f17 1"/>
              <a:gd name="f28" fmla="*/ f19 1 f2"/>
              <a:gd name="f29" fmla="*/ f22 1 4653374"/>
              <a:gd name="f30" fmla="*/ f23 1 6831717"/>
              <a:gd name="f31" fmla="*/ f24 1 4653374"/>
              <a:gd name="f32" fmla="*/ f25 1 6831717"/>
              <a:gd name="f33" fmla="*/ f26 1 4653374"/>
              <a:gd name="f34" fmla="*/ f27 1 6831717"/>
              <a:gd name="f35" fmla="*/ f5 1 f20"/>
              <a:gd name="f36" fmla="*/ f6 1 f20"/>
              <a:gd name="f37" fmla="*/ f5 1 f21"/>
              <a:gd name="f38" fmla="*/ f7 1 f21"/>
              <a:gd name="f39" fmla="+- f28 0 f1"/>
              <a:gd name="f40" fmla="*/ f29 1 f20"/>
              <a:gd name="f41" fmla="*/ f30 1 f21"/>
              <a:gd name="f42" fmla="*/ f31 1 f20"/>
              <a:gd name="f43" fmla="*/ f32 1 f21"/>
              <a:gd name="f44" fmla="*/ f33 1 f20"/>
              <a:gd name="f45" fmla="*/ f34 1 f21"/>
              <a:gd name="f46" fmla="*/ f35 f15 1"/>
              <a:gd name="f47" fmla="*/ f36 f15 1"/>
              <a:gd name="f48" fmla="*/ f38 f16 1"/>
              <a:gd name="f49" fmla="*/ f37 f16 1"/>
              <a:gd name="f50" fmla="*/ f40 f15 1"/>
              <a:gd name="f51" fmla="*/ f41 f16 1"/>
              <a:gd name="f52" fmla="*/ f42 f15 1"/>
              <a:gd name="f53" fmla="*/ f43 f16 1"/>
              <a:gd name="f54" fmla="*/ f44 f15 1"/>
              <a:gd name="f55" fmla="*/ f45 f16 1"/>
            </a:gdLst>
            <a:ahLst/>
            <a:cxnLst>
              <a:cxn ang="3cd4">
                <a:pos x="hc" y="t"/>
              </a:cxn>
              <a:cxn ang="0">
                <a:pos x="r" y="vc"/>
              </a:cxn>
              <a:cxn ang="cd4">
                <a:pos x="hc" y="b"/>
              </a:cxn>
              <a:cxn ang="cd2">
                <a:pos x="l" y="vc"/>
              </a:cxn>
              <a:cxn ang="f39">
                <a:pos x="f50" y="f51"/>
              </a:cxn>
              <a:cxn ang="f39">
                <a:pos x="f52" y="f51"/>
              </a:cxn>
              <a:cxn ang="f39">
                <a:pos x="f52" y="f53"/>
              </a:cxn>
              <a:cxn ang="f39">
                <a:pos x="f50" y="f53"/>
              </a:cxn>
              <a:cxn ang="f39">
                <a:pos x="f54" y="f55"/>
              </a:cxn>
              <a:cxn ang="f39">
                <a:pos x="f50" y="f51"/>
              </a:cxn>
            </a:cxnLst>
            <a:rect l="f46" t="f49" r="f47" b="f48"/>
            <a:pathLst>
              <a:path w="4653374" h="6831717">
                <a:moveTo>
                  <a:pt x="f8" y="f5"/>
                </a:moveTo>
                <a:lnTo>
                  <a:pt x="f6" y="f5"/>
                </a:lnTo>
                <a:lnTo>
                  <a:pt x="f6" y="f7"/>
                </a:lnTo>
                <a:lnTo>
                  <a:pt x="f8" y="f7"/>
                </a:lnTo>
                <a:cubicBezTo>
                  <a:pt x="f9" y="f7"/>
                  <a:pt x="f5" y="f10"/>
                  <a:pt x="f5" y="f11"/>
                </a:cubicBezTo>
                <a:cubicBezTo>
                  <a:pt x="f5" y="f12"/>
                  <a:pt x="f13" y="f5"/>
                  <a:pt x="f8" y="f5"/>
                </a:cubicBezTo>
                <a:close/>
              </a:path>
            </a:pathLst>
          </a:custGeom>
          <a:solidFill>
            <a:srgbClr val="F5CDC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pic>
        <p:nvPicPr>
          <p:cNvPr id="4" name="Image 2" descr="preencoded.png">
            <a:extLst>
              <a:ext uri="{FF2B5EF4-FFF2-40B4-BE49-F238E27FC236}">
                <a16:creationId xmlns:a16="http://schemas.microsoft.com/office/drawing/2014/main" id="{0713860C-C7D1-EA6C-6BB8-04CC23398BC1}"/>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a:off x="6552928" y="-18781"/>
            <a:ext cx="2574145" cy="2574145"/>
          </a:xfrm>
          <a:prstGeom prst="rect">
            <a:avLst/>
          </a:prstGeom>
          <a:noFill/>
          <a:ln cap="flat">
            <a:noFill/>
          </a:ln>
        </p:spPr>
      </p:pic>
      <p:sp>
        <p:nvSpPr>
          <p:cNvPr id="5" name="Title 1">
            <a:extLst>
              <a:ext uri="{FF2B5EF4-FFF2-40B4-BE49-F238E27FC236}">
                <a16:creationId xmlns:a16="http://schemas.microsoft.com/office/drawing/2014/main" id="{4EA1102C-5FBF-36DC-FACF-55B28475D6AA}"/>
              </a:ext>
            </a:extLst>
          </p:cNvPr>
          <p:cNvSpPr txBox="1">
            <a:spLocks noGrp="1"/>
          </p:cNvSpPr>
          <p:nvPr>
            <p:ph type="ctrTitle"/>
          </p:nvPr>
        </p:nvSpPr>
        <p:spPr>
          <a:xfrm>
            <a:off x="1145286" y="1481328"/>
            <a:ext cx="3127248" cy="500634"/>
          </a:xfrm>
        </p:spPr>
        <p:txBody>
          <a:bodyPr tIns="0" anchor="ctr" anchorCtr="0">
            <a:noAutofit/>
          </a:bodyPr>
          <a:lstStyle>
            <a:lvl1pPr algn="l">
              <a:defRPr/>
            </a:lvl1pPr>
          </a:lstStyle>
          <a:p>
            <a:pPr lvl="0"/>
            <a:r>
              <a:rPr lang="en-US"/>
              <a:t>Click to edit Master title style</a:t>
            </a:r>
          </a:p>
        </p:txBody>
      </p:sp>
      <p:sp>
        <p:nvSpPr>
          <p:cNvPr id="6" name="Subtitle 2">
            <a:extLst>
              <a:ext uri="{FF2B5EF4-FFF2-40B4-BE49-F238E27FC236}">
                <a16:creationId xmlns:a16="http://schemas.microsoft.com/office/drawing/2014/main" id="{67270FFA-7FC6-D292-D49D-E6088DB9A512}"/>
              </a:ext>
            </a:extLst>
          </p:cNvPr>
          <p:cNvSpPr txBox="1">
            <a:spLocks noGrp="1"/>
          </p:cNvSpPr>
          <p:nvPr>
            <p:ph type="subTitle" idx="1"/>
          </p:nvPr>
        </p:nvSpPr>
        <p:spPr>
          <a:xfrm>
            <a:off x="1159001" y="2135123"/>
            <a:ext cx="3127248" cy="1632204"/>
          </a:xfrm>
        </p:spPr>
        <p:txBody>
          <a:bodyPr tIns="0" bIns="0">
            <a:noAutofit/>
          </a:bodyPr>
          <a:lstStyle>
            <a:lvl1pPr marL="0" indent="0">
              <a:spcBef>
                <a:spcPts val="430"/>
              </a:spcBef>
              <a:buNone/>
              <a:defRPr sz="1800"/>
            </a:lvl1pPr>
          </a:lstStyle>
          <a:p>
            <a:pPr lvl="0"/>
            <a:r>
              <a:rPr lang="en-US"/>
              <a:t>Click to edit Master subtitle style</a:t>
            </a:r>
          </a:p>
        </p:txBody>
      </p:sp>
    </p:spTree>
    <p:extLst>
      <p:ext uri="{BB962C8B-B14F-4D97-AF65-F5344CB8AC3E}">
        <p14:creationId xmlns:p14="http://schemas.microsoft.com/office/powerpoint/2010/main" val="37452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Image 0" descr="preencoded.png">
            <a:extLst>
              <a:ext uri="{FF2B5EF4-FFF2-40B4-BE49-F238E27FC236}">
                <a16:creationId xmlns:a16="http://schemas.microsoft.com/office/drawing/2014/main" id="{0684465C-3327-7204-2AD9-5590CC47B071}"/>
              </a:ext>
            </a:extLst>
          </p:cNvPr>
          <p:cNvSpPr/>
          <p:nvPr/>
        </p:nvSpPr>
        <p:spPr>
          <a:xfrm>
            <a:off x="-4178" y="-2084"/>
            <a:ext cx="2582466" cy="5168499"/>
          </a:xfrm>
          <a:custGeom>
            <a:avLst/>
            <a:gdLst>
              <a:gd name="f0" fmla="val 10800000"/>
              <a:gd name="f1" fmla="val 5400000"/>
              <a:gd name="f2" fmla="val 180"/>
              <a:gd name="f3" fmla="val w"/>
              <a:gd name="f4" fmla="val h"/>
              <a:gd name="f5" fmla="val 0"/>
              <a:gd name="f6" fmla="val 3443288"/>
              <a:gd name="f7" fmla="val 6891337"/>
              <a:gd name="f8" fmla="val 6891338"/>
              <a:gd name="f9" fmla="+- 0 0 -90"/>
              <a:gd name="f10" fmla="*/ f3 1 3443288"/>
              <a:gd name="f11" fmla="*/ f4 1 6891337"/>
              <a:gd name="f12" fmla="+- f7 0 f5"/>
              <a:gd name="f13" fmla="+- f6 0 f5"/>
              <a:gd name="f14" fmla="*/ f9 f0 1"/>
              <a:gd name="f15" fmla="*/ f13 1 3443288"/>
              <a:gd name="f16" fmla="*/ f12 1 6891337"/>
              <a:gd name="f17" fmla="*/ 3443288 f13 1"/>
              <a:gd name="f18" fmla="*/ 0 f12 1"/>
              <a:gd name="f19" fmla="*/ 0 f13 1"/>
              <a:gd name="f20" fmla="*/ 6891338 f12 1"/>
              <a:gd name="f21" fmla="*/ f14 1 f2"/>
              <a:gd name="f22" fmla="*/ f17 1 3443288"/>
              <a:gd name="f23" fmla="*/ f18 1 6891337"/>
              <a:gd name="f24" fmla="*/ f19 1 3443288"/>
              <a:gd name="f25" fmla="*/ f20 1 6891337"/>
              <a:gd name="f26" fmla="*/ f5 1 f15"/>
              <a:gd name="f27" fmla="*/ f6 1 f15"/>
              <a:gd name="f28" fmla="*/ f5 1 f16"/>
              <a:gd name="f29" fmla="*/ f7 1 f16"/>
              <a:gd name="f30" fmla="+- f21 0 f1"/>
              <a:gd name="f31" fmla="*/ f22 1 f15"/>
              <a:gd name="f32" fmla="*/ f23 1 f16"/>
              <a:gd name="f33" fmla="*/ f24 1 f15"/>
              <a:gd name="f34" fmla="*/ f25 1 f16"/>
              <a:gd name="f35" fmla="*/ f26 f10 1"/>
              <a:gd name="f36" fmla="*/ f27 f10 1"/>
              <a:gd name="f37" fmla="*/ f29 f11 1"/>
              <a:gd name="f38" fmla="*/ f28 f11 1"/>
              <a:gd name="f39" fmla="*/ f31 f10 1"/>
              <a:gd name="f40" fmla="*/ f32 f11 1"/>
              <a:gd name="f41" fmla="*/ f33 f10 1"/>
              <a:gd name="f42" fmla="*/ f34 f11 1"/>
            </a:gdLst>
            <a:ahLst/>
            <a:cxnLst>
              <a:cxn ang="3cd4">
                <a:pos x="hc" y="t"/>
              </a:cxn>
              <a:cxn ang="0">
                <a:pos x="r" y="vc"/>
              </a:cxn>
              <a:cxn ang="cd4">
                <a:pos x="hc" y="b"/>
              </a:cxn>
              <a:cxn ang="cd2">
                <a:pos x="l" y="vc"/>
              </a:cxn>
              <a:cxn ang="f30">
                <a:pos x="f39" y="f40"/>
              </a:cxn>
              <a:cxn ang="f30">
                <a:pos x="f41" y="f40"/>
              </a:cxn>
              <a:cxn ang="f30">
                <a:pos x="f41" y="f42"/>
              </a:cxn>
              <a:cxn ang="f30">
                <a:pos x="f39" y="f42"/>
              </a:cxn>
              <a:cxn ang="f30">
                <a:pos x="f39" y="f40"/>
              </a:cxn>
            </a:cxnLst>
            <a:rect l="f35" t="f38" r="f36" b="f37"/>
            <a:pathLst>
              <a:path w="3443288" h="6891337">
                <a:moveTo>
                  <a:pt x="f6" y="f5"/>
                </a:moveTo>
                <a:lnTo>
                  <a:pt x="f5" y="f5"/>
                </a:lnTo>
                <a:lnTo>
                  <a:pt x="f5" y="f8"/>
                </a:lnTo>
                <a:lnTo>
                  <a:pt x="f6" y="f8"/>
                </a:lnTo>
                <a:lnTo>
                  <a:pt x="f6" y="f5"/>
                </a:lnTo>
                <a:close/>
              </a:path>
            </a:pathLst>
          </a:custGeom>
          <a:solidFill>
            <a:srgbClr val="AAC3E8"/>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pic>
        <p:nvPicPr>
          <p:cNvPr id="3" name="Image 1" descr="preencoded.png">
            <a:extLst>
              <a:ext uri="{FF2B5EF4-FFF2-40B4-BE49-F238E27FC236}">
                <a16:creationId xmlns:a16="http://schemas.microsoft.com/office/drawing/2014/main" id="{686D8BBF-E08B-B238-D640-8946D81995D3}"/>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a:off x="1277480" y="-2084"/>
            <a:ext cx="1300807" cy="3875483"/>
          </a:xfrm>
          <a:prstGeom prst="rect">
            <a:avLst/>
          </a:prstGeom>
          <a:noFill/>
          <a:ln cap="flat">
            <a:noFill/>
          </a:ln>
        </p:spPr>
      </p:pic>
      <p:sp>
        <p:nvSpPr>
          <p:cNvPr id="4" name="Freeform: Shape 12">
            <a:extLst>
              <a:ext uri="{FF2B5EF4-FFF2-40B4-BE49-F238E27FC236}">
                <a16:creationId xmlns:a16="http://schemas.microsoft.com/office/drawing/2014/main" id="{42881C53-154A-8EB4-5582-F1B06A493D5D}"/>
              </a:ext>
            </a:extLst>
          </p:cNvPr>
          <p:cNvSpPr/>
          <p:nvPr/>
        </p:nvSpPr>
        <p:spPr>
          <a:xfrm>
            <a:off x="1291215" y="-2084"/>
            <a:ext cx="1287082" cy="1290639"/>
          </a:xfrm>
          <a:custGeom>
            <a:avLst/>
            <a:gdLst>
              <a:gd name="f0" fmla="val 10800000"/>
              <a:gd name="f1" fmla="val 5400000"/>
              <a:gd name="f2" fmla="val 180"/>
              <a:gd name="f3" fmla="val w"/>
              <a:gd name="f4" fmla="val h"/>
              <a:gd name="f5" fmla="val 0"/>
              <a:gd name="f6" fmla="val 1716115"/>
              <a:gd name="f7" fmla="val 1720853"/>
              <a:gd name="f8" fmla="val 93358"/>
              <a:gd name="f9" fmla="val 110348"/>
              <a:gd name="f10" fmla="val 887874"/>
              <a:gd name="f11" fmla="val 830686"/>
              <a:gd name="f12" fmla="val 1610112"/>
              <a:gd name="f13" fmla="val 1716029"/>
              <a:gd name="f14" fmla="val 1627151"/>
              <a:gd name="f15" fmla="val 1627237"/>
              <a:gd name="f16" fmla="val 821334"/>
              <a:gd name="f17" fmla="val 897252"/>
              <a:gd name="f18" fmla="val 16989"/>
              <a:gd name="f19" fmla="val 939499"/>
              <a:gd name="f20" fmla="val 779202"/>
              <a:gd name="f21" fmla="val 1703814"/>
              <a:gd name="f22" fmla="val 1716114"/>
              <a:gd name="f23" fmla="val 769850"/>
              <a:gd name="f24" fmla="val 948877"/>
              <a:gd name="f25" fmla="val 186798"/>
              <a:gd name="f26" fmla="val 203788"/>
              <a:gd name="f27" fmla="val 836248"/>
              <a:gd name="f28" fmla="val 882254"/>
              <a:gd name="f29" fmla="val 1516501"/>
              <a:gd name="f30" fmla="val 1716109"/>
              <a:gd name="f31" fmla="val 1533535"/>
              <a:gd name="f32" fmla="val 872812"/>
              <a:gd name="f33" fmla="val 845626"/>
              <a:gd name="f34" fmla="val 280155"/>
              <a:gd name="f35" fmla="val 297145"/>
              <a:gd name="f36" fmla="val 784537"/>
              <a:gd name="f37" fmla="val 933652"/>
              <a:gd name="f38" fmla="val 1422885"/>
              <a:gd name="f39" fmla="val 1439924"/>
              <a:gd name="f40" fmla="val 924300"/>
              <a:gd name="f41" fmla="val 794001"/>
              <a:gd name="f42" fmla="val 373512"/>
              <a:gd name="f43" fmla="val 390502"/>
              <a:gd name="f44" fmla="val 732911"/>
              <a:gd name="f45" fmla="val 985135"/>
              <a:gd name="f46" fmla="val 1329184"/>
              <a:gd name="f47" fmla="val 1346223"/>
              <a:gd name="f48" fmla="val 1346308"/>
              <a:gd name="f49" fmla="val 975783"/>
              <a:gd name="f50" fmla="val 742375"/>
              <a:gd name="f51" fmla="val 466953"/>
              <a:gd name="f52" fmla="val 483944"/>
              <a:gd name="f53" fmla="val 681286"/>
              <a:gd name="f54" fmla="val 1036704"/>
              <a:gd name="f55" fmla="val 1235573"/>
              <a:gd name="f56" fmla="val 1716110"/>
              <a:gd name="f57" fmla="val 1252607"/>
              <a:gd name="f58" fmla="val 1027347"/>
              <a:gd name="f59" fmla="val 690664"/>
              <a:gd name="f60" fmla="val 560310"/>
              <a:gd name="f61" fmla="val 577297"/>
              <a:gd name="f62" fmla="val 629660"/>
              <a:gd name="f63" fmla="val 1088188"/>
              <a:gd name="f64" fmla="val 1141957"/>
              <a:gd name="f65" fmla="val 1158991"/>
              <a:gd name="f66" fmla="val 1078835"/>
              <a:gd name="f67" fmla="val 639038"/>
              <a:gd name="f68" fmla="val 653668"/>
              <a:gd name="f69" fmla="val 670655"/>
              <a:gd name="f70" fmla="val 578035"/>
              <a:gd name="f71" fmla="val 1139586"/>
              <a:gd name="f72" fmla="val 1048255"/>
              <a:gd name="f73" fmla="val 1065294"/>
              <a:gd name="f74" fmla="val 1065380"/>
              <a:gd name="f75" fmla="val 1130319"/>
              <a:gd name="f76" fmla="val 587499"/>
              <a:gd name="f77" fmla="val 747112"/>
              <a:gd name="f78" fmla="val 764104"/>
              <a:gd name="f79" fmla="val 526409"/>
              <a:gd name="f80" fmla="val 1191155"/>
              <a:gd name="f81" fmla="val 954644"/>
              <a:gd name="f82" fmla="val 971678"/>
              <a:gd name="f83" fmla="val 1181802"/>
              <a:gd name="f84" fmla="val 535787"/>
              <a:gd name="f85" fmla="val 840465"/>
              <a:gd name="f86" fmla="val 857452"/>
              <a:gd name="f87" fmla="val 474783"/>
              <a:gd name="f88" fmla="val 1242638"/>
              <a:gd name="f89" fmla="val 861028"/>
              <a:gd name="f90" fmla="val 878062"/>
              <a:gd name="f91" fmla="val 1233281"/>
              <a:gd name="f92" fmla="val 484162"/>
              <a:gd name="f93" fmla="val 933823"/>
              <a:gd name="f94" fmla="val 950810"/>
              <a:gd name="f95" fmla="val 423157"/>
              <a:gd name="f96" fmla="val 1294121"/>
              <a:gd name="f97" fmla="val 767327"/>
              <a:gd name="f98" fmla="val 784366"/>
              <a:gd name="f99" fmla="val 784451"/>
              <a:gd name="f100" fmla="val 1284769"/>
              <a:gd name="f101" fmla="val 432536"/>
              <a:gd name="f102" fmla="val 1027262"/>
              <a:gd name="f103" fmla="val 1044254"/>
              <a:gd name="f104" fmla="val 371532"/>
              <a:gd name="f105" fmla="val 1345685"/>
              <a:gd name="f106" fmla="val 673716"/>
              <a:gd name="f107" fmla="val 690750"/>
              <a:gd name="f108" fmla="val 1336248"/>
              <a:gd name="f109" fmla="val 380824"/>
              <a:gd name="f110" fmla="val 1120625"/>
              <a:gd name="f111" fmla="val 1137612"/>
              <a:gd name="f112" fmla="val 319820"/>
              <a:gd name="f113" fmla="val 1397088"/>
              <a:gd name="f114" fmla="val 580100"/>
              <a:gd name="f115" fmla="val 597134"/>
              <a:gd name="f116" fmla="val 1387736"/>
              <a:gd name="f117" fmla="val 329285"/>
              <a:gd name="f118" fmla="val 1213978"/>
              <a:gd name="f119" fmla="val 1230965"/>
              <a:gd name="f120" fmla="val 268195"/>
              <a:gd name="f121" fmla="val 1448571"/>
              <a:gd name="f122" fmla="val 486398"/>
              <a:gd name="f123" fmla="val 503437"/>
              <a:gd name="f124" fmla="val 503523"/>
              <a:gd name="f125" fmla="val 1439214"/>
              <a:gd name="f126" fmla="val 277659"/>
              <a:gd name="f127" fmla="val 1307422"/>
              <a:gd name="f128" fmla="val 1324414"/>
              <a:gd name="f129" fmla="val 216569"/>
              <a:gd name="f130" fmla="val 1500141"/>
              <a:gd name="f131" fmla="val 392784"/>
              <a:gd name="f132" fmla="val 409821"/>
              <a:gd name="f133" fmla="val 1490703"/>
              <a:gd name="f134" fmla="val 225948"/>
              <a:gd name="f135" fmla="val 1400775"/>
              <a:gd name="f136" fmla="val 1417762"/>
              <a:gd name="f137" fmla="val 164944"/>
              <a:gd name="f138" fmla="val 1551619"/>
              <a:gd name="f139" fmla="val 299170"/>
              <a:gd name="f140" fmla="val 316207"/>
              <a:gd name="f141" fmla="val 1542266"/>
              <a:gd name="f142" fmla="val 174322"/>
              <a:gd name="f143" fmla="val 1494133"/>
              <a:gd name="f144" fmla="val 1511120"/>
              <a:gd name="f145" fmla="val 113318"/>
              <a:gd name="f146" fmla="val 1603017"/>
              <a:gd name="f147" fmla="val 205556"/>
              <a:gd name="f148" fmla="val 222592"/>
              <a:gd name="f149" fmla="val 1593750"/>
              <a:gd name="f150" fmla="val 122783"/>
              <a:gd name="f151" fmla="+- 0 0 -90"/>
              <a:gd name="f152" fmla="*/ f3 1 1716115"/>
              <a:gd name="f153" fmla="*/ f4 1 1720853"/>
              <a:gd name="f154" fmla="+- f7 0 f5"/>
              <a:gd name="f155" fmla="+- f6 0 f5"/>
              <a:gd name="f156" fmla="*/ f151 f0 1"/>
              <a:gd name="f157" fmla="*/ f155 1 1716115"/>
              <a:gd name="f158" fmla="*/ f154 1 1720853"/>
              <a:gd name="f159" fmla="*/ 93358 f155 1"/>
              <a:gd name="f160" fmla="*/ 0 f154 1"/>
              <a:gd name="f161" fmla="*/ 110348 f155 1"/>
              <a:gd name="f162" fmla="*/ 1716029 f155 1"/>
              <a:gd name="f163" fmla="*/ 1610112 f154 1"/>
              <a:gd name="f164" fmla="*/ 1627151 f154 1"/>
              <a:gd name="f165" fmla="*/ 1716115 f155 1"/>
              <a:gd name="f166" fmla="*/ 1627237 f154 1"/>
              <a:gd name="f167" fmla="*/ 0 f155 1"/>
              <a:gd name="f168" fmla="*/ 16989 f155 1"/>
              <a:gd name="f169" fmla="*/ 1716114 f155 1"/>
              <a:gd name="f170" fmla="*/ 1703814 f154 1"/>
              <a:gd name="f171" fmla="*/ 1720853 f154 1"/>
              <a:gd name="f172" fmla="*/ 186798 f155 1"/>
              <a:gd name="f173" fmla="*/ 203788 f155 1"/>
              <a:gd name="f174" fmla="*/ 1716109 f155 1"/>
              <a:gd name="f175" fmla="*/ 1516501 f154 1"/>
              <a:gd name="f176" fmla="*/ 1533535 f154 1"/>
              <a:gd name="f177" fmla="*/ 280155 f155 1"/>
              <a:gd name="f178" fmla="*/ 297145 f155 1"/>
              <a:gd name="f179" fmla="*/ 1422885 f154 1"/>
              <a:gd name="f180" fmla="*/ 1439924 f154 1"/>
              <a:gd name="f181" fmla="*/ 373512 f155 1"/>
              <a:gd name="f182" fmla="*/ 390502 f155 1"/>
              <a:gd name="f183" fmla="*/ 1329184 f154 1"/>
              <a:gd name="f184" fmla="*/ 1346223 f154 1"/>
              <a:gd name="f185" fmla="*/ 1346308 f154 1"/>
              <a:gd name="f186" fmla="*/ 466953 f155 1"/>
              <a:gd name="f187" fmla="*/ 483944 f155 1"/>
              <a:gd name="f188" fmla="*/ 1716110 f155 1"/>
              <a:gd name="f189" fmla="*/ 1235573 f154 1"/>
              <a:gd name="f190" fmla="*/ 1252607 f154 1"/>
              <a:gd name="f191" fmla="*/ 560310 f155 1"/>
              <a:gd name="f192" fmla="*/ 577297 f155 1"/>
              <a:gd name="f193" fmla="*/ 1141957 f154 1"/>
              <a:gd name="f194" fmla="*/ 1158991 f154 1"/>
              <a:gd name="f195" fmla="*/ 653668 f155 1"/>
              <a:gd name="f196" fmla="*/ 670655 f155 1"/>
              <a:gd name="f197" fmla="*/ 1048255 f154 1"/>
              <a:gd name="f198" fmla="*/ 1065294 f154 1"/>
              <a:gd name="f199" fmla="*/ 1065380 f154 1"/>
              <a:gd name="f200" fmla="*/ 747112 f155 1"/>
              <a:gd name="f201" fmla="*/ 764104 f155 1"/>
              <a:gd name="f202" fmla="*/ 954644 f154 1"/>
              <a:gd name="f203" fmla="*/ 971678 f154 1"/>
              <a:gd name="f204" fmla="*/ 840465 f155 1"/>
              <a:gd name="f205" fmla="*/ 857452 f155 1"/>
              <a:gd name="f206" fmla="*/ 861028 f154 1"/>
              <a:gd name="f207" fmla="*/ 878062 f154 1"/>
              <a:gd name="f208" fmla="*/ 933823 f155 1"/>
              <a:gd name="f209" fmla="*/ 950810 f155 1"/>
              <a:gd name="f210" fmla="*/ 767327 f154 1"/>
              <a:gd name="f211" fmla="*/ 784366 f154 1"/>
              <a:gd name="f212" fmla="*/ 784451 f154 1"/>
              <a:gd name="f213" fmla="*/ 1027262 f155 1"/>
              <a:gd name="f214" fmla="*/ 1044254 f155 1"/>
              <a:gd name="f215" fmla="*/ 673716 f154 1"/>
              <a:gd name="f216" fmla="*/ 690750 f154 1"/>
              <a:gd name="f217" fmla="*/ 1120625 f155 1"/>
              <a:gd name="f218" fmla="*/ 1137612 f155 1"/>
              <a:gd name="f219" fmla="*/ 580100 f154 1"/>
              <a:gd name="f220" fmla="*/ 597134 f154 1"/>
              <a:gd name="f221" fmla="*/ 1213978 f155 1"/>
              <a:gd name="f222" fmla="*/ 1230965 f155 1"/>
              <a:gd name="f223" fmla="*/ 486398 f154 1"/>
              <a:gd name="f224" fmla="*/ 503437 f154 1"/>
              <a:gd name="f225" fmla="*/ 503523 f154 1"/>
              <a:gd name="f226" fmla="*/ 1307422 f155 1"/>
              <a:gd name="f227" fmla="*/ 1324414 f155 1"/>
              <a:gd name="f228" fmla="*/ 392784 f154 1"/>
              <a:gd name="f229" fmla="*/ 409821 f154 1"/>
              <a:gd name="f230" fmla="*/ 1400775 f155 1"/>
              <a:gd name="f231" fmla="*/ 1417762 f155 1"/>
              <a:gd name="f232" fmla="*/ 299170 f154 1"/>
              <a:gd name="f233" fmla="*/ 316207 f154 1"/>
              <a:gd name="f234" fmla="*/ 1494133 f155 1"/>
              <a:gd name="f235" fmla="*/ 1511120 f155 1"/>
              <a:gd name="f236" fmla="*/ 205556 f154 1"/>
              <a:gd name="f237" fmla="*/ 222592 f154 1"/>
              <a:gd name="f238" fmla="*/ f156 1 f2"/>
              <a:gd name="f239" fmla="*/ f159 1 1716115"/>
              <a:gd name="f240" fmla="*/ f160 1 1720853"/>
              <a:gd name="f241" fmla="*/ f161 1 1716115"/>
              <a:gd name="f242" fmla="*/ f162 1 1716115"/>
              <a:gd name="f243" fmla="*/ f163 1 1720853"/>
              <a:gd name="f244" fmla="*/ f164 1 1720853"/>
              <a:gd name="f245" fmla="*/ f165 1 1716115"/>
              <a:gd name="f246" fmla="*/ f166 1 1720853"/>
              <a:gd name="f247" fmla="*/ f167 1 1716115"/>
              <a:gd name="f248" fmla="*/ f168 1 1716115"/>
              <a:gd name="f249" fmla="*/ f169 1 1716115"/>
              <a:gd name="f250" fmla="*/ f170 1 1720853"/>
              <a:gd name="f251" fmla="*/ f171 1 1720853"/>
              <a:gd name="f252" fmla="*/ f172 1 1716115"/>
              <a:gd name="f253" fmla="*/ f173 1 1716115"/>
              <a:gd name="f254" fmla="*/ f174 1 1716115"/>
              <a:gd name="f255" fmla="*/ f175 1 1720853"/>
              <a:gd name="f256" fmla="*/ f176 1 1720853"/>
              <a:gd name="f257" fmla="*/ f177 1 1716115"/>
              <a:gd name="f258" fmla="*/ f178 1 1716115"/>
              <a:gd name="f259" fmla="*/ f179 1 1720853"/>
              <a:gd name="f260" fmla="*/ f180 1 1720853"/>
              <a:gd name="f261" fmla="*/ f181 1 1716115"/>
              <a:gd name="f262" fmla="*/ f182 1 1716115"/>
              <a:gd name="f263" fmla="*/ f183 1 1720853"/>
              <a:gd name="f264" fmla="*/ f184 1 1720853"/>
              <a:gd name="f265" fmla="*/ f185 1 1720853"/>
              <a:gd name="f266" fmla="*/ f186 1 1716115"/>
              <a:gd name="f267" fmla="*/ f187 1 1716115"/>
              <a:gd name="f268" fmla="*/ f188 1 1716115"/>
              <a:gd name="f269" fmla="*/ f189 1 1720853"/>
              <a:gd name="f270" fmla="*/ f190 1 1720853"/>
              <a:gd name="f271" fmla="*/ f191 1 1716115"/>
              <a:gd name="f272" fmla="*/ f192 1 1716115"/>
              <a:gd name="f273" fmla="*/ f193 1 1720853"/>
              <a:gd name="f274" fmla="*/ f194 1 1720853"/>
              <a:gd name="f275" fmla="*/ f195 1 1716115"/>
              <a:gd name="f276" fmla="*/ f196 1 1716115"/>
              <a:gd name="f277" fmla="*/ f197 1 1720853"/>
              <a:gd name="f278" fmla="*/ f198 1 1720853"/>
              <a:gd name="f279" fmla="*/ f199 1 1720853"/>
              <a:gd name="f280" fmla="*/ f200 1 1716115"/>
              <a:gd name="f281" fmla="*/ f201 1 1716115"/>
              <a:gd name="f282" fmla="*/ f202 1 1720853"/>
              <a:gd name="f283" fmla="*/ f203 1 1720853"/>
              <a:gd name="f284" fmla="*/ f204 1 1716115"/>
              <a:gd name="f285" fmla="*/ f205 1 1716115"/>
              <a:gd name="f286" fmla="*/ f206 1 1720853"/>
              <a:gd name="f287" fmla="*/ f207 1 1720853"/>
              <a:gd name="f288" fmla="*/ f208 1 1716115"/>
              <a:gd name="f289" fmla="*/ f209 1 1716115"/>
              <a:gd name="f290" fmla="*/ f210 1 1720853"/>
              <a:gd name="f291" fmla="*/ f211 1 1720853"/>
              <a:gd name="f292" fmla="*/ f212 1 1720853"/>
              <a:gd name="f293" fmla="*/ f213 1 1716115"/>
              <a:gd name="f294" fmla="*/ f214 1 1716115"/>
              <a:gd name="f295" fmla="*/ f215 1 1720853"/>
              <a:gd name="f296" fmla="*/ f216 1 1720853"/>
              <a:gd name="f297" fmla="*/ f217 1 1716115"/>
              <a:gd name="f298" fmla="*/ f218 1 1716115"/>
              <a:gd name="f299" fmla="*/ f219 1 1720853"/>
              <a:gd name="f300" fmla="*/ f220 1 1720853"/>
              <a:gd name="f301" fmla="*/ f221 1 1716115"/>
              <a:gd name="f302" fmla="*/ f222 1 1716115"/>
              <a:gd name="f303" fmla="*/ f223 1 1720853"/>
              <a:gd name="f304" fmla="*/ f224 1 1720853"/>
              <a:gd name="f305" fmla="*/ f225 1 1720853"/>
              <a:gd name="f306" fmla="*/ f226 1 1716115"/>
              <a:gd name="f307" fmla="*/ f227 1 1716115"/>
              <a:gd name="f308" fmla="*/ f228 1 1720853"/>
              <a:gd name="f309" fmla="*/ f229 1 1720853"/>
              <a:gd name="f310" fmla="*/ f230 1 1716115"/>
              <a:gd name="f311" fmla="*/ f231 1 1716115"/>
              <a:gd name="f312" fmla="*/ f232 1 1720853"/>
              <a:gd name="f313" fmla="*/ f233 1 1720853"/>
              <a:gd name="f314" fmla="*/ f234 1 1716115"/>
              <a:gd name="f315" fmla="*/ f235 1 1716115"/>
              <a:gd name="f316" fmla="*/ f236 1 1720853"/>
              <a:gd name="f317" fmla="*/ f237 1 1720853"/>
              <a:gd name="f318" fmla="*/ f5 1 f157"/>
              <a:gd name="f319" fmla="*/ f6 1 f157"/>
              <a:gd name="f320" fmla="*/ f5 1 f158"/>
              <a:gd name="f321" fmla="*/ f7 1 f158"/>
              <a:gd name="f322" fmla="+- f238 0 f1"/>
              <a:gd name="f323" fmla="*/ f239 1 f157"/>
              <a:gd name="f324" fmla="*/ f240 1 f158"/>
              <a:gd name="f325" fmla="*/ f241 1 f157"/>
              <a:gd name="f326" fmla="*/ f242 1 f157"/>
              <a:gd name="f327" fmla="*/ f243 1 f158"/>
              <a:gd name="f328" fmla="*/ f244 1 f158"/>
              <a:gd name="f329" fmla="*/ f245 1 f157"/>
              <a:gd name="f330" fmla="*/ f246 1 f158"/>
              <a:gd name="f331" fmla="*/ f247 1 f157"/>
              <a:gd name="f332" fmla="*/ f248 1 f157"/>
              <a:gd name="f333" fmla="*/ f249 1 f157"/>
              <a:gd name="f334" fmla="*/ f250 1 f158"/>
              <a:gd name="f335" fmla="*/ f251 1 f158"/>
              <a:gd name="f336" fmla="*/ f252 1 f157"/>
              <a:gd name="f337" fmla="*/ f253 1 f157"/>
              <a:gd name="f338" fmla="*/ f254 1 f157"/>
              <a:gd name="f339" fmla="*/ f255 1 f158"/>
              <a:gd name="f340" fmla="*/ f256 1 f158"/>
              <a:gd name="f341" fmla="*/ f257 1 f157"/>
              <a:gd name="f342" fmla="*/ f258 1 f157"/>
              <a:gd name="f343" fmla="*/ f259 1 f158"/>
              <a:gd name="f344" fmla="*/ f260 1 f158"/>
              <a:gd name="f345" fmla="*/ f261 1 f157"/>
              <a:gd name="f346" fmla="*/ f262 1 f157"/>
              <a:gd name="f347" fmla="*/ f263 1 f158"/>
              <a:gd name="f348" fmla="*/ f264 1 f158"/>
              <a:gd name="f349" fmla="*/ f265 1 f158"/>
              <a:gd name="f350" fmla="*/ f266 1 f157"/>
              <a:gd name="f351" fmla="*/ f267 1 f157"/>
              <a:gd name="f352" fmla="*/ f268 1 f157"/>
              <a:gd name="f353" fmla="*/ f269 1 f158"/>
              <a:gd name="f354" fmla="*/ f270 1 f158"/>
              <a:gd name="f355" fmla="*/ f271 1 f157"/>
              <a:gd name="f356" fmla="*/ f272 1 f157"/>
              <a:gd name="f357" fmla="*/ f273 1 f158"/>
              <a:gd name="f358" fmla="*/ f274 1 f158"/>
              <a:gd name="f359" fmla="*/ f275 1 f157"/>
              <a:gd name="f360" fmla="*/ f276 1 f157"/>
              <a:gd name="f361" fmla="*/ f277 1 f158"/>
              <a:gd name="f362" fmla="*/ f278 1 f158"/>
              <a:gd name="f363" fmla="*/ f279 1 f158"/>
              <a:gd name="f364" fmla="*/ f280 1 f157"/>
              <a:gd name="f365" fmla="*/ f281 1 f157"/>
              <a:gd name="f366" fmla="*/ f282 1 f158"/>
              <a:gd name="f367" fmla="*/ f283 1 f158"/>
              <a:gd name="f368" fmla="*/ f284 1 f157"/>
              <a:gd name="f369" fmla="*/ f285 1 f157"/>
              <a:gd name="f370" fmla="*/ f286 1 f158"/>
              <a:gd name="f371" fmla="*/ f287 1 f158"/>
              <a:gd name="f372" fmla="*/ f288 1 f157"/>
              <a:gd name="f373" fmla="*/ f289 1 f157"/>
              <a:gd name="f374" fmla="*/ f290 1 f158"/>
              <a:gd name="f375" fmla="*/ f291 1 f158"/>
              <a:gd name="f376" fmla="*/ f292 1 f158"/>
              <a:gd name="f377" fmla="*/ f293 1 f157"/>
              <a:gd name="f378" fmla="*/ f294 1 f157"/>
              <a:gd name="f379" fmla="*/ f295 1 f158"/>
              <a:gd name="f380" fmla="*/ f296 1 f158"/>
              <a:gd name="f381" fmla="*/ f297 1 f157"/>
              <a:gd name="f382" fmla="*/ f298 1 f157"/>
              <a:gd name="f383" fmla="*/ f299 1 f158"/>
              <a:gd name="f384" fmla="*/ f300 1 f158"/>
              <a:gd name="f385" fmla="*/ f301 1 f157"/>
              <a:gd name="f386" fmla="*/ f302 1 f157"/>
              <a:gd name="f387" fmla="*/ f303 1 f158"/>
              <a:gd name="f388" fmla="*/ f304 1 f158"/>
              <a:gd name="f389" fmla="*/ f305 1 f158"/>
              <a:gd name="f390" fmla="*/ f306 1 f157"/>
              <a:gd name="f391" fmla="*/ f307 1 f157"/>
              <a:gd name="f392" fmla="*/ f308 1 f158"/>
              <a:gd name="f393" fmla="*/ f309 1 f158"/>
              <a:gd name="f394" fmla="*/ f310 1 f157"/>
              <a:gd name="f395" fmla="*/ f311 1 f157"/>
              <a:gd name="f396" fmla="*/ f312 1 f158"/>
              <a:gd name="f397" fmla="*/ f313 1 f158"/>
              <a:gd name="f398" fmla="*/ f314 1 f157"/>
              <a:gd name="f399" fmla="*/ f315 1 f157"/>
              <a:gd name="f400" fmla="*/ f316 1 f158"/>
              <a:gd name="f401" fmla="*/ f317 1 f158"/>
              <a:gd name="f402" fmla="*/ f318 f152 1"/>
              <a:gd name="f403" fmla="*/ f319 f152 1"/>
              <a:gd name="f404" fmla="*/ f321 f153 1"/>
              <a:gd name="f405" fmla="*/ f320 f153 1"/>
              <a:gd name="f406" fmla="*/ f323 f152 1"/>
              <a:gd name="f407" fmla="*/ f324 f153 1"/>
              <a:gd name="f408" fmla="*/ f325 f152 1"/>
              <a:gd name="f409" fmla="*/ f326 f152 1"/>
              <a:gd name="f410" fmla="*/ f327 f153 1"/>
              <a:gd name="f411" fmla="*/ f328 f153 1"/>
              <a:gd name="f412" fmla="*/ f329 f152 1"/>
              <a:gd name="f413" fmla="*/ f330 f153 1"/>
              <a:gd name="f414" fmla="*/ f331 f152 1"/>
              <a:gd name="f415" fmla="*/ f332 f152 1"/>
              <a:gd name="f416" fmla="*/ f333 f152 1"/>
              <a:gd name="f417" fmla="*/ f334 f153 1"/>
              <a:gd name="f418" fmla="*/ f335 f153 1"/>
              <a:gd name="f419" fmla="*/ f336 f152 1"/>
              <a:gd name="f420" fmla="*/ f337 f152 1"/>
              <a:gd name="f421" fmla="*/ f338 f152 1"/>
              <a:gd name="f422" fmla="*/ f339 f153 1"/>
              <a:gd name="f423" fmla="*/ f340 f153 1"/>
              <a:gd name="f424" fmla="*/ f341 f152 1"/>
              <a:gd name="f425" fmla="*/ f342 f152 1"/>
              <a:gd name="f426" fmla="*/ f343 f153 1"/>
              <a:gd name="f427" fmla="*/ f344 f153 1"/>
              <a:gd name="f428" fmla="*/ f345 f152 1"/>
              <a:gd name="f429" fmla="*/ f346 f152 1"/>
              <a:gd name="f430" fmla="*/ f347 f153 1"/>
              <a:gd name="f431" fmla="*/ f348 f153 1"/>
              <a:gd name="f432" fmla="*/ f349 f153 1"/>
              <a:gd name="f433" fmla="*/ f350 f152 1"/>
              <a:gd name="f434" fmla="*/ f351 f152 1"/>
              <a:gd name="f435" fmla="*/ f352 f152 1"/>
              <a:gd name="f436" fmla="*/ f353 f153 1"/>
              <a:gd name="f437" fmla="*/ f354 f153 1"/>
              <a:gd name="f438" fmla="*/ f355 f152 1"/>
              <a:gd name="f439" fmla="*/ f356 f152 1"/>
              <a:gd name="f440" fmla="*/ f357 f153 1"/>
              <a:gd name="f441" fmla="*/ f358 f153 1"/>
              <a:gd name="f442" fmla="*/ f359 f152 1"/>
              <a:gd name="f443" fmla="*/ f360 f152 1"/>
              <a:gd name="f444" fmla="*/ f361 f153 1"/>
              <a:gd name="f445" fmla="*/ f362 f153 1"/>
              <a:gd name="f446" fmla="*/ f363 f153 1"/>
              <a:gd name="f447" fmla="*/ f364 f152 1"/>
              <a:gd name="f448" fmla="*/ f365 f152 1"/>
              <a:gd name="f449" fmla="*/ f366 f153 1"/>
              <a:gd name="f450" fmla="*/ f367 f153 1"/>
              <a:gd name="f451" fmla="*/ f368 f152 1"/>
              <a:gd name="f452" fmla="*/ f369 f152 1"/>
              <a:gd name="f453" fmla="*/ f370 f153 1"/>
              <a:gd name="f454" fmla="*/ f371 f153 1"/>
              <a:gd name="f455" fmla="*/ f372 f152 1"/>
              <a:gd name="f456" fmla="*/ f373 f152 1"/>
              <a:gd name="f457" fmla="*/ f374 f153 1"/>
              <a:gd name="f458" fmla="*/ f375 f153 1"/>
              <a:gd name="f459" fmla="*/ f376 f153 1"/>
              <a:gd name="f460" fmla="*/ f377 f152 1"/>
              <a:gd name="f461" fmla="*/ f378 f152 1"/>
              <a:gd name="f462" fmla="*/ f379 f153 1"/>
              <a:gd name="f463" fmla="*/ f380 f153 1"/>
              <a:gd name="f464" fmla="*/ f381 f152 1"/>
              <a:gd name="f465" fmla="*/ f382 f152 1"/>
              <a:gd name="f466" fmla="*/ f383 f153 1"/>
              <a:gd name="f467" fmla="*/ f384 f153 1"/>
              <a:gd name="f468" fmla="*/ f385 f152 1"/>
              <a:gd name="f469" fmla="*/ f386 f152 1"/>
              <a:gd name="f470" fmla="*/ f387 f153 1"/>
              <a:gd name="f471" fmla="*/ f388 f153 1"/>
              <a:gd name="f472" fmla="*/ f389 f153 1"/>
              <a:gd name="f473" fmla="*/ f390 f152 1"/>
              <a:gd name="f474" fmla="*/ f391 f152 1"/>
              <a:gd name="f475" fmla="*/ f392 f153 1"/>
              <a:gd name="f476" fmla="*/ f393 f153 1"/>
              <a:gd name="f477" fmla="*/ f394 f152 1"/>
              <a:gd name="f478" fmla="*/ f395 f152 1"/>
              <a:gd name="f479" fmla="*/ f396 f153 1"/>
              <a:gd name="f480" fmla="*/ f397 f153 1"/>
              <a:gd name="f481" fmla="*/ f398 f152 1"/>
              <a:gd name="f482" fmla="*/ f399 f152 1"/>
              <a:gd name="f483" fmla="*/ f400 f153 1"/>
              <a:gd name="f484" fmla="*/ f401 f153 1"/>
            </a:gdLst>
            <a:ahLst/>
            <a:cxnLst>
              <a:cxn ang="3cd4">
                <a:pos x="hc" y="t"/>
              </a:cxn>
              <a:cxn ang="0">
                <a:pos x="r" y="vc"/>
              </a:cxn>
              <a:cxn ang="cd4">
                <a:pos x="hc" y="b"/>
              </a:cxn>
              <a:cxn ang="cd2">
                <a:pos x="l" y="vc"/>
              </a:cxn>
              <a:cxn ang="f322">
                <a:pos x="f406" y="f407"/>
              </a:cxn>
              <a:cxn ang="f322">
                <a:pos x="f408" y="f407"/>
              </a:cxn>
              <a:cxn ang="f322">
                <a:pos x="f409" y="f410"/>
              </a:cxn>
              <a:cxn ang="f322">
                <a:pos x="f409" y="f411"/>
              </a:cxn>
              <a:cxn ang="f322">
                <a:pos x="f412" y="f413"/>
              </a:cxn>
              <a:cxn ang="f322">
                <a:pos x="f406" y="f407"/>
              </a:cxn>
              <a:cxn ang="f322">
                <a:pos x="f414" y="f407"/>
              </a:cxn>
              <a:cxn ang="f322">
                <a:pos x="f415" y="f407"/>
              </a:cxn>
              <a:cxn ang="f322">
                <a:pos x="f416" y="f417"/>
              </a:cxn>
              <a:cxn ang="f322">
                <a:pos x="f416" y="f418"/>
              </a:cxn>
              <a:cxn ang="f322">
                <a:pos x="f414" y="f407"/>
              </a:cxn>
              <a:cxn ang="f322">
                <a:pos x="f419" y="f407"/>
              </a:cxn>
              <a:cxn ang="f322">
                <a:pos x="f420" y="f407"/>
              </a:cxn>
              <a:cxn ang="f322">
                <a:pos x="f421" y="f422"/>
              </a:cxn>
              <a:cxn ang="f322">
                <a:pos x="f421" y="f423"/>
              </a:cxn>
              <a:cxn ang="f322">
                <a:pos x="f419" y="f407"/>
              </a:cxn>
              <a:cxn ang="f322">
                <a:pos x="f424" y="f407"/>
              </a:cxn>
              <a:cxn ang="f322">
                <a:pos x="f425" y="f407"/>
              </a:cxn>
              <a:cxn ang="f322">
                <a:pos x="f416" y="f426"/>
              </a:cxn>
              <a:cxn ang="f322">
                <a:pos x="f416" y="f427"/>
              </a:cxn>
              <a:cxn ang="f322">
                <a:pos x="f424" y="f407"/>
              </a:cxn>
              <a:cxn ang="f322">
                <a:pos x="f428" y="f407"/>
              </a:cxn>
              <a:cxn ang="f322">
                <a:pos x="f429" y="f407"/>
              </a:cxn>
              <a:cxn ang="f322">
                <a:pos x="f409" y="f430"/>
              </a:cxn>
              <a:cxn ang="f322">
                <a:pos x="f409" y="f431"/>
              </a:cxn>
              <a:cxn ang="f322">
                <a:pos x="f416" y="f432"/>
              </a:cxn>
              <a:cxn ang="f322">
                <a:pos x="f428" y="f407"/>
              </a:cxn>
              <a:cxn ang="f322">
                <a:pos x="f433" y="f407"/>
              </a:cxn>
              <a:cxn ang="f322">
                <a:pos x="f434" y="f407"/>
              </a:cxn>
              <a:cxn ang="f322">
                <a:pos x="f435" y="f436"/>
              </a:cxn>
              <a:cxn ang="f322">
                <a:pos x="f435" y="f437"/>
              </a:cxn>
              <a:cxn ang="f322">
                <a:pos x="f433" y="f407"/>
              </a:cxn>
              <a:cxn ang="f322">
                <a:pos x="f438" y="f407"/>
              </a:cxn>
              <a:cxn ang="f322">
                <a:pos x="f439" y="f407"/>
              </a:cxn>
              <a:cxn ang="f322">
                <a:pos x="f421" y="f440"/>
              </a:cxn>
              <a:cxn ang="f322">
                <a:pos x="f421" y="f441"/>
              </a:cxn>
              <a:cxn ang="f322">
                <a:pos x="f438" y="f407"/>
              </a:cxn>
              <a:cxn ang="f322">
                <a:pos x="f442" y="f407"/>
              </a:cxn>
              <a:cxn ang="f322">
                <a:pos x="f443" y="f407"/>
              </a:cxn>
              <a:cxn ang="f322">
                <a:pos x="f409" y="f444"/>
              </a:cxn>
              <a:cxn ang="f322">
                <a:pos x="f409" y="f445"/>
              </a:cxn>
              <a:cxn ang="f322">
                <a:pos x="f416" y="f446"/>
              </a:cxn>
              <a:cxn ang="f322">
                <a:pos x="f442" y="f407"/>
              </a:cxn>
              <a:cxn ang="f322">
                <a:pos x="f447" y="f407"/>
              </a:cxn>
              <a:cxn ang="f322">
                <a:pos x="f448" y="f407"/>
              </a:cxn>
              <a:cxn ang="f322">
                <a:pos x="f412" y="f449"/>
              </a:cxn>
              <a:cxn ang="f322">
                <a:pos x="f412" y="f450"/>
              </a:cxn>
              <a:cxn ang="f322">
                <a:pos x="f447" y="f407"/>
              </a:cxn>
              <a:cxn ang="f322">
                <a:pos x="f451" y="f407"/>
              </a:cxn>
              <a:cxn ang="f322">
                <a:pos x="f452" y="f407"/>
              </a:cxn>
              <a:cxn ang="f322">
                <a:pos x="f421" y="f453"/>
              </a:cxn>
              <a:cxn ang="f322">
                <a:pos x="f421" y="f454"/>
              </a:cxn>
              <a:cxn ang="f322">
                <a:pos x="f451" y="f407"/>
              </a:cxn>
              <a:cxn ang="f322">
                <a:pos x="f455" y="f407"/>
              </a:cxn>
              <a:cxn ang="f322">
                <a:pos x="f456" y="f407"/>
              </a:cxn>
              <a:cxn ang="f322">
                <a:pos x="f416" y="f457"/>
              </a:cxn>
              <a:cxn ang="f322">
                <a:pos x="f416" y="f458"/>
              </a:cxn>
              <a:cxn ang="f322">
                <a:pos x="f416" y="f459"/>
              </a:cxn>
              <a:cxn ang="f322">
                <a:pos x="f455" y="f407"/>
              </a:cxn>
              <a:cxn ang="f322">
                <a:pos x="f460" y="f407"/>
              </a:cxn>
              <a:cxn ang="f322">
                <a:pos x="f461" y="f407"/>
              </a:cxn>
              <a:cxn ang="f322">
                <a:pos x="f435" y="f462"/>
              </a:cxn>
              <a:cxn ang="f322">
                <a:pos x="f435" y="f463"/>
              </a:cxn>
              <a:cxn ang="f322">
                <a:pos x="f460" y="f407"/>
              </a:cxn>
              <a:cxn ang="f322">
                <a:pos x="f464" y="f407"/>
              </a:cxn>
              <a:cxn ang="f322">
                <a:pos x="f465" y="f407"/>
              </a:cxn>
              <a:cxn ang="f322">
                <a:pos x="f412" y="f466"/>
              </a:cxn>
              <a:cxn ang="f322">
                <a:pos x="f412" y="f467"/>
              </a:cxn>
              <a:cxn ang="f322">
                <a:pos x="f464" y="f407"/>
              </a:cxn>
              <a:cxn ang="f322">
                <a:pos x="f468" y="f407"/>
              </a:cxn>
              <a:cxn ang="f322">
                <a:pos x="f469" y="f407"/>
              </a:cxn>
              <a:cxn ang="f322">
                <a:pos x="f421" y="f470"/>
              </a:cxn>
              <a:cxn ang="f322">
                <a:pos x="f421" y="f471"/>
              </a:cxn>
              <a:cxn ang="f322">
                <a:pos x="f421" y="f472"/>
              </a:cxn>
              <a:cxn ang="f322">
                <a:pos x="f468" y="f407"/>
              </a:cxn>
              <a:cxn ang="f322">
                <a:pos x="f473" y="f407"/>
              </a:cxn>
              <a:cxn ang="f322">
                <a:pos x="f474" y="f407"/>
              </a:cxn>
              <a:cxn ang="f322">
                <a:pos x="f412" y="f475"/>
              </a:cxn>
              <a:cxn ang="f322">
                <a:pos x="f412" y="f476"/>
              </a:cxn>
              <a:cxn ang="f322">
                <a:pos x="f473" y="f407"/>
              </a:cxn>
              <a:cxn ang="f322">
                <a:pos x="f477" y="f407"/>
              </a:cxn>
              <a:cxn ang="f322">
                <a:pos x="f478" y="f407"/>
              </a:cxn>
              <a:cxn ang="f322">
                <a:pos x="f421" y="f479"/>
              </a:cxn>
              <a:cxn ang="f322">
                <a:pos x="f421" y="f480"/>
              </a:cxn>
              <a:cxn ang="f322">
                <a:pos x="f477" y="f407"/>
              </a:cxn>
              <a:cxn ang="f322">
                <a:pos x="f481" y="f407"/>
              </a:cxn>
              <a:cxn ang="f322">
                <a:pos x="f482" y="f407"/>
              </a:cxn>
              <a:cxn ang="f322">
                <a:pos x="f421" y="f483"/>
              </a:cxn>
              <a:cxn ang="f322">
                <a:pos x="f421" y="f484"/>
              </a:cxn>
              <a:cxn ang="f322">
                <a:pos x="f481" y="f407"/>
              </a:cxn>
            </a:cxnLst>
            <a:rect l="f402" t="f405" r="f403" b="f404"/>
            <a:pathLst>
              <a:path w="1716115" h="1720853">
                <a:moveTo>
                  <a:pt x="f8" y="f5"/>
                </a:moveTo>
                <a:lnTo>
                  <a:pt x="f9" y="f5"/>
                </a:lnTo>
                <a:cubicBezTo>
                  <a:pt x="f9" y="f10"/>
                  <a:pt x="f11" y="f12"/>
                  <a:pt x="f13" y="f12"/>
                </a:cubicBezTo>
                <a:lnTo>
                  <a:pt x="f13" y="f14"/>
                </a:lnTo>
                <a:lnTo>
                  <a:pt x="f6" y="f15"/>
                </a:lnTo>
                <a:cubicBezTo>
                  <a:pt x="f16" y="f15"/>
                  <a:pt x="f8" y="f17"/>
                  <a:pt x="f8" y="f5"/>
                </a:cubicBezTo>
                <a:close/>
                <a:moveTo>
                  <a:pt x="f5" y="f5"/>
                </a:moveTo>
                <a:lnTo>
                  <a:pt x="f18" y="f5"/>
                </a:lnTo>
                <a:cubicBezTo>
                  <a:pt x="f18" y="f19"/>
                  <a:pt x="f20" y="f21"/>
                  <a:pt x="f22" y="f21"/>
                </a:cubicBezTo>
                <a:lnTo>
                  <a:pt x="f22" y="f7"/>
                </a:lnTo>
                <a:cubicBezTo>
                  <a:pt x="f23" y="f7"/>
                  <a:pt x="f5" y="f24"/>
                  <a:pt x="f5" y="f5"/>
                </a:cubicBezTo>
                <a:close/>
                <a:moveTo>
                  <a:pt x="f25" y="f5"/>
                </a:moveTo>
                <a:lnTo>
                  <a:pt x="f26" y="f5"/>
                </a:lnTo>
                <a:cubicBezTo>
                  <a:pt x="f26" y="f27"/>
                  <a:pt x="f28" y="f29"/>
                  <a:pt x="f30" y="f29"/>
                </a:cubicBezTo>
                <a:lnTo>
                  <a:pt x="f30" y="f31"/>
                </a:lnTo>
                <a:cubicBezTo>
                  <a:pt x="f32" y="f31"/>
                  <a:pt x="f25" y="f33"/>
                  <a:pt x="f25" y="f5"/>
                </a:cubicBezTo>
                <a:close/>
                <a:moveTo>
                  <a:pt x="f34" y="f5"/>
                </a:moveTo>
                <a:lnTo>
                  <a:pt x="f35" y="f5"/>
                </a:lnTo>
                <a:cubicBezTo>
                  <a:pt x="f35" y="f36"/>
                  <a:pt x="f37" y="f38"/>
                  <a:pt x="f22" y="f38"/>
                </a:cubicBezTo>
                <a:lnTo>
                  <a:pt x="f22" y="f39"/>
                </a:lnTo>
                <a:cubicBezTo>
                  <a:pt x="f40" y="f39"/>
                  <a:pt x="f34" y="f41"/>
                  <a:pt x="f34" y="f5"/>
                </a:cubicBezTo>
                <a:close/>
                <a:moveTo>
                  <a:pt x="f42" y="f5"/>
                </a:moveTo>
                <a:lnTo>
                  <a:pt x="f43" y="f5"/>
                </a:lnTo>
                <a:cubicBezTo>
                  <a:pt x="f43" y="f44"/>
                  <a:pt x="f45" y="f46"/>
                  <a:pt x="f13" y="f46"/>
                </a:cubicBezTo>
                <a:lnTo>
                  <a:pt x="f13" y="f47"/>
                </a:lnTo>
                <a:lnTo>
                  <a:pt x="f22" y="f48"/>
                </a:lnTo>
                <a:cubicBezTo>
                  <a:pt x="f49" y="f48"/>
                  <a:pt x="f42" y="f50"/>
                  <a:pt x="f42" y="f5"/>
                </a:cubicBezTo>
                <a:close/>
                <a:moveTo>
                  <a:pt x="f51" y="f5"/>
                </a:moveTo>
                <a:lnTo>
                  <a:pt x="f52" y="f5"/>
                </a:lnTo>
                <a:cubicBezTo>
                  <a:pt x="f52" y="f53"/>
                  <a:pt x="f54" y="f55"/>
                  <a:pt x="f56" y="f55"/>
                </a:cubicBezTo>
                <a:lnTo>
                  <a:pt x="f56" y="f57"/>
                </a:lnTo>
                <a:cubicBezTo>
                  <a:pt x="f58" y="f57"/>
                  <a:pt x="f51" y="f59"/>
                  <a:pt x="f51" y="f5"/>
                </a:cubicBezTo>
                <a:close/>
                <a:moveTo>
                  <a:pt x="f60" y="f5"/>
                </a:moveTo>
                <a:lnTo>
                  <a:pt x="f61" y="f5"/>
                </a:lnTo>
                <a:cubicBezTo>
                  <a:pt x="f61" y="f62"/>
                  <a:pt x="f63" y="f64"/>
                  <a:pt x="f30" y="f64"/>
                </a:cubicBezTo>
                <a:lnTo>
                  <a:pt x="f30" y="f65"/>
                </a:lnTo>
                <a:cubicBezTo>
                  <a:pt x="f66" y="f65"/>
                  <a:pt x="f60" y="f67"/>
                  <a:pt x="f60" y="f5"/>
                </a:cubicBezTo>
                <a:close/>
                <a:moveTo>
                  <a:pt x="f68" y="f5"/>
                </a:moveTo>
                <a:lnTo>
                  <a:pt x="f69" y="f5"/>
                </a:lnTo>
                <a:cubicBezTo>
                  <a:pt x="f69" y="f70"/>
                  <a:pt x="f71" y="f72"/>
                  <a:pt x="f13" y="f72"/>
                </a:cubicBezTo>
                <a:lnTo>
                  <a:pt x="f13" y="f73"/>
                </a:lnTo>
                <a:lnTo>
                  <a:pt x="f22" y="f74"/>
                </a:lnTo>
                <a:cubicBezTo>
                  <a:pt x="f75" y="f74"/>
                  <a:pt x="f68" y="f76"/>
                  <a:pt x="f68" y="f5"/>
                </a:cubicBezTo>
                <a:close/>
                <a:moveTo>
                  <a:pt x="f77" y="f5"/>
                </a:moveTo>
                <a:lnTo>
                  <a:pt x="f78" y="f5"/>
                </a:lnTo>
                <a:cubicBezTo>
                  <a:pt x="f78" y="f79"/>
                  <a:pt x="f80" y="f81"/>
                  <a:pt x="f6" y="f81"/>
                </a:cubicBezTo>
                <a:lnTo>
                  <a:pt x="f6" y="f82"/>
                </a:lnTo>
                <a:cubicBezTo>
                  <a:pt x="f83" y="f82"/>
                  <a:pt x="f77" y="f84"/>
                  <a:pt x="f77" y="f5"/>
                </a:cubicBezTo>
                <a:close/>
                <a:moveTo>
                  <a:pt x="f85" y="f5"/>
                </a:moveTo>
                <a:lnTo>
                  <a:pt x="f86" y="f5"/>
                </a:lnTo>
                <a:cubicBezTo>
                  <a:pt x="f86" y="f87"/>
                  <a:pt x="f88" y="f89"/>
                  <a:pt x="f30" y="f89"/>
                </a:cubicBezTo>
                <a:lnTo>
                  <a:pt x="f30" y="f90"/>
                </a:lnTo>
                <a:cubicBezTo>
                  <a:pt x="f91" y="f90"/>
                  <a:pt x="f85" y="f92"/>
                  <a:pt x="f85" y="f5"/>
                </a:cubicBezTo>
                <a:close/>
                <a:moveTo>
                  <a:pt x="f93" y="f5"/>
                </a:moveTo>
                <a:lnTo>
                  <a:pt x="f94" y="f5"/>
                </a:lnTo>
                <a:cubicBezTo>
                  <a:pt x="f94" y="f95"/>
                  <a:pt x="f96" y="f97"/>
                  <a:pt x="f22" y="f97"/>
                </a:cubicBezTo>
                <a:lnTo>
                  <a:pt x="f22" y="f98"/>
                </a:lnTo>
                <a:lnTo>
                  <a:pt x="f22" y="f99"/>
                </a:lnTo>
                <a:cubicBezTo>
                  <a:pt x="f100" y="f99"/>
                  <a:pt x="f93" y="f101"/>
                  <a:pt x="f93" y="f5"/>
                </a:cubicBezTo>
                <a:close/>
                <a:moveTo>
                  <a:pt x="f102" y="f5"/>
                </a:moveTo>
                <a:lnTo>
                  <a:pt x="f103" y="f5"/>
                </a:lnTo>
                <a:cubicBezTo>
                  <a:pt x="f103" y="f104"/>
                  <a:pt x="f105" y="f106"/>
                  <a:pt x="f56" y="f106"/>
                </a:cubicBezTo>
                <a:lnTo>
                  <a:pt x="f56" y="f107"/>
                </a:lnTo>
                <a:cubicBezTo>
                  <a:pt x="f108" y="f107"/>
                  <a:pt x="f102" y="f109"/>
                  <a:pt x="f102" y="f5"/>
                </a:cubicBezTo>
                <a:close/>
                <a:moveTo>
                  <a:pt x="f110" y="f5"/>
                </a:moveTo>
                <a:lnTo>
                  <a:pt x="f111" y="f5"/>
                </a:lnTo>
                <a:cubicBezTo>
                  <a:pt x="f111" y="f112"/>
                  <a:pt x="f113" y="f114"/>
                  <a:pt x="f6" y="f114"/>
                </a:cubicBezTo>
                <a:lnTo>
                  <a:pt x="f6" y="f115"/>
                </a:lnTo>
                <a:cubicBezTo>
                  <a:pt x="f116" y="f115"/>
                  <a:pt x="f110" y="f117"/>
                  <a:pt x="f110" y="f5"/>
                </a:cubicBezTo>
                <a:close/>
                <a:moveTo>
                  <a:pt x="f118" y="f5"/>
                </a:moveTo>
                <a:lnTo>
                  <a:pt x="f119" y="f5"/>
                </a:lnTo>
                <a:cubicBezTo>
                  <a:pt x="f119" y="f120"/>
                  <a:pt x="f121" y="f122"/>
                  <a:pt x="f30" y="f122"/>
                </a:cubicBezTo>
                <a:lnTo>
                  <a:pt x="f30" y="f123"/>
                </a:lnTo>
                <a:lnTo>
                  <a:pt x="f30" y="f124"/>
                </a:lnTo>
                <a:cubicBezTo>
                  <a:pt x="f125" y="f124"/>
                  <a:pt x="f118" y="f126"/>
                  <a:pt x="f118" y="f5"/>
                </a:cubicBezTo>
                <a:close/>
                <a:moveTo>
                  <a:pt x="f127" y="f5"/>
                </a:moveTo>
                <a:lnTo>
                  <a:pt x="f128" y="f5"/>
                </a:lnTo>
                <a:cubicBezTo>
                  <a:pt x="f128" y="f129"/>
                  <a:pt x="f130" y="f131"/>
                  <a:pt x="f6" y="f131"/>
                </a:cubicBezTo>
                <a:lnTo>
                  <a:pt x="f6" y="f132"/>
                </a:lnTo>
                <a:cubicBezTo>
                  <a:pt x="f133" y="f132"/>
                  <a:pt x="f127" y="f134"/>
                  <a:pt x="f127" y="f5"/>
                </a:cubicBezTo>
                <a:close/>
                <a:moveTo>
                  <a:pt x="f135" y="f5"/>
                </a:moveTo>
                <a:lnTo>
                  <a:pt x="f136" y="f5"/>
                </a:lnTo>
                <a:cubicBezTo>
                  <a:pt x="f136" y="f137"/>
                  <a:pt x="f138" y="f139"/>
                  <a:pt x="f30" y="f139"/>
                </a:cubicBezTo>
                <a:lnTo>
                  <a:pt x="f30" y="f140"/>
                </a:lnTo>
                <a:cubicBezTo>
                  <a:pt x="f141" y="f140"/>
                  <a:pt x="f135" y="f142"/>
                  <a:pt x="f135" y="f5"/>
                </a:cubicBezTo>
                <a:close/>
                <a:moveTo>
                  <a:pt x="f143" y="f5"/>
                </a:moveTo>
                <a:lnTo>
                  <a:pt x="f144" y="f5"/>
                </a:lnTo>
                <a:cubicBezTo>
                  <a:pt x="f144" y="f145"/>
                  <a:pt x="f146" y="f147"/>
                  <a:pt x="f30" y="f147"/>
                </a:cubicBezTo>
                <a:lnTo>
                  <a:pt x="f30" y="f148"/>
                </a:lnTo>
                <a:cubicBezTo>
                  <a:pt x="f149" y="f148"/>
                  <a:pt x="f143" y="f150"/>
                  <a:pt x="f143" y="f5"/>
                </a:cubicBezTo>
                <a:close/>
              </a:path>
            </a:pathLst>
          </a:custGeom>
          <a:solidFill>
            <a:srgbClr val="FDFAF6">
              <a:alpha val="99000"/>
            </a:srgbClr>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5" name="Image 5" descr="preencoded.png">
            <a:extLst>
              <a:ext uri="{FF2B5EF4-FFF2-40B4-BE49-F238E27FC236}">
                <a16:creationId xmlns:a16="http://schemas.microsoft.com/office/drawing/2014/main" id="{1B83E6D1-AEA1-91BC-8A24-04701F26AC74}"/>
              </a:ext>
            </a:extLst>
          </p:cNvPr>
          <p:cNvSpPr/>
          <p:nvPr/>
        </p:nvSpPr>
        <p:spPr>
          <a:xfrm>
            <a:off x="-4178" y="2580381"/>
            <a:ext cx="2582466" cy="2586042"/>
          </a:xfrm>
          <a:custGeom>
            <a:avLst/>
            <a:gdLst>
              <a:gd name="f0" fmla="val 10800000"/>
              <a:gd name="f1" fmla="val 5400000"/>
              <a:gd name="f2" fmla="val 180"/>
              <a:gd name="f3" fmla="val w"/>
              <a:gd name="f4" fmla="val h"/>
              <a:gd name="f5" fmla="val 0"/>
              <a:gd name="f6" fmla="val 3443288"/>
              <a:gd name="f7" fmla="val 3448050"/>
              <a:gd name="f8" fmla="val 1721644"/>
              <a:gd name="f9" fmla="val 3448051"/>
              <a:gd name="f10" fmla="val 2672482"/>
              <a:gd name="f11" fmla="val 2676178"/>
              <a:gd name="f12" fmla="val 1724025"/>
              <a:gd name="f13" fmla="val 771873"/>
              <a:gd name="f14" fmla="val 770806"/>
              <a:gd name="f15" fmla="+- 0 0 -90"/>
              <a:gd name="f16" fmla="*/ f3 1 3443288"/>
              <a:gd name="f17" fmla="*/ f4 1 3448050"/>
              <a:gd name="f18" fmla="+- f7 0 f5"/>
              <a:gd name="f19" fmla="+- f6 0 f5"/>
              <a:gd name="f20" fmla="*/ f15 f0 1"/>
              <a:gd name="f21" fmla="*/ f19 1 3443288"/>
              <a:gd name="f22" fmla="*/ f18 1 3448050"/>
              <a:gd name="f23" fmla="*/ 1721644 f19 1"/>
              <a:gd name="f24" fmla="*/ 3448051 f18 1"/>
              <a:gd name="f25" fmla="*/ 3443288 f19 1"/>
              <a:gd name="f26" fmla="*/ 1724025 f18 1"/>
              <a:gd name="f27" fmla="*/ 0 f18 1"/>
              <a:gd name="f28" fmla="*/ 0 f19 1"/>
              <a:gd name="f29" fmla="*/ f20 1 f2"/>
              <a:gd name="f30" fmla="*/ f23 1 3443288"/>
              <a:gd name="f31" fmla="*/ f24 1 3448050"/>
              <a:gd name="f32" fmla="*/ f25 1 3443288"/>
              <a:gd name="f33" fmla="*/ f26 1 3448050"/>
              <a:gd name="f34" fmla="*/ f27 1 3448050"/>
              <a:gd name="f35" fmla="*/ f28 1 3443288"/>
              <a:gd name="f36" fmla="*/ f5 1 f21"/>
              <a:gd name="f37" fmla="*/ f6 1 f21"/>
              <a:gd name="f38" fmla="*/ f5 1 f22"/>
              <a:gd name="f39" fmla="*/ f7 1 f22"/>
              <a:gd name="f40" fmla="+- f29 0 f1"/>
              <a:gd name="f41" fmla="*/ f30 1 f21"/>
              <a:gd name="f42" fmla="*/ f31 1 f22"/>
              <a:gd name="f43" fmla="*/ f32 1 f21"/>
              <a:gd name="f44" fmla="*/ f33 1 f22"/>
              <a:gd name="f45" fmla="*/ f34 1 f22"/>
              <a:gd name="f46" fmla="*/ f35 1 f21"/>
              <a:gd name="f47" fmla="*/ f36 f16 1"/>
              <a:gd name="f48" fmla="*/ f37 f16 1"/>
              <a:gd name="f49" fmla="*/ f39 f17 1"/>
              <a:gd name="f50" fmla="*/ f38 f17 1"/>
              <a:gd name="f51" fmla="*/ f41 f16 1"/>
              <a:gd name="f52" fmla="*/ f42 f17 1"/>
              <a:gd name="f53" fmla="*/ f43 f16 1"/>
              <a:gd name="f54" fmla="*/ f44 f17 1"/>
              <a:gd name="f55" fmla="*/ f45 f17 1"/>
              <a:gd name="f56" fmla="*/ f46 f16 1"/>
            </a:gdLst>
            <a:ahLst/>
            <a:cxnLst>
              <a:cxn ang="3cd4">
                <a:pos x="hc" y="t"/>
              </a:cxn>
              <a:cxn ang="0">
                <a:pos x="r" y="vc"/>
              </a:cxn>
              <a:cxn ang="cd4">
                <a:pos x="hc" y="b"/>
              </a:cxn>
              <a:cxn ang="cd2">
                <a:pos x="l" y="vc"/>
              </a:cxn>
              <a:cxn ang="f40">
                <a:pos x="f51" y="f52"/>
              </a:cxn>
              <a:cxn ang="f40">
                <a:pos x="f53" y="f54"/>
              </a:cxn>
              <a:cxn ang="f40">
                <a:pos x="f51" y="f55"/>
              </a:cxn>
              <a:cxn ang="f40">
                <a:pos x="f56" y="f54"/>
              </a:cxn>
              <a:cxn ang="f40">
                <a:pos x="f51" y="f52"/>
              </a:cxn>
            </a:cxnLst>
            <a:rect l="f47" t="f50" r="f48" b="f49"/>
            <a:pathLst>
              <a:path w="3443288" h="3448050">
                <a:moveTo>
                  <a:pt x="f8" y="f9"/>
                </a:moveTo>
                <a:cubicBezTo>
                  <a:pt x="f10" y="f9"/>
                  <a:pt x="f6" y="f11"/>
                  <a:pt x="f6" y="f12"/>
                </a:cubicBezTo>
                <a:cubicBezTo>
                  <a:pt x="f6" y="f13"/>
                  <a:pt x="f10" y="f5"/>
                  <a:pt x="f8" y="f5"/>
                </a:cubicBezTo>
                <a:cubicBezTo>
                  <a:pt x="f14" y="f5"/>
                  <a:pt x="f5" y="f13"/>
                  <a:pt x="f5" y="f12"/>
                </a:cubicBezTo>
                <a:cubicBezTo>
                  <a:pt x="f5" y="f11"/>
                  <a:pt x="f14" y="f9"/>
                  <a:pt x="f8" y="f9"/>
                </a:cubicBezTo>
                <a:close/>
              </a:path>
            </a:pathLst>
          </a:custGeom>
          <a:solidFill>
            <a:srgbClr val="1F2C8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pic>
        <p:nvPicPr>
          <p:cNvPr id="6" name="Image 6" descr="preencoded.png">
            <a:extLst>
              <a:ext uri="{FF2B5EF4-FFF2-40B4-BE49-F238E27FC236}">
                <a16:creationId xmlns:a16="http://schemas.microsoft.com/office/drawing/2014/main" id="{AB7551CE-FDDD-F88E-66C0-07BC0223925A}"/>
              </a:ext>
            </a:extLst>
          </p:cNvPr>
          <p:cNvPicPr>
            <a:picLocks noChangeAspect="1"/>
          </p:cNvPicPr>
          <p:nvPr/>
        </p:nvPicPr>
        <p:blipFill>
          <a:blip r:embed="rId4">
            <a:extLst>
              <a:ext uri="{96DAC541-7B7A-43D3-8B79-37D633B846F1}">
                <asvg:svgBlip xmlns:asvg="http://schemas.microsoft.com/office/drawing/2016/SVG/main" r:embed="rId5"/>
              </a:ext>
            </a:extLst>
          </a:blip>
          <a:srcRect/>
          <a:stretch>
            <a:fillRect/>
          </a:stretch>
        </p:blipFill>
        <p:spPr>
          <a:xfrm>
            <a:off x="1288846" y="2580381"/>
            <a:ext cx="1289450" cy="1293016"/>
          </a:xfrm>
          <a:prstGeom prst="rect">
            <a:avLst/>
          </a:prstGeom>
          <a:noFill/>
          <a:ln cap="flat">
            <a:noFill/>
          </a:ln>
        </p:spPr>
      </p:pic>
      <p:sp>
        <p:nvSpPr>
          <p:cNvPr id="7" name="Footer Placeholder 5">
            <a:extLst>
              <a:ext uri="{FF2B5EF4-FFF2-40B4-BE49-F238E27FC236}">
                <a16:creationId xmlns:a16="http://schemas.microsoft.com/office/drawing/2014/main" id="{BB1B241C-6AD2-7860-46E8-611C0B7D6306}"/>
              </a:ext>
            </a:extLst>
          </p:cNvPr>
          <p:cNvSpPr txBox="1">
            <a:spLocks noGrp="1"/>
          </p:cNvSpPr>
          <p:nvPr>
            <p:ph type="ftr" sz="quarter" idx="9"/>
          </p:nvPr>
        </p:nvSpPr>
        <p:spPr/>
        <p:txBody>
          <a:bodyPr/>
          <a:lstStyle>
            <a:lvl1pPr>
              <a:defRPr/>
            </a:lvl1pPr>
          </a:lstStyle>
          <a:p>
            <a:pPr lvl="0"/>
            <a:r>
              <a:rPr lang="en-US"/>
              <a:t>Presentation title</a:t>
            </a:r>
          </a:p>
        </p:txBody>
      </p:sp>
      <p:sp>
        <p:nvSpPr>
          <p:cNvPr id="8" name="Slide Number Placeholder 6">
            <a:extLst>
              <a:ext uri="{FF2B5EF4-FFF2-40B4-BE49-F238E27FC236}">
                <a16:creationId xmlns:a16="http://schemas.microsoft.com/office/drawing/2014/main" id="{DE4CE2EF-C9CC-CDD4-952E-743C74C4C33C}"/>
              </a:ext>
            </a:extLst>
          </p:cNvPr>
          <p:cNvSpPr txBox="1">
            <a:spLocks noGrp="1"/>
          </p:cNvSpPr>
          <p:nvPr>
            <p:ph type="sldNum" sz="quarter" idx="8"/>
          </p:nvPr>
        </p:nvSpPr>
        <p:spPr/>
        <p:txBody>
          <a:bodyPr/>
          <a:lstStyle>
            <a:lvl1pPr>
              <a:defRPr/>
            </a:lvl1pPr>
          </a:lstStyle>
          <a:p>
            <a:pPr lvl="0"/>
            <a:fld id="{74D6F344-464A-4DEB-BCDE-74D7860C348D}" type="slidenum">
              <a:t>‹#›</a:t>
            </a:fld>
            <a:endParaRPr lang="en-US"/>
          </a:p>
        </p:txBody>
      </p:sp>
      <p:sp>
        <p:nvSpPr>
          <p:cNvPr id="9" name="Title 19">
            <a:extLst>
              <a:ext uri="{FF2B5EF4-FFF2-40B4-BE49-F238E27FC236}">
                <a16:creationId xmlns:a16="http://schemas.microsoft.com/office/drawing/2014/main" id="{5936576C-47FB-BD84-DE91-1AF6BAA287A9}"/>
              </a:ext>
            </a:extLst>
          </p:cNvPr>
          <p:cNvSpPr txBox="1">
            <a:spLocks noGrp="1"/>
          </p:cNvSpPr>
          <p:nvPr>
            <p:ph type="title"/>
          </p:nvPr>
        </p:nvSpPr>
        <p:spPr>
          <a:xfrm>
            <a:off x="2990088" y="932688"/>
            <a:ext cx="6124193" cy="576072"/>
          </a:xfrm>
        </p:spPr>
        <p:txBody>
          <a:bodyPr anchorCtr="0">
            <a:noAutofit/>
          </a:bodyPr>
          <a:lstStyle>
            <a:lvl1pPr algn="l">
              <a:lnSpc>
                <a:spcPct val="100000"/>
              </a:lnSpc>
              <a:defRPr/>
            </a:lvl1pPr>
          </a:lstStyle>
          <a:p>
            <a:pPr lvl="0"/>
            <a:r>
              <a:rPr lang="en-US"/>
              <a:t>Click to edit Master title style</a:t>
            </a:r>
          </a:p>
        </p:txBody>
      </p:sp>
      <p:sp>
        <p:nvSpPr>
          <p:cNvPr id="10" name="Content Placeholder 3">
            <a:extLst>
              <a:ext uri="{FF2B5EF4-FFF2-40B4-BE49-F238E27FC236}">
                <a16:creationId xmlns:a16="http://schemas.microsoft.com/office/drawing/2014/main" id="{836DA220-06DF-6679-C967-685C2395B4B4}"/>
              </a:ext>
            </a:extLst>
          </p:cNvPr>
          <p:cNvSpPr txBox="1">
            <a:spLocks noGrp="1"/>
          </p:cNvSpPr>
          <p:nvPr>
            <p:ph idx="4294967295"/>
          </p:nvPr>
        </p:nvSpPr>
        <p:spPr>
          <a:xfrm>
            <a:off x="2763774" y="1691640"/>
            <a:ext cx="2806449" cy="3229788"/>
          </a:xfrm>
        </p:spPr>
        <p:txBody>
          <a:bodyPr lIns="45720" rIns="45720">
            <a:noAutofit/>
          </a:bodyPr>
          <a:lstStyle>
            <a:lvl1pPr>
              <a:defRPr sz="1125"/>
            </a:lvl1pPr>
            <a:lvl2pPr>
              <a:defRPr sz="975"/>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5">
            <a:extLst>
              <a:ext uri="{FF2B5EF4-FFF2-40B4-BE49-F238E27FC236}">
                <a16:creationId xmlns:a16="http://schemas.microsoft.com/office/drawing/2014/main" id="{5F965DA0-17E7-E18B-40E4-2CA149F8930B}"/>
              </a:ext>
            </a:extLst>
          </p:cNvPr>
          <p:cNvSpPr txBox="1">
            <a:spLocks noGrp="1"/>
          </p:cNvSpPr>
          <p:nvPr>
            <p:ph idx="4294967295"/>
          </p:nvPr>
        </p:nvSpPr>
        <p:spPr>
          <a:xfrm>
            <a:off x="5815583" y="1691640"/>
            <a:ext cx="2806449" cy="3229788"/>
          </a:xfrm>
        </p:spPr>
        <p:txBody>
          <a:bodyPr lIns="45720" rIns="45720">
            <a:noAutofit/>
          </a:bodyPr>
          <a:lstStyle>
            <a:lvl1pPr>
              <a:defRPr sz="1125"/>
            </a:lvl1pPr>
            <a:lvl2pPr>
              <a:defRPr sz="975"/>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0729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Freeform: Shape 6">
            <a:extLst>
              <a:ext uri="{FF2B5EF4-FFF2-40B4-BE49-F238E27FC236}">
                <a16:creationId xmlns:a16="http://schemas.microsoft.com/office/drawing/2014/main" id="{4DF87CD2-AD29-E6AC-44FD-26EA7CAE5381}"/>
              </a:ext>
            </a:extLst>
          </p:cNvPr>
          <p:cNvSpPr/>
          <p:nvPr/>
        </p:nvSpPr>
        <p:spPr>
          <a:xfrm>
            <a:off x="0" y="0"/>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8">
            <a:extLst>
              <a:ext uri="{FF2B5EF4-FFF2-40B4-BE49-F238E27FC236}">
                <a16:creationId xmlns:a16="http://schemas.microsoft.com/office/drawing/2014/main" id="{E768125A-A555-1569-84A4-A7EFB224546D}"/>
              </a:ext>
            </a:extLst>
          </p:cNvPr>
          <p:cNvSpPr/>
          <p:nvPr/>
        </p:nvSpPr>
        <p:spPr>
          <a:xfrm flipH="1" flipV="1">
            <a:off x="7461878" y="3566278"/>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Title 1">
            <a:extLst>
              <a:ext uri="{FF2B5EF4-FFF2-40B4-BE49-F238E27FC236}">
                <a16:creationId xmlns:a16="http://schemas.microsoft.com/office/drawing/2014/main" id="{674B9FA6-2E60-6834-4030-F97C5A90A1B4}"/>
              </a:ext>
            </a:extLst>
          </p:cNvPr>
          <p:cNvSpPr txBox="1">
            <a:spLocks noGrp="1"/>
          </p:cNvSpPr>
          <p:nvPr>
            <p:ph type="title"/>
          </p:nvPr>
        </p:nvSpPr>
        <p:spPr/>
        <p:txBody>
          <a:bodyPr/>
          <a:lstStyle>
            <a:lvl1pPr>
              <a:defRPr/>
            </a:lvl1pPr>
          </a:lstStyle>
          <a:p>
            <a:pPr lvl="0"/>
            <a:r>
              <a:rPr lang="en-US"/>
              <a:t>Click to edit Master title style</a:t>
            </a:r>
          </a:p>
        </p:txBody>
      </p:sp>
      <p:sp>
        <p:nvSpPr>
          <p:cNvPr id="5" name="Footer Placeholder 3">
            <a:extLst>
              <a:ext uri="{FF2B5EF4-FFF2-40B4-BE49-F238E27FC236}">
                <a16:creationId xmlns:a16="http://schemas.microsoft.com/office/drawing/2014/main" id="{C3EEC57A-D7A9-E61C-F323-39D70D80308F}"/>
              </a:ext>
            </a:extLst>
          </p:cNvPr>
          <p:cNvSpPr txBox="1">
            <a:spLocks noGrp="1"/>
          </p:cNvSpPr>
          <p:nvPr>
            <p:ph type="ftr" sz="quarter" idx="9"/>
          </p:nvPr>
        </p:nvSpPr>
        <p:spPr/>
        <p:txBody>
          <a:bodyPr/>
          <a:lstStyle>
            <a:lvl1pPr>
              <a:defRPr/>
            </a:lvl1pPr>
          </a:lstStyle>
          <a:p>
            <a:pPr lvl="0"/>
            <a:r>
              <a:rPr lang="en-US"/>
              <a:t>Presentation title</a:t>
            </a:r>
          </a:p>
        </p:txBody>
      </p:sp>
      <p:sp>
        <p:nvSpPr>
          <p:cNvPr id="6" name="Slide Number Placeholder 4">
            <a:extLst>
              <a:ext uri="{FF2B5EF4-FFF2-40B4-BE49-F238E27FC236}">
                <a16:creationId xmlns:a16="http://schemas.microsoft.com/office/drawing/2014/main" id="{66D28DEF-6926-C82C-A532-700361DB3683}"/>
              </a:ext>
            </a:extLst>
          </p:cNvPr>
          <p:cNvSpPr txBox="1">
            <a:spLocks noGrp="1"/>
          </p:cNvSpPr>
          <p:nvPr>
            <p:ph type="sldNum" sz="quarter" idx="8"/>
          </p:nvPr>
        </p:nvSpPr>
        <p:spPr/>
        <p:txBody>
          <a:bodyPr/>
          <a:lstStyle>
            <a:lvl1pPr>
              <a:defRPr/>
            </a:lvl1pPr>
          </a:lstStyle>
          <a:p>
            <a:pPr lvl="0"/>
            <a:fld id="{4C78505C-3308-456D-AB34-A1796AC3C6EA}" type="slidenum">
              <a:t>‹#›</a:t>
            </a:fld>
            <a:endParaRPr lang="en-US"/>
          </a:p>
        </p:txBody>
      </p:sp>
    </p:spTree>
    <p:extLst>
      <p:ext uri="{BB962C8B-B14F-4D97-AF65-F5344CB8AC3E}">
        <p14:creationId xmlns:p14="http://schemas.microsoft.com/office/powerpoint/2010/main" val="37282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2" name="Google Shape;20;p4">
            <a:extLst>
              <a:ext uri="{FF2B5EF4-FFF2-40B4-BE49-F238E27FC236}">
                <a16:creationId xmlns:a16="http://schemas.microsoft.com/office/drawing/2014/main" id="{7D388326-26F6-692D-50A4-DD5B516CCE86}"/>
              </a:ext>
            </a:extLst>
          </p:cNvPr>
          <p:cNvSpPr txBox="1">
            <a:spLocks noGrp="1"/>
          </p:cNvSpPr>
          <p:nvPr>
            <p:ph type="sldNum" sz="quarter" idx="8"/>
          </p:nvPr>
        </p:nvSpPr>
        <p:spPr/>
        <p:txBody>
          <a:bodyPr/>
          <a:lstStyle>
            <a:lvl1pPr>
              <a:defRPr/>
            </a:lvl1pPr>
          </a:lstStyle>
          <a:p>
            <a:pPr lvl="0"/>
            <a:fld id="{18EDF104-6D12-455C-AA14-A0ACC90D69E9}" type="slidenum">
              <a:t>‹#›</a:t>
            </a:fld>
            <a:endParaRPr lang="en-GB"/>
          </a:p>
        </p:txBody>
      </p:sp>
    </p:spTree>
    <p:extLst>
      <p:ext uri="{BB962C8B-B14F-4D97-AF65-F5344CB8AC3E}">
        <p14:creationId xmlns:p14="http://schemas.microsoft.com/office/powerpoint/2010/main" val="253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A32468FE-9D46-2DDC-1EFC-02C93187AFAA}"/>
              </a:ext>
            </a:extLst>
          </p:cNvPr>
          <p:cNvSpPr/>
          <p:nvPr/>
        </p:nvSpPr>
        <p:spPr>
          <a:xfrm>
            <a:off x="0" y="0"/>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Freeform: Shape 7">
            <a:extLst>
              <a:ext uri="{FF2B5EF4-FFF2-40B4-BE49-F238E27FC236}">
                <a16:creationId xmlns:a16="http://schemas.microsoft.com/office/drawing/2014/main" id="{38C59F85-171D-C7C1-D64C-09F9EBD1BD52}"/>
              </a:ext>
            </a:extLst>
          </p:cNvPr>
          <p:cNvSpPr/>
          <p:nvPr/>
        </p:nvSpPr>
        <p:spPr>
          <a:xfrm flipH="1" flipV="1">
            <a:off x="7461878" y="3566278"/>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4" name="Footer Placeholder 2">
            <a:extLst>
              <a:ext uri="{FF2B5EF4-FFF2-40B4-BE49-F238E27FC236}">
                <a16:creationId xmlns:a16="http://schemas.microsoft.com/office/drawing/2014/main" id="{B325ECA1-A4D8-557E-3FD1-1C92352471ED}"/>
              </a:ext>
            </a:extLst>
          </p:cNvPr>
          <p:cNvSpPr txBox="1">
            <a:spLocks noGrp="1"/>
          </p:cNvSpPr>
          <p:nvPr>
            <p:ph type="ftr" sz="quarter" idx="9"/>
          </p:nvPr>
        </p:nvSpPr>
        <p:spPr/>
        <p:txBody>
          <a:bodyPr/>
          <a:lstStyle>
            <a:lvl1pPr>
              <a:defRPr/>
            </a:lvl1pPr>
          </a:lstStyle>
          <a:p>
            <a:pPr lvl="0"/>
            <a:r>
              <a:rPr lang="en-US"/>
              <a:t>Presentation title</a:t>
            </a:r>
          </a:p>
        </p:txBody>
      </p:sp>
      <p:sp>
        <p:nvSpPr>
          <p:cNvPr id="5" name="Slide Number Placeholder 3">
            <a:extLst>
              <a:ext uri="{FF2B5EF4-FFF2-40B4-BE49-F238E27FC236}">
                <a16:creationId xmlns:a16="http://schemas.microsoft.com/office/drawing/2014/main" id="{E63B9939-77BE-8F9A-0799-D3898D2FEE73}"/>
              </a:ext>
            </a:extLst>
          </p:cNvPr>
          <p:cNvSpPr txBox="1">
            <a:spLocks noGrp="1"/>
          </p:cNvSpPr>
          <p:nvPr>
            <p:ph type="sldNum" sz="quarter" idx="8"/>
          </p:nvPr>
        </p:nvSpPr>
        <p:spPr/>
        <p:txBody>
          <a:bodyPr/>
          <a:lstStyle>
            <a:lvl1pPr>
              <a:defRPr/>
            </a:lvl1pPr>
          </a:lstStyle>
          <a:p>
            <a:pPr lvl="0"/>
            <a:fld id="{8B053D27-0231-410A-AD93-4C516C44CC03}" type="slidenum">
              <a:t>‹#›</a:t>
            </a:fld>
            <a:endParaRPr lang="en-US"/>
          </a:p>
        </p:txBody>
      </p:sp>
    </p:spTree>
    <p:extLst>
      <p:ext uri="{BB962C8B-B14F-4D97-AF65-F5344CB8AC3E}">
        <p14:creationId xmlns:p14="http://schemas.microsoft.com/office/powerpoint/2010/main" val="2024371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reeform: Shape 10">
            <a:extLst>
              <a:ext uri="{FF2B5EF4-FFF2-40B4-BE49-F238E27FC236}">
                <a16:creationId xmlns:a16="http://schemas.microsoft.com/office/drawing/2014/main" id="{5614250C-F064-EB4B-35A7-11BE4B065F7F}"/>
              </a:ext>
            </a:extLst>
          </p:cNvPr>
          <p:cNvSpPr/>
          <p:nvPr/>
        </p:nvSpPr>
        <p:spPr>
          <a:xfrm flipH="1" flipV="1">
            <a:off x="7461878" y="3566278"/>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Title 1">
            <a:extLst>
              <a:ext uri="{FF2B5EF4-FFF2-40B4-BE49-F238E27FC236}">
                <a16:creationId xmlns:a16="http://schemas.microsoft.com/office/drawing/2014/main" id="{A3B40F60-476A-10D8-188B-62BFABBF1176}"/>
              </a:ext>
            </a:extLst>
          </p:cNvPr>
          <p:cNvSpPr txBox="1">
            <a:spLocks noGrp="1"/>
          </p:cNvSpPr>
          <p:nvPr>
            <p:ph type="title"/>
          </p:nvPr>
        </p:nvSpPr>
        <p:spPr>
          <a:xfrm>
            <a:off x="629838" y="342900"/>
            <a:ext cx="2949177" cy="1200150"/>
          </a:xfrm>
        </p:spPr>
        <p:txBody>
          <a:bodyPr anchor="b"/>
          <a:lstStyle>
            <a:lvl1pPr>
              <a:defRPr sz="2400"/>
            </a:lvl1pPr>
          </a:lstStyle>
          <a:p>
            <a:pPr lvl="0"/>
            <a:r>
              <a:rPr lang="en-US"/>
              <a:t>Click to edit Master title style</a:t>
            </a:r>
          </a:p>
        </p:txBody>
      </p:sp>
      <p:sp>
        <p:nvSpPr>
          <p:cNvPr id="4" name="Content Placeholder 2">
            <a:extLst>
              <a:ext uri="{FF2B5EF4-FFF2-40B4-BE49-F238E27FC236}">
                <a16:creationId xmlns:a16="http://schemas.microsoft.com/office/drawing/2014/main" id="{9D4A1F7F-27F2-58EA-7A3D-54F999B72C93}"/>
              </a:ext>
            </a:extLst>
          </p:cNvPr>
          <p:cNvSpPr txBox="1">
            <a:spLocks noGrp="1"/>
          </p:cNvSpPr>
          <p:nvPr>
            <p:ph idx="1"/>
          </p:nvPr>
        </p:nvSpPr>
        <p:spPr>
          <a:xfrm>
            <a:off x="3887388" y="740572"/>
            <a:ext cx="4629149" cy="3655222"/>
          </a:xfrm>
        </p:spPr>
        <p:txBody>
          <a:bodyPr/>
          <a:lstStyle>
            <a:lvl1pPr>
              <a:defRPr sz="2400"/>
            </a:lvl1pPr>
            <a:lvl2pPr>
              <a:defRPr sz="2100"/>
            </a:lvl2pPr>
            <a:lvl3pPr>
              <a:defRPr sz="18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EF18801E-0014-5A9D-8393-253690F9736F}"/>
              </a:ext>
            </a:extLst>
          </p:cNvPr>
          <p:cNvSpPr txBox="1">
            <a:spLocks noGrp="1"/>
          </p:cNvSpPr>
          <p:nvPr>
            <p:ph type="body" idx="2"/>
          </p:nvPr>
        </p:nvSpPr>
        <p:spPr>
          <a:xfrm>
            <a:off x="629838" y="1543050"/>
            <a:ext cx="2949177" cy="2858688"/>
          </a:xfrm>
        </p:spPr>
        <p:txBody>
          <a:bodyPr/>
          <a:lstStyle>
            <a:lvl1pPr marL="0" indent="0">
              <a:buNone/>
              <a:defRPr sz="1200"/>
            </a:lvl1pPr>
          </a:lstStyle>
          <a:p>
            <a:pPr lvl="0"/>
            <a:r>
              <a:rPr lang="en-US"/>
              <a:t>Click to edit Master text styles</a:t>
            </a:r>
          </a:p>
        </p:txBody>
      </p:sp>
      <p:sp>
        <p:nvSpPr>
          <p:cNvPr id="6" name="Footer Placeholder 5">
            <a:extLst>
              <a:ext uri="{FF2B5EF4-FFF2-40B4-BE49-F238E27FC236}">
                <a16:creationId xmlns:a16="http://schemas.microsoft.com/office/drawing/2014/main" id="{203D231A-7556-F6A6-5371-EC36243CC585}"/>
              </a:ext>
            </a:extLst>
          </p:cNvPr>
          <p:cNvSpPr txBox="1">
            <a:spLocks noGrp="1"/>
          </p:cNvSpPr>
          <p:nvPr>
            <p:ph type="ftr" sz="quarter" idx="9"/>
          </p:nvPr>
        </p:nvSpPr>
        <p:spPr/>
        <p:txBody>
          <a:bodyPr/>
          <a:lstStyle>
            <a:lvl1pPr>
              <a:defRPr/>
            </a:lvl1pPr>
          </a:lstStyle>
          <a:p>
            <a:pPr lvl="0"/>
            <a:r>
              <a:rPr lang="en-US"/>
              <a:t>Presentation title</a:t>
            </a:r>
          </a:p>
        </p:txBody>
      </p:sp>
      <p:sp>
        <p:nvSpPr>
          <p:cNvPr id="7" name="Slide Number Placeholder 6">
            <a:extLst>
              <a:ext uri="{FF2B5EF4-FFF2-40B4-BE49-F238E27FC236}">
                <a16:creationId xmlns:a16="http://schemas.microsoft.com/office/drawing/2014/main" id="{33B835CD-CA7A-84BB-AE1A-223ACD0B467D}"/>
              </a:ext>
            </a:extLst>
          </p:cNvPr>
          <p:cNvSpPr txBox="1">
            <a:spLocks noGrp="1"/>
          </p:cNvSpPr>
          <p:nvPr>
            <p:ph type="sldNum" sz="quarter" idx="8"/>
          </p:nvPr>
        </p:nvSpPr>
        <p:spPr/>
        <p:txBody>
          <a:bodyPr/>
          <a:lstStyle>
            <a:lvl1pPr>
              <a:defRPr/>
            </a:lvl1pPr>
          </a:lstStyle>
          <a:p>
            <a:pPr lvl="0"/>
            <a:fld id="{9D4CFF05-4E85-48E3-A87A-95919EE3D56F}" type="slidenum">
              <a:t>‹#›</a:t>
            </a:fld>
            <a:endParaRPr lang="en-US"/>
          </a:p>
        </p:txBody>
      </p:sp>
    </p:spTree>
    <p:extLst>
      <p:ext uri="{BB962C8B-B14F-4D97-AF65-F5344CB8AC3E}">
        <p14:creationId xmlns:p14="http://schemas.microsoft.com/office/powerpoint/2010/main" val="902099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reeform: Shape 10">
            <a:extLst>
              <a:ext uri="{FF2B5EF4-FFF2-40B4-BE49-F238E27FC236}">
                <a16:creationId xmlns:a16="http://schemas.microsoft.com/office/drawing/2014/main" id="{FEE76ADD-D29B-3FB8-30BB-B371859E5BB7}"/>
              </a:ext>
            </a:extLst>
          </p:cNvPr>
          <p:cNvSpPr/>
          <p:nvPr/>
        </p:nvSpPr>
        <p:spPr>
          <a:xfrm flipH="1" flipV="1">
            <a:off x="7461878" y="3566278"/>
            <a:ext cx="1682121" cy="1577221"/>
          </a:xfrm>
          <a:custGeom>
            <a:avLst/>
            <a:gdLst>
              <a:gd name="f0" fmla="val 10800000"/>
              <a:gd name="f1" fmla="val 5400000"/>
              <a:gd name="f2" fmla="val 180"/>
              <a:gd name="f3" fmla="val w"/>
              <a:gd name="f4" fmla="val h"/>
              <a:gd name="f5" fmla="val 0"/>
              <a:gd name="f6" fmla="val 2242827"/>
              <a:gd name="f7" fmla="val 2102966"/>
              <a:gd name="f8" fmla="val 2220549"/>
              <a:gd name="f9" fmla="val 2238641"/>
              <a:gd name="f10" fmla="val 82607"/>
              <a:gd name="f11" fmla="val 2123193"/>
              <a:gd name="f12" fmla="val 1215807"/>
              <a:gd name="f13" fmla="val 1163255"/>
              <a:gd name="f14" fmla="val 1"/>
              <a:gd name="f15" fmla="val 2080690"/>
              <a:gd name="f16" fmla="val 1151759"/>
              <a:gd name="f17" fmla="val 2102176"/>
              <a:gd name="f18" fmla="val 1202330"/>
              <a:gd name="f19" fmla="val 2216479"/>
              <a:gd name="f20" fmla="val 80336"/>
              <a:gd name="f21" fmla="val 2098030"/>
              <a:gd name="f22" fmla="val 2120412"/>
              <a:gd name="f23" fmla="val 2116859"/>
              <a:gd name="f24" fmla="val 70117"/>
              <a:gd name="f25" fmla="val 2007691"/>
              <a:gd name="f26" fmla="val 1141666"/>
              <a:gd name="f27" fmla="val 1099966"/>
              <a:gd name="f28" fmla="val 1980571"/>
              <a:gd name="f29" fmla="val 1958295"/>
              <a:gd name="f30" fmla="val 1088470"/>
              <a:gd name="f31" fmla="val 1986577"/>
              <a:gd name="f32" fmla="val 1128187"/>
              <a:gd name="f33" fmla="val 2094588"/>
              <a:gd name="f34" fmla="val 67938"/>
              <a:gd name="f35" fmla="val 1975608"/>
              <a:gd name="f36" fmla="val 1997887"/>
              <a:gd name="f37" fmla="val 1994968"/>
              <a:gd name="f38" fmla="val 57611"/>
              <a:gd name="f39" fmla="val 1892090"/>
              <a:gd name="f40" fmla="val 1067493"/>
              <a:gd name="f41" fmla="val 1036676"/>
              <a:gd name="f42" fmla="val 1858047"/>
              <a:gd name="f43" fmla="val 1835771"/>
              <a:gd name="f44" fmla="val 1025181"/>
              <a:gd name="f45" fmla="val 1871073"/>
              <a:gd name="f46" fmla="val 1053919"/>
              <a:gd name="f47" fmla="val 1972805"/>
              <a:gd name="f48" fmla="val 55322"/>
              <a:gd name="f49" fmla="val 1853193"/>
              <a:gd name="f50" fmla="val 1875472"/>
              <a:gd name="f51" fmla="val 1873186"/>
              <a:gd name="f52" fmla="val 45119"/>
              <a:gd name="f53" fmla="val 1776588"/>
              <a:gd name="f54" fmla="val 993350"/>
              <a:gd name="f55" fmla="val 973388"/>
              <a:gd name="f56" fmla="val 1735650"/>
              <a:gd name="f57" fmla="val 1713374"/>
              <a:gd name="f58" fmla="val 961784"/>
              <a:gd name="f59" fmla="val 1755557"/>
              <a:gd name="f60" fmla="val 979877"/>
              <a:gd name="f61" fmla="val 1851022"/>
              <a:gd name="f62" fmla="val 42848"/>
              <a:gd name="f63" fmla="val 1730668"/>
              <a:gd name="f64" fmla="val 1753056"/>
              <a:gd name="f65" fmla="val 1751404"/>
              <a:gd name="f66" fmla="val 32610"/>
              <a:gd name="f67" fmla="val 1661086"/>
              <a:gd name="f68" fmla="val 919190"/>
              <a:gd name="f69" fmla="val 910098"/>
              <a:gd name="f70" fmla="val 1613232"/>
              <a:gd name="f71" fmla="val 1590961"/>
              <a:gd name="f72" fmla="val 898495"/>
              <a:gd name="f73" fmla="val 1639954"/>
              <a:gd name="f74" fmla="val 905712"/>
              <a:gd name="f75" fmla="val 1729127"/>
              <a:gd name="f76" fmla="val 30432"/>
              <a:gd name="f77" fmla="val 1608247"/>
              <a:gd name="f78" fmla="val 1630525"/>
              <a:gd name="f79" fmla="val 1629507"/>
              <a:gd name="f80" fmla="val 20086"/>
              <a:gd name="f81" fmla="val 1545469"/>
              <a:gd name="f82" fmla="val 844919"/>
              <a:gd name="f83" fmla="val 846701"/>
              <a:gd name="f84" fmla="val 1490712"/>
              <a:gd name="f85" fmla="val 1468436"/>
              <a:gd name="f86" fmla="val 835206"/>
              <a:gd name="f87" fmla="val 1524451"/>
              <a:gd name="f88" fmla="val 831445"/>
              <a:gd name="f89" fmla="val 1607345"/>
              <a:gd name="f90" fmla="val 17816"/>
              <a:gd name="f91" fmla="val 1485833"/>
              <a:gd name="f92" fmla="val 1508109"/>
              <a:gd name="f93" fmla="val 1507724"/>
              <a:gd name="f94" fmla="val 7596"/>
              <a:gd name="f95" fmla="val 1429966"/>
              <a:gd name="f96" fmla="val 770778"/>
              <a:gd name="f97" fmla="val 783416"/>
              <a:gd name="f98" fmla="val 1368317"/>
              <a:gd name="f99" fmla="val 1346041"/>
              <a:gd name="f100" fmla="val 771917"/>
              <a:gd name="f101" fmla="val 1408949"/>
              <a:gd name="f102" fmla="val 757304"/>
              <a:gd name="f103" fmla="val 1485563"/>
              <a:gd name="f104" fmla="val 5325"/>
              <a:gd name="f105" fmla="val 1362591"/>
              <a:gd name="f106" fmla="val 1385194"/>
              <a:gd name="f107" fmla="val 1364797"/>
              <a:gd name="f108" fmla="val 133264"/>
              <a:gd name="f109" fmla="val 1234684"/>
              <a:gd name="f110" fmla="val 767432"/>
              <a:gd name="f111" fmla="val 672215"/>
              <a:gd name="f112" fmla="val 1245917"/>
              <a:gd name="f113" fmla="val 1223641"/>
              <a:gd name="f114" fmla="val 661385"/>
              <a:gd name="f115" fmla="val 1214835"/>
              <a:gd name="f116" fmla="val 752908"/>
              <a:gd name="f117" fmla="val 1342864"/>
              <a:gd name="f118" fmla="val 128894"/>
              <a:gd name="f119" fmla="val 1238878"/>
              <a:gd name="f120" fmla="val 1261388"/>
              <a:gd name="f121" fmla="val 1244763"/>
              <a:gd name="f122" fmla="val 108614"/>
              <a:gd name="f123" fmla="val 1126083"/>
              <a:gd name="f124" fmla="val 687031"/>
              <a:gd name="f125" fmla="val 613049"/>
              <a:gd name="f126" fmla="val 1123397"/>
              <a:gd name="f127" fmla="val 1101121"/>
              <a:gd name="f128" fmla="val 602316"/>
              <a:gd name="f129" fmla="val 1106344"/>
              <a:gd name="f130" fmla="val 672419"/>
              <a:gd name="f131" fmla="val 1222940"/>
              <a:gd name="f132" fmla="val 104135"/>
              <a:gd name="f133" fmla="val 1115178"/>
              <a:gd name="f134" fmla="val 1137688"/>
              <a:gd name="f135" fmla="val 1124836"/>
              <a:gd name="f136" fmla="val 83962"/>
              <a:gd name="f137" fmla="val 1017592"/>
              <a:gd name="f138" fmla="val 606647"/>
              <a:gd name="f139" fmla="val 553979"/>
              <a:gd name="f140" fmla="val 1000978"/>
              <a:gd name="f141" fmla="val 978703"/>
              <a:gd name="f142" fmla="val 543246"/>
              <a:gd name="f143" fmla="val 997852"/>
              <a:gd name="f144" fmla="val 592039"/>
              <a:gd name="f145" fmla="val 1103012"/>
              <a:gd name="f146" fmla="val 79485"/>
              <a:gd name="f147" fmla="val 991375"/>
              <a:gd name="f148" fmla="val 1013997"/>
              <a:gd name="f149" fmla="val 1004915"/>
              <a:gd name="f150" fmla="val 59331"/>
              <a:gd name="f151" fmla="val 909100"/>
              <a:gd name="f152" fmla="val 526286"/>
              <a:gd name="f153" fmla="val 494909"/>
              <a:gd name="f154" fmla="val 878583"/>
              <a:gd name="f155" fmla="val 856307"/>
              <a:gd name="f156" fmla="val 484176"/>
              <a:gd name="f157" fmla="val 889272"/>
              <a:gd name="f158" fmla="val 511676"/>
              <a:gd name="f159" fmla="val 982981"/>
              <a:gd name="f160" fmla="val 54853"/>
              <a:gd name="f161" fmla="val 866108"/>
              <a:gd name="f162" fmla="val 888384"/>
              <a:gd name="f163" fmla="val 884876"/>
              <a:gd name="f164" fmla="val 34680"/>
              <a:gd name="f165" fmla="val 800495"/>
              <a:gd name="f166" fmla="val 445883"/>
              <a:gd name="f167" fmla="val 435739"/>
              <a:gd name="f168" fmla="val 756058"/>
              <a:gd name="f169" fmla="val 733782"/>
              <a:gd name="f170" fmla="val 425107"/>
              <a:gd name="f171" fmla="val 780781"/>
              <a:gd name="f172" fmla="val 431187"/>
              <a:gd name="f173" fmla="val 863057"/>
              <a:gd name="f174" fmla="val 30169"/>
              <a:gd name="f175" fmla="val 743692"/>
              <a:gd name="f176" fmla="val 765973"/>
              <a:gd name="f177" fmla="val 764957"/>
              <a:gd name="f178" fmla="val 10048"/>
              <a:gd name="f179" fmla="val 692029"/>
              <a:gd name="f180" fmla="val 365521"/>
              <a:gd name="f181" fmla="val 376767"/>
              <a:gd name="f182" fmla="val 633662"/>
              <a:gd name="f183" fmla="val 611386"/>
              <a:gd name="f184" fmla="val 365938"/>
              <a:gd name="f185" fmla="val 672265"/>
              <a:gd name="f186" fmla="val 350911"/>
              <a:gd name="f187" fmla="val 743129"/>
              <a:gd name="f188" fmla="val 5570"/>
              <a:gd name="f189" fmla="val 617163"/>
              <a:gd name="f190" fmla="val 640489"/>
              <a:gd name="f191" fmla="val 606611"/>
              <a:gd name="f192" fmla="val 108906"/>
              <a:gd name="f193" fmla="val 506524"/>
              <a:gd name="f194" fmla="val 345128"/>
              <a:gd name="f195" fmla="val 272312"/>
              <a:gd name="f196" fmla="val 511248"/>
              <a:gd name="f197" fmla="val 488972"/>
              <a:gd name="f198" fmla="val 263030"/>
              <a:gd name="f199" fmla="val 489290"/>
              <a:gd name="f200" fmla="val 328485"/>
              <a:gd name="f201" fmla="val 585980"/>
              <a:gd name="f202" fmla="val 100252"/>
              <a:gd name="f203" fmla="val 489561"/>
              <a:gd name="f204" fmla="val 512789"/>
              <a:gd name="f205" fmla="val 493721"/>
              <a:gd name="f206" fmla="val 61289"/>
              <a:gd name="f207" fmla="val 412246"/>
              <a:gd name="f208" fmla="val 253561"/>
              <a:gd name="f209" fmla="val 221597"/>
              <a:gd name="f210" fmla="val 388735"/>
              <a:gd name="f211" fmla="val 366459"/>
              <a:gd name="f212" fmla="val 212399"/>
              <a:gd name="f213" fmla="val 395116"/>
              <a:gd name="f214" fmla="val 236854"/>
              <a:gd name="f215" fmla="val 473199"/>
              <a:gd name="f216" fmla="val 52587"/>
              <a:gd name="f217" fmla="val 361966"/>
              <a:gd name="f218" fmla="val 385181"/>
              <a:gd name="f219" fmla="val 380937"/>
              <a:gd name="f220" fmla="val 13636"/>
              <a:gd name="f221" fmla="val 318070"/>
              <a:gd name="f222" fmla="val 161973"/>
              <a:gd name="f223" fmla="val 170965"/>
              <a:gd name="f224" fmla="val 266328"/>
              <a:gd name="f225" fmla="val 244052"/>
              <a:gd name="f226" fmla="val 161767"/>
              <a:gd name="f227" fmla="val 300940"/>
              <a:gd name="f228" fmla="val 145329"/>
              <a:gd name="f229" fmla="val 360416"/>
              <a:gd name="f230" fmla="val 4982"/>
              <a:gd name="f231" fmla="val 218905"/>
              <a:gd name="f232" fmla="val 249720"/>
              <a:gd name="f233" fmla="val 241311"/>
              <a:gd name="f234" fmla="val 15475"/>
              <a:gd name="f235" fmla="val 188962"/>
              <a:gd name="f236" fmla="val 92909"/>
              <a:gd name="f237" fmla="val 100349"/>
              <a:gd name="f238" fmla="val 143932"/>
              <a:gd name="f239" fmla="val 121656"/>
              <a:gd name="f240" fmla="val 74091"/>
              <a:gd name="f241" fmla="val 141290"/>
              <a:gd name="f242" fmla="val 91533"/>
              <a:gd name="f243" fmla="val 189966"/>
              <a:gd name="f244" fmla="val 42875"/>
              <a:gd name="f245" fmla="+- 0 0 -90"/>
              <a:gd name="f246" fmla="*/ f3 1 2242827"/>
              <a:gd name="f247" fmla="*/ f4 1 2102966"/>
              <a:gd name="f248" fmla="+- f7 0 f5"/>
              <a:gd name="f249" fmla="+- f6 0 f5"/>
              <a:gd name="f250" fmla="*/ f245 f0 1"/>
              <a:gd name="f251" fmla="*/ f249 1 2242827"/>
              <a:gd name="f252" fmla="*/ f248 1 2102966"/>
              <a:gd name="f253" fmla="*/ 2220549 f249 1"/>
              <a:gd name="f254" fmla="*/ 0 f248 1"/>
              <a:gd name="f255" fmla="*/ 2242827 f249 1"/>
              <a:gd name="f256" fmla="*/ 2238641 f249 1"/>
              <a:gd name="f257" fmla="*/ 82607 f248 1"/>
              <a:gd name="f258" fmla="*/ 1 f249 1"/>
              <a:gd name="f259" fmla="*/ 2102966 f248 1"/>
              <a:gd name="f260" fmla="*/ 2080690 f248 1"/>
              <a:gd name="f261" fmla="*/ 2216479 f249 1"/>
              <a:gd name="f262" fmla="*/ 80336 f248 1"/>
              <a:gd name="f263" fmla="*/ 2098030 f249 1"/>
              <a:gd name="f264" fmla="*/ 2120412 f249 1"/>
              <a:gd name="f265" fmla="*/ 2116859 f249 1"/>
              <a:gd name="f266" fmla="*/ 70117 f248 1"/>
              <a:gd name="f267" fmla="*/ 1980571 f248 1"/>
              <a:gd name="f268" fmla="*/ 1958295 f248 1"/>
              <a:gd name="f269" fmla="*/ 2094588 f249 1"/>
              <a:gd name="f270" fmla="*/ 67938 f248 1"/>
              <a:gd name="f271" fmla="*/ 1975608 f249 1"/>
              <a:gd name="f272" fmla="*/ 1997887 f249 1"/>
              <a:gd name="f273" fmla="*/ 1994968 f249 1"/>
              <a:gd name="f274" fmla="*/ 57611 f248 1"/>
              <a:gd name="f275" fmla="*/ 1858047 f248 1"/>
              <a:gd name="f276" fmla="*/ 1835771 f248 1"/>
              <a:gd name="f277" fmla="*/ 1972805 f249 1"/>
              <a:gd name="f278" fmla="*/ 55322 f248 1"/>
              <a:gd name="f279" fmla="*/ 1853193 f249 1"/>
              <a:gd name="f280" fmla="*/ 1875472 f249 1"/>
              <a:gd name="f281" fmla="*/ 1873186 f249 1"/>
              <a:gd name="f282" fmla="*/ 45119 f248 1"/>
              <a:gd name="f283" fmla="*/ 0 f249 1"/>
              <a:gd name="f284" fmla="*/ 1735650 f248 1"/>
              <a:gd name="f285" fmla="*/ 1713374 f248 1"/>
              <a:gd name="f286" fmla="*/ 1851022 f249 1"/>
              <a:gd name="f287" fmla="*/ 42848 f248 1"/>
              <a:gd name="f288" fmla="*/ 1730668 f249 1"/>
              <a:gd name="f289" fmla="*/ 1753056 f249 1"/>
              <a:gd name="f290" fmla="*/ 1751404 f249 1"/>
              <a:gd name="f291" fmla="*/ 32610 f248 1"/>
              <a:gd name="f292" fmla="*/ 1613232 f248 1"/>
              <a:gd name="f293" fmla="*/ 1590961 f248 1"/>
              <a:gd name="f294" fmla="*/ 1729127 f249 1"/>
              <a:gd name="f295" fmla="*/ 30432 f248 1"/>
              <a:gd name="f296" fmla="*/ 1608247 f249 1"/>
              <a:gd name="f297" fmla="*/ 1630525 f249 1"/>
              <a:gd name="f298" fmla="*/ 1629507 f249 1"/>
              <a:gd name="f299" fmla="*/ 20086 f248 1"/>
              <a:gd name="f300" fmla="*/ 1490712 f248 1"/>
              <a:gd name="f301" fmla="*/ 1468436 f248 1"/>
              <a:gd name="f302" fmla="*/ 1607345 f249 1"/>
              <a:gd name="f303" fmla="*/ 17816 f248 1"/>
              <a:gd name="f304" fmla="*/ 1485833 f249 1"/>
              <a:gd name="f305" fmla="*/ 1508109 f249 1"/>
              <a:gd name="f306" fmla="*/ 1507724 f249 1"/>
              <a:gd name="f307" fmla="*/ 7596 f248 1"/>
              <a:gd name="f308" fmla="*/ 1368317 f248 1"/>
              <a:gd name="f309" fmla="*/ 1346041 f248 1"/>
              <a:gd name="f310" fmla="*/ 1485563 f249 1"/>
              <a:gd name="f311" fmla="*/ 5325 f248 1"/>
              <a:gd name="f312" fmla="*/ 1362591 f249 1"/>
              <a:gd name="f313" fmla="*/ 1385194 f249 1"/>
              <a:gd name="f314" fmla="*/ 1364797 f249 1"/>
              <a:gd name="f315" fmla="*/ 133264 f248 1"/>
              <a:gd name="f316" fmla="*/ 1245917 f248 1"/>
              <a:gd name="f317" fmla="*/ 1223641 f248 1"/>
              <a:gd name="f318" fmla="*/ 1342864 f249 1"/>
              <a:gd name="f319" fmla="*/ 128894 f248 1"/>
              <a:gd name="f320" fmla="*/ 1238878 f249 1"/>
              <a:gd name="f321" fmla="*/ 1261388 f249 1"/>
              <a:gd name="f322" fmla="*/ 1244763 f249 1"/>
              <a:gd name="f323" fmla="*/ 108614 f248 1"/>
              <a:gd name="f324" fmla="*/ 1123397 f248 1"/>
              <a:gd name="f325" fmla="*/ 1101121 f248 1"/>
              <a:gd name="f326" fmla="*/ 1222940 f249 1"/>
              <a:gd name="f327" fmla="*/ 104135 f248 1"/>
              <a:gd name="f328" fmla="*/ 1115178 f249 1"/>
              <a:gd name="f329" fmla="*/ 1137688 f249 1"/>
              <a:gd name="f330" fmla="*/ 1124836 f249 1"/>
              <a:gd name="f331" fmla="*/ 83962 f248 1"/>
              <a:gd name="f332" fmla="*/ 1000978 f248 1"/>
              <a:gd name="f333" fmla="*/ 978703 f248 1"/>
              <a:gd name="f334" fmla="*/ 1103012 f249 1"/>
              <a:gd name="f335" fmla="*/ 79485 f248 1"/>
              <a:gd name="f336" fmla="*/ 991375 f249 1"/>
              <a:gd name="f337" fmla="*/ 1013997 f249 1"/>
              <a:gd name="f338" fmla="*/ 1004915 f249 1"/>
              <a:gd name="f339" fmla="*/ 59331 f248 1"/>
              <a:gd name="f340" fmla="*/ 878583 f248 1"/>
              <a:gd name="f341" fmla="*/ 856307 f248 1"/>
              <a:gd name="f342" fmla="*/ 982981 f249 1"/>
              <a:gd name="f343" fmla="*/ 54853 f248 1"/>
              <a:gd name="f344" fmla="*/ 866108 f249 1"/>
              <a:gd name="f345" fmla="*/ 888384 f249 1"/>
              <a:gd name="f346" fmla="*/ 884876 f249 1"/>
              <a:gd name="f347" fmla="*/ 34680 f248 1"/>
              <a:gd name="f348" fmla="*/ 756058 f248 1"/>
              <a:gd name="f349" fmla="*/ 733782 f248 1"/>
              <a:gd name="f350" fmla="*/ 863057 f249 1"/>
              <a:gd name="f351" fmla="*/ 30169 f248 1"/>
              <a:gd name="f352" fmla="*/ 743692 f249 1"/>
              <a:gd name="f353" fmla="*/ 765973 f249 1"/>
              <a:gd name="f354" fmla="*/ 764957 f249 1"/>
              <a:gd name="f355" fmla="*/ 10048 f248 1"/>
              <a:gd name="f356" fmla="*/ 633662 f248 1"/>
              <a:gd name="f357" fmla="*/ 611386 f248 1"/>
              <a:gd name="f358" fmla="*/ 743129 f249 1"/>
              <a:gd name="f359" fmla="*/ 5570 f248 1"/>
              <a:gd name="f360" fmla="*/ 617163 f249 1"/>
              <a:gd name="f361" fmla="*/ 640489 f249 1"/>
              <a:gd name="f362" fmla="*/ 606611 f249 1"/>
              <a:gd name="f363" fmla="*/ 108906 f248 1"/>
              <a:gd name="f364" fmla="*/ 511248 f248 1"/>
              <a:gd name="f365" fmla="*/ 488972 f248 1"/>
              <a:gd name="f366" fmla="*/ 585980 f249 1"/>
              <a:gd name="f367" fmla="*/ 100252 f248 1"/>
              <a:gd name="f368" fmla="*/ 489561 f249 1"/>
              <a:gd name="f369" fmla="*/ 512789 f249 1"/>
              <a:gd name="f370" fmla="*/ 493721 f249 1"/>
              <a:gd name="f371" fmla="*/ 61289 f248 1"/>
              <a:gd name="f372" fmla="*/ 388735 f248 1"/>
              <a:gd name="f373" fmla="*/ 366459 f248 1"/>
              <a:gd name="f374" fmla="*/ 473199 f249 1"/>
              <a:gd name="f375" fmla="*/ 52587 f248 1"/>
              <a:gd name="f376" fmla="*/ 361966 f249 1"/>
              <a:gd name="f377" fmla="*/ 385181 f249 1"/>
              <a:gd name="f378" fmla="*/ 380937 f249 1"/>
              <a:gd name="f379" fmla="*/ 13636 f248 1"/>
              <a:gd name="f380" fmla="*/ 266328 f248 1"/>
              <a:gd name="f381" fmla="*/ 244052 f248 1"/>
              <a:gd name="f382" fmla="*/ 360416 f249 1"/>
              <a:gd name="f383" fmla="*/ 4982 f248 1"/>
              <a:gd name="f384" fmla="*/ 218905 f249 1"/>
              <a:gd name="f385" fmla="*/ 249720 f249 1"/>
              <a:gd name="f386" fmla="*/ 241311 f249 1"/>
              <a:gd name="f387" fmla="*/ 15475 f248 1"/>
              <a:gd name="f388" fmla="*/ 143932 f248 1"/>
              <a:gd name="f389" fmla="*/ 121656 f248 1"/>
              <a:gd name="f390" fmla="*/ 189966 f249 1"/>
              <a:gd name="f391" fmla="*/ 42875 f248 1"/>
              <a:gd name="f392" fmla="*/ f250 1 f2"/>
              <a:gd name="f393" fmla="*/ f253 1 2242827"/>
              <a:gd name="f394" fmla="*/ f254 1 2102966"/>
              <a:gd name="f395" fmla="*/ f255 1 2242827"/>
              <a:gd name="f396" fmla="*/ f256 1 2242827"/>
              <a:gd name="f397" fmla="*/ f257 1 2102966"/>
              <a:gd name="f398" fmla="*/ f258 1 2242827"/>
              <a:gd name="f399" fmla="*/ f259 1 2102966"/>
              <a:gd name="f400" fmla="*/ f260 1 2102966"/>
              <a:gd name="f401" fmla="*/ f261 1 2242827"/>
              <a:gd name="f402" fmla="*/ f262 1 2102966"/>
              <a:gd name="f403" fmla="*/ f263 1 2242827"/>
              <a:gd name="f404" fmla="*/ f264 1 2242827"/>
              <a:gd name="f405" fmla="*/ f265 1 2242827"/>
              <a:gd name="f406" fmla="*/ f266 1 2102966"/>
              <a:gd name="f407" fmla="*/ f267 1 2102966"/>
              <a:gd name="f408" fmla="*/ f268 1 2102966"/>
              <a:gd name="f409" fmla="*/ f269 1 2242827"/>
              <a:gd name="f410" fmla="*/ f270 1 2102966"/>
              <a:gd name="f411" fmla="*/ f271 1 2242827"/>
              <a:gd name="f412" fmla="*/ f272 1 2242827"/>
              <a:gd name="f413" fmla="*/ f273 1 2242827"/>
              <a:gd name="f414" fmla="*/ f274 1 2102966"/>
              <a:gd name="f415" fmla="*/ f275 1 2102966"/>
              <a:gd name="f416" fmla="*/ f276 1 2102966"/>
              <a:gd name="f417" fmla="*/ f277 1 2242827"/>
              <a:gd name="f418" fmla="*/ f278 1 2102966"/>
              <a:gd name="f419" fmla="*/ f279 1 2242827"/>
              <a:gd name="f420" fmla="*/ f280 1 2242827"/>
              <a:gd name="f421" fmla="*/ f281 1 2242827"/>
              <a:gd name="f422" fmla="*/ f282 1 2102966"/>
              <a:gd name="f423" fmla="*/ f283 1 2242827"/>
              <a:gd name="f424" fmla="*/ f284 1 2102966"/>
              <a:gd name="f425" fmla="*/ f285 1 2102966"/>
              <a:gd name="f426" fmla="*/ f286 1 2242827"/>
              <a:gd name="f427" fmla="*/ f287 1 2102966"/>
              <a:gd name="f428" fmla="*/ f288 1 2242827"/>
              <a:gd name="f429" fmla="*/ f289 1 2242827"/>
              <a:gd name="f430" fmla="*/ f290 1 2242827"/>
              <a:gd name="f431" fmla="*/ f291 1 2102966"/>
              <a:gd name="f432" fmla="*/ f292 1 2102966"/>
              <a:gd name="f433" fmla="*/ f293 1 2102966"/>
              <a:gd name="f434" fmla="*/ f294 1 2242827"/>
              <a:gd name="f435" fmla="*/ f295 1 2102966"/>
              <a:gd name="f436" fmla="*/ f296 1 2242827"/>
              <a:gd name="f437" fmla="*/ f297 1 2242827"/>
              <a:gd name="f438" fmla="*/ f298 1 2242827"/>
              <a:gd name="f439" fmla="*/ f299 1 2102966"/>
              <a:gd name="f440" fmla="*/ f300 1 2102966"/>
              <a:gd name="f441" fmla="*/ f301 1 2102966"/>
              <a:gd name="f442" fmla="*/ f302 1 2242827"/>
              <a:gd name="f443" fmla="*/ f303 1 2102966"/>
              <a:gd name="f444" fmla="*/ f304 1 2242827"/>
              <a:gd name="f445" fmla="*/ f305 1 2242827"/>
              <a:gd name="f446" fmla="*/ f306 1 2242827"/>
              <a:gd name="f447" fmla="*/ f307 1 2102966"/>
              <a:gd name="f448" fmla="*/ f308 1 2102966"/>
              <a:gd name="f449" fmla="*/ f309 1 2102966"/>
              <a:gd name="f450" fmla="*/ f310 1 2242827"/>
              <a:gd name="f451" fmla="*/ f311 1 2102966"/>
              <a:gd name="f452" fmla="*/ f312 1 2242827"/>
              <a:gd name="f453" fmla="*/ f313 1 2242827"/>
              <a:gd name="f454" fmla="*/ f314 1 2242827"/>
              <a:gd name="f455" fmla="*/ f315 1 2102966"/>
              <a:gd name="f456" fmla="*/ f316 1 2102966"/>
              <a:gd name="f457" fmla="*/ f317 1 2102966"/>
              <a:gd name="f458" fmla="*/ f318 1 2242827"/>
              <a:gd name="f459" fmla="*/ f319 1 2102966"/>
              <a:gd name="f460" fmla="*/ f320 1 2242827"/>
              <a:gd name="f461" fmla="*/ f321 1 2242827"/>
              <a:gd name="f462" fmla="*/ f322 1 2242827"/>
              <a:gd name="f463" fmla="*/ f323 1 2102966"/>
              <a:gd name="f464" fmla="*/ f324 1 2102966"/>
              <a:gd name="f465" fmla="*/ f325 1 2102966"/>
              <a:gd name="f466" fmla="*/ f326 1 2242827"/>
              <a:gd name="f467" fmla="*/ f327 1 2102966"/>
              <a:gd name="f468" fmla="*/ f328 1 2242827"/>
              <a:gd name="f469" fmla="*/ f329 1 2242827"/>
              <a:gd name="f470" fmla="*/ f330 1 2242827"/>
              <a:gd name="f471" fmla="*/ f331 1 2102966"/>
              <a:gd name="f472" fmla="*/ f332 1 2102966"/>
              <a:gd name="f473" fmla="*/ f333 1 2102966"/>
              <a:gd name="f474" fmla="*/ f334 1 2242827"/>
              <a:gd name="f475" fmla="*/ f335 1 2102966"/>
              <a:gd name="f476" fmla="*/ f336 1 2242827"/>
              <a:gd name="f477" fmla="*/ f337 1 2242827"/>
              <a:gd name="f478" fmla="*/ f338 1 2242827"/>
              <a:gd name="f479" fmla="*/ f339 1 2102966"/>
              <a:gd name="f480" fmla="*/ f340 1 2102966"/>
              <a:gd name="f481" fmla="*/ f341 1 2102966"/>
              <a:gd name="f482" fmla="*/ f342 1 2242827"/>
              <a:gd name="f483" fmla="*/ f343 1 2102966"/>
              <a:gd name="f484" fmla="*/ f344 1 2242827"/>
              <a:gd name="f485" fmla="*/ f345 1 2242827"/>
              <a:gd name="f486" fmla="*/ f346 1 2242827"/>
              <a:gd name="f487" fmla="*/ f347 1 2102966"/>
              <a:gd name="f488" fmla="*/ f348 1 2102966"/>
              <a:gd name="f489" fmla="*/ f349 1 2102966"/>
              <a:gd name="f490" fmla="*/ f350 1 2242827"/>
              <a:gd name="f491" fmla="*/ f351 1 2102966"/>
              <a:gd name="f492" fmla="*/ f352 1 2242827"/>
              <a:gd name="f493" fmla="*/ f353 1 2242827"/>
              <a:gd name="f494" fmla="*/ f354 1 2242827"/>
              <a:gd name="f495" fmla="*/ f355 1 2102966"/>
              <a:gd name="f496" fmla="*/ f356 1 2102966"/>
              <a:gd name="f497" fmla="*/ f357 1 2102966"/>
              <a:gd name="f498" fmla="*/ f358 1 2242827"/>
              <a:gd name="f499" fmla="*/ f359 1 2102966"/>
              <a:gd name="f500" fmla="*/ f360 1 2242827"/>
              <a:gd name="f501" fmla="*/ f361 1 2242827"/>
              <a:gd name="f502" fmla="*/ f362 1 2242827"/>
              <a:gd name="f503" fmla="*/ f363 1 2102966"/>
              <a:gd name="f504" fmla="*/ f364 1 2102966"/>
              <a:gd name="f505" fmla="*/ f365 1 2102966"/>
              <a:gd name="f506" fmla="*/ f366 1 2242827"/>
              <a:gd name="f507" fmla="*/ f367 1 2102966"/>
              <a:gd name="f508" fmla="*/ f368 1 2242827"/>
              <a:gd name="f509" fmla="*/ f369 1 2242827"/>
              <a:gd name="f510" fmla="*/ f370 1 2242827"/>
              <a:gd name="f511" fmla="*/ f371 1 2102966"/>
              <a:gd name="f512" fmla="*/ f372 1 2102966"/>
              <a:gd name="f513" fmla="*/ f373 1 2102966"/>
              <a:gd name="f514" fmla="*/ f374 1 2242827"/>
              <a:gd name="f515" fmla="*/ f375 1 2102966"/>
              <a:gd name="f516" fmla="*/ f376 1 2242827"/>
              <a:gd name="f517" fmla="*/ f377 1 2242827"/>
              <a:gd name="f518" fmla="*/ f378 1 2242827"/>
              <a:gd name="f519" fmla="*/ f379 1 2102966"/>
              <a:gd name="f520" fmla="*/ f380 1 2102966"/>
              <a:gd name="f521" fmla="*/ f381 1 2102966"/>
              <a:gd name="f522" fmla="*/ f382 1 2242827"/>
              <a:gd name="f523" fmla="*/ f383 1 2102966"/>
              <a:gd name="f524" fmla="*/ f384 1 2242827"/>
              <a:gd name="f525" fmla="*/ f385 1 2242827"/>
              <a:gd name="f526" fmla="*/ f386 1 2242827"/>
              <a:gd name="f527" fmla="*/ f387 1 2102966"/>
              <a:gd name="f528" fmla="*/ f388 1 2102966"/>
              <a:gd name="f529" fmla="*/ f389 1 2102966"/>
              <a:gd name="f530" fmla="*/ f390 1 2242827"/>
              <a:gd name="f531" fmla="*/ f391 1 2102966"/>
              <a:gd name="f532" fmla="*/ f5 1 f251"/>
              <a:gd name="f533" fmla="*/ f6 1 f251"/>
              <a:gd name="f534" fmla="*/ f5 1 f252"/>
              <a:gd name="f535" fmla="*/ f7 1 f252"/>
              <a:gd name="f536" fmla="+- f392 0 f1"/>
              <a:gd name="f537" fmla="*/ f393 1 f251"/>
              <a:gd name="f538" fmla="*/ f394 1 f252"/>
              <a:gd name="f539" fmla="*/ f395 1 f251"/>
              <a:gd name="f540" fmla="*/ f396 1 f251"/>
              <a:gd name="f541" fmla="*/ f397 1 f252"/>
              <a:gd name="f542" fmla="*/ f398 1 f251"/>
              <a:gd name="f543" fmla="*/ f399 1 f252"/>
              <a:gd name="f544" fmla="*/ f400 1 f252"/>
              <a:gd name="f545" fmla="*/ f401 1 f251"/>
              <a:gd name="f546" fmla="*/ f402 1 f252"/>
              <a:gd name="f547" fmla="*/ f403 1 f251"/>
              <a:gd name="f548" fmla="*/ f404 1 f251"/>
              <a:gd name="f549" fmla="*/ f405 1 f251"/>
              <a:gd name="f550" fmla="*/ f406 1 f252"/>
              <a:gd name="f551" fmla="*/ f407 1 f252"/>
              <a:gd name="f552" fmla="*/ f408 1 f252"/>
              <a:gd name="f553" fmla="*/ f409 1 f251"/>
              <a:gd name="f554" fmla="*/ f410 1 f252"/>
              <a:gd name="f555" fmla="*/ f411 1 f251"/>
              <a:gd name="f556" fmla="*/ f412 1 f251"/>
              <a:gd name="f557" fmla="*/ f413 1 f251"/>
              <a:gd name="f558" fmla="*/ f414 1 f252"/>
              <a:gd name="f559" fmla="*/ f415 1 f252"/>
              <a:gd name="f560" fmla="*/ f416 1 f252"/>
              <a:gd name="f561" fmla="*/ f417 1 f251"/>
              <a:gd name="f562" fmla="*/ f418 1 f252"/>
              <a:gd name="f563" fmla="*/ f419 1 f251"/>
              <a:gd name="f564" fmla="*/ f420 1 f251"/>
              <a:gd name="f565" fmla="*/ f421 1 f251"/>
              <a:gd name="f566" fmla="*/ f422 1 f252"/>
              <a:gd name="f567" fmla="*/ f423 1 f251"/>
              <a:gd name="f568" fmla="*/ f424 1 f252"/>
              <a:gd name="f569" fmla="*/ f425 1 f252"/>
              <a:gd name="f570" fmla="*/ f426 1 f251"/>
              <a:gd name="f571" fmla="*/ f427 1 f252"/>
              <a:gd name="f572" fmla="*/ f428 1 f251"/>
              <a:gd name="f573" fmla="*/ f429 1 f251"/>
              <a:gd name="f574" fmla="*/ f430 1 f251"/>
              <a:gd name="f575" fmla="*/ f431 1 f252"/>
              <a:gd name="f576" fmla="*/ f432 1 f252"/>
              <a:gd name="f577" fmla="*/ f433 1 f252"/>
              <a:gd name="f578" fmla="*/ f434 1 f251"/>
              <a:gd name="f579" fmla="*/ f435 1 f252"/>
              <a:gd name="f580" fmla="*/ f436 1 f251"/>
              <a:gd name="f581" fmla="*/ f437 1 f251"/>
              <a:gd name="f582" fmla="*/ f438 1 f251"/>
              <a:gd name="f583" fmla="*/ f439 1 f252"/>
              <a:gd name="f584" fmla="*/ f440 1 f252"/>
              <a:gd name="f585" fmla="*/ f441 1 f252"/>
              <a:gd name="f586" fmla="*/ f442 1 f251"/>
              <a:gd name="f587" fmla="*/ f443 1 f252"/>
              <a:gd name="f588" fmla="*/ f444 1 f251"/>
              <a:gd name="f589" fmla="*/ f445 1 f251"/>
              <a:gd name="f590" fmla="*/ f446 1 f251"/>
              <a:gd name="f591" fmla="*/ f447 1 f252"/>
              <a:gd name="f592" fmla="*/ f448 1 f252"/>
              <a:gd name="f593" fmla="*/ f449 1 f252"/>
              <a:gd name="f594" fmla="*/ f450 1 f251"/>
              <a:gd name="f595" fmla="*/ f451 1 f252"/>
              <a:gd name="f596" fmla="*/ f452 1 f251"/>
              <a:gd name="f597" fmla="*/ f453 1 f251"/>
              <a:gd name="f598" fmla="*/ f454 1 f251"/>
              <a:gd name="f599" fmla="*/ f455 1 f252"/>
              <a:gd name="f600" fmla="*/ f456 1 f252"/>
              <a:gd name="f601" fmla="*/ f457 1 f252"/>
              <a:gd name="f602" fmla="*/ f458 1 f251"/>
              <a:gd name="f603" fmla="*/ f459 1 f252"/>
              <a:gd name="f604" fmla="*/ f460 1 f251"/>
              <a:gd name="f605" fmla="*/ f461 1 f251"/>
              <a:gd name="f606" fmla="*/ f462 1 f251"/>
              <a:gd name="f607" fmla="*/ f463 1 f252"/>
              <a:gd name="f608" fmla="*/ f464 1 f252"/>
              <a:gd name="f609" fmla="*/ f465 1 f252"/>
              <a:gd name="f610" fmla="*/ f466 1 f251"/>
              <a:gd name="f611" fmla="*/ f467 1 f252"/>
              <a:gd name="f612" fmla="*/ f468 1 f251"/>
              <a:gd name="f613" fmla="*/ f469 1 f251"/>
              <a:gd name="f614" fmla="*/ f470 1 f251"/>
              <a:gd name="f615" fmla="*/ f471 1 f252"/>
              <a:gd name="f616" fmla="*/ f472 1 f252"/>
              <a:gd name="f617" fmla="*/ f473 1 f252"/>
              <a:gd name="f618" fmla="*/ f474 1 f251"/>
              <a:gd name="f619" fmla="*/ f475 1 f252"/>
              <a:gd name="f620" fmla="*/ f476 1 f251"/>
              <a:gd name="f621" fmla="*/ f477 1 f251"/>
              <a:gd name="f622" fmla="*/ f478 1 f251"/>
              <a:gd name="f623" fmla="*/ f479 1 f252"/>
              <a:gd name="f624" fmla="*/ f480 1 f252"/>
              <a:gd name="f625" fmla="*/ f481 1 f252"/>
              <a:gd name="f626" fmla="*/ f482 1 f251"/>
              <a:gd name="f627" fmla="*/ f483 1 f252"/>
              <a:gd name="f628" fmla="*/ f484 1 f251"/>
              <a:gd name="f629" fmla="*/ f485 1 f251"/>
              <a:gd name="f630" fmla="*/ f486 1 f251"/>
              <a:gd name="f631" fmla="*/ f487 1 f252"/>
              <a:gd name="f632" fmla="*/ f488 1 f252"/>
              <a:gd name="f633" fmla="*/ f489 1 f252"/>
              <a:gd name="f634" fmla="*/ f490 1 f251"/>
              <a:gd name="f635" fmla="*/ f491 1 f252"/>
              <a:gd name="f636" fmla="*/ f492 1 f251"/>
              <a:gd name="f637" fmla="*/ f493 1 f251"/>
              <a:gd name="f638" fmla="*/ f494 1 f251"/>
              <a:gd name="f639" fmla="*/ f495 1 f252"/>
              <a:gd name="f640" fmla="*/ f496 1 f252"/>
              <a:gd name="f641" fmla="*/ f497 1 f252"/>
              <a:gd name="f642" fmla="*/ f498 1 f251"/>
              <a:gd name="f643" fmla="*/ f499 1 f252"/>
              <a:gd name="f644" fmla="*/ f500 1 f251"/>
              <a:gd name="f645" fmla="*/ f501 1 f251"/>
              <a:gd name="f646" fmla="*/ f502 1 f251"/>
              <a:gd name="f647" fmla="*/ f503 1 f252"/>
              <a:gd name="f648" fmla="*/ f504 1 f252"/>
              <a:gd name="f649" fmla="*/ f505 1 f252"/>
              <a:gd name="f650" fmla="*/ f506 1 f251"/>
              <a:gd name="f651" fmla="*/ f507 1 f252"/>
              <a:gd name="f652" fmla="*/ f508 1 f251"/>
              <a:gd name="f653" fmla="*/ f509 1 f251"/>
              <a:gd name="f654" fmla="*/ f510 1 f251"/>
              <a:gd name="f655" fmla="*/ f511 1 f252"/>
              <a:gd name="f656" fmla="*/ f512 1 f252"/>
              <a:gd name="f657" fmla="*/ f513 1 f252"/>
              <a:gd name="f658" fmla="*/ f514 1 f251"/>
              <a:gd name="f659" fmla="*/ f515 1 f252"/>
              <a:gd name="f660" fmla="*/ f516 1 f251"/>
              <a:gd name="f661" fmla="*/ f517 1 f251"/>
              <a:gd name="f662" fmla="*/ f518 1 f251"/>
              <a:gd name="f663" fmla="*/ f519 1 f252"/>
              <a:gd name="f664" fmla="*/ f520 1 f252"/>
              <a:gd name="f665" fmla="*/ f521 1 f252"/>
              <a:gd name="f666" fmla="*/ f522 1 f251"/>
              <a:gd name="f667" fmla="*/ f523 1 f252"/>
              <a:gd name="f668" fmla="*/ f524 1 f251"/>
              <a:gd name="f669" fmla="*/ f525 1 f251"/>
              <a:gd name="f670" fmla="*/ f526 1 f251"/>
              <a:gd name="f671" fmla="*/ f527 1 f252"/>
              <a:gd name="f672" fmla="*/ f528 1 f252"/>
              <a:gd name="f673" fmla="*/ f529 1 f252"/>
              <a:gd name="f674" fmla="*/ f530 1 f251"/>
              <a:gd name="f675" fmla="*/ f531 1 f252"/>
              <a:gd name="f676" fmla="*/ f532 f246 1"/>
              <a:gd name="f677" fmla="*/ f533 f246 1"/>
              <a:gd name="f678" fmla="*/ f535 f247 1"/>
              <a:gd name="f679" fmla="*/ f534 f247 1"/>
              <a:gd name="f680" fmla="*/ f537 f246 1"/>
              <a:gd name="f681" fmla="*/ f538 f247 1"/>
              <a:gd name="f682" fmla="*/ f539 f246 1"/>
              <a:gd name="f683" fmla="*/ f540 f246 1"/>
              <a:gd name="f684" fmla="*/ f541 f247 1"/>
              <a:gd name="f685" fmla="*/ f542 f246 1"/>
              <a:gd name="f686" fmla="*/ f543 f247 1"/>
              <a:gd name="f687" fmla="*/ f544 f247 1"/>
              <a:gd name="f688" fmla="*/ f545 f246 1"/>
              <a:gd name="f689" fmla="*/ f546 f247 1"/>
              <a:gd name="f690" fmla="*/ f547 f246 1"/>
              <a:gd name="f691" fmla="*/ f548 f246 1"/>
              <a:gd name="f692" fmla="*/ f549 f246 1"/>
              <a:gd name="f693" fmla="*/ f550 f247 1"/>
              <a:gd name="f694" fmla="*/ f551 f247 1"/>
              <a:gd name="f695" fmla="*/ f552 f247 1"/>
              <a:gd name="f696" fmla="*/ f553 f246 1"/>
              <a:gd name="f697" fmla="*/ f554 f247 1"/>
              <a:gd name="f698" fmla="*/ f555 f246 1"/>
              <a:gd name="f699" fmla="*/ f556 f246 1"/>
              <a:gd name="f700" fmla="*/ f557 f246 1"/>
              <a:gd name="f701" fmla="*/ f558 f247 1"/>
              <a:gd name="f702" fmla="*/ f559 f247 1"/>
              <a:gd name="f703" fmla="*/ f560 f247 1"/>
              <a:gd name="f704" fmla="*/ f561 f246 1"/>
              <a:gd name="f705" fmla="*/ f562 f247 1"/>
              <a:gd name="f706" fmla="*/ f563 f246 1"/>
              <a:gd name="f707" fmla="*/ f564 f246 1"/>
              <a:gd name="f708" fmla="*/ f565 f246 1"/>
              <a:gd name="f709" fmla="*/ f566 f247 1"/>
              <a:gd name="f710" fmla="*/ f567 f246 1"/>
              <a:gd name="f711" fmla="*/ f568 f247 1"/>
              <a:gd name="f712" fmla="*/ f569 f247 1"/>
              <a:gd name="f713" fmla="*/ f570 f246 1"/>
              <a:gd name="f714" fmla="*/ f571 f247 1"/>
              <a:gd name="f715" fmla="*/ f572 f246 1"/>
              <a:gd name="f716" fmla="*/ f573 f246 1"/>
              <a:gd name="f717" fmla="*/ f574 f246 1"/>
              <a:gd name="f718" fmla="*/ f575 f247 1"/>
              <a:gd name="f719" fmla="*/ f576 f247 1"/>
              <a:gd name="f720" fmla="*/ f577 f247 1"/>
              <a:gd name="f721" fmla="*/ f578 f246 1"/>
              <a:gd name="f722" fmla="*/ f579 f247 1"/>
              <a:gd name="f723" fmla="*/ f580 f246 1"/>
              <a:gd name="f724" fmla="*/ f581 f246 1"/>
              <a:gd name="f725" fmla="*/ f582 f246 1"/>
              <a:gd name="f726" fmla="*/ f583 f247 1"/>
              <a:gd name="f727" fmla="*/ f584 f247 1"/>
              <a:gd name="f728" fmla="*/ f585 f247 1"/>
              <a:gd name="f729" fmla="*/ f586 f246 1"/>
              <a:gd name="f730" fmla="*/ f587 f247 1"/>
              <a:gd name="f731" fmla="*/ f588 f246 1"/>
              <a:gd name="f732" fmla="*/ f589 f246 1"/>
              <a:gd name="f733" fmla="*/ f590 f246 1"/>
              <a:gd name="f734" fmla="*/ f591 f247 1"/>
              <a:gd name="f735" fmla="*/ f592 f247 1"/>
              <a:gd name="f736" fmla="*/ f593 f247 1"/>
              <a:gd name="f737" fmla="*/ f594 f246 1"/>
              <a:gd name="f738" fmla="*/ f595 f247 1"/>
              <a:gd name="f739" fmla="*/ f596 f246 1"/>
              <a:gd name="f740" fmla="*/ f597 f246 1"/>
              <a:gd name="f741" fmla="*/ f598 f246 1"/>
              <a:gd name="f742" fmla="*/ f599 f247 1"/>
              <a:gd name="f743" fmla="*/ f600 f247 1"/>
              <a:gd name="f744" fmla="*/ f601 f247 1"/>
              <a:gd name="f745" fmla="*/ f602 f246 1"/>
              <a:gd name="f746" fmla="*/ f603 f247 1"/>
              <a:gd name="f747" fmla="*/ f604 f246 1"/>
              <a:gd name="f748" fmla="*/ f605 f246 1"/>
              <a:gd name="f749" fmla="*/ f606 f246 1"/>
              <a:gd name="f750" fmla="*/ f607 f247 1"/>
              <a:gd name="f751" fmla="*/ f608 f247 1"/>
              <a:gd name="f752" fmla="*/ f609 f247 1"/>
              <a:gd name="f753" fmla="*/ f610 f246 1"/>
              <a:gd name="f754" fmla="*/ f611 f247 1"/>
              <a:gd name="f755" fmla="*/ f612 f246 1"/>
              <a:gd name="f756" fmla="*/ f613 f246 1"/>
              <a:gd name="f757" fmla="*/ f614 f246 1"/>
              <a:gd name="f758" fmla="*/ f615 f247 1"/>
              <a:gd name="f759" fmla="*/ f616 f247 1"/>
              <a:gd name="f760" fmla="*/ f617 f247 1"/>
              <a:gd name="f761" fmla="*/ f618 f246 1"/>
              <a:gd name="f762" fmla="*/ f619 f247 1"/>
              <a:gd name="f763" fmla="*/ f620 f246 1"/>
              <a:gd name="f764" fmla="*/ f621 f246 1"/>
              <a:gd name="f765" fmla="*/ f622 f246 1"/>
              <a:gd name="f766" fmla="*/ f623 f247 1"/>
              <a:gd name="f767" fmla="*/ f624 f247 1"/>
              <a:gd name="f768" fmla="*/ f625 f247 1"/>
              <a:gd name="f769" fmla="*/ f626 f246 1"/>
              <a:gd name="f770" fmla="*/ f627 f247 1"/>
              <a:gd name="f771" fmla="*/ f628 f246 1"/>
              <a:gd name="f772" fmla="*/ f629 f246 1"/>
              <a:gd name="f773" fmla="*/ f630 f246 1"/>
              <a:gd name="f774" fmla="*/ f631 f247 1"/>
              <a:gd name="f775" fmla="*/ f632 f247 1"/>
              <a:gd name="f776" fmla="*/ f633 f247 1"/>
              <a:gd name="f777" fmla="*/ f634 f246 1"/>
              <a:gd name="f778" fmla="*/ f635 f247 1"/>
              <a:gd name="f779" fmla="*/ f636 f246 1"/>
              <a:gd name="f780" fmla="*/ f637 f246 1"/>
              <a:gd name="f781" fmla="*/ f638 f246 1"/>
              <a:gd name="f782" fmla="*/ f639 f247 1"/>
              <a:gd name="f783" fmla="*/ f640 f247 1"/>
              <a:gd name="f784" fmla="*/ f641 f247 1"/>
              <a:gd name="f785" fmla="*/ f642 f246 1"/>
              <a:gd name="f786" fmla="*/ f643 f247 1"/>
              <a:gd name="f787" fmla="*/ f644 f246 1"/>
              <a:gd name="f788" fmla="*/ f645 f246 1"/>
              <a:gd name="f789" fmla="*/ f646 f246 1"/>
              <a:gd name="f790" fmla="*/ f647 f247 1"/>
              <a:gd name="f791" fmla="*/ f648 f247 1"/>
              <a:gd name="f792" fmla="*/ f649 f247 1"/>
              <a:gd name="f793" fmla="*/ f650 f246 1"/>
              <a:gd name="f794" fmla="*/ f651 f247 1"/>
              <a:gd name="f795" fmla="*/ f652 f246 1"/>
              <a:gd name="f796" fmla="*/ f653 f246 1"/>
              <a:gd name="f797" fmla="*/ f654 f246 1"/>
              <a:gd name="f798" fmla="*/ f655 f247 1"/>
              <a:gd name="f799" fmla="*/ f656 f247 1"/>
              <a:gd name="f800" fmla="*/ f657 f247 1"/>
              <a:gd name="f801" fmla="*/ f658 f246 1"/>
              <a:gd name="f802" fmla="*/ f659 f247 1"/>
              <a:gd name="f803" fmla="*/ f660 f246 1"/>
              <a:gd name="f804" fmla="*/ f661 f246 1"/>
              <a:gd name="f805" fmla="*/ f662 f246 1"/>
              <a:gd name="f806" fmla="*/ f663 f247 1"/>
              <a:gd name="f807" fmla="*/ f664 f247 1"/>
              <a:gd name="f808" fmla="*/ f665 f247 1"/>
              <a:gd name="f809" fmla="*/ f666 f246 1"/>
              <a:gd name="f810" fmla="*/ f667 f247 1"/>
              <a:gd name="f811" fmla="*/ f668 f246 1"/>
              <a:gd name="f812" fmla="*/ f669 f246 1"/>
              <a:gd name="f813" fmla="*/ f670 f246 1"/>
              <a:gd name="f814" fmla="*/ f671 f247 1"/>
              <a:gd name="f815" fmla="*/ f672 f247 1"/>
              <a:gd name="f816" fmla="*/ f673 f247 1"/>
              <a:gd name="f817" fmla="*/ f674 f246 1"/>
              <a:gd name="f818" fmla="*/ f675 f247 1"/>
            </a:gdLst>
            <a:ahLst/>
            <a:cxnLst>
              <a:cxn ang="3cd4">
                <a:pos x="hc" y="t"/>
              </a:cxn>
              <a:cxn ang="0">
                <a:pos x="r" y="vc"/>
              </a:cxn>
              <a:cxn ang="cd4">
                <a:pos x="hc" y="b"/>
              </a:cxn>
              <a:cxn ang="cd2">
                <a:pos x="l" y="vc"/>
              </a:cxn>
              <a:cxn ang="f536">
                <a:pos x="f680" y="f681"/>
              </a:cxn>
              <a:cxn ang="f536">
                <a:pos x="f682" y="f681"/>
              </a:cxn>
              <a:cxn ang="f536">
                <a:pos x="f683" y="f684"/>
              </a:cxn>
              <a:cxn ang="f536">
                <a:pos x="f685" y="f686"/>
              </a:cxn>
              <a:cxn ang="f536">
                <a:pos x="f685" y="f687"/>
              </a:cxn>
              <a:cxn ang="f536">
                <a:pos x="f688" y="f689"/>
              </a:cxn>
              <a:cxn ang="f536">
                <a:pos x="f690" y="f681"/>
              </a:cxn>
              <a:cxn ang="f536">
                <a:pos x="f691" y="f681"/>
              </a:cxn>
              <a:cxn ang="f536">
                <a:pos x="f692" y="f693"/>
              </a:cxn>
              <a:cxn ang="f536">
                <a:pos x="f685" y="f694"/>
              </a:cxn>
              <a:cxn ang="f536">
                <a:pos x="f685" y="f695"/>
              </a:cxn>
              <a:cxn ang="f536">
                <a:pos x="f696" y="f697"/>
              </a:cxn>
              <a:cxn ang="f536">
                <a:pos x="f698" y="f681"/>
              </a:cxn>
              <a:cxn ang="f536">
                <a:pos x="f699" y="f681"/>
              </a:cxn>
              <a:cxn ang="f536">
                <a:pos x="f700" y="f701"/>
              </a:cxn>
              <a:cxn ang="f536">
                <a:pos x="f685" y="f702"/>
              </a:cxn>
              <a:cxn ang="f536">
                <a:pos x="f685" y="f703"/>
              </a:cxn>
              <a:cxn ang="f536">
                <a:pos x="f704" y="f705"/>
              </a:cxn>
              <a:cxn ang="f536">
                <a:pos x="f706" y="f681"/>
              </a:cxn>
              <a:cxn ang="f536">
                <a:pos x="f707" y="f681"/>
              </a:cxn>
              <a:cxn ang="f536">
                <a:pos x="f708" y="f709"/>
              </a:cxn>
              <a:cxn ang="f536">
                <a:pos x="f710" y="f711"/>
              </a:cxn>
              <a:cxn ang="f536">
                <a:pos x="f710" y="f712"/>
              </a:cxn>
              <a:cxn ang="f536">
                <a:pos x="f713" y="f714"/>
              </a:cxn>
              <a:cxn ang="f536">
                <a:pos x="f715" y="f681"/>
              </a:cxn>
              <a:cxn ang="f536">
                <a:pos x="f716" y="f681"/>
              </a:cxn>
              <a:cxn ang="f536">
                <a:pos x="f717" y="f718"/>
              </a:cxn>
              <a:cxn ang="f536">
                <a:pos x="f710" y="f719"/>
              </a:cxn>
              <a:cxn ang="f536">
                <a:pos x="f710" y="f720"/>
              </a:cxn>
              <a:cxn ang="f536">
                <a:pos x="f721" y="f722"/>
              </a:cxn>
              <a:cxn ang="f536">
                <a:pos x="f723" y="f681"/>
              </a:cxn>
              <a:cxn ang="f536">
                <a:pos x="f724" y="f681"/>
              </a:cxn>
              <a:cxn ang="f536">
                <a:pos x="f725" y="f726"/>
              </a:cxn>
              <a:cxn ang="f536">
                <a:pos x="f710" y="f727"/>
              </a:cxn>
              <a:cxn ang="f536">
                <a:pos x="f710" y="f728"/>
              </a:cxn>
              <a:cxn ang="f536">
                <a:pos x="f729" y="f730"/>
              </a:cxn>
              <a:cxn ang="f536">
                <a:pos x="f731" y="f681"/>
              </a:cxn>
              <a:cxn ang="f536">
                <a:pos x="f732" y="f681"/>
              </a:cxn>
              <a:cxn ang="f536">
                <a:pos x="f733" y="f734"/>
              </a:cxn>
              <a:cxn ang="f536">
                <a:pos x="f710" y="f735"/>
              </a:cxn>
              <a:cxn ang="f536">
                <a:pos x="f710" y="f736"/>
              </a:cxn>
              <a:cxn ang="f536">
                <a:pos x="f737" y="f738"/>
              </a:cxn>
              <a:cxn ang="f536">
                <a:pos x="f739" y="f681"/>
              </a:cxn>
              <a:cxn ang="f536">
                <a:pos x="f740" y="f681"/>
              </a:cxn>
              <a:cxn ang="f536">
                <a:pos x="f741" y="f742"/>
              </a:cxn>
              <a:cxn ang="f536">
                <a:pos x="f710" y="f743"/>
              </a:cxn>
              <a:cxn ang="f536">
                <a:pos x="f710" y="f744"/>
              </a:cxn>
              <a:cxn ang="f536">
                <a:pos x="f745" y="f746"/>
              </a:cxn>
              <a:cxn ang="f536">
                <a:pos x="f747" y="f681"/>
              </a:cxn>
              <a:cxn ang="f536">
                <a:pos x="f748" y="f681"/>
              </a:cxn>
              <a:cxn ang="f536">
                <a:pos x="f749" y="f750"/>
              </a:cxn>
              <a:cxn ang="f536">
                <a:pos x="f710" y="f751"/>
              </a:cxn>
              <a:cxn ang="f536">
                <a:pos x="f710" y="f752"/>
              </a:cxn>
              <a:cxn ang="f536">
                <a:pos x="f753" y="f754"/>
              </a:cxn>
              <a:cxn ang="f536">
                <a:pos x="f755" y="f681"/>
              </a:cxn>
              <a:cxn ang="f536">
                <a:pos x="f756" y="f681"/>
              </a:cxn>
              <a:cxn ang="f536">
                <a:pos x="f757" y="f758"/>
              </a:cxn>
              <a:cxn ang="f536">
                <a:pos x="f710" y="f759"/>
              </a:cxn>
              <a:cxn ang="f536">
                <a:pos x="f710" y="f760"/>
              </a:cxn>
              <a:cxn ang="f536">
                <a:pos x="f761" y="f762"/>
              </a:cxn>
              <a:cxn ang="f536">
                <a:pos x="f763" y="f681"/>
              </a:cxn>
              <a:cxn ang="f536">
                <a:pos x="f764" y="f681"/>
              </a:cxn>
              <a:cxn ang="f536">
                <a:pos x="f765" y="f766"/>
              </a:cxn>
              <a:cxn ang="f536">
                <a:pos x="f710" y="f767"/>
              </a:cxn>
              <a:cxn ang="f536">
                <a:pos x="f710" y="f768"/>
              </a:cxn>
              <a:cxn ang="f536">
                <a:pos x="f769" y="f770"/>
              </a:cxn>
              <a:cxn ang="f536">
                <a:pos x="f771" y="f681"/>
              </a:cxn>
              <a:cxn ang="f536">
                <a:pos x="f772" y="f681"/>
              </a:cxn>
              <a:cxn ang="f536">
                <a:pos x="f773" y="f774"/>
              </a:cxn>
              <a:cxn ang="f536">
                <a:pos x="f710" y="f775"/>
              </a:cxn>
              <a:cxn ang="f536">
                <a:pos x="f710" y="f776"/>
              </a:cxn>
              <a:cxn ang="f536">
                <a:pos x="f777" y="f778"/>
              </a:cxn>
              <a:cxn ang="f536">
                <a:pos x="f779" y="f681"/>
              </a:cxn>
              <a:cxn ang="f536">
                <a:pos x="f780" y="f681"/>
              </a:cxn>
              <a:cxn ang="f536">
                <a:pos x="f781" y="f782"/>
              </a:cxn>
              <a:cxn ang="f536">
                <a:pos x="f710" y="f783"/>
              </a:cxn>
              <a:cxn ang="f536">
                <a:pos x="f710" y="f784"/>
              </a:cxn>
              <a:cxn ang="f536">
                <a:pos x="f785" y="f786"/>
              </a:cxn>
              <a:cxn ang="f536">
                <a:pos x="f787" y="f681"/>
              </a:cxn>
              <a:cxn ang="f536">
                <a:pos x="f788" y="f681"/>
              </a:cxn>
              <a:cxn ang="f536">
                <a:pos x="f789" y="f790"/>
              </a:cxn>
              <a:cxn ang="f536">
                <a:pos x="f710" y="f791"/>
              </a:cxn>
              <a:cxn ang="f536">
                <a:pos x="f710" y="f792"/>
              </a:cxn>
              <a:cxn ang="f536">
                <a:pos x="f793" y="f794"/>
              </a:cxn>
              <a:cxn ang="f536">
                <a:pos x="f795" y="f681"/>
              </a:cxn>
              <a:cxn ang="f536">
                <a:pos x="f796" y="f681"/>
              </a:cxn>
              <a:cxn ang="f536">
                <a:pos x="f797" y="f798"/>
              </a:cxn>
              <a:cxn ang="f536">
                <a:pos x="f710" y="f799"/>
              </a:cxn>
              <a:cxn ang="f536">
                <a:pos x="f710" y="f800"/>
              </a:cxn>
              <a:cxn ang="f536">
                <a:pos x="f801" y="f802"/>
              </a:cxn>
              <a:cxn ang="f536">
                <a:pos x="f803" y="f681"/>
              </a:cxn>
              <a:cxn ang="f536">
                <a:pos x="f804" y="f681"/>
              </a:cxn>
              <a:cxn ang="f536">
                <a:pos x="f805" y="f806"/>
              </a:cxn>
              <a:cxn ang="f536">
                <a:pos x="f710" y="f807"/>
              </a:cxn>
              <a:cxn ang="f536">
                <a:pos x="f710" y="f808"/>
              </a:cxn>
              <a:cxn ang="f536">
                <a:pos x="f809" y="f810"/>
              </a:cxn>
              <a:cxn ang="f536">
                <a:pos x="f811" y="f681"/>
              </a:cxn>
              <a:cxn ang="f536">
                <a:pos x="f812" y="f681"/>
              </a:cxn>
              <a:cxn ang="f536">
                <a:pos x="f813" y="f814"/>
              </a:cxn>
              <a:cxn ang="f536">
                <a:pos x="f710" y="f815"/>
              </a:cxn>
              <a:cxn ang="f536">
                <a:pos x="f710" y="f816"/>
              </a:cxn>
              <a:cxn ang="f536">
                <a:pos x="f817" y="f818"/>
              </a:cxn>
            </a:cxnLst>
            <a:rect l="f676" t="f679" r="f677" b="f678"/>
            <a:pathLst>
              <a:path w="2242827" h="2102966">
                <a:moveTo>
                  <a:pt x="f8" y="f5"/>
                </a:moveTo>
                <a:lnTo>
                  <a:pt x="f6" y="f5"/>
                </a:lnTo>
                <a:lnTo>
                  <a:pt x="f9" y="f10"/>
                </a:lnTo>
                <a:cubicBezTo>
                  <a:pt x="f11" y="f12"/>
                  <a:pt x="f13" y="f7"/>
                  <a:pt x="f14" y="f7"/>
                </a:cubicBezTo>
                <a:lnTo>
                  <a:pt x="f14" y="f15"/>
                </a:lnTo>
                <a:cubicBezTo>
                  <a:pt x="f16" y="f15"/>
                  <a:pt x="f17" y="f18"/>
                  <a:pt x="f19" y="f20"/>
                </a:cubicBezTo>
                <a:close/>
                <a:moveTo>
                  <a:pt x="f21" y="f5"/>
                </a:moveTo>
                <a:lnTo>
                  <a:pt x="f22" y="f5"/>
                </a:lnTo>
                <a:lnTo>
                  <a:pt x="f23" y="f24"/>
                </a:lnTo>
                <a:cubicBezTo>
                  <a:pt x="f25" y="f26"/>
                  <a:pt x="f27" y="f28"/>
                  <a:pt x="f14" y="f28"/>
                </a:cubicBezTo>
                <a:lnTo>
                  <a:pt x="f14" y="f29"/>
                </a:lnTo>
                <a:cubicBezTo>
                  <a:pt x="f30" y="f29"/>
                  <a:pt x="f31" y="f32"/>
                  <a:pt x="f33" y="f34"/>
                </a:cubicBezTo>
                <a:close/>
                <a:moveTo>
                  <a:pt x="f35" y="f5"/>
                </a:moveTo>
                <a:lnTo>
                  <a:pt x="f36" y="f5"/>
                </a:lnTo>
                <a:lnTo>
                  <a:pt x="f37" y="f38"/>
                </a:lnTo>
                <a:cubicBezTo>
                  <a:pt x="f39" y="f40"/>
                  <a:pt x="f41" y="f42"/>
                  <a:pt x="f14" y="f42"/>
                </a:cubicBezTo>
                <a:lnTo>
                  <a:pt x="f14" y="f43"/>
                </a:lnTo>
                <a:cubicBezTo>
                  <a:pt x="f44" y="f43"/>
                  <a:pt x="f45" y="f46"/>
                  <a:pt x="f47" y="f48"/>
                </a:cubicBezTo>
                <a:close/>
                <a:moveTo>
                  <a:pt x="f49" y="f5"/>
                </a:moveTo>
                <a:lnTo>
                  <a:pt x="f50" y="f5"/>
                </a:lnTo>
                <a:lnTo>
                  <a:pt x="f51" y="f52"/>
                </a:lnTo>
                <a:cubicBezTo>
                  <a:pt x="f53" y="f54"/>
                  <a:pt x="f55" y="f56"/>
                  <a:pt x="f5" y="f56"/>
                </a:cubicBezTo>
                <a:lnTo>
                  <a:pt x="f5" y="f57"/>
                </a:lnTo>
                <a:cubicBezTo>
                  <a:pt x="f58" y="f57"/>
                  <a:pt x="f59" y="f60"/>
                  <a:pt x="f61" y="f62"/>
                </a:cubicBezTo>
                <a:close/>
                <a:moveTo>
                  <a:pt x="f63" y="f5"/>
                </a:moveTo>
                <a:lnTo>
                  <a:pt x="f64" y="f5"/>
                </a:lnTo>
                <a:lnTo>
                  <a:pt x="f65" y="f66"/>
                </a:lnTo>
                <a:cubicBezTo>
                  <a:pt x="f67" y="f68"/>
                  <a:pt x="f69" y="f70"/>
                  <a:pt x="f5" y="f70"/>
                </a:cubicBezTo>
                <a:lnTo>
                  <a:pt x="f5" y="f71"/>
                </a:lnTo>
                <a:cubicBezTo>
                  <a:pt x="f72" y="f71"/>
                  <a:pt x="f73" y="f74"/>
                  <a:pt x="f75" y="f76"/>
                </a:cubicBezTo>
                <a:close/>
                <a:moveTo>
                  <a:pt x="f77" y="f5"/>
                </a:moveTo>
                <a:lnTo>
                  <a:pt x="f78" y="f5"/>
                </a:lnTo>
                <a:lnTo>
                  <a:pt x="f79" y="f80"/>
                </a:lnTo>
                <a:cubicBezTo>
                  <a:pt x="f81" y="f82"/>
                  <a:pt x="f83" y="f84"/>
                  <a:pt x="f5" y="f84"/>
                </a:cubicBezTo>
                <a:lnTo>
                  <a:pt x="f5" y="f85"/>
                </a:lnTo>
                <a:cubicBezTo>
                  <a:pt x="f86" y="f85"/>
                  <a:pt x="f87" y="f88"/>
                  <a:pt x="f89" y="f90"/>
                </a:cubicBezTo>
                <a:close/>
                <a:moveTo>
                  <a:pt x="f91" y="f5"/>
                </a:moveTo>
                <a:lnTo>
                  <a:pt x="f92" y="f5"/>
                </a:lnTo>
                <a:lnTo>
                  <a:pt x="f93" y="f94"/>
                </a:lnTo>
                <a:cubicBezTo>
                  <a:pt x="f95" y="f96"/>
                  <a:pt x="f97" y="f98"/>
                  <a:pt x="f5" y="f98"/>
                </a:cubicBezTo>
                <a:lnTo>
                  <a:pt x="f5" y="f99"/>
                </a:lnTo>
                <a:cubicBezTo>
                  <a:pt x="f100" y="f99"/>
                  <a:pt x="f101" y="f102"/>
                  <a:pt x="f103" y="f104"/>
                </a:cubicBezTo>
                <a:close/>
                <a:moveTo>
                  <a:pt x="f105" y="f5"/>
                </a:moveTo>
                <a:lnTo>
                  <a:pt x="f106" y="f5"/>
                </a:lnTo>
                <a:lnTo>
                  <a:pt x="f107" y="f108"/>
                </a:lnTo>
                <a:cubicBezTo>
                  <a:pt x="f109" y="f110"/>
                  <a:pt x="f111" y="f112"/>
                  <a:pt x="f5" y="f112"/>
                </a:cubicBezTo>
                <a:lnTo>
                  <a:pt x="f5" y="f113"/>
                </a:lnTo>
                <a:cubicBezTo>
                  <a:pt x="f114" y="f113"/>
                  <a:pt x="f115" y="f116"/>
                  <a:pt x="f117" y="f118"/>
                </a:cubicBezTo>
                <a:close/>
                <a:moveTo>
                  <a:pt x="f119" y="f5"/>
                </a:moveTo>
                <a:lnTo>
                  <a:pt x="f120" y="f5"/>
                </a:lnTo>
                <a:lnTo>
                  <a:pt x="f121" y="f122"/>
                </a:lnTo>
                <a:cubicBezTo>
                  <a:pt x="f123" y="f124"/>
                  <a:pt x="f125" y="f126"/>
                  <a:pt x="f5" y="f126"/>
                </a:cubicBezTo>
                <a:lnTo>
                  <a:pt x="f5" y="f127"/>
                </a:lnTo>
                <a:cubicBezTo>
                  <a:pt x="f128" y="f127"/>
                  <a:pt x="f129" y="f130"/>
                  <a:pt x="f131" y="f132"/>
                </a:cubicBezTo>
                <a:close/>
                <a:moveTo>
                  <a:pt x="f133" y="f5"/>
                </a:moveTo>
                <a:lnTo>
                  <a:pt x="f134" y="f5"/>
                </a:lnTo>
                <a:lnTo>
                  <a:pt x="f135" y="f136"/>
                </a:lnTo>
                <a:cubicBezTo>
                  <a:pt x="f137" y="f138"/>
                  <a:pt x="f139" y="f140"/>
                  <a:pt x="f5" y="f140"/>
                </a:cubicBezTo>
                <a:lnTo>
                  <a:pt x="f5" y="f141"/>
                </a:lnTo>
                <a:cubicBezTo>
                  <a:pt x="f142" y="f141"/>
                  <a:pt x="f143" y="f144"/>
                  <a:pt x="f145" y="f146"/>
                </a:cubicBezTo>
                <a:close/>
                <a:moveTo>
                  <a:pt x="f147" y="f5"/>
                </a:moveTo>
                <a:lnTo>
                  <a:pt x="f148" y="f5"/>
                </a:lnTo>
                <a:lnTo>
                  <a:pt x="f149" y="f150"/>
                </a:lnTo>
                <a:cubicBezTo>
                  <a:pt x="f151" y="f152"/>
                  <a:pt x="f153" y="f154"/>
                  <a:pt x="f5" y="f154"/>
                </a:cubicBezTo>
                <a:lnTo>
                  <a:pt x="f5" y="f155"/>
                </a:lnTo>
                <a:cubicBezTo>
                  <a:pt x="f156" y="f155"/>
                  <a:pt x="f157" y="f158"/>
                  <a:pt x="f159" y="f160"/>
                </a:cubicBezTo>
                <a:close/>
                <a:moveTo>
                  <a:pt x="f161" y="f5"/>
                </a:moveTo>
                <a:lnTo>
                  <a:pt x="f162" y="f5"/>
                </a:lnTo>
                <a:lnTo>
                  <a:pt x="f163" y="f164"/>
                </a:lnTo>
                <a:cubicBezTo>
                  <a:pt x="f165" y="f166"/>
                  <a:pt x="f167" y="f168"/>
                  <a:pt x="f5" y="f168"/>
                </a:cubicBezTo>
                <a:lnTo>
                  <a:pt x="f5" y="f169"/>
                </a:lnTo>
                <a:cubicBezTo>
                  <a:pt x="f170" y="f169"/>
                  <a:pt x="f171" y="f172"/>
                  <a:pt x="f173" y="f174"/>
                </a:cubicBezTo>
                <a:close/>
                <a:moveTo>
                  <a:pt x="f175" y="f5"/>
                </a:moveTo>
                <a:lnTo>
                  <a:pt x="f176" y="f5"/>
                </a:lnTo>
                <a:lnTo>
                  <a:pt x="f177" y="f178"/>
                </a:lnTo>
                <a:cubicBezTo>
                  <a:pt x="f179" y="f180"/>
                  <a:pt x="f181" y="f182"/>
                  <a:pt x="f5" y="f182"/>
                </a:cubicBezTo>
                <a:lnTo>
                  <a:pt x="f5" y="f183"/>
                </a:lnTo>
                <a:cubicBezTo>
                  <a:pt x="f184" y="f183"/>
                  <a:pt x="f185" y="f186"/>
                  <a:pt x="f187" y="f188"/>
                </a:cubicBezTo>
                <a:close/>
                <a:moveTo>
                  <a:pt x="f189" y="f5"/>
                </a:moveTo>
                <a:lnTo>
                  <a:pt x="f190" y="f5"/>
                </a:lnTo>
                <a:lnTo>
                  <a:pt x="f191" y="f192"/>
                </a:lnTo>
                <a:cubicBezTo>
                  <a:pt x="f193" y="f194"/>
                  <a:pt x="f195" y="f196"/>
                  <a:pt x="f5" y="f196"/>
                </a:cubicBezTo>
                <a:lnTo>
                  <a:pt x="f5" y="f197"/>
                </a:lnTo>
                <a:cubicBezTo>
                  <a:pt x="f198" y="f197"/>
                  <a:pt x="f199" y="f200"/>
                  <a:pt x="f201" y="f202"/>
                </a:cubicBezTo>
                <a:close/>
                <a:moveTo>
                  <a:pt x="f203" y="f5"/>
                </a:moveTo>
                <a:lnTo>
                  <a:pt x="f204" y="f5"/>
                </a:lnTo>
                <a:lnTo>
                  <a:pt x="f205" y="f206"/>
                </a:lnTo>
                <a:cubicBezTo>
                  <a:pt x="f207" y="f208"/>
                  <a:pt x="f209" y="f210"/>
                  <a:pt x="f5" y="f210"/>
                </a:cubicBezTo>
                <a:lnTo>
                  <a:pt x="f5" y="f211"/>
                </a:lnTo>
                <a:cubicBezTo>
                  <a:pt x="f212" y="f211"/>
                  <a:pt x="f213" y="f214"/>
                  <a:pt x="f215" y="f216"/>
                </a:cubicBezTo>
                <a:close/>
                <a:moveTo>
                  <a:pt x="f217" y="f5"/>
                </a:moveTo>
                <a:lnTo>
                  <a:pt x="f218" y="f5"/>
                </a:lnTo>
                <a:lnTo>
                  <a:pt x="f219" y="f220"/>
                </a:lnTo>
                <a:cubicBezTo>
                  <a:pt x="f221" y="f222"/>
                  <a:pt x="f223" y="f224"/>
                  <a:pt x="f5" y="f224"/>
                </a:cubicBezTo>
                <a:lnTo>
                  <a:pt x="f5" y="f225"/>
                </a:lnTo>
                <a:cubicBezTo>
                  <a:pt x="f226" y="f225"/>
                  <a:pt x="f227" y="f228"/>
                  <a:pt x="f229" y="f230"/>
                </a:cubicBezTo>
                <a:close/>
                <a:moveTo>
                  <a:pt x="f231" y="f5"/>
                </a:moveTo>
                <a:lnTo>
                  <a:pt x="f232" y="f5"/>
                </a:lnTo>
                <a:lnTo>
                  <a:pt x="f233" y="f234"/>
                </a:lnTo>
                <a:cubicBezTo>
                  <a:pt x="f235" y="f236"/>
                  <a:pt x="f237" y="f238"/>
                  <a:pt x="f5" y="f238"/>
                </a:cubicBezTo>
                <a:lnTo>
                  <a:pt x="f5" y="f239"/>
                </a:lnTo>
                <a:cubicBezTo>
                  <a:pt x="f240" y="f239"/>
                  <a:pt x="f241" y="f242"/>
                  <a:pt x="f243" y="f244"/>
                </a:cubicBezTo>
                <a:close/>
              </a:path>
            </a:pathLst>
          </a:custGeom>
          <a:solidFill>
            <a:srgbClr val="EEF3FA"/>
          </a:solidFill>
          <a:ln cap="flat">
            <a:noFill/>
            <a:prstDash val="solid"/>
          </a:ln>
        </p:spPr>
        <p:txBody>
          <a:bodyPr vert="horz" wrap="square" lIns="68580" tIns="34290" rIns="68580" bIns="3429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3" name="Title 1">
            <a:extLst>
              <a:ext uri="{FF2B5EF4-FFF2-40B4-BE49-F238E27FC236}">
                <a16:creationId xmlns:a16="http://schemas.microsoft.com/office/drawing/2014/main" id="{7535688B-7A41-9BEF-2014-A55E8F1944AA}"/>
              </a:ext>
            </a:extLst>
          </p:cNvPr>
          <p:cNvSpPr txBox="1">
            <a:spLocks noGrp="1"/>
          </p:cNvSpPr>
          <p:nvPr>
            <p:ph type="title"/>
          </p:nvPr>
        </p:nvSpPr>
        <p:spPr>
          <a:xfrm>
            <a:off x="629838" y="342900"/>
            <a:ext cx="2949177" cy="1200150"/>
          </a:xfrm>
        </p:spPr>
        <p:txBody>
          <a:bodyPr anchor="b"/>
          <a:lstStyle>
            <a:lvl1pPr>
              <a:defRPr sz="2400"/>
            </a:lvl1pPr>
          </a:lstStyle>
          <a:p>
            <a:pPr lvl="0"/>
            <a:r>
              <a:rPr lang="en-US"/>
              <a:t>Click to edit Master title style</a:t>
            </a:r>
          </a:p>
        </p:txBody>
      </p:sp>
      <p:sp>
        <p:nvSpPr>
          <p:cNvPr id="4" name="Picture Placeholder 2">
            <a:extLst>
              <a:ext uri="{FF2B5EF4-FFF2-40B4-BE49-F238E27FC236}">
                <a16:creationId xmlns:a16="http://schemas.microsoft.com/office/drawing/2014/main" id="{8526CDE3-A7DD-6B72-D205-3CEF73EA63B2}"/>
              </a:ext>
            </a:extLst>
          </p:cNvPr>
          <p:cNvSpPr txBox="1">
            <a:spLocks noGrp="1"/>
          </p:cNvSpPr>
          <p:nvPr>
            <p:ph type="pic" idx="1"/>
          </p:nvPr>
        </p:nvSpPr>
        <p:spPr>
          <a:xfrm>
            <a:off x="3887388" y="740572"/>
            <a:ext cx="4629149" cy="3655222"/>
          </a:xfrm>
        </p:spPr>
        <p:txBody>
          <a:bodyPr/>
          <a:lstStyle>
            <a:lvl1pPr marL="0" indent="0">
              <a:buNone/>
              <a:defRPr sz="2400"/>
            </a:lvl1pPr>
          </a:lstStyle>
          <a:p>
            <a:pPr lvl="0"/>
            <a:r>
              <a:rPr lang="en-US"/>
              <a:t>Click icon to add picture</a:t>
            </a:r>
          </a:p>
        </p:txBody>
      </p:sp>
      <p:sp>
        <p:nvSpPr>
          <p:cNvPr id="5" name="Text Placeholder 3">
            <a:extLst>
              <a:ext uri="{FF2B5EF4-FFF2-40B4-BE49-F238E27FC236}">
                <a16:creationId xmlns:a16="http://schemas.microsoft.com/office/drawing/2014/main" id="{02912688-EAD6-8A2D-F631-B95E44B985F2}"/>
              </a:ext>
            </a:extLst>
          </p:cNvPr>
          <p:cNvSpPr txBox="1">
            <a:spLocks noGrp="1"/>
          </p:cNvSpPr>
          <p:nvPr>
            <p:ph type="body" idx="2"/>
          </p:nvPr>
        </p:nvSpPr>
        <p:spPr>
          <a:xfrm>
            <a:off x="629838" y="1543050"/>
            <a:ext cx="2949177" cy="2858688"/>
          </a:xfrm>
        </p:spPr>
        <p:txBody>
          <a:bodyPr/>
          <a:lstStyle>
            <a:lvl1pPr marL="0" indent="0">
              <a:buNone/>
              <a:defRPr sz="1200"/>
            </a:lvl1pPr>
          </a:lstStyle>
          <a:p>
            <a:pPr lvl="0"/>
            <a:r>
              <a:rPr lang="en-US"/>
              <a:t>Click to edit Master text styles</a:t>
            </a:r>
          </a:p>
        </p:txBody>
      </p:sp>
      <p:sp>
        <p:nvSpPr>
          <p:cNvPr id="6" name="Footer Placeholder 5">
            <a:extLst>
              <a:ext uri="{FF2B5EF4-FFF2-40B4-BE49-F238E27FC236}">
                <a16:creationId xmlns:a16="http://schemas.microsoft.com/office/drawing/2014/main" id="{9D843AFD-BF68-04D3-71FD-76CBE05AAA2F}"/>
              </a:ext>
            </a:extLst>
          </p:cNvPr>
          <p:cNvSpPr txBox="1">
            <a:spLocks noGrp="1"/>
          </p:cNvSpPr>
          <p:nvPr>
            <p:ph type="ftr" sz="quarter" idx="9"/>
          </p:nvPr>
        </p:nvSpPr>
        <p:spPr/>
        <p:txBody>
          <a:bodyPr/>
          <a:lstStyle>
            <a:lvl1pPr>
              <a:defRPr/>
            </a:lvl1pPr>
          </a:lstStyle>
          <a:p>
            <a:pPr lvl="0"/>
            <a:r>
              <a:rPr lang="en-US"/>
              <a:t>Presentation title</a:t>
            </a:r>
          </a:p>
        </p:txBody>
      </p:sp>
      <p:sp>
        <p:nvSpPr>
          <p:cNvPr id="7" name="Slide Number Placeholder 6">
            <a:extLst>
              <a:ext uri="{FF2B5EF4-FFF2-40B4-BE49-F238E27FC236}">
                <a16:creationId xmlns:a16="http://schemas.microsoft.com/office/drawing/2014/main" id="{5F360318-B29F-56FD-BDDE-73C0CC47A260}"/>
              </a:ext>
            </a:extLst>
          </p:cNvPr>
          <p:cNvSpPr txBox="1">
            <a:spLocks noGrp="1"/>
          </p:cNvSpPr>
          <p:nvPr>
            <p:ph type="sldNum" sz="quarter" idx="8"/>
          </p:nvPr>
        </p:nvSpPr>
        <p:spPr/>
        <p:txBody>
          <a:bodyPr/>
          <a:lstStyle>
            <a:lvl1pPr>
              <a:defRPr/>
            </a:lvl1pPr>
          </a:lstStyle>
          <a:p>
            <a:pPr lvl="0"/>
            <a:fld id="{F64BA014-8029-4750-89D1-64F3AA1ECF3D}" type="slidenum">
              <a:t>‹#›</a:t>
            </a:fld>
            <a:endParaRPr lang="en-US"/>
          </a:p>
        </p:txBody>
      </p:sp>
    </p:spTree>
    <p:extLst>
      <p:ext uri="{BB962C8B-B14F-4D97-AF65-F5344CB8AC3E}">
        <p14:creationId xmlns:p14="http://schemas.microsoft.com/office/powerpoint/2010/main" val="263956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 name="Google Shape;23;p5">
            <a:extLst>
              <a:ext uri="{FF2B5EF4-FFF2-40B4-BE49-F238E27FC236}">
                <a16:creationId xmlns:a16="http://schemas.microsoft.com/office/drawing/2014/main" id="{DA04FB1A-63E7-9214-C77F-70E651F5385F}"/>
              </a:ext>
            </a:extLst>
          </p:cNvPr>
          <p:cNvSpPr txBox="1">
            <a:spLocks noGrp="1"/>
          </p:cNvSpPr>
          <p:nvPr>
            <p:ph type="body" idx="1"/>
          </p:nvPr>
        </p:nvSpPr>
        <p:spPr>
          <a:xfrm>
            <a:off x="311700" y="1152473"/>
            <a:ext cx="3999896" cy="3416399"/>
          </a:xfrm>
        </p:spPr>
        <p:txBody>
          <a:bodyPr/>
          <a:lstStyle>
            <a:lvl1pPr indent="-317497">
              <a:buSzPts val="1400"/>
              <a:defRPr lang="en-IN" sz="1400"/>
            </a:lvl1pPr>
          </a:lstStyle>
          <a:p>
            <a:pPr lvl="0"/>
            <a:endParaRPr lang="en-IN"/>
          </a:p>
        </p:txBody>
      </p:sp>
      <p:sp>
        <p:nvSpPr>
          <p:cNvPr id="3" name="Google Shape;24;p5">
            <a:extLst>
              <a:ext uri="{FF2B5EF4-FFF2-40B4-BE49-F238E27FC236}">
                <a16:creationId xmlns:a16="http://schemas.microsoft.com/office/drawing/2014/main" id="{9D860EE2-5B7C-976F-F866-1A057D14CD6E}"/>
              </a:ext>
            </a:extLst>
          </p:cNvPr>
          <p:cNvSpPr txBox="1">
            <a:spLocks noGrp="1"/>
          </p:cNvSpPr>
          <p:nvPr>
            <p:ph type="body" idx="2"/>
          </p:nvPr>
        </p:nvSpPr>
        <p:spPr>
          <a:xfrm>
            <a:off x="4832402" y="1152473"/>
            <a:ext cx="3999896" cy="3416399"/>
          </a:xfrm>
        </p:spPr>
        <p:txBody>
          <a:bodyPr/>
          <a:lstStyle>
            <a:lvl1pPr indent="-317497">
              <a:buSzPts val="1400"/>
              <a:defRPr lang="en-IN" sz="1400"/>
            </a:lvl1pPr>
          </a:lstStyle>
          <a:p>
            <a:pPr lvl="0"/>
            <a:endParaRPr lang="en-IN"/>
          </a:p>
        </p:txBody>
      </p:sp>
      <p:sp>
        <p:nvSpPr>
          <p:cNvPr id="4" name="Google Shape;25;p5">
            <a:extLst>
              <a:ext uri="{FF2B5EF4-FFF2-40B4-BE49-F238E27FC236}">
                <a16:creationId xmlns:a16="http://schemas.microsoft.com/office/drawing/2014/main" id="{2F2FD80B-9411-9DF8-E0D3-A0F78D8C567B}"/>
              </a:ext>
            </a:extLst>
          </p:cNvPr>
          <p:cNvSpPr txBox="1">
            <a:spLocks noGrp="1"/>
          </p:cNvSpPr>
          <p:nvPr>
            <p:ph type="sldNum" sz="quarter" idx="8"/>
          </p:nvPr>
        </p:nvSpPr>
        <p:spPr/>
        <p:txBody>
          <a:bodyPr/>
          <a:lstStyle>
            <a:lvl1pPr>
              <a:defRPr/>
            </a:lvl1pPr>
          </a:lstStyle>
          <a:p>
            <a:pPr lvl="0"/>
            <a:fld id="{DC26FE71-60B0-4DB9-B1CD-1C7EC4676824}" type="slidenum">
              <a:t>‹#›</a:t>
            </a:fld>
            <a:endParaRPr lang="en-GB"/>
          </a:p>
        </p:txBody>
      </p:sp>
    </p:spTree>
    <p:extLst>
      <p:ext uri="{BB962C8B-B14F-4D97-AF65-F5344CB8AC3E}">
        <p14:creationId xmlns:p14="http://schemas.microsoft.com/office/powerpoint/2010/main" val="266341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 name="Google Shape;28;p6">
            <a:extLst>
              <a:ext uri="{FF2B5EF4-FFF2-40B4-BE49-F238E27FC236}">
                <a16:creationId xmlns:a16="http://schemas.microsoft.com/office/drawing/2014/main" id="{0D42AB22-AB3D-EC3F-C5D8-478AB9D32E8C}"/>
              </a:ext>
            </a:extLst>
          </p:cNvPr>
          <p:cNvSpPr txBox="1">
            <a:spLocks noGrp="1"/>
          </p:cNvSpPr>
          <p:nvPr>
            <p:ph type="sldNum" sz="quarter" idx="8"/>
          </p:nvPr>
        </p:nvSpPr>
        <p:spPr/>
        <p:txBody>
          <a:bodyPr/>
          <a:lstStyle>
            <a:lvl1pPr>
              <a:defRPr/>
            </a:lvl1pPr>
          </a:lstStyle>
          <a:p>
            <a:pPr lvl="0"/>
            <a:fld id="{1F9F355A-6982-4127-AAA0-9B09D7C9F4F2}" type="slidenum">
              <a:t>‹#›</a:t>
            </a:fld>
            <a:endParaRPr lang="en-GB"/>
          </a:p>
        </p:txBody>
      </p:sp>
    </p:spTree>
    <p:extLst>
      <p:ext uri="{BB962C8B-B14F-4D97-AF65-F5344CB8AC3E}">
        <p14:creationId xmlns:p14="http://schemas.microsoft.com/office/powerpoint/2010/main" val="202497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_COLUMN_TEXT">
    <p:spTree>
      <p:nvGrpSpPr>
        <p:cNvPr id="1" name=""/>
        <p:cNvGrpSpPr/>
        <p:nvPr/>
      </p:nvGrpSpPr>
      <p:grpSpPr>
        <a:xfrm>
          <a:off x="0" y="0"/>
          <a:ext cx="0" cy="0"/>
          <a:chOff x="0" y="0"/>
          <a:chExt cx="0" cy="0"/>
        </a:xfrm>
      </p:grpSpPr>
      <p:sp>
        <p:nvSpPr>
          <p:cNvPr id="2" name="Google Shape;31;p7">
            <a:extLst>
              <a:ext uri="{FF2B5EF4-FFF2-40B4-BE49-F238E27FC236}">
                <a16:creationId xmlns:a16="http://schemas.microsoft.com/office/drawing/2014/main" id="{498DC338-E9F0-75ED-F0EB-A104255EBCCD}"/>
              </a:ext>
            </a:extLst>
          </p:cNvPr>
          <p:cNvSpPr txBox="1">
            <a:spLocks noGrp="1"/>
          </p:cNvSpPr>
          <p:nvPr>
            <p:ph type="body" idx="4294967295"/>
          </p:nvPr>
        </p:nvSpPr>
        <p:spPr>
          <a:xfrm>
            <a:off x="311700" y="1389604"/>
            <a:ext cx="2808003" cy="3179396"/>
          </a:xfrm>
        </p:spPr>
        <p:txBody>
          <a:bodyPr/>
          <a:lstStyle>
            <a:lvl1pPr indent="-304796">
              <a:buSzPts val="1200"/>
              <a:defRPr lang="en-IN" sz="1200"/>
            </a:lvl1pPr>
          </a:lstStyle>
          <a:p>
            <a:pPr lvl="0"/>
            <a:endParaRPr lang="en-IN"/>
          </a:p>
        </p:txBody>
      </p:sp>
      <p:sp>
        <p:nvSpPr>
          <p:cNvPr id="3" name="Google Shape;32;p7">
            <a:extLst>
              <a:ext uri="{FF2B5EF4-FFF2-40B4-BE49-F238E27FC236}">
                <a16:creationId xmlns:a16="http://schemas.microsoft.com/office/drawing/2014/main" id="{811086E1-3AB8-864B-F472-79D8272821CD}"/>
              </a:ext>
            </a:extLst>
          </p:cNvPr>
          <p:cNvSpPr txBox="1">
            <a:spLocks noGrp="1"/>
          </p:cNvSpPr>
          <p:nvPr>
            <p:ph type="sldNum" sz="quarter" idx="8"/>
          </p:nvPr>
        </p:nvSpPr>
        <p:spPr/>
        <p:txBody>
          <a:bodyPr/>
          <a:lstStyle>
            <a:lvl1pPr>
              <a:defRPr/>
            </a:lvl1pPr>
          </a:lstStyle>
          <a:p>
            <a:pPr lvl="0"/>
            <a:fld id="{2C7CAEC7-8203-4D76-951A-D8D467397430}" type="slidenum">
              <a:t>‹#›</a:t>
            </a:fld>
            <a:endParaRPr lang="en-GB"/>
          </a:p>
        </p:txBody>
      </p:sp>
    </p:spTree>
    <p:extLst>
      <p:ext uri="{BB962C8B-B14F-4D97-AF65-F5344CB8AC3E}">
        <p14:creationId xmlns:p14="http://schemas.microsoft.com/office/powerpoint/2010/main" val="12651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IN_POINT">
    <p:spTree>
      <p:nvGrpSpPr>
        <p:cNvPr id="1" name=""/>
        <p:cNvGrpSpPr/>
        <p:nvPr/>
      </p:nvGrpSpPr>
      <p:grpSpPr>
        <a:xfrm>
          <a:off x="0" y="0"/>
          <a:ext cx="0" cy="0"/>
          <a:chOff x="0" y="0"/>
          <a:chExt cx="0" cy="0"/>
        </a:xfrm>
      </p:grpSpPr>
      <p:sp>
        <p:nvSpPr>
          <p:cNvPr id="2" name="Google Shape;35;p8">
            <a:extLst>
              <a:ext uri="{FF2B5EF4-FFF2-40B4-BE49-F238E27FC236}">
                <a16:creationId xmlns:a16="http://schemas.microsoft.com/office/drawing/2014/main" id="{860D9AF7-2816-6329-F7FB-34CEC11B2A3E}"/>
              </a:ext>
            </a:extLst>
          </p:cNvPr>
          <p:cNvSpPr txBox="1">
            <a:spLocks noGrp="1"/>
          </p:cNvSpPr>
          <p:nvPr>
            <p:ph type="sldNum" sz="quarter" idx="8"/>
          </p:nvPr>
        </p:nvSpPr>
        <p:spPr/>
        <p:txBody>
          <a:bodyPr/>
          <a:lstStyle>
            <a:lvl1pPr>
              <a:defRPr/>
            </a:lvl1pPr>
          </a:lstStyle>
          <a:p>
            <a:pPr lvl="0"/>
            <a:fld id="{154594B5-52C9-4E1D-BCBD-5015A731697C}" type="slidenum">
              <a:t>‹#›</a:t>
            </a:fld>
            <a:endParaRPr lang="en-GB"/>
          </a:p>
        </p:txBody>
      </p:sp>
    </p:spTree>
    <p:extLst>
      <p:ext uri="{BB962C8B-B14F-4D97-AF65-F5344CB8AC3E}">
        <p14:creationId xmlns:p14="http://schemas.microsoft.com/office/powerpoint/2010/main" val="192375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
    <p:spTree>
      <p:nvGrpSpPr>
        <p:cNvPr id="1" name=""/>
        <p:cNvGrpSpPr/>
        <p:nvPr/>
      </p:nvGrpSpPr>
      <p:grpSpPr>
        <a:xfrm>
          <a:off x="0" y="0"/>
          <a:ext cx="0" cy="0"/>
          <a:chOff x="0" y="0"/>
          <a:chExt cx="0" cy="0"/>
        </a:xfrm>
      </p:grpSpPr>
      <p:sp>
        <p:nvSpPr>
          <p:cNvPr id="2" name="Google Shape;38;p9">
            <a:extLst>
              <a:ext uri="{FF2B5EF4-FFF2-40B4-BE49-F238E27FC236}">
                <a16:creationId xmlns:a16="http://schemas.microsoft.com/office/drawing/2014/main" id="{2DAE5DE2-9B57-B2A3-5AA2-C7ABEE7661D0}"/>
              </a:ext>
            </a:extLst>
          </p:cNvPr>
          <p:cNvSpPr txBox="1">
            <a:spLocks noGrp="1"/>
          </p:cNvSpPr>
          <p:nvPr>
            <p:ph type="title"/>
          </p:nvPr>
        </p:nvSpPr>
        <p:spPr>
          <a:xfrm>
            <a:off x="265496" y="1233178"/>
            <a:ext cx="4045195" cy="1482297"/>
          </a:xfrm>
        </p:spPr>
        <p:txBody>
          <a:bodyPr anchor="b" anchorCtr="1"/>
          <a:lstStyle>
            <a:lvl1pPr algn="ctr">
              <a:defRPr sz="4200"/>
            </a:lvl1pPr>
          </a:lstStyle>
          <a:p>
            <a:pPr lvl="0"/>
            <a:endParaRPr lang="en-IN"/>
          </a:p>
        </p:txBody>
      </p:sp>
      <p:sp>
        <p:nvSpPr>
          <p:cNvPr id="3" name="Google Shape;39;p9">
            <a:extLst>
              <a:ext uri="{FF2B5EF4-FFF2-40B4-BE49-F238E27FC236}">
                <a16:creationId xmlns:a16="http://schemas.microsoft.com/office/drawing/2014/main" id="{CBC9BDC4-1ABB-60D1-75D3-89DF2F49AB26}"/>
              </a:ext>
            </a:extLst>
          </p:cNvPr>
          <p:cNvSpPr txBox="1">
            <a:spLocks noGrp="1"/>
          </p:cNvSpPr>
          <p:nvPr>
            <p:ph type="subTitle" idx="4294967295"/>
          </p:nvPr>
        </p:nvSpPr>
        <p:spPr>
          <a:xfrm>
            <a:off x="265496" y="2803074"/>
            <a:ext cx="4045195" cy="1235098"/>
          </a:xfrm>
        </p:spPr>
        <p:txBody>
          <a:bodyPr anchorCtr="1"/>
          <a:lstStyle>
            <a:lvl1pPr algn="ctr">
              <a:lnSpc>
                <a:spcPct val="100000"/>
              </a:lnSpc>
              <a:buNone/>
              <a:defRPr lang="en-IN" sz="2100"/>
            </a:lvl1pPr>
          </a:lstStyle>
          <a:p>
            <a:pPr lvl="0"/>
            <a:endParaRPr lang="en-IN"/>
          </a:p>
        </p:txBody>
      </p:sp>
      <p:sp>
        <p:nvSpPr>
          <p:cNvPr id="4" name="Google Shape;40;p9">
            <a:extLst>
              <a:ext uri="{FF2B5EF4-FFF2-40B4-BE49-F238E27FC236}">
                <a16:creationId xmlns:a16="http://schemas.microsoft.com/office/drawing/2014/main" id="{E6E35B9F-BA44-F9B6-7FE0-883368843DA0}"/>
              </a:ext>
            </a:extLst>
          </p:cNvPr>
          <p:cNvSpPr txBox="1">
            <a:spLocks noGrp="1"/>
          </p:cNvSpPr>
          <p:nvPr>
            <p:ph type="body" idx="4294967295"/>
          </p:nvPr>
        </p:nvSpPr>
        <p:spPr>
          <a:xfrm>
            <a:off x="4939497" y="724076"/>
            <a:ext cx="3836996" cy="3695099"/>
          </a:xfrm>
        </p:spPr>
        <p:txBody>
          <a:bodyPr anchor="ctr"/>
          <a:lstStyle>
            <a:lvl1pPr>
              <a:defRPr lang="en-IN"/>
            </a:lvl1pPr>
          </a:lstStyle>
          <a:p>
            <a:pPr lvl="0"/>
            <a:endParaRPr lang="en-IN"/>
          </a:p>
        </p:txBody>
      </p:sp>
      <p:sp>
        <p:nvSpPr>
          <p:cNvPr id="5" name="Google Shape;41;p9">
            <a:extLst>
              <a:ext uri="{FF2B5EF4-FFF2-40B4-BE49-F238E27FC236}">
                <a16:creationId xmlns:a16="http://schemas.microsoft.com/office/drawing/2014/main" id="{177CD925-BF62-11A9-467C-6CCB3F2B43F7}"/>
              </a:ext>
            </a:extLst>
          </p:cNvPr>
          <p:cNvSpPr txBox="1">
            <a:spLocks noGrp="1"/>
          </p:cNvSpPr>
          <p:nvPr>
            <p:ph type="sldNum" sz="quarter" idx="8"/>
          </p:nvPr>
        </p:nvSpPr>
        <p:spPr/>
        <p:txBody>
          <a:bodyPr/>
          <a:lstStyle>
            <a:lvl1pPr>
              <a:defRPr/>
            </a:lvl1pPr>
          </a:lstStyle>
          <a:p>
            <a:pPr lvl="0"/>
            <a:fld id="{8AE33DE7-1F32-449A-BA6E-7ED6F1DD4C5F}" type="slidenum">
              <a:t>‹#›</a:t>
            </a:fld>
            <a:endParaRPr lang="en-GB"/>
          </a:p>
        </p:txBody>
      </p:sp>
    </p:spTree>
    <p:extLst>
      <p:ext uri="{BB962C8B-B14F-4D97-AF65-F5344CB8AC3E}">
        <p14:creationId xmlns:p14="http://schemas.microsoft.com/office/powerpoint/2010/main" val="52714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
    <p:spTree>
      <p:nvGrpSpPr>
        <p:cNvPr id="1" name=""/>
        <p:cNvGrpSpPr/>
        <p:nvPr/>
      </p:nvGrpSpPr>
      <p:grpSpPr>
        <a:xfrm>
          <a:off x="0" y="0"/>
          <a:ext cx="0" cy="0"/>
          <a:chOff x="0" y="0"/>
          <a:chExt cx="0" cy="0"/>
        </a:xfrm>
      </p:grpSpPr>
      <p:sp>
        <p:nvSpPr>
          <p:cNvPr id="2" name="Google Shape;44;p10">
            <a:extLst>
              <a:ext uri="{FF2B5EF4-FFF2-40B4-BE49-F238E27FC236}">
                <a16:creationId xmlns:a16="http://schemas.microsoft.com/office/drawing/2014/main" id="{223E133B-9BD3-772F-F653-608BB035D283}"/>
              </a:ext>
            </a:extLst>
          </p:cNvPr>
          <p:cNvSpPr txBox="1">
            <a:spLocks noGrp="1"/>
          </p:cNvSpPr>
          <p:nvPr>
            <p:ph type="sldNum" sz="quarter" idx="8"/>
          </p:nvPr>
        </p:nvSpPr>
        <p:spPr/>
        <p:txBody>
          <a:bodyPr/>
          <a:lstStyle>
            <a:lvl1pPr>
              <a:defRPr/>
            </a:lvl1pPr>
          </a:lstStyle>
          <a:p>
            <a:pPr lvl="0"/>
            <a:fld id="{569AD637-7ED5-44F0-8521-8458D0D3A697}" type="slidenum">
              <a:t>‹#›</a:t>
            </a:fld>
            <a:endParaRPr lang="en-GB"/>
          </a:p>
        </p:txBody>
      </p:sp>
    </p:spTree>
    <p:extLst>
      <p:ext uri="{BB962C8B-B14F-4D97-AF65-F5344CB8AC3E}">
        <p14:creationId xmlns:p14="http://schemas.microsoft.com/office/powerpoint/2010/main" val="187040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
            <a:extLst>
              <a:ext uri="{FF2B5EF4-FFF2-40B4-BE49-F238E27FC236}">
                <a16:creationId xmlns:a16="http://schemas.microsoft.com/office/drawing/2014/main" id="{50C153D2-92BD-AB39-DC75-1C9E4FA2F07C}"/>
              </a:ext>
            </a:extLst>
          </p:cNvPr>
          <p:cNvSpPr txBox="1">
            <a:spLocks noGrp="1"/>
          </p:cNvSpPr>
          <p:nvPr>
            <p:ph type="title"/>
          </p:nvPr>
        </p:nvSpPr>
        <p:spPr>
          <a:xfrm>
            <a:off x="311700" y="445029"/>
            <a:ext cx="8520598" cy="572697"/>
          </a:xfrm>
          <a:prstGeom prst="rect">
            <a:avLst/>
          </a:prstGeom>
          <a:noFill/>
          <a:ln>
            <a:noFill/>
          </a:ln>
        </p:spPr>
        <p:txBody>
          <a:bodyPr vert="horz" wrap="square" lIns="91421" tIns="91421" rIns="91421" bIns="91421" anchor="t" anchorCtr="0" compatLnSpc="1">
            <a:noAutofit/>
          </a:bodyPr>
          <a:lstStyle/>
          <a:p>
            <a:pPr lvl="0"/>
            <a:endParaRPr lang="en-IN"/>
          </a:p>
        </p:txBody>
      </p:sp>
      <p:sp>
        <p:nvSpPr>
          <p:cNvPr id="3" name="Google Shape;7;p1">
            <a:extLst>
              <a:ext uri="{FF2B5EF4-FFF2-40B4-BE49-F238E27FC236}">
                <a16:creationId xmlns:a16="http://schemas.microsoft.com/office/drawing/2014/main" id="{2353156A-ED54-FFA2-7078-13E807D66C11}"/>
              </a:ext>
            </a:extLst>
          </p:cNvPr>
          <p:cNvSpPr txBox="1">
            <a:spLocks noGrp="1"/>
          </p:cNvSpPr>
          <p:nvPr>
            <p:ph type="body" idx="1"/>
          </p:nvPr>
        </p:nvSpPr>
        <p:spPr>
          <a:xfrm>
            <a:off x="311700" y="1152473"/>
            <a:ext cx="8520598" cy="3416399"/>
          </a:xfrm>
          <a:prstGeom prst="rect">
            <a:avLst/>
          </a:prstGeom>
          <a:noFill/>
          <a:ln>
            <a:noFill/>
          </a:ln>
        </p:spPr>
        <p:txBody>
          <a:bodyPr vert="horz" wrap="square" lIns="91421" tIns="91421" rIns="91421" bIns="91421"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Google Shape;8;p1">
            <a:extLst>
              <a:ext uri="{FF2B5EF4-FFF2-40B4-BE49-F238E27FC236}">
                <a16:creationId xmlns:a16="http://schemas.microsoft.com/office/drawing/2014/main" id="{5A50D8CA-26C2-4051-AFEB-F819B7CDE08D}"/>
              </a:ext>
            </a:extLst>
          </p:cNvPr>
          <p:cNvSpPr txBox="1">
            <a:spLocks noGrp="1"/>
          </p:cNvSpPr>
          <p:nvPr>
            <p:ph type="sldNum" sz="quarter" idx="4"/>
          </p:nvPr>
        </p:nvSpPr>
        <p:spPr>
          <a:xfrm>
            <a:off x="8472455" y="4663220"/>
            <a:ext cx="548704" cy="393603"/>
          </a:xfrm>
          <a:prstGeom prst="rect">
            <a:avLst/>
          </a:prstGeom>
          <a:noFill/>
          <a:ln>
            <a:noFill/>
          </a:ln>
        </p:spPr>
        <p:txBody>
          <a:bodyPr vert="horz" wrap="square" lIns="91421" tIns="91421" rIns="91421" bIns="91421" anchor="ctr" anchorCtr="0" compatLnSpc="1">
            <a:noAutofit/>
          </a:bodyPr>
          <a:lstStyle>
            <a:lvl1pPr marL="0" marR="0" lvl="0" indent="0" algn="r" defTabSz="914400" rtl="0" fontAlgn="auto" hangingPunct="1">
              <a:lnSpc>
                <a:spcPct val="100000"/>
              </a:lnSpc>
              <a:spcBef>
                <a:spcPts val="0"/>
              </a:spcBef>
              <a:spcAft>
                <a:spcPts val="0"/>
              </a:spcAft>
              <a:buNone/>
              <a:tabLst/>
              <a:defRPr lang="en-GB" sz="1000" b="0" i="0" u="none" strike="noStrike" kern="0" cap="none" spc="0" baseline="0">
                <a:solidFill>
                  <a:srgbClr val="F5FDFF"/>
                </a:solidFill>
                <a:uFillTx/>
                <a:latin typeface="Arial"/>
                <a:ea typeface="Arial"/>
                <a:cs typeface="Arial"/>
              </a:defRPr>
            </a:lvl1pPr>
          </a:lstStyle>
          <a:p>
            <a:pPr lvl="0"/>
            <a:fld id="{199A269B-EEF6-4FD7-A4D9-6CB216C88EA1}" type="slidenum">
              <a:t>‹#›</a:t>
            </a:fld>
            <a:endParaRPr lang="en-GB"/>
          </a:p>
        </p:txBody>
      </p:sp>
      <p:pic>
        <p:nvPicPr>
          <p:cNvPr id="5" name="Google Shape;9;p1">
            <a:extLst>
              <a:ext uri="{FF2B5EF4-FFF2-40B4-BE49-F238E27FC236}">
                <a16:creationId xmlns:a16="http://schemas.microsoft.com/office/drawing/2014/main" id="{B31047F2-A689-F3A6-1E61-097D529BA7E2}"/>
              </a:ext>
            </a:extLst>
          </p:cNvPr>
          <p:cNvPicPr>
            <a:picLocks noChangeAspect="1"/>
          </p:cNvPicPr>
          <p:nvPr/>
        </p:nvPicPr>
        <p:blipFill>
          <a:blip r:embed="rId14">
            <a:alphaModFix/>
          </a:blip>
          <a:srcRect/>
          <a:stretch>
            <a:fillRect/>
          </a:stretch>
        </p:blipFill>
        <p:spPr>
          <a:xfrm>
            <a:off x="8602976" y="66522"/>
            <a:ext cx="348615" cy="357960"/>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l" defTabSz="914400" rtl="0" fontAlgn="auto" hangingPunct="1">
        <a:lnSpc>
          <a:spcPct val="100000"/>
        </a:lnSpc>
        <a:spcBef>
          <a:spcPts val="0"/>
        </a:spcBef>
        <a:spcAft>
          <a:spcPts val="0"/>
        </a:spcAft>
        <a:buNone/>
        <a:tabLst/>
        <a:defRPr lang="en-IN" sz="2800" b="0" i="0" u="none" strike="noStrike" kern="0" cap="none" spc="0" baseline="0">
          <a:solidFill>
            <a:srgbClr val="CC0000"/>
          </a:solidFill>
          <a:uFillTx/>
          <a:latin typeface="Arial"/>
          <a:ea typeface="Arial"/>
          <a:cs typeface="Arial"/>
        </a:defRPr>
      </a:lvl1pPr>
    </p:titleStyle>
    <p:bodyStyle>
      <a:lvl1pPr marL="457200" marR="0" lvl="0" indent="-342900" algn="l" defTabSz="914400" rtl="0" fontAlgn="auto" hangingPunct="1">
        <a:lnSpc>
          <a:spcPct val="115000"/>
        </a:lnSpc>
        <a:spcBef>
          <a:spcPts val="0"/>
        </a:spcBef>
        <a:spcAft>
          <a:spcPts val="0"/>
        </a:spcAft>
        <a:buClr>
          <a:srgbClr val="F5FDFF"/>
        </a:buClr>
        <a:buSzPts val="1800"/>
        <a:buFont typeface="Arial"/>
        <a:buChar char="●"/>
        <a:tabLst/>
        <a:defRPr lang="en-US" sz="1800" b="0" i="0" u="none" strike="noStrike" kern="0" cap="none" spc="0" baseline="0">
          <a:solidFill>
            <a:srgbClr val="F5FDFF"/>
          </a:solidFill>
          <a:uFillTx/>
          <a:latin typeface="Arial"/>
          <a:ea typeface="Arial"/>
          <a:cs typeface="Arial"/>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DFAF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DF99A-DC9F-8346-1FD4-CB87947614FC}"/>
              </a:ext>
            </a:extLst>
          </p:cNvPr>
          <p:cNvSpPr txBox="1">
            <a:spLocks noGrp="1"/>
          </p:cNvSpPr>
          <p:nvPr>
            <p:ph type="title"/>
          </p:nvPr>
        </p:nvSpPr>
        <p:spPr>
          <a:xfrm>
            <a:off x="569214" y="912114"/>
            <a:ext cx="8003286" cy="576072"/>
          </a:xfrm>
          <a:prstGeom prst="rect">
            <a:avLst/>
          </a:prstGeom>
          <a:noFill/>
          <a:ln>
            <a:noFill/>
          </a:ln>
        </p:spPr>
        <p:txBody>
          <a:bodyPr vert="horz" wrap="square" lIns="91440" tIns="45720" rIns="91440" bIns="45720" anchor="t"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DCB53E06-EEE4-AE2E-BE76-4FCF7876A773}"/>
              </a:ext>
            </a:extLst>
          </p:cNvPr>
          <p:cNvSpPr txBox="1">
            <a:spLocks noGrp="1"/>
          </p:cNvSpPr>
          <p:nvPr>
            <p:ph type="body" idx="1"/>
          </p:nvPr>
        </p:nvSpPr>
        <p:spPr>
          <a:xfrm>
            <a:off x="569214" y="1577340"/>
            <a:ext cx="8003286" cy="3263502"/>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4709645B-17E4-D1A7-F0AC-A34777906205}"/>
              </a:ext>
            </a:extLst>
          </p:cNvPr>
          <p:cNvSpPr txBox="1">
            <a:spLocks noGrp="1"/>
          </p:cNvSpPr>
          <p:nvPr>
            <p:ph type="ftr" sz="quarter" idx="3"/>
          </p:nvPr>
        </p:nvSpPr>
        <p:spPr>
          <a:xfrm>
            <a:off x="466344" y="342900"/>
            <a:ext cx="2400300" cy="205740"/>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900" b="0" i="0" u="none" strike="noStrike" kern="0" cap="none" spc="0" baseline="0">
                <a:solidFill>
                  <a:srgbClr val="1F2C8F"/>
                </a:solidFill>
                <a:uFillTx/>
                <a:latin typeface="Arial" pitchFamily="34"/>
                <a:ea typeface="Arial"/>
                <a:cs typeface="Arial" pitchFamily="34"/>
              </a:defRPr>
            </a:lvl1pPr>
          </a:lstStyle>
          <a:p>
            <a:pPr lvl="0"/>
            <a:r>
              <a:rPr lang="en-US"/>
              <a:t>Presentation title</a:t>
            </a:r>
          </a:p>
        </p:txBody>
      </p:sp>
      <p:sp>
        <p:nvSpPr>
          <p:cNvPr id="5" name="Slide Number Placeholder 5">
            <a:extLst>
              <a:ext uri="{FF2B5EF4-FFF2-40B4-BE49-F238E27FC236}">
                <a16:creationId xmlns:a16="http://schemas.microsoft.com/office/drawing/2014/main" id="{255EF816-ECA6-44C6-8E61-5556BCFFD540}"/>
              </a:ext>
            </a:extLst>
          </p:cNvPr>
          <p:cNvSpPr txBox="1">
            <a:spLocks noGrp="1"/>
          </p:cNvSpPr>
          <p:nvPr>
            <p:ph type="sldNum" sz="quarter" idx="4"/>
          </p:nvPr>
        </p:nvSpPr>
        <p:spPr>
          <a:xfrm>
            <a:off x="8209026" y="342900"/>
            <a:ext cx="740664" cy="205740"/>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900" b="0" i="0" u="none" strike="noStrike" kern="0" cap="none" spc="0" baseline="0">
                <a:solidFill>
                  <a:srgbClr val="1F2C8F"/>
                </a:solidFill>
                <a:uFillTx/>
                <a:latin typeface="Arial" pitchFamily="34"/>
                <a:ea typeface="Arial"/>
                <a:cs typeface="Arial" pitchFamily="34"/>
              </a:defRPr>
            </a:lvl1pPr>
          </a:lstStyle>
          <a:p>
            <a:pPr lvl="0"/>
            <a:fld id="{82FD9FCF-7BAE-4359-9726-BEA01B589C56}" type="slidenum">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xStyles>
    <p:titleStyle>
      <a:lvl1pPr marL="0" marR="0" lvl="0" indent="0" algn="ctr" defTabSz="685800" rtl="0" fontAlgn="auto" hangingPunct="1">
        <a:lnSpc>
          <a:spcPts val="3655"/>
        </a:lnSpc>
        <a:spcBef>
          <a:spcPts val="0"/>
        </a:spcBef>
        <a:spcAft>
          <a:spcPts val="0"/>
        </a:spcAft>
        <a:buNone/>
        <a:tabLst/>
        <a:defRPr lang="en-US" sz="3300" b="1" i="0" u="none" strike="noStrike" kern="1200" cap="all" spc="0" baseline="0">
          <a:solidFill>
            <a:srgbClr val="1F2C8F"/>
          </a:solidFill>
          <a:uFillTx/>
          <a:latin typeface="Arial Black"/>
        </a:defRPr>
      </a:lvl1pPr>
    </p:titleStyle>
    <p:bodyStyle>
      <a:lvl1pPr marL="260604" marR="0" lvl="0" indent="-260604" algn="l" defTabSz="685800" rtl="0" fontAlgn="auto" hangingPunct="1">
        <a:lnSpc>
          <a:spcPct val="100000"/>
        </a:lnSpc>
        <a:spcBef>
          <a:spcPts val="270"/>
        </a:spcBef>
        <a:spcAft>
          <a:spcPts val="0"/>
        </a:spcAft>
        <a:buSzPct val="100000"/>
        <a:buFont typeface="Arial" pitchFamily="34"/>
        <a:buChar char="•"/>
        <a:tabLst/>
        <a:defRPr lang="en-US" sz="2100" b="0" i="0" u="none" strike="noStrike" kern="1200" cap="none" spc="0" baseline="0">
          <a:solidFill>
            <a:srgbClr val="1F2C8F"/>
          </a:solidFill>
          <a:uFillTx/>
          <a:latin typeface="Sabon Next LT"/>
        </a:defRPr>
      </a:lvl1pPr>
      <a:lvl2pPr marL="514350" marR="0" lvl="1" indent="-260604" algn="l" defTabSz="685800" rtl="0" fontAlgn="auto" hangingPunct="1">
        <a:lnSpc>
          <a:spcPct val="100000"/>
        </a:lnSpc>
        <a:spcBef>
          <a:spcPts val="270"/>
        </a:spcBef>
        <a:spcAft>
          <a:spcPts val="0"/>
        </a:spcAft>
        <a:buSzPct val="100000"/>
        <a:buFont typeface="Arial" pitchFamily="34"/>
        <a:buChar char="•"/>
        <a:tabLst/>
        <a:defRPr lang="en-US" sz="1800" b="0" i="0" u="none" strike="noStrike" kern="1200" cap="none" spc="0" baseline="0">
          <a:solidFill>
            <a:srgbClr val="1F2C8F"/>
          </a:solidFill>
          <a:uFillTx/>
          <a:latin typeface="Sabon Next LT"/>
        </a:defRPr>
      </a:lvl2pPr>
      <a:lvl3pPr marL="857250" marR="0" lvl="2" indent="-260604" algn="l" defTabSz="685800" rtl="0" fontAlgn="auto" hangingPunct="1">
        <a:lnSpc>
          <a:spcPct val="100000"/>
        </a:lnSpc>
        <a:spcBef>
          <a:spcPts val="270"/>
        </a:spcBef>
        <a:spcAft>
          <a:spcPts val="0"/>
        </a:spcAft>
        <a:buSzPct val="100000"/>
        <a:buFont typeface="Arial" pitchFamily="34"/>
        <a:buChar char="•"/>
        <a:tabLst/>
        <a:defRPr lang="en-US" sz="1500" b="0" i="0" u="none" strike="noStrike" kern="1200" cap="none" spc="0" baseline="0">
          <a:solidFill>
            <a:srgbClr val="1F2C8F"/>
          </a:solidFill>
          <a:uFillTx/>
          <a:latin typeface="Sabon Next LT"/>
        </a:defRPr>
      </a:lvl3pPr>
      <a:lvl4pPr marL="1200150" marR="0" lvl="3" indent="-260604" algn="l" defTabSz="685800" rtl="0" fontAlgn="auto" hangingPunct="1">
        <a:lnSpc>
          <a:spcPct val="100000"/>
        </a:lnSpc>
        <a:spcBef>
          <a:spcPts val="270"/>
        </a:spcBef>
        <a:spcAft>
          <a:spcPts val="0"/>
        </a:spcAft>
        <a:buSzPct val="100000"/>
        <a:buFont typeface="Arial" pitchFamily="34"/>
        <a:buChar char="•"/>
        <a:tabLst/>
        <a:defRPr lang="en-US" sz="1350" b="0" i="0" u="none" strike="noStrike" kern="1200" cap="none" spc="0" baseline="0">
          <a:solidFill>
            <a:srgbClr val="1F2C8F"/>
          </a:solidFill>
          <a:uFillTx/>
          <a:latin typeface="Sabon Next LT"/>
        </a:defRPr>
      </a:lvl4pPr>
      <a:lvl5pPr marL="1543050" marR="0" lvl="4" indent="-260604" algn="l" defTabSz="685800" rtl="0" fontAlgn="auto" hangingPunct="1">
        <a:lnSpc>
          <a:spcPct val="100000"/>
        </a:lnSpc>
        <a:spcBef>
          <a:spcPts val="270"/>
        </a:spcBef>
        <a:spcAft>
          <a:spcPts val="0"/>
        </a:spcAft>
        <a:buSzPct val="100000"/>
        <a:buFont typeface="Arial" pitchFamily="34"/>
        <a:buChar char="•"/>
        <a:tabLst/>
        <a:defRPr lang="en-US" sz="1350" b="0" i="0" u="none" strike="noStrike" kern="1200" cap="none" spc="0" baseline="0">
          <a:solidFill>
            <a:srgbClr val="1F2C8F"/>
          </a:solidFill>
          <a:uFillTx/>
          <a:latin typeface="Sabon Next 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rohitthakare0721@gmail.com" TargetMode="External"/><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Google Shape;55;p13">
            <a:extLst>
              <a:ext uri="{FF2B5EF4-FFF2-40B4-BE49-F238E27FC236}">
                <a16:creationId xmlns:a16="http://schemas.microsoft.com/office/drawing/2014/main" id="{FFCB8628-7507-C499-DD46-C7218F215FB4}"/>
              </a:ext>
            </a:extLst>
          </p:cNvPr>
          <p:cNvSpPr txBox="1">
            <a:spLocks noGrp="1"/>
          </p:cNvSpPr>
          <p:nvPr>
            <p:ph type="ctrTitle"/>
          </p:nvPr>
        </p:nvSpPr>
        <p:spPr>
          <a:xfrm>
            <a:off x="220498" y="509503"/>
            <a:ext cx="8512497" cy="948470"/>
          </a:xfrm>
          <a:prstGeom prst="rect">
            <a:avLst/>
          </a:prstGeom>
          <a:noFill/>
          <a:ln>
            <a:noFill/>
          </a:ln>
        </p:spPr>
        <p:txBody>
          <a:bodyPr vert="horz" wrap="square" lIns="91421" tIns="91421" rIns="91421" bIns="91421" anchor="b" anchorCtr="0" compatLnSpc="1">
            <a:noAutofit/>
          </a:bodyPr>
          <a:lstStyle/>
          <a:p>
            <a:pPr lvl="0"/>
            <a:r>
              <a:rPr lang="en-GB" sz="4200" b="1" dirty="0">
                <a:latin typeface="Montserrat"/>
              </a:rPr>
              <a:t>          </a:t>
            </a:r>
            <a:br>
              <a:rPr lang="en-GB" sz="4200" b="1" dirty="0">
                <a:latin typeface="Montserrat"/>
              </a:rPr>
            </a:br>
            <a:endParaRPr lang="en-GB" sz="4200" b="1" dirty="0">
              <a:latin typeface="Montserrat"/>
            </a:endParaRPr>
          </a:p>
          <a:p>
            <a:pPr lvl="0" algn="ctr"/>
            <a:endParaRPr lang="en-GB" sz="3600" b="1" dirty="0">
              <a:solidFill>
                <a:srgbClr val="134F5C"/>
              </a:solidFill>
              <a:latin typeface="Montserrat"/>
            </a:endParaRPr>
          </a:p>
          <a:p>
            <a:pPr lvl="0" algn="ctr"/>
            <a:endParaRPr lang="en-GB" sz="1600" b="1" dirty="0">
              <a:solidFill>
                <a:srgbClr val="134F5C"/>
              </a:solidFill>
              <a:latin typeface="Montserrat"/>
            </a:endParaRPr>
          </a:p>
          <a:p>
            <a:pPr lvl="0" algn="ctr"/>
            <a:r>
              <a:rPr lang="en-GB" sz="3200" cap="all" dirty="0">
                <a:latin typeface="Arial Black"/>
              </a:rPr>
              <a:t>Capstone Project-1</a:t>
            </a:r>
            <a:endParaRPr lang="en-GB" sz="3200" dirty="0"/>
          </a:p>
        </p:txBody>
      </p:sp>
      <p:sp>
        <p:nvSpPr>
          <p:cNvPr id="3" name="TextBox 1">
            <a:extLst>
              <a:ext uri="{FF2B5EF4-FFF2-40B4-BE49-F238E27FC236}">
                <a16:creationId xmlns:a16="http://schemas.microsoft.com/office/drawing/2014/main" id="{663475F6-615C-1B3E-6B44-416FC0032B40}"/>
              </a:ext>
            </a:extLst>
          </p:cNvPr>
          <p:cNvSpPr txBox="1"/>
          <p:nvPr/>
        </p:nvSpPr>
        <p:spPr>
          <a:xfrm>
            <a:off x="1628775" y="1648564"/>
            <a:ext cx="5886450" cy="335476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uFillTx/>
                <a:latin typeface="Calibri"/>
                <a:ea typeface="Arial"/>
                <a:cs typeface="Segoe UI"/>
              </a:rPr>
              <a:t>EDA On Hotel Booking Analysis​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uFillTx/>
                <a:latin typeface="Calibri"/>
                <a:ea typeface="Arial"/>
                <a:cs typeface="Segoe UI"/>
              </a:rPr>
              <a: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uFillTx/>
                <a:latin typeface="Calibri"/>
                <a:ea typeface="Arial"/>
                <a:cs typeface="Segoe UI"/>
              </a:rPr>
              <a:t>BY​: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kern="0" dirty="0">
                <a:latin typeface="Calibri"/>
                <a:ea typeface="Arial"/>
                <a:cs typeface="Segoe UI"/>
              </a:rPr>
              <a:t>Team Name – SRP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kern="0" dirty="0">
              <a:latin typeface="Calibri"/>
              <a:ea typeface="Arial"/>
              <a:cs typeface="Segoe U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uFillTx/>
                <a:latin typeface="Calibri"/>
                <a:ea typeface="Arial"/>
                <a:cs typeface="Segoe UI"/>
              </a:rPr>
              <a:t>Team Member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uFillTx/>
                <a:latin typeface="Calibri"/>
                <a:ea typeface="Arial"/>
                <a:cs typeface="Segoe UI"/>
              </a:rPr>
              <a:t>Shrikant </a:t>
            </a:r>
            <a:r>
              <a:rPr lang="en-US" sz="2400" b="1" i="0" u="none" strike="noStrike" kern="0" cap="none" spc="0" baseline="0" dirty="0" err="1">
                <a:uFillTx/>
                <a:latin typeface="Calibri"/>
                <a:ea typeface="Arial"/>
                <a:cs typeface="Segoe UI"/>
              </a:rPr>
              <a:t>Mahalle</a:t>
            </a:r>
            <a:r>
              <a:rPr lang="en-US" sz="2400" b="1" i="0" u="none" strike="noStrike" kern="0" cap="none" spc="0" baseline="0" dirty="0">
                <a:uFillTx/>
                <a:latin typeface="Calibri"/>
                <a:ea typeface="Arial"/>
                <a:cs typeface="Segoe UI"/>
              </a:rPr>
              <a:t>(Team Leader)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kern="0" dirty="0">
                <a:latin typeface="Calibri"/>
                <a:ea typeface="Arial"/>
                <a:cs typeface="Segoe UI"/>
              </a:rPr>
              <a:t>Rohit Thakare</a:t>
            </a:r>
            <a:r>
              <a:rPr lang="en-US" sz="2400" b="1" kern="0" dirty="0">
                <a:solidFill>
                  <a:srgbClr val="1F2C8F"/>
                </a:solidFill>
                <a:latin typeface="Calibri"/>
                <a:ea typeface="Arial"/>
                <a:cs typeface="Segoe UI"/>
              </a:rPr>
              <a:t> </a:t>
            </a:r>
            <a:endParaRPr lang="en-US" sz="2400" b="1" i="0" u="none" strike="noStrike" kern="0" cap="none" spc="0" baseline="0" dirty="0">
              <a:solidFill>
                <a:srgbClr val="1F2C8F"/>
              </a:solidFill>
              <a:uFillTx/>
              <a:latin typeface="Calibri"/>
              <a:ea typeface="Arial"/>
              <a:cs typeface="Segoe U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7030A0"/>
                </a:solidFill>
                <a:uFillTx/>
                <a:latin typeface="Calibri"/>
                <a:ea typeface="Arial"/>
                <a:cs typeface="Arial"/>
              </a:rPr>
              <a:t>(Cohort </a:t>
            </a:r>
            <a:r>
              <a:rPr lang="en-US" sz="2000" b="1" kern="0" dirty="0">
                <a:solidFill>
                  <a:srgbClr val="7030A0"/>
                </a:solidFill>
                <a:latin typeface="Calibri"/>
                <a:ea typeface="Arial"/>
                <a:cs typeface="Arial"/>
              </a:rPr>
              <a:t>Berlin</a:t>
            </a:r>
            <a:r>
              <a:rPr lang="en-US" sz="2000" b="1" i="0" u="none" strike="noStrike" kern="0" cap="none" spc="0" baseline="0" dirty="0">
                <a:solidFill>
                  <a:srgbClr val="7030A0"/>
                </a:solidFill>
                <a:uFillTx/>
                <a:latin typeface="Calibri"/>
                <a:ea typeface="Arial"/>
                <a:cs typeface="Aria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EE63-F610-BFCE-1BDB-FF68B2CA0FF8}"/>
              </a:ext>
            </a:extLst>
          </p:cNvPr>
          <p:cNvSpPr txBox="1">
            <a:spLocks noGrp="1"/>
          </p:cNvSpPr>
          <p:nvPr>
            <p:ph type="title"/>
          </p:nvPr>
        </p:nvSpPr>
        <p:spPr>
          <a:xfrm>
            <a:off x="-1005" y="2916"/>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endParaRPr lang="en-US" sz="2400"/>
          </a:p>
        </p:txBody>
      </p:sp>
      <p:sp>
        <p:nvSpPr>
          <p:cNvPr id="6" name="Footer Placeholder 3">
            <a:extLst>
              <a:ext uri="{FF2B5EF4-FFF2-40B4-BE49-F238E27FC236}">
                <a16:creationId xmlns:a16="http://schemas.microsoft.com/office/drawing/2014/main" id="{78388E32-B967-CD71-DD69-054D00CFE5AA}"/>
              </a:ext>
            </a:extLst>
          </p:cNvPr>
          <p:cNvSpPr/>
          <p:nvPr/>
        </p:nvSpPr>
        <p:spPr>
          <a:xfrm>
            <a:off x="309030" y="2680865"/>
            <a:ext cx="5408282" cy="2259729"/>
          </a:xfrm>
          <a:prstGeom prst="rect">
            <a:avLst/>
          </a:prstGeom>
          <a:noFill/>
          <a:ln cap="flat">
            <a:noFill/>
            <a:prstDash val="solid"/>
          </a:ln>
        </p:spPr>
        <p:txBody>
          <a:bodyPr vert="horz" wrap="square" lIns="91440" tIns="45720" rIns="91440" bIns="45720" anchor="ctr" anchorCtr="0" compatLnSpc="1">
            <a:noAutofit/>
          </a:bodyPr>
          <a:lstStyle/>
          <a:p>
            <a:pPr marR="0" lvl="0" algn="l" defTabSz="457200" rtl="0" fontAlgn="auto" hangingPunct="1">
              <a:lnSpc>
                <a:spcPct val="100000"/>
              </a:lnSpc>
              <a:spcBef>
                <a:spcPts val="0"/>
              </a:spcBef>
              <a:spcAft>
                <a:spcPts val="0"/>
              </a:spcAft>
              <a:buClr>
                <a:srgbClr val="000000"/>
              </a:buClr>
              <a:buSzPct val="100000"/>
              <a:tabLst/>
              <a:defRPr sz="1800" b="0" i="0" u="none" strike="noStrike" kern="0" cap="none" spc="0" baseline="0">
                <a:solidFill>
                  <a:srgbClr val="000000"/>
                </a:solidFill>
                <a:uFillTx/>
              </a:defRPr>
            </a:pPr>
            <a:r>
              <a:rPr lang="en-US" sz="1400" b="1" dirty="0">
                <a:solidFill>
                  <a:srgbClr val="C00000"/>
                </a:solidFill>
                <a:latin typeface="Calibri"/>
                <a:cs typeface="Arial"/>
              </a:rPr>
              <a:t>C</a:t>
            </a:r>
            <a:r>
              <a:rPr lang="en-US" sz="1400" b="1" i="0" u="none" strike="noStrike" kern="1200" cap="none" spc="0" baseline="0" dirty="0">
                <a:solidFill>
                  <a:srgbClr val="C00000"/>
                </a:solidFill>
                <a:uFillTx/>
                <a:latin typeface="Calibri"/>
                <a:cs typeface="Arial"/>
              </a:rPr>
              <a:t>onclusions:</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Most of the bookings for City hotels and Resort hotel were happened in 2016</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002060"/>
                </a:solidFill>
                <a:uFillTx/>
                <a:latin typeface="Calibri"/>
                <a:cs typeface="Arial"/>
              </a:rPr>
              <a:t> </a:t>
            </a:r>
            <a:r>
              <a:rPr lang="en-US" sz="1400" b="0" i="0" dirty="0">
                <a:solidFill>
                  <a:srgbClr val="212121"/>
                </a:solidFill>
                <a:effectLst/>
                <a:latin typeface="Roboto" panose="02000000000000000000" pitchFamily="2" charset="0"/>
              </a:rPr>
              <a:t>Most number of guest comes in month of August.</a:t>
            </a:r>
            <a:endParaRPr lang="en-US" sz="1400" b="1" i="0" u="none" strike="noStrike" kern="1200" cap="none" spc="0" baseline="0" dirty="0">
              <a:solidFill>
                <a:srgbClr val="002060"/>
              </a:solidFill>
              <a:uFillTx/>
              <a:latin typeface="Calibri"/>
              <a:cs typeface="Arial" pitchFamily="34"/>
            </a:endParaRPr>
          </a:p>
        </p:txBody>
      </p:sp>
      <p:pic>
        <p:nvPicPr>
          <p:cNvPr id="8" name="Picture 7">
            <a:extLst>
              <a:ext uri="{FF2B5EF4-FFF2-40B4-BE49-F238E27FC236}">
                <a16:creationId xmlns:a16="http://schemas.microsoft.com/office/drawing/2014/main" id="{C43D9C38-3937-249D-4316-5F32B38B8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30" y="447266"/>
            <a:ext cx="3812914" cy="2567397"/>
          </a:xfrm>
          <a:prstGeom prst="rect">
            <a:avLst/>
          </a:prstGeom>
        </p:spPr>
      </p:pic>
      <p:pic>
        <p:nvPicPr>
          <p:cNvPr id="10" name="Picture 9">
            <a:extLst>
              <a:ext uri="{FF2B5EF4-FFF2-40B4-BE49-F238E27FC236}">
                <a16:creationId xmlns:a16="http://schemas.microsoft.com/office/drawing/2014/main" id="{0DCEBB02-ED21-5CF3-4F16-8862DEF21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944" y="575614"/>
            <a:ext cx="4397649" cy="2439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BA69-4506-E375-26AC-DA4A279800FC}"/>
              </a:ext>
            </a:extLst>
          </p:cNvPr>
          <p:cNvSpPr txBox="1">
            <a:spLocks noGrp="1"/>
          </p:cNvSpPr>
          <p:nvPr>
            <p:ph type="title"/>
          </p:nvPr>
        </p:nvSpPr>
        <p:spPr>
          <a:xfrm>
            <a:off x="-1005" y="2916"/>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endParaRPr lang="en-US" sz="2400"/>
          </a:p>
        </p:txBody>
      </p:sp>
      <p:sp>
        <p:nvSpPr>
          <p:cNvPr id="3" name="Footer Placeholder 3">
            <a:extLst>
              <a:ext uri="{FF2B5EF4-FFF2-40B4-BE49-F238E27FC236}">
                <a16:creationId xmlns:a16="http://schemas.microsoft.com/office/drawing/2014/main" id="{6DD16C2A-CD9E-6735-B461-F33DF99177BC}"/>
              </a:ext>
            </a:extLst>
          </p:cNvPr>
          <p:cNvSpPr/>
          <p:nvPr/>
        </p:nvSpPr>
        <p:spPr>
          <a:xfrm>
            <a:off x="89830" y="657569"/>
            <a:ext cx="4582183" cy="3886200"/>
          </a:xfrm>
          <a:prstGeom prst="rect">
            <a:avLst/>
          </a:prstGeom>
          <a:noFill/>
          <a:ln cap="flat">
            <a:noFill/>
            <a:prstDash val="solid"/>
          </a:ln>
        </p:spPr>
        <p:txBody>
          <a:bodyPr vert="horz" wrap="square" lIns="91440" tIns="45720" rIns="91440" bIns="45720" anchor="ctr" anchorCtr="0" compatLnSpc="1">
            <a:noAutofit/>
          </a:bodyPr>
          <a:lstStyle/>
          <a:p>
            <a:pPr marL="342900" indent="-342900" defTabSz="457200">
              <a:buClr>
                <a:srgbClr val="000000"/>
              </a:buClr>
              <a:buSzPct val="100000"/>
              <a:buFont typeface="Wingdings"/>
              <a:buChar char="Ø"/>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 </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Both hotels have very small percentage that customer will repeat, but Resort hotel has slightly higher repeat % than City Hotel.</a:t>
            </a:r>
            <a:endParaRPr lang="en-US" sz="1400" b="1" i="0" u="none" strike="noStrike" kern="1200" cap="none" spc="0" baseline="0" dirty="0">
              <a:solidFill>
                <a:srgbClr val="00206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00206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00206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00206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00206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0" i="0" dirty="0">
              <a:solidFill>
                <a:srgbClr val="212121"/>
              </a:solidFill>
              <a:effectLst/>
              <a:latin typeface="Roboto" panose="02000000000000000000" pitchFamily="2" charset="0"/>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dirty="0">
              <a:solidFill>
                <a:srgbClr val="212121"/>
              </a:solidFill>
              <a:latin typeface="Roboto" panose="02000000000000000000" pitchFamily="2" charset="0"/>
            </a:endParaRPr>
          </a:p>
          <a:p>
            <a:pPr marL="342900" indent="-342900" defTabSz="457200">
              <a:buClr>
                <a:srgbClr val="000000"/>
              </a:buClr>
              <a:buSzPct val="100000"/>
              <a:buFont typeface="Wingdings"/>
              <a:buChar char="Ø"/>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 </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0" i="0" dirty="0">
              <a:solidFill>
                <a:srgbClr val="212121"/>
              </a:solidFill>
              <a:effectLst/>
              <a:latin typeface="Roboto" panose="02000000000000000000" pitchFamily="2" charset="0"/>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City hotel has slightly higher median lead time. Also median lead time is significantly higher in each case, this means customers generally plan their hotel visits way to early.</a:t>
            </a:r>
            <a:endParaRPr lang="en-US" sz="1400" b="1" i="0" u="none" strike="noStrike" kern="1200" cap="none" spc="0" baseline="0" dirty="0">
              <a:solidFill>
                <a:srgbClr val="002060"/>
              </a:solidFill>
              <a:uFillTx/>
              <a:latin typeface="Calibri"/>
              <a:cs typeface="Arial"/>
            </a:endParaRPr>
          </a:p>
        </p:txBody>
      </p:sp>
      <p:pic>
        <p:nvPicPr>
          <p:cNvPr id="7" name="Picture 6">
            <a:extLst>
              <a:ext uri="{FF2B5EF4-FFF2-40B4-BE49-F238E27FC236}">
                <a16:creationId xmlns:a16="http://schemas.microsoft.com/office/drawing/2014/main" id="{44702F7A-4F1A-83AA-4FEC-BF63FB027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10" y="575613"/>
            <a:ext cx="4501562" cy="2305120"/>
          </a:xfrm>
          <a:prstGeom prst="rect">
            <a:avLst/>
          </a:prstGeom>
        </p:spPr>
      </p:pic>
      <p:pic>
        <p:nvPicPr>
          <p:cNvPr id="9" name="Picture 8">
            <a:extLst>
              <a:ext uri="{FF2B5EF4-FFF2-40B4-BE49-F238E27FC236}">
                <a16:creationId xmlns:a16="http://schemas.microsoft.com/office/drawing/2014/main" id="{F2BBE7BF-E00C-87C6-7383-6895D23CE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691" y="2793205"/>
            <a:ext cx="4438131" cy="2344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DDB6-2FFA-B62F-F475-B3CF9A175951}"/>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4" name="Footer Placeholder 3">
            <a:extLst>
              <a:ext uri="{FF2B5EF4-FFF2-40B4-BE49-F238E27FC236}">
                <a16:creationId xmlns:a16="http://schemas.microsoft.com/office/drawing/2014/main" id="{DE0B8C3A-3D82-A656-10FA-46BD1951C324}"/>
              </a:ext>
            </a:extLst>
          </p:cNvPr>
          <p:cNvSpPr/>
          <p:nvPr/>
        </p:nvSpPr>
        <p:spPr>
          <a:xfrm>
            <a:off x="742950" y="3566142"/>
            <a:ext cx="7281082" cy="1533539"/>
          </a:xfrm>
          <a:prstGeom prst="rect">
            <a:avLst/>
          </a:prstGeom>
          <a:noFill/>
          <a:ln cap="flat">
            <a:noFill/>
            <a:prstDash val="solid"/>
          </a:ln>
        </p:spPr>
        <p:txBody>
          <a:bodyPr vert="horz" wrap="square" lIns="91440" tIns="45720" rIns="91440" bIns="45720" anchor="ctr" anchorCtr="0" compatLnSpc="1">
            <a:noAutofit/>
          </a:bodyPr>
          <a:lstStyle/>
          <a:p>
            <a:pPr marL="171450" marR="0" lvl="0" indent="-17145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002060"/>
                </a:solidFill>
                <a:uFillTx/>
                <a:latin typeface="Calibri"/>
                <a:cs typeface="Arial"/>
              </a:rPr>
              <a:t>  </a:t>
            </a:r>
            <a:r>
              <a:rPr lang="en-US" sz="1400" b="1" i="0" u="none" strike="noStrike" kern="1200" cap="none" spc="0" baseline="0" dirty="0">
                <a:solidFill>
                  <a:srgbClr val="C00000"/>
                </a:solidFill>
                <a:uFillTx/>
                <a:latin typeface="Calibri"/>
                <a:cs typeface="Arial"/>
              </a:rPr>
              <a:t> Conclusions:</a:t>
            </a:r>
          </a:p>
          <a:p>
            <a:pPr marL="171450" marR="0" lvl="0" indent="-17145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Most of the bookings were made through TA/TO (travel agents/Tour operators).</a:t>
            </a:r>
            <a:endParaRPr lang="en-US" sz="1400" b="1" dirty="0">
              <a:solidFill>
                <a:srgbClr val="C00000"/>
              </a:solidFill>
              <a:effectLst/>
              <a:latin typeface="Calibri"/>
              <a:cs typeface="Arial"/>
            </a:endParaRPr>
          </a:p>
          <a:p>
            <a:pPr marL="171450" marR="0" lvl="0" indent="-17145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TA/TO most used distribution channel for booking almost 80%, followed by Direct then corporate then DGS and Undefined .</a:t>
            </a:r>
            <a:r>
              <a:rPr lang="en-US" sz="1400" b="1" i="0" u="none" strike="noStrike" kern="1200" cap="none" spc="0" baseline="0" dirty="0">
                <a:solidFill>
                  <a:srgbClr val="C00000"/>
                </a:solidFill>
                <a:uFillTx/>
                <a:latin typeface="Calibri"/>
                <a:cs typeface="Arial"/>
              </a:rPr>
              <a:t> </a:t>
            </a:r>
          </a:p>
        </p:txBody>
      </p:sp>
      <p:pic>
        <p:nvPicPr>
          <p:cNvPr id="6" name="Picture 5">
            <a:extLst>
              <a:ext uri="{FF2B5EF4-FFF2-40B4-BE49-F238E27FC236}">
                <a16:creationId xmlns:a16="http://schemas.microsoft.com/office/drawing/2014/main" id="{AF9FB36D-0FD9-A2D6-896B-7D9F038B0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16" y="607965"/>
            <a:ext cx="4359018" cy="3170195"/>
          </a:xfrm>
          <a:prstGeom prst="rect">
            <a:avLst/>
          </a:prstGeom>
        </p:spPr>
      </p:pic>
      <p:pic>
        <p:nvPicPr>
          <p:cNvPr id="8" name="Picture 7">
            <a:extLst>
              <a:ext uri="{FF2B5EF4-FFF2-40B4-BE49-F238E27FC236}">
                <a16:creationId xmlns:a16="http://schemas.microsoft.com/office/drawing/2014/main" id="{5C1709C8-CACE-F368-983E-B6C45A929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567" y="745653"/>
            <a:ext cx="3361899" cy="28204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0EE2-DEEF-1BFD-CFBA-752C0BA3E8E5}"/>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3" name="Footer Placeholder 3">
            <a:extLst>
              <a:ext uri="{FF2B5EF4-FFF2-40B4-BE49-F238E27FC236}">
                <a16:creationId xmlns:a16="http://schemas.microsoft.com/office/drawing/2014/main" id="{9B0E0D44-E195-0EF5-00D7-C808581B2BA6}"/>
              </a:ext>
            </a:extLst>
          </p:cNvPr>
          <p:cNvSpPr/>
          <p:nvPr/>
        </p:nvSpPr>
        <p:spPr>
          <a:xfrm>
            <a:off x="258766" y="3307556"/>
            <a:ext cx="8027984" cy="1266308"/>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 </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This figure shows the average price per room, depending on its type and the standard deviation. Note that due to data anonymization rooms with the same type letter may not necessarily be the same across hotels.</a:t>
            </a:r>
            <a:endParaRPr lang="en-US" sz="1400" b="0" i="0" u="none" strike="noStrike" kern="1200" cap="none" spc="0" baseline="0" dirty="0">
              <a:solidFill>
                <a:srgbClr val="002060"/>
              </a:solidFill>
              <a:uFillTx/>
              <a:latin typeface="Arial" pitchFamily="34"/>
              <a:cs typeface="Arial" pitchFamily="34"/>
            </a:endParaRPr>
          </a:p>
        </p:txBody>
      </p:sp>
      <p:pic>
        <p:nvPicPr>
          <p:cNvPr id="8" name="Picture 7">
            <a:extLst>
              <a:ext uri="{FF2B5EF4-FFF2-40B4-BE49-F238E27FC236}">
                <a16:creationId xmlns:a16="http://schemas.microsoft.com/office/drawing/2014/main" id="{8B529C54-4C0E-1B1E-4F62-A55E4C7F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99" y="645548"/>
            <a:ext cx="7125317" cy="2878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E464-396B-54DC-A520-709FD5424BD8}"/>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6" name="Footer Placeholder 3">
            <a:extLst>
              <a:ext uri="{FF2B5EF4-FFF2-40B4-BE49-F238E27FC236}">
                <a16:creationId xmlns:a16="http://schemas.microsoft.com/office/drawing/2014/main" id="{D7D895E6-C17F-96D3-E9F7-890EA069CFB1}"/>
              </a:ext>
            </a:extLst>
          </p:cNvPr>
          <p:cNvSpPr/>
          <p:nvPr/>
        </p:nvSpPr>
        <p:spPr>
          <a:xfrm>
            <a:off x="247985" y="2969642"/>
            <a:ext cx="7678948" cy="2085865"/>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002060"/>
                </a:solidFill>
                <a:uFillTx/>
                <a:latin typeface="Calibri"/>
                <a:cs typeface="Arial"/>
              </a:rPr>
              <a:t> </a:t>
            </a:r>
            <a:r>
              <a:rPr lang="en-US" sz="1400" b="0" i="0" dirty="0">
                <a:solidFill>
                  <a:srgbClr val="212121"/>
                </a:solidFill>
                <a:effectLst/>
                <a:latin typeface="Roboto" panose="02000000000000000000" pitchFamily="2" charset="0"/>
              </a:rPr>
              <a:t>GDS channel brings higher revenue generating deals for City hotel, in contrast to that most bookings come via TA/TO. City Hotel can work to increase outreach on GDS channels to get more higher revenue generating deals.</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Most guest are from Portugal and other European countries.</a:t>
            </a:r>
            <a:endParaRPr lang="en-US" sz="1400" b="1" i="0" u="none" strike="noStrike" kern="1200" cap="none" spc="0" baseline="0" dirty="0">
              <a:solidFill>
                <a:srgbClr val="002060"/>
              </a:solidFill>
              <a:uFillTx/>
              <a:latin typeface="Calibri"/>
              <a:cs typeface="Arial" pitchFamily="34"/>
            </a:endParaRPr>
          </a:p>
        </p:txBody>
      </p:sp>
      <p:pic>
        <p:nvPicPr>
          <p:cNvPr id="8" name="Picture 7">
            <a:extLst>
              <a:ext uri="{FF2B5EF4-FFF2-40B4-BE49-F238E27FC236}">
                <a16:creationId xmlns:a16="http://schemas.microsoft.com/office/drawing/2014/main" id="{03E5D0BA-2609-3319-CC52-2651BB94D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85" y="771525"/>
            <a:ext cx="3959684" cy="2343227"/>
          </a:xfrm>
          <a:prstGeom prst="rect">
            <a:avLst/>
          </a:prstGeom>
        </p:spPr>
      </p:pic>
      <p:pic>
        <p:nvPicPr>
          <p:cNvPr id="10" name="Picture 9">
            <a:extLst>
              <a:ext uri="{FF2B5EF4-FFF2-40B4-BE49-F238E27FC236}">
                <a16:creationId xmlns:a16="http://schemas.microsoft.com/office/drawing/2014/main" id="{1F1A1334-2071-C056-D618-C6A122469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459" y="838828"/>
            <a:ext cx="4793455" cy="21972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9DF4-966C-F4DB-00A4-A2CF98DB9AD1}"/>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5" name="Footer Placeholder 3">
            <a:extLst>
              <a:ext uri="{FF2B5EF4-FFF2-40B4-BE49-F238E27FC236}">
                <a16:creationId xmlns:a16="http://schemas.microsoft.com/office/drawing/2014/main" id="{888BFC2C-E488-FAD8-12C7-B2AC444274B1}"/>
              </a:ext>
            </a:extLst>
          </p:cNvPr>
          <p:cNvSpPr/>
          <p:nvPr/>
        </p:nvSpPr>
        <p:spPr>
          <a:xfrm>
            <a:off x="599167" y="3636392"/>
            <a:ext cx="6334661" cy="1399206"/>
          </a:xfrm>
          <a:prstGeom prst="rect">
            <a:avLst/>
          </a:prstGeom>
          <a:noFill/>
          <a:ln cap="flat">
            <a:noFill/>
            <a:prstDash val="solid"/>
          </a:ln>
        </p:spPr>
        <p:txBody>
          <a:bodyPr vert="horz" wrap="square" lIns="91440" tIns="45720" rIns="91440" bIns="45720" anchor="ctr" anchorCtr="0" compatLnSpc="1">
            <a:noAutofit/>
          </a:bodyPr>
          <a:lstStyle/>
          <a:p>
            <a:pPr marR="0" lvl="0" algn="l" defTabSz="457200" rtl="0" fontAlgn="auto" hangingPunct="1">
              <a:lnSpc>
                <a:spcPct val="100000"/>
              </a:lnSpc>
              <a:spcBef>
                <a:spcPts val="0"/>
              </a:spcBef>
              <a:spcAft>
                <a:spcPts val="0"/>
              </a:spcAft>
              <a:buClr>
                <a:srgbClr val="000000"/>
              </a:buClr>
              <a:buSzPct val="100000"/>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002060"/>
                </a:solidFill>
                <a:uFillTx/>
                <a:latin typeface="Calibri"/>
                <a:cs typeface="Arial"/>
              </a:rPr>
              <a:t> </a:t>
            </a:r>
            <a:r>
              <a:rPr lang="en-US" sz="1400" b="0" i="0" dirty="0">
                <a:solidFill>
                  <a:srgbClr val="212121"/>
                </a:solidFill>
                <a:effectLst/>
                <a:latin typeface="Roboto" panose="02000000000000000000" pitchFamily="2" charset="0"/>
              </a:rPr>
              <a:t>Average ADR for city hotel is high as compared to resort hotels. These City hotels are generating more revenue than the resort hotels.</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We see that not getting same room as demanded is not the case of cancellation of rooms. A significant percentage of bookings are not cancelled even after getting different room as demanded.</a:t>
            </a:r>
            <a:endParaRPr lang="en-US" sz="1400" b="0" i="0" u="none" strike="noStrike" kern="1200" cap="none" spc="0" baseline="0" dirty="0">
              <a:solidFill>
                <a:srgbClr val="002060"/>
              </a:solidFill>
              <a:uFillTx/>
              <a:latin typeface="Arial" pitchFamily="34"/>
              <a:cs typeface="Arial" pitchFamily="34"/>
            </a:endParaRPr>
          </a:p>
        </p:txBody>
      </p:sp>
      <p:pic>
        <p:nvPicPr>
          <p:cNvPr id="9" name="Picture 8">
            <a:extLst>
              <a:ext uri="{FF2B5EF4-FFF2-40B4-BE49-F238E27FC236}">
                <a16:creationId xmlns:a16="http://schemas.microsoft.com/office/drawing/2014/main" id="{C98A0576-57C4-3F58-D6A1-06988E78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97" y="692944"/>
            <a:ext cx="4234603" cy="2857500"/>
          </a:xfrm>
          <a:prstGeom prst="rect">
            <a:avLst/>
          </a:prstGeom>
        </p:spPr>
      </p:pic>
      <p:pic>
        <p:nvPicPr>
          <p:cNvPr id="11" name="Picture 10">
            <a:extLst>
              <a:ext uri="{FF2B5EF4-FFF2-40B4-BE49-F238E27FC236}">
                <a16:creationId xmlns:a16="http://schemas.microsoft.com/office/drawing/2014/main" id="{F6416013-8E96-CD05-140F-9BD497BFF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3658" y="638014"/>
            <a:ext cx="4234603" cy="28848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58E1-5B9C-9F2C-E853-FB96B88264AB}"/>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5" name="Footer Placeholder 3">
            <a:extLst>
              <a:ext uri="{FF2B5EF4-FFF2-40B4-BE49-F238E27FC236}">
                <a16:creationId xmlns:a16="http://schemas.microsoft.com/office/drawing/2014/main" id="{BCA99418-508D-D07E-3448-1523675AE43F}"/>
              </a:ext>
            </a:extLst>
          </p:cNvPr>
          <p:cNvSpPr/>
          <p:nvPr/>
        </p:nvSpPr>
        <p:spPr>
          <a:xfrm>
            <a:off x="298392" y="4025214"/>
            <a:ext cx="7258406" cy="703396"/>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We see that most of the bookings that are cancelled have waiting period of less 150 days but also most of bookings that are not cancelled also have waiting period less than 150 days. Hence this shows that waiting period has no effect on cancellation of bookings. \ \ Also, lead time has no affect on cancellation of bookings, as both curves of cancelation and not cancelation are similar for lead time too</a:t>
            </a:r>
            <a:r>
              <a:rPr lang="en-US" sz="1400" b="1" i="0" u="none" strike="noStrike" kern="1200" cap="none" spc="0" baseline="0" dirty="0">
                <a:solidFill>
                  <a:srgbClr val="C00000"/>
                </a:solidFill>
                <a:uFillTx/>
                <a:latin typeface="Calibri"/>
                <a:cs typeface="Arial"/>
              </a:rPr>
              <a:t> </a:t>
            </a:r>
            <a:endParaRPr lang="en-US" sz="1400" b="1" i="0" u="none" strike="noStrike" kern="1200" cap="none" spc="0" baseline="0" dirty="0">
              <a:solidFill>
                <a:srgbClr val="C00000"/>
              </a:solidFill>
              <a:uFillTx/>
              <a:latin typeface="Calibri"/>
              <a:cs typeface="Arial" pitchFamily="34"/>
            </a:endParaRPr>
          </a:p>
        </p:txBody>
      </p:sp>
      <p:pic>
        <p:nvPicPr>
          <p:cNvPr id="7" name="Picture 6">
            <a:extLst>
              <a:ext uri="{FF2B5EF4-FFF2-40B4-BE49-F238E27FC236}">
                <a16:creationId xmlns:a16="http://schemas.microsoft.com/office/drawing/2014/main" id="{4749FB13-A619-434D-6171-A6BB53010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692"/>
            <a:ext cx="9144000" cy="31316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6DB8-3630-FF1C-CCA0-18AD67DA6872}"/>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5" name="Footer Placeholder 3">
            <a:extLst>
              <a:ext uri="{FF2B5EF4-FFF2-40B4-BE49-F238E27FC236}">
                <a16:creationId xmlns:a16="http://schemas.microsoft.com/office/drawing/2014/main" id="{DEBE1964-ABF4-51B3-6C22-2654A5247EAE}"/>
              </a:ext>
            </a:extLst>
          </p:cNvPr>
          <p:cNvSpPr/>
          <p:nvPr/>
        </p:nvSpPr>
        <p:spPr>
          <a:xfrm rot="10800009" flipV="1">
            <a:off x="503176" y="3505102"/>
            <a:ext cx="7776276" cy="1030428"/>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 </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err="1">
                <a:solidFill>
                  <a:srgbClr val="212121"/>
                </a:solidFill>
                <a:effectLst/>
                <a:latin typeface="Roboto" panose="02000000000000000000" pitchFamily="2" charset="0"/>
              </a:rPr>
              <a:t>Moslty</a:t>
            </a:r>
            <a:r>
              <a:rPr lang="en-US" sz="1400" b="0" i="0" dirty="0">
                <a:solidFill>
                  <a:srgbClr val="212121"/>
                </a:solidFill>
                <a:effectLst/>
                <a:latin typeface="Roboto" panose="02000000000000000000" pitchFamily="2" charset="0"/>
              </a:rPr>
              <a:t> bookings are done by couples(although we are not sure that they are couple as data doesn't tell about that) It is clear from graph that their is a sudden surge in arrival num of couples and family in months of July and August. So better plans can be planned accordingly at that time for these type of customers.</a:t>
            </a:r>
            <a:endParaRPr lang="en-US" sz="1400" b="1" i="0" u="none" strike="noStrike" kern="1200" cap="none" spc="0" baseline="0" dirty="0">
              <a:solidFill>
                <a:srgbClr val="002060"/>
              </a:solidFill>
              <a:uFillTx/>
              <a:latin typeface="Calibri"/>
              <a:cs typeface="Arial" pitchFamily="34"/>
            </a:endParaRPr>
          </a:p>
        </p:txBody>
      </p:sp>
      <p:pic>
        <p:nvPicPr>
          <p:cNvPr id="7" name="Picture 6">
            <a:extLst>
              <a:ext uri="{FF2B5EF4-FFF2-40B4-BE49-F238E27FC236}">
                <a16:creationId xmlns:a16="http://schemas.microsoft.com/office/drawing/2014/main" id="{25C0E69B-FC25-2442-62AE-752415D54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76" y="607966"/>
            <a:ext cx="7776276" cy="27924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BF78-6803-E2D6-DCCF-C9985C4459AB}"/>
              </a:ext>
            </a:extLst>
          </p:cNvPr>
          <p:cNvSpPr txBox="1">
            <a:spLocks noGrp="1"/>
          </p:cNvSpPr>
          <p:nvPr>
            <p:ph type="title"/>
          </p:nvPr>
        </p:nvSpPr>
        <p:spPr>
          <a:xfrm>
            <a:off x="-1005" y="35268"/>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3" name="Footer Placeholder 3">
            <a:extLst>
              <a:ext uri="{FF2B5EF4-FFF2-40B4-BE49-F238E27FC236}">
                <a16:creationId xmlns:a16="http://schemas.microsoft.com/office/drawing/2014/main" id="{ABFB1D06-7476-7DAE-8F35-2E5B1D90EF10}"/>
              </a:ext>
            </a:extLst>
          </p:cNvPr>
          <p:cNvSpPr/>
          <p:nvPr/>
        </p:nvSpPr>
        <p:spPr>
          <a:xfrm>
            <a:off x="460043" y="3120609"/>
            <a:ext cx="4962063" cy="1668926"/>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 </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All of market segment mostly have special request</a:t>
            </a:r>
            <a:r>
              <a:rPr lang="en-US" sz="1400" b="1" i="0" u="none" strike="noStrike" kern="1200" cap="none" spc="0" baseline="0" dirty="0">
                <a:solidFill>
                  <a:srgbClr val="002060"/>
                </a:solidFill>
                <a:uFillTx/>
                <a:latin typeface="Calibri"/>
                <a:cs typeface="Arial"/>
              </a:rPr>
              <a:t>.</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91.6 % guests did not required the parking space. only 8.3 % guests required only 1 parking space</a:t>
            </a:r>
            <a:endParaRPr lang="en-US" sz="1400" b="0" i="0" u="none" strike="noStrike" kern="1200" cap="none" spc="0" baseline="0" dirty="0">
              <a:solidFill>
                <a:srgbClr val="002060"/>
              </a:solidFill>
              <a:uFillTx/>
              <a:latin typeface="Arial" pitchFamily="34"/>
              <a:cs typeface="Arial" pitchFamily="34"/>
            </a:endParaRPr>
          </a:p>
        </p:txBody>
      </p:sp>
      <p:pic>
        <p:nvPicPr>
          <p:cNvPr id="6" name="Picture 5">
            <a:extLst>
              <a:ext uri="{FF2B5EF4-FFF2-40B4-BE49-F238E27FC236}">
                <a16:creationId xmlns:a16="http://schemas.microsoft.com/office/drawing/2014/main" id="{2201986E-E4C9-FE58-4B44-9F2797A1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06" y="607965"/>
            <a:ext cx="7783787" cy="2413841"/>
          </a:xfrm>
          <a:prstGeom prst="rect">
            <a:avLst/>
          </a:prstGeom>
        </p:spPr>
      </p:pic>
      <p:pic>
        <p:nvPicPr>
          <p:cNvPr id="8" name="Picture 7">
            <a:extLst>
              <a:ext uri="{FF2B5EF4-FFF2-40B4-BE49-F238E27FC236}">
                <a16:creationId xmlns:a16="http://schemas.microsoft.com/office/drawing/2014/main" id="{EA5E122E-1BA8-4478-63E5-06EB048C6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988" y="3021806"/>
            <a:ext cx="3233218" cy="1939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057C-ECB4-C795-9BCF-FFBB274B9B2F}"/>
              </a:ext>
            </a:extLst>
          </p:cNvPr>
          <p:cNvSpPr txBox="1">
            <a:spLocks noGrp="1"/>
          </p:cNvSpPr>
          <p:nvPr>
            <p:ph type="title"/>
          </p:nvPr>
        </p:nvSpPr>
        <p:spPr>
          <a:xfrm>
            <a:off x="818497" y="466590"/>
            <a:ext cx="2740904" cy="1597081"/>
          </a:xfrm>
          <a:prstGeom prst="rect">
            <a:avLst/>
          </a:prstGeom>
          <a:noFill/>
          <a:ln>
            <a:noFill/>
          </a:ln>
        </p:spPr>
        <p:txBody>
          <a:bodyPr vert="horz" wrap="square" lIns="91421" tIns="91421" rIns="91421" bIns="91421" anchor="t" anchorCtr="0" compatLnSpc="1">
            <a:noAutofit/>
          </a:bodyPr>
          <a:lstStyle/>
          <a:p>
            <a:pPr lvl="0"/>
            <a:r>
              <a:rPr lang="en-US" sz="3200" b="1" i="1" cap="all">
                <a:solidFill>
                  <a:srgbClr val="9F5900"/>
                </a:solidFill>
                <a:latin typeface="Arial Black"/>
              </a:rPr>
              <a:t>THANK </a:t>
            </a:r>
            <a:br>
              <a:rPr lang="en-US" sz="3200" b="1" i="1" cap="all">
                <a:latin typeface="Arial Black"/>
              </a:rPr>
            </a:br>
            <a:r>
              <a:rPr lang="en-US" sz="3200" b="1" i="1" cap="all">
                <a:solidFill>
                  <a:srgbClr val="9F5900"/>
                </a:solidFill>
                <a:latin typeface="Arial Black"/>
              </a:rPr>
              <a:t>YOU</a:t>
            </a:r>
            <a:endParaRPr lang="en-US" sz="3200">
              <a:solidFill>
                <a:srgbClr val="9F5900"/>
              </a:solidFill>
            </a:endParaRPr>
          </a:p>
        </p:txBody>
      </p:sp>
      <p:pic>
        <p:nvPicPr>
          <p:cNvPr id="3" name="Picture 4" descr="Colourful envelopes">
            <a:extLst>
              <a:ext uri="{FF2B5EF4-FFF2-40B4-BE49-F238E27FC236}">
                <a16:creationId xmlns:a16="http://schemas.microsoft.com/office/drawing/2014/main" id="{9CBC9898-E9B6-8A39-E9E1-B1C0786DE84B}"/>
              </a:ext>
            </a:extLst>
          </p:cNvPr>
          <p:cNvPicPr>
            <a:picLocks noChangeAspect="1"/>
          </p:cNvPicPr>
          <p:nvPr/>
        </p:nvPicPr>
        <p:blipFill>
          <a:blip r:embed="rId2"/>
          <a:srcRect l="12847" r="20210" b="10"/>
          <a:stretch>
            <a:fillRect/>
          </a:stretch>
        </p:blipFill>
        <p:spPr>
          <a:xfrm>
            <a:off x="5159127" y="884215"/>
            <a:ext cx="3746507" cy="3569168"/>
          </a:xfrm>
          <a:prstGeom prst="rect">
            <a:avLst/>
          </a:prstGeom>
          <a:noFill/>
          <a:ln cap="flat">
            <a:noFill/>
          </a:ln>
        </p:spPr>
      </p:pic>
      <p:sp>
        <p:nvSpPr>
          <p:cNvPr id="4" name="Text Placeholder 6">
            <a:extLst>
              <a:ext uri="{FF2B5EF4-FFF2-40B4-BE49-F238E27FC236}">
                <a16:creationId xmlns:a16="http://schemas.microsoft.com/office/drawing/2014/main" id="{C3228ACF-3943-715F-A4C7-AE201A71D2A4}"/>
              </a:ext>
            </a:extLst>
          </p:cNvPr>
          <p:cNvSpPr txBox="1">
            <a:spLocks noGrp="1"/>
          </p:cNvSpPr>
          <p:nvPr>
            <p:ph type="body" idx="1"/>
          </p:nvPr>
        </p:nvSpPr>
        <p:spPr>
          <a:xfrm>
            <a:off x="311699" y="1571626"/>
            <a:ext cx="4124569" cy="2997256"/>
          </a:xfrm>
        </p:spPr>
        <p:txBody>
          <a:bodyPr/>
          <a:lstStyle/>
          <a:p>
            <a:pPr lvl="0">
              <a:lnSpc>
                <a:spcPct val="100000"/>
              </a:lnSpc>
              <a:spcBef>
                <a:spcPts val="270"/>
              </a:spcBef>
            </a:pPr>
            <a:r>
              <a:rPr lang="en-US" dirty="0">
                <a:solidFill>
                  <a:srgbClr val="002060"/>
                </a:solidFill>
              </a:rPr>
              <a:t>Shrikant </a:t>
            </a:r>
            <a:r>
              <a:rPr lang="en-US" dirty="0" err="1">
                <a:solidFill>
                  <a:srgbClr val="002060"/>
                </a:solidFill>
              </a:rPr>
              <a:t>Mahalle</a:t>
            </a:r>
            <a:endParaRPr lang="en-US" dirty="0">
              <a:solidFill>
                <a:srgbClr val="002060"/>
              </a:solidFill>
            </a:endParaRPr>
          </a:p>
          <a:p>
            <a:pPr lvl="0">
              <a:lnSpc>
                <a:spcPct val="100000"/>
              </a:lnSpc>
              <a:spcBef>
                <a:spcPts val="270"/>
              </a:spcBef>
            </a:pPr>
            <a:r>
              <a:rPr lang="en-US" dirty="0">
                <a:solidFill>
                  <a:srgbClr val="002060"/>
                </a:solidFill>
              </a:rPr>
              <a:t>shrikantmahalle41@gmail.com</a:t>
            </a:r>
          </a:p>
          <a:p>
            <a:pPr lvl="0">
              <a:lnSpc>
                <a:spcPct val="100000"/>
              </a:lnSpc>
              <a:spcBef>
                <a:spcPts val="270"/>
              </a:spcBef>
            </a:pPr>
            <a:r>
              <a:rPr lang="en-US" dirty="0">
                <a:solidFill>
                  <a:srgbClr val="002060"/>
                </a:solidFill>
              </a:rPr>
              <a:t>Mo.no:9823568542</a:t>
            </a:r>
          </a:p>
          <a:p>
            <a:pPr marL="114300" lvl="0" indent="0">
              <a:lnSpc>
                <a:spcPct val="100000"/>
              </a:lnSpc>
              <a:spcBef>
                <a:spcPts val="270"/>
              </a:spcBef>
              <a:buNone/>
            </a:pPr>
            <a:endParaRPr lang="en-US" dirty="0">
              <a:solidFill>
                <a:srgbClr val="002060"/>
              </a:solidFill>
            </a:endParaRPr>
          </a:p>
          <a:p>
            <a:pPr marL="114300" lvl="0" indent="0">
              <a:lnSpc>
                <a:spcPct val="100000"/>
              </a:lnSpc>
              <a:spcBef>
                <a:spcPts val="270"/>
              </a:spcBef>
              <a:buNone/>
            </a:pPr>
            <a:endParaRPr lang="en-US" dirty="0">
              <a:solidFill>
                <a:srgbClr val="002060"/>
              </a:solidFill>
            </a:endParaRPr>
          </a:p>
          <a:p>
            <a:pPr lvl="0">
              <a:lnSpc>
                <a:spcPct val="100000"/>
              </a:lnSpc>
              <a:spcBef>
                <a:spcPts val="270"/>
              </a:spcBef>
            </a:pPr>
            <a:endParaRPr lang="en-US" dirty="0">
              <a:solidFill>
                <a:srgbClr val="002060"/>
              </a:solidFill>
            </a:endParaRPr>
          </a:p>
          <a:p>
            <a:pPr marL="114300" lvl="0" indent="0">
              <a:lnSpc>
                <a:spcPct val="100000"/>
              </a:lnSpc>
              <a:spcBef>
                <a:spcPts val="270"/>
              </a:spcBef>
              <a:buNone/>
            </a:pPr>
            <a:r>
              <a:rPr lang="en-US" dirty="0">
                <a:solidFill>
                  <a:srgbClr val="002060"/>
                </a:solidFill>
              </a:rPr>
              <a:t>     Rohit Thakare</a:t>
            </a:r>
          </a:p>
          <a:p>
            <a:pPr lvl="0">
              <a:lnSpc>
                <a:spcPct val="100000"/>
              </a:lnSpc>
              <a:spcBef>
                <a:spcPts val="270"/>
              </a:spcBef>
            </a:pPr>
            <a:r>
              <a:rPr lang="en-US" dirty="0">
                <a:solidFill>
                  <a:srgbClr val="C00000"/>
                </a:solidFill>
                <a:hlinkClick r:id="rId3"/>
              </a:rPr>
              <a:t>rohitthakare0721@gmail.com</a:t>
            </a:r>
            <a:endParaRPr lang="en-US" dirty="0">
              <a:solidFill>
                <a:srgbClr val="C00000"/>
              </a:solidFill>
            </a:endParaRPr>
          </a:p>
          <a:p>
            <a:pPr lvl="0">
              <a:lnSpc>
                <a:spcPct val="100000"/>
              </a:lnSpc>
              <a:spcBef>
                <a:spcPts val="270"/>
              </a:spcBef>
            </a:pPr>
            <a:r>
              <a:rPr lang="en-US" dirty="0">
                <a:solidFill>
                  <a:srgbClr val="002060"/>
                </a:solidFill>
              </a:rPr>
              <a:t>Mo.no: 7620540848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31F-D3EF-6D14-4E7B-0A458481DB37}"/>
              </a:ext>
            </a:extLst>
          </p:cNvPr>
          <p:cNvSpPr txBox="1">
            <a:spLocks noGrp="1"/>
          </p:cNvSpPr>
          <p:nvPr>
            <p:ph type="title"/>
          </p:nvPr>
        </p:nvSpPr>
        <p:spPr>
          <a:xfrm>
            <a:off x="121203" y="159279"/>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Problem Statement:</a:t>
            </a:r>
            <a:r>
              <a:rPr lang="en-US" cap="all">
                <a:latin typeface="Arial Black"/>
              </a:rPr>
              <a:t> </a:t>
            </a:r>
            <a:endParaRPr lang="en-US"/>
          </a:p>
        </p:txBody>
      </p:sp>
      <p:sp>
        <p:nvSpPr>
          <p:cNvPr id="3" name="TextBox 1">
            <a:extLst>
              <a:ext uri="{FF2B5EF4-FFF2-40B4-BE49-F238E27FC236}">
                <a16:creationId xmlns:a16="http://schemas.microsoft.com/office/drawing/2014/main" id="{C36DC4D5-9C6D-DB7E-7F4F-261E80A30081}"/>
              </a:ext>
            </a:extLst>
          </p:cNvPr>
          <p:cNvSpPr txBox="1"/>
          <p:nvPr/>
        </p:nvSpPr>
        <p:spPr>
          <a:xfrm>
            <a:off x="655606" y="1205544"/>
            <a:ext cx="7358332" cy="2031321"/>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cs typeface="Arial"/>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a:t>
            </a:r>
          </a:p>
          <a:p>
            <a:pPr marL="457200" marR="0" lvl="0" indent="-4572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cs typeface="Arial"/>
              </a:rPr>
              <a:t>  Hotel industry is a very volatile industry and the bookings depends on above factors and many more.</a:t>
            </a:r>
          </a:p>
          <a:p>
            <a:pPr marL="457200" marR="0" lvl="0" indent="-4572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cs typeface="Arial"/>
              </a:rPr>
              <a:t>  The main objective behind this project is to explore and analyze data to discover important factors that govern the bookings and give insights to hotel management ,which can perform various campaigns to boost the business and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Google Shape;60;p14">
            <a:extLst>
              <a:ext uri="{FF2B5EF4-FFF2-40B4-BE49-F238E27FC236}">
                <a16:creationId xmlns:a16="http://schemas.microsoft.com/office/drawing/2014/main" id="{85B5F5F9-BA2F-C9E9-8651-88845ABC5334}"/>
              </a:ext>
            </a:extLst>
          </p:cNvPr>
          <p:cNvSpPr txBox="1">
            <a:spLocks noGrp="1"/>
          </p:cNvSpPr>
          <p:nvPr>
            <p:ph type="ctrTitle"/>
          </p:nvPr>
        </p:nvSpPr>
        <p:spPr>
          <a:xfrm>
            <a:off x="130009" y="3009811"/>
            <a:ext cx="8592278" cy="2003944"/>
          </a:xfrm>
          <a:prstGeom prst="rect">
            <a:avLst/>
          </a:prstGeom>
          <a:noFill/>
          <a:ln>
            <a:noFill/>
          </a:ln>
        </p:spPr>
        <p:txBody>
          <a:bodyPr vert="horz" wrap="square" lIns="91421" tIns="91421" rIns="91421" bIns="91421" anchor="b" anchorCtr="0" compatLnSpc="1">
            <a:noAutofit/>
          </a:bodyPr>
          <a:lstStyle/>
          <a:p>
            <a:pPr lvl="0"/>
            <a:r>
              <a:rPr lang="en-US" sz="1400" b="1">
                <a:solidFill>
                  <a:srgbClr val="C00000"/>
                </a:solidFill>
              </a:rPr>
              <a:t>EDA will be divided into following 3 analysis</a:t>
            </a:r>
            <a:r>
              <a:rPr lang="en-US" sz="1400" b="1"/>
              <a:t>.</a:t>
            </a:r>
            <a:br>
              <a:rPr lang="en-US" sz="1400" b="1"/>
            </a:br>
            <a:r>
              <a:rPr lang="en-US" sz="1400"/>
              <a:t> </a:t>
            </a:r>
            <a:br>
              <a:rPr lang="en-US" sz="1400"/>
            </a:br>
            <a:r>
              <a:rPr lang="en-US" sz="1400">
                <a:solidFill>
                  <a:srgbClr val="002060"/>
                </a:solidFill>
              </a:rPr>
              <a:t>1) Univariate analysis: Univariate analysis is the simplest of the three analyses where the data you are analyzing is only one variable.</a:t>
            </a:r>
            <a:br>
              <a:rPr lang="en-US" sz="1400">
                <a:solidFill>
                  <a:srgbClr val="002060"/>
                </a:solidFill>
              </a:rPr>
            </a:br>
            <a:br>
              <a:rPr lang="en-US" sz="1400">
                <a:solidFill>
                  <a:srgbClr val="002060"/>
                </a:solidFill>
              </a:rPr>
            </a:br>
            <a:r>
              <a:rPr lang="en-US" sz="1400">
                <a:solidFill>
                  <a:srgbClr val="002060"/>
                </a:solidFill>
              </a:rPr>
              <a:t>2) Bivariate analysis: Bivariate analysis is where you are comparing two variables to study their relationships.</a:t>
            </a:r>
            <a:br>
              <a:rPr lang="en-US" sz="1400">
                <a:solidFill>
                  <a:srgbClr val="002060"/>
                </a:solidFill>
              </a:rPr>
            </a:br>
            <a:br>
              <a:rPr lang="en-US" sz="1400">
                <a:solidFill>
                  <a:srgbClr val="002060"/>
                </a:solidFill>
              </a:rPr>
            </a:br>
            <a:r>
              <a:rPr lang="en-US" sz="1400">
                <a:solidFill>
                  <a:srgbClr val="002060"/>
                </a:solidFill>
              </a:rPr>
              <a:t>3) Multivariate analysis: Multivariate analysis is similar to Bivariate analysis but you are comparing more than two variables. </a:t>
            </a:r>
            <a:br>
              <a:rPr lang="en-US" sz="1400" b="1">
                <a:solidFill>
                  <a:srgbClr val="134F5C"/>
                </a:solidFill>
                <a:latin typeface="Calibri"/>
              </a:rPr>
            </a:br>
            <a:endParaRPr lang="en-US" sz="1400" b="1">
              <a:solidFill>
                <a:srgbClr val="134F5C"/>
              </a:solidFill>
              <a:latin typeface="Calibri"/>
            </a:endParaRPr>
          </a:p>
        </p:txBody>
      </p:sp>
      <p:sp>
        <p:nvSpPr>
          <p:cNvPr id="3" name="Footer Placeholder 3">
            <a:extLst>
              <a:ext uri="{FF2B5EF4-FFF2-40B4-BE49-F238E27FC236}">
                <a16:creationId xmlns:a16="http://schemas.microsoft.com/office/drawing/2014/main" id="{A2CAD436-A7FA-F5EC-8BA2-F63AF9A1F037}"/>
              </a:ext>
            </a:extLst>
          </p:cNvPr>
          <p:cNvSpPr/>
          <p:nvPr/>
        </p:nvSpPr>
        <p:spPr>
          <a:xfrm>
            <a:off x="102431" y="578522"/>
            <a:ext cx="8939128" cy="2187199"/>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pitchFamily="2"/>
              <a:buChar char="Ø"/>
              <a:tabLst/>
              <a:defRPr sz="1800" b="0" i="0" u="none" strike="noStrike" kern="0" cap="none" spc="0" baseline="0">
                <a:solidFill>
                  <a:srgbClr val="000000"/>
                </a:solidFill>
                <a:uFillTx/>
              </a:defRPr>
            </a:pPr>
            <a:r>
              <a:rPr lang="en-US" sz="2000" b="1" i="0" u="none" strike="noStrike" kern="1200" cap="none" spc="0" baseline="0">
                <a:solidFill>
                  <a:srgbClr val="002060"/>
                </a:solidFill>
                <a:uFillTx/>
                <a:latin typeface="Calibri"/>
                <a:cs typeface="Arial"/>
              </a:rPr>
              <a:t>So we will divide our work flow into following 3 steps</a:t>
            </a:r>
            <a:r>
              <a:rPr lang="en-US" sz="2000" b="0" i="0" u="none" strike="noStrike" kern="1200" cap="none" spc="0" baseline="0">
                <a:solidFill>
                  <a:srgbClr val="002060"/>
                </a:solidFill>
                <a:uFillTx/>
                <a:latin typeface="Arial"/>
                <a:cs typeface="Arial"/>
              </a:rPr>
              <a:t>.</a:t>
            </a:r>
            <a:endParaRPr lang="en-US" sz="2000" b="0" i="0" u="none" strike="noStrike" kern="0" cap="none" spc="0" baseline="0">
              <a:solidFill>
                <a:srgbClr val="002060"/>
              </a:solidFill>
              <a:uFillTx/>
              <a:latin typeface="Arial"/>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pitchFamily="2"/>
              <a:buChar char="Ø"/>
              <a:tabLst/>
              <a:defRPr sz="1800" b="0" i="0" u="none" strike="noStrike" kern="0" cap="none" spc="0" baseline="0">
                <a:solidFill>
                  <a:srgbClr val="000000"/>
                </a:solidFill>
                <a:uFillTx/>
              </a:defRPr>
            </a:pPr>
            <a:endParaRPr lang="en-US" sz="2000" b="0" i="0" u="none" strike="noStrike" kern="1200" cap="none" spc="0" baseline="0">
              <a:solidFill>
                <a:srgbClr val="002060"/>
              </a:solidFill>
              <a:uFillTx/>
              <a:latin typeface="Arial"/>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pitchFamily="2"/>
              <a:buChar char="Ø"/>
              <a:tabLst/>
              <a:defRPr sz="1800" b="0" i="0" u="none" strike="noStrike" kern="0" cap="none" spc="0" baseline="0">
                <a:solidFill>
                  <a:srgbClr val="000000"/>
                </a:solidFill>
                <a:uFillTx/>
              </a:defRPr>
            </a:pPr>
            <a:endParaRPr lang="en-US" sz="2800" b="0" i="0" u="none" strike="noStrike" kern="1200" cap="none" spc="0" baseline="0">
              <a:solidFill>
                <a:srgbClr val="EEFF41"/>
              </a:solidFill>
              <a:uFillTx/>
              <a:latin typeface="Arial"/>
              <a:cs typeface="Arial"/>
            </a:endParaRPr>
          </a:p>
          <a:p>
            <a:pPr marL="457200" marR="0" lvl="0" indent="-4572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2800" b="0" i="0" u="none" strike="noStrike" kern="1200" cap="none" spc="0" baseline="0">
              <a:solidFill>
                <a:srgbClr val="EEFF41"/>
              </a:solidFill>
              <a:uFillTx/>
              <a:latin typeface="Arial"/>
              <a:cs typeface="Arial"/>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EEFF41"/>
              </a:solidFill>
              <a:uFillTx/>
              <a:latin typeface="Arial"/>
              <a:cs typeface="Arial"/>
            </a:endParaRPr>
          </a:p>
        </p:txBody>
      </p:sp>
      <p:sp>
        <p:nvSpPr>
          <p:cNvPr id="4" name="Arrow: Right 6">
            <a:extLst>
              <a:ext uri="{FF2B5EF4-FFF2-40B4-BE49-F238E27FC236}">
                <a16:creationId xmlns:a16="http://schemas.microsoft.com/office/drawing/2014/main" id="{8B13CE00-BCCC-1CC3-0E82-C9D5544CCEAD}"/>
              </a:ext>
            </a:extLst>
          </p:cNvPr>
          <p:cNvSpPr/>
          <p:nvPr/>
        </p:nvSpPr>
        <p:spPr>
          <a:xfrm>
            <a:off x="6068269" y="1131716"/>
            <a:ext cx="2654018" cy="1436339"/>
          </a:xfrm>
          <a:custGeom>
            <a:avLst>
              <a:gd name="f0" fmla="val 1575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21600 0 f21"/>
              <a:gd name="f30" fmla="*/ f22 f13 1"/>
              <a:gd name="f31" fmla="*/ f21 f12 1"/>
              <a:gd name="f32" fmla="+- f25 0 f3"/>
              <a:gd name="f33" fmla="+- f26 0 f3"/>
              <a:gd name="f34" fmla="*/ 0 f27 1"/>
              <a:gd name="f35" fmla="*/ 21600 f27 1"/>
              <a:gd name="f36" fmla="*/ f29 f22 1"/>
              <a:gd name="f37" fmla="*/ f28 f13 1"/>
              <a:gd name="f38" fmla="*/ f36 1 10800"/>
              <a:gd name="f39" fmla="*/ f34 1 f27"/>
              <a:gd name="f40" fmla="*/ f35 1 f27"/>
              <a:gd name="f41" fmla="+- f21 f38 0"/>
              <a:gd name="f42" fmla="*/ f39 f12 1"/>
              <a:gd name="f43" fmla="*/ f39 f13 1"/>
              <a:gd name="f44" fmla="*/ f40 f13 1"/>
              <a:gd name="f45" fmla="*/ f41 f12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2" t="f30" r="f45" b="f37"/>
            <a:pathLst>
              <a:path w="21600" h="21600">
                <a:moveTo>
                  <a:pt x="f7" y="f22"/>
                </a:moveTo>
                <a:lnTo>
                  <a:pt x="f21" y="f22"/>
                </a:lnTo>
                <a:lnTo>
                  <a:pt x="f21" y="f7"/>
                </a:lnTo>
                <a:lnTo>
                  <a:pt x="f8" y="f9"/>
                </a:lnTo>
                <a:lnTo>
                  <a:pt x="f21" y="f8"/>
                </a:lnTo>
                <a:lnTo>
                  <a:pt x="f21" y="f28"/>
                </a:lnTo>
                <a:lnTo>
                  <a:pt x="f7" y="f28"/>
                </a:lnTo>
                <a:close/>
              </a:path>
            </a:pathLst>
          </a:custGeom>
          <a:solidFill>
            <a:srgbClr val="C00000"/>
          </a:solidFill>
          <a:ln w="25402" cap="flat">
            <a:solidFill>
              <a:srgbClr val="BC7D2C"/>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5FDFF"/>
                </a:solidFill>
                <a:uFillTx/>
                <a:latin typeface="Arial"/>
                <a:ea typeface="Arial"/>
                <a:cs typeface="Arial"/>
              </a:rPr>
              <a:t>Exploratory Data Analysis(EDA) </a:t>
            </a:r>
            <a:endParaRPr lang="en-US" sz="1800" b="0" i="0" u="none" strike="noStrike" kern="1200" cap="none" spc="0" baseline="0">
              <a:solidFill>
                <a:srgbClr val="F5FDFF"/>
              </a:solidFill>
              <a:uFillTx/>
              <a:latin typeface="Arial"/>
              <a:cs typeface="Arial"/>
            </a:endParaRPr>
          </a:p>
        </p:txBody>
      </p:sp>
      <p:sp>
        <p:nvSpPr>
          <p:cNvPr id="5" name="Arrow: Right 7">
            <a:extLst>
              <a:ext uri="{FF2B5EF4-FFF2-40B4-BE49-F238E27FC236}">
                <a16:creationId xmlns:a16="http://schemas.microsoft.com/office/drawing/2014/main" id="{32ABA8FA-716D-FDE2-BAD6-36D6E2B03870}"/>
              </a:ext>
            </a:extLst>
          </p:cNvPr>
          <p:cNvSpPr/>
          <p:nvPr/>
        </p:nvSpPr>
        <p:spPr>
          <a:xfrm>
            <a:off x="3350251" y="1230663"/>
            <a:ext cx="2551980" cy="1290968"/>
          </a:xfrm>
          <a:custGeom>
            <a:avLst>
              <a:gd name="f0" fmla="val 16137"/>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21600 0 f21"/>
              <a:gd name="f30" fmla="*/ f22 f13 1"/>
              <a:gd name="f31" fmla="*/ f21 f12 1"/>
              <a:gd name="f32" fmla="+- f25 0 f3"/>
              <a:gd name="f33" fmla="+- f26 0 f3"/>
              <a:gd name="f34" fmla="*/ 0 f27 1"/>
              <a:gd name="f35" fmla="*/ 21600 f27 1"/>
              <a:gd name="f36" fmla="*/ f29 f22 1"/>
              <a:gd name="f37" fmla="*/ f28 f13 1"/>
              <a:gd name="f38" fmla="*/ f36 1 10800"/>
              <a:gd name="f39" fmla="*/ f34 1 f27"/>
              <a:gd name="f40" fmla="*/ f35 1 f27"/>
              <a:gd name="f41" fmla="+- f21 f38 0"/>
              <a:gd name="f42" fmla="*/ f39 f12 1"/>
              <a:gd name="f43" fmla="*/ f39 f13 1"/>
              <a:gd name="f44" fmla="*/ f40 f13 1"/>
              <a:gd name="f45" fmla="*/ f41 f12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2" t="f30" r="f45" b="f37"/>
            <a:pathLst>
              <a:path w="21600" h="21600">
                <a:moveTo>
                  <a:pt x="f7" y="f22"/>
                </a:moveTo>
                <a:lnTo>
                  <a:pt x="f21" y="f22"/>
                </a:lnTo>
                <a:lnTo>
                  <a:pt x="f21" y="f7"/>
                </a:lnTo>
                <a:lnTo>
                  <a:pt x="f8" y="f9"/>
                </a:lnTo>
                <a:lnTo>
                  <a:pt x="f21" y="f8"/>
                </a:lnTo>
                <a:lnTo>
                  <a:pt x="f21" y="f28"/>
                </a:lnTo>
                <a:lnTo>
                  <a:pt x="f7" y="f28"/>
                </a:lnTo>
                <a:close/>
              </a:path>
            </a:pathLst>
          </a:custGeom>
          <a:solidFill>
            <a:srgbClr val="C00000"/>
          </a:solidFill>
          <a:ln w="25402" cap="flat">
            <a:solidFill>
              <a:srgbClr val="BC7D2C"/>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5FDFF"/>
                </a:solidFill>
                <a:uFillTx/>
                <a:latin typeface="Arial"/>
                <a:ea typeface="Arial"/>
                <a:cs typeface="Arial"/>
              </a:rPr>
              <a:t>Data Cleaning and Manipulation </a:t>
            </a:r>
            <a:endParaRPr lang="en-US" sz="2000" b="0" i="0" u="none" strike="noStrike" kern="1200" cap="none" spc="0" baseline="0">
              <a:solidFill>
                <a:srgbClr val="F5FDFF"/>
              </a:solidFill>
              <a:uFillTx/>
              <a:latin typeface="Arial"/>
            </a:endParaRPr>
          </a:p>
        </p:txBody>
      </p:sp>
      <p:sp>
        <p:nvSpPr>
          <p:cNvPr id="6" name="Arrow: Right 8">
            <a:extLst>
              <a:ext uri="{FF2B5EF4-FFF2-40B4-BE49-F238E27FC236}">
                <a16:creationId xmlns:a16="http://schemas.microsoft.com/office/drawing/2014/main" id="{226B54DE-3FAA-3E58-3749-1F4B7D0A940C}"/>
              </a:ext>
            </a:extLst>
          </p:cNvPr>
          <p:cNvSpPr/>
          <p:nvPr/>
        </p:nvSpPr>
        <p:spPr>
          <a:xfrm>
            <a:off x="432346" y="1230663"/>
            <a:ext cx="2772634" cy="1292266"/>
          </a:xfrm>
          <a:custGeom>
            <a:avLst>
              <a:gd name="f0" fmla="val 1656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21600 0 f21"/>
              <a:gd name="f30" fmla="*/ f22 f13 1"/>
              <a:gd name="f31" fmla="*/ f21 f12 1"/>
              <a:gd name="f32" fmla="+- f25 0 f3"/>
              <a:gd name="f33" fmla="+- f26 0 f3"/>
              <a:gd name="f34" fmla="*/ 0 f27 1"/>
              <a:gd name="f35" fmla="*/ 21600 f27 1"/>
              <a:gd name="f36" fmla="*/ f29 f22 1"/>
              <a:gd name="f37" fmla="*/ f28 f13 1"/>
              <a:gd name="f38" fmla="*/ f36 1 10800"/>
              <a:gd name="f39" fmla="*/ f34 1 f27"/>
              <a:gd name="f40" fmla="*/ f35 1 f27"/>
              <a:gd name="f41" fmla="+- f21 f38 0"/>
              <a:gd name="f42" fmla="*/ f39 f12 1"/>
              <a:gd name="f43" fmla="*/ f39 f13 1"/>
              <a:gd name="f44" fmla="*/ f40 f13 1"/>
              <a:gd name="f45" fmla="*/ f41 f12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2" t="f30" r="f45" b="f37"/>
            <a:pathLst>
              <a:path w="21600" h="21600">
                <a:moveTo>
                  <a:pt x="f7" y="f22"/>
                </a:moveTo>
                <a:lnTo>
                  <a:pt x="f21" y="f22"/>
                </a:lnTo>
                <a:lnTo>
                  <a:pt x="f21" y="f7"/>
                </a:lnTo>
                <a:lnTo>
                  <a:pt x="f8" y="f9"/>
                </a:lnTo>
                <a:lnTo>
                  <a:pt x="f21" y="f8"/>
                </a:lnTo>
                <a:lnTo>
                  <a:pt x="f21" y="f28"/>
                </a:lnTo>
                <a:lnTo>
                  <a:pt x="f7" y="f28"/>
                </a:lnTo>
                <a:close/>
              </a:path>
            </a:pathLst>
          </a:custGeom>
          <a:solidFill>
            <a:srgbClr val="C00000"/>
          </a:solidFill>
          <a:ln w="25402" cap="flat">
            <a:solidFill>
              <a:srgbClr val="BC7D2C"/>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5FDFF"/>
                </a:solidFill>
                <a:uFillTx/>
                <a:latin typeface="Arial"/>
                <a:ea typeface="Arial"/>
                <a:cs typeface="Arial"/>
              </a:rPr>
              <a:t>Data Collection and Understanding</a:t>
            </a:r>
            <a:endParaRPr lang="en-US" sz="2000" b="0" i="0" u="none" strike="noStrike" kern="1200" cap="none" spc="0" baseline="0">
              <a:solidFill>
                <a:srgbClr val="F5FDFF"/>
              </a:solidFill>
              <a:uFillTx/>
              <a:latin typeface="Arial"/>
            </a:endParaRPr>
          </a:p>
        </p:txBody>
      </p:sp>
      <p:sp>
        <p:nvSpPr>
          <p:cNvPr id="7" name="Title 1">
            <a:extLst>
              <a:ext uri="{FF2B5EF4-FFF2-40B4-BE49-F238E27FC236}">
                <a16:creationId xmlns:a16="http://schemas.microsoft.com/office/drawing/2014/main" id="{10666568-9856-D165-5CD1-5DDF6DA6A831}"/>
              </a:ext>
            </a:extLst>
          </p:cNvPr>
          <p:cNvSpPr/>
          <p:nvPr/>
        </p:nvSpPr>
        <p:spPr>
          <a:xfrm>
            <a:off x="264353" y="124458"/>
            <a:ext cx="3050246" cy="709784"/>
          </a:xfrm>
          <a:prstGeom prst="rect">
            <a:avLst/>
          </a:prstGeom>
          <a:noFill/>
          <a:ln cap="flat">
            <a:noFill/>
            <a:prstDash val="solid"/>
          </a:ln>
        </p:spPr>
        <p:txBody>
          <a:bodyPr vert="horz" wrap="square" lIns="91440" tIns="45720" rIns="91440" bIns="45720"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all" spc="0" baseline="0">
                <a:solidFill>
                  <a:srgbClr val="CC0000"/>
                </a:solidFill>
                <a:uFillTx/>
                <a:latin typeface="Arial Black"/>
                <a:ea typeface="Arial"/>
                <a:cs typeface="Arial"/>
              </a:rPr>
              <a:t>Work Flow</a:t>
            </a:r>
            <a:r>
              <a:rPr lang="en-US" sz="2400" b="0" i="0" u="none" strike="noStrike" kern="1200" cap="all" spc="0" baseline="0">
                <a:solidFill>
                  <a:srgbClr val="CC0000"/>
                </a:solidFill>
                <a:uFillTx/>
                <a:latin typeface="Arial Black"/>
                <a:ea typeface="Arial"/>
                <a:cs typeface="Arial"/>
              </a:rPr>
              <a:t> :</a:t>
            </a:r>
            <a:endParaRPr lang="en-US" sz="2400" b="1" i="0" u="none" strike="noStrike" kern="1200" cap="all" spc="0" baseline="0">
              <a:solidFill>
                <a:srgbClr val="CC0000"/>
              </a:solidFill>
              <a:uFillTx/>
              <a:latin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A7EE-F108-C8FC-DBBA-A3F08C05CECD}"/>
              </a:ext>
            </a:extLst>
          </p:cNvPr>
          <p:cNvSpPr txBox="1">
            <a:spLocks noGrp="1"/>
          </p:cNvSpPr>
          <p:nvPr>
            <p:ph type="title"/>
          </p:nvPr>
        </p:nvSpPr>
        <p:spPr>
          <a:xfrm>
            <a:off x="42126" y="2916"/>
            <a:ext cx="7959879"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Data Collection Understanding :</a:t>
            </a:r>
            <a:endParaRPr lang="en-US" sz="2400"/>
          </a:p>
        </p:txBody>
      </p:sp>
      <p:sp>
        <p:nvSpPr>
          <p:cNvPr id="3" name="Content Placeholder 2">
            <a:extLst>
              <a:ext uri="{FF2B5EF4-FFF2-40B4-BE49-F238E27FC236}">
                <a16:creationId xmlns:a16="http://schemas.microsoft.com/office/drawing/2014/main" id="{7A42EC40-032A-170D-EB09-7A0E6311068D}"/>
              </a:ext>
            </a:extLst>
          </p:cNvPr>
          <p:cNvSpPr/>
          <p:nvPr/>
        </p:nvSpPr>
        <p:spPr>
          <a:xfrm>
            <a:off x="170023" y="1665524"/>
            <a:ext cx="8976472" cy="4630603"/>
          </a:xfrm>
          <a:prstGeom prst="rect">
            <a:avLst/>
          </a:prstGeom>
          <a:noFill/>
          <a:ln cap="flat">
            <a:noFill/>
            <a:prstDash val="solid"/>
          </a:ln>
        </p:spPr>
        <p:txBody>
          <a:bodyPr vert="horz" wrap="square" lIns="91440" tIns="45720" rIns="91440" bIns="45720" anchor="t" anchorCtr="0" compatLnSpc="1">
            <a:noAutofit/>
          </a:bodyPr>
          <a:lstStyle/>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Data Description: </a:t>
            </a:r>
            <a:endParaRPr lang="en-US" sz="1200" b="1" i="0" u="none" strike="noStrike" kern="1200" cap="none" spc="0" baseline="0">
              <a:solidFill>
                <a:srgbClr val="002060"/>
              </a:solidFill>
              <a:uFillTx/>
              <a:latin typeface="Calibri"/>
              <a:cs typeface="Arial"/>
            </a:endParaRP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hotel :Resort Hotel or City Hotel</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 is_canceled : Value indicating if the booking was canceled (1) or not (0)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lead_time : Number of days that elapsed between the entering date of the booking and the arrival date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arrival_date_year : Year of arrival date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arrival_date_month : Month of arrival date</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 arrival_date_week_number : Week number of year for arrival date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arrival_date_day_of_month : Day of arrival date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stays_in_weekend_nights : Number of weekend nights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stays_in_week_nights : Number of week nights.</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 adults : Number of adults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children : Number of children babies : Number of babies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meal : Type of meal booked.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200" b="1" i="0" u="none" strike="noStrike" kern="1200" cap="none" spc="0" baseline="0">
                <a:solidFill>
                  <a:srgbClr val="002060"/>
                </a:solidFill>
                <a:uFillTx/>
                <a:latin typeface="Calibri"/>
                <a:ea typeface="Arial"/>
                <a:cs typeface="Arial"/>
              </a:rPr>
              <a:t>country : Country of origin. </a:t>
            </a:r>
            <a:endParaRPr lang="en-US" sz="1200" b="1" i="0" u="none" strike="noStrike" kern="1200" cap="none" spc="0" baseline="0">
              <a:solidFill>
                <a:srgbClr val="002060"/>
              </a:solidFill>
              <a:uFillTx/>
              <a:latin typeface="Calibri"/>
              <a:cs typeface="Sabon Next LT"/>
            </a:endParaRPr>
          </a:p>
        </p:txBody>
      </p:sp>
      <p:sp>
        <p:nvSpPr>
          <p:cNvPr id="4" name="Text Placeholder 9">
            <a:extLst>
              <a:ext uri="{FF2B5EF4-FFF2-40B4-BE49-F238E27FC236}">
                <a16:creationId xmlns:a16="http://schemas.microsoft.com/office/drawing/2014/main" id="{650AE272-2719-7460-54D5-F6AD0A4377DC}"/>
              </a:ext>
            </a:extLst>
          </p:cNvPr>
          <p:cNvSpPr txBox="1">
            <a:spLocks noGrp="1"/>
          </p:cNvSpPr>
          <p:nvPr>
            <p:ph type="body" idx="1"/>
          </p:nvPr>
        </p:nvSpPr>
        <p:spPr>
          <a:xfrm>
            <a:off x="42126" y="570192"/>
            <a:ext cx="8520598" cy="1141180"/>
          </a:xfrm>
        </p:spPr>
        <p:txBody>
          <a:bodyPr/>
          <a:lstStyle/>
          <a:p>
            <a:pPr lvl="0">
              <a:buFont typeface="Wingdings"/>
              <a:buChar char="Ø"/>
            </a:pPr>
            <a:r>
              <a:rPr lang="en-US" b="1">
                <a:solidFill>
                  <a:srgbClr val="002060"/>
                </a:solidFill>
                <a:latin typeface="Calibri"/>
                <a:cs typeface="Calibri"/>
              </a:rPr>
              <a:t>After collecting data it’s very important to understand your data. So we had hotel Booking analysis data. Which had 119390 rows and 32 columns. So let’s understand this 32 columns. </a:t>
            </a:r>
            <a:endParaRPr lang="en-US">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FF7FD6F-F4F0-93F7-F571-8747968277D5}"/>
              </a:ext>
            </a:extLst>
          </p:cNvPr>
          <p:cNvSpPr txBox="1">
            <a:spLocks noGrp="1"/>
          </p:cNvSpPr>
          <p:nvPr>
            <p:ph type="title"/>
          </p:nvPr>
        </p:nvSpPr>
        <p:spPr>
          <a:xfrm>
            <a:off x="-1005" y="2916"/>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Data Collection Understanding :</a:t>
            </a:r>
            <a:endParaRPr lang="en-US" sz="2400"/>
          </a:p>
        </p:txBody>
      </p:sp>
      <p:sp>
        <p:nvSpPr>
          <p:cNvPr id="3" name="Content Placeholder 2">
            <a:extLst>
              <a:ext uri="{FF2B5EF4-FFF2-40B4-BE49-F238E27FC236}">
                <a16:creationId xmlns:a16="http://schemas.microsoft.com/office/drawing/2014/main" id="{2FFA5CC7-9D78-15B4-036B-7F47CB95AA14}"/>
              </a:ext>
            </a:extLst>
          </p:cNvPr>
          <p:cNvSpPr/>
          <p:nvPr/>
        </p:nvSpPr>
        <p:spPr>
          <a:xfrm>
            <a:off x="177219" y="575441"/>
            <a:ext cx="8778788" cy="4250807"/>
          </a:xfrm>
          <a:prstGeom prst="rect">
            <a:avLst/>
          </a:prstGeom>
          <a:noFill/>
          <a:ln cap="flat">
            <a:noFill/>
            <a:prstDash val="solid"/>
          </a:ln>
        </p:spPr>
        <p:txBody>
          <a:bodyPr vert="horz" wrap="square" lIns="91440" tIns="45720" rIns="91440" bIns="45720" anchor="t" anchorCtr="0" compatLnSpc="1">
            <a:noAutofit/>
          </a:bodyPr>
          <a:lstStyle/>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market_segment : Market segment designation. (TA/TO)</a:t>
            </a:r>
            <a:endParaRPr lang="en-US" sz="1400" b="1" i="0" u="none" strike="noStrike" kern="1200" cap="none" spc="0" baseline="0">
              <a:solidFill>
                <a:srgbClr val="002060"/>
              </a:solidFill>
              <a:uFillTx/>
              <a:latin typeface="Calibri"/>
              <a:cs typeface="Sabon Next LT"/>
            </a:endParaRPr>
          </a:p>
          <a:p>
            <a:pPr marL="0" marR="0" lvl="0" indent="0" algn="l" defTabSz="914400" rtl="0" fontAlgn="auto" hangingPunct="1">
              <a:lnSpc>
                <a:spcPct val="100000"/>
              </a:lnSpc>
              <a:spcBef>
                <a:spcPts val="36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         distribution_channel : Booking distribution channel.(T/A/TO)</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is_repeated_guest : is a repeated guest (1) or not (0)</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previous_cancellations : Number of previous bookings that were cancelled by the customer prior to the current     booking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previous_bookings_not_canceled : Number of previous bookings not cancelled by the customer prior to the current booking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reserved_room_type : Code of room type reserved.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assigned_room_type : Code for the type of room assigned to the booking.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booking_changes : Number of changes made to the booking from the moment the booking was entered on the PMS until the moment of check-in or cancellation</a:t>
            </a:r>
          </a:p>
          <a:p>
            <a:pPr marL="285750" marR="0" lvl="0" indent="-285750" algn="l" defTabSz="914400" rtl="0" fontAlgn="auto" hangingPunct="1">
              <a:lnSpc>
                <a:spcPct val="100000"/>
              </a:lnSpc>
              <a:spcBef>
                <a:spcPts val="360"/>
              </a:spcBef>
              <a:spcAft>
                <a:spcPts val="0"/>
              </a:spcAft>
              <a:buClr>
                <a:srgbClr val="000000"/>
              </a:buClr>
              <a:buSzPct val="100000"/>
              <a:buFont typeface="Wingdings" pitchFamily="2"/>
              <a:buChar char="Ø"/>
              <a:tabLst/>
              <a:defRPr sz="1800" b="0" i="0" u="none" strike="noStrike" kern="0" cap="none" spc="0" baseline="0">
                <a:solidFill>
                  <a:srgbClr val="000000"/>
                </a:solidFill>
                <a:uFillTx/>
              </a:defRPr>
            </a:pPr>
            <a:r>
              <a:rPr lang="en-US" sz="1400" b="1" i="0" u="none" strike="noStrike" kern="0" cap="none" spc="0" baseline="0">
                <a:solidFill>
                  <a:srgbClr val="002060"/>
                </a:solidFill>
                <a:uFillTx/>
                <a:latin typeface="Calibri"/>
                <a:ea typeface="Arial"/>
                <a:cs typeface="Arial"/>
              </a:rPr>
              <a:t> </a:t>
            </a:r>
            <a:r>
              <a:rPr lang="en-US" sz="1400" b="1" i="0" u="none" strike="noStrike" kern="1200" cap="none" spc="0" baseline="0">
                <a:solidFill>
                  <a:srgbClr val="002060"/>
                </a:solidFill>
                <a:uFillTx/>
                <a:latin typeface="Calibri"/>
                <a:ea typeface="Arial"/>
                <a:cs typeface="Arial"/>
              </a:rPr>
              <a:t>deposit_type : No Deposit, Non Refund , Refundable. </a:t>
            </a:r>
          </a:p>
          <a:p>
            <a:pPr marL="285750" marR="0" lvl="0" indent="-285750" algn="l" defTabSz="914400" rtl="0" fontAlgn="auto" hangingPunct="1">
              <a:lnSpc>
                <a:spcPct val="100000"/>
              </a:lnSpc>
              <a:spcBef>
                <a:spcPts val="360"/>
              </a:spcBef>
              <a:spcAft>
                <a:spcPts val="0"/>
              </a:spcAft>
              <a:buClr>
                <a:srgbClr val="000000"/>
              </a:buClr>
              <a:buSzPct val="100000"/>
              <a:buFont typeface="Wingdings" pitchFamily="2"/>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 agent : ID of the travel agency that made the booking  company : ID of the company/entity that made the  booking .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days_in_waiting_list : Number of days the booking was in the waiting list before it was confirmed to the customer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endParaRPr lang="en-US" sz="1600" b="1" i="0" u="none" strike="noStrike" kern="1200" cap="none" spc="0" baseline="0">
              <a:solidFill>
                <a:srgbClr val="002060"/>
              </a:solidFill>
              <a:uFillTx/>
              <a:latin typeface="Calibri"/>
              <a:ea typeface="Arial"/>
              <a:cs typeface="Arial"/>
            </a:endParaRP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endParaRPr lang="en-US" sz="2000" b="1" i="0" u="none" strike="noStrike" kern="1200" cap="none" spc="0" baseline="0">
              <a:solidFill>
                <a:srgbClr val="EEFF41"/>
              </a:solidFill>
              <a:uFillTx/>
              <a:latin typeface="Calibri"/>
              <a:cs typeface="Sabon Next 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C964-3769-385B-290E-1E81B7F6E46A}"/>
              </a:ext>
            </a:extLst>
          </p:cNvPr>
          <p:cNvSpPr txBox="1">
            <a:spLocks noGrp="1"/>
          </p:cNvSpPr>
          <p:nvPr>
            <p:ph type="title"/>
          </p:nvPr>
        </p:nvSpPr>
        <p:spPr>
          <a:xfrm>
            <a:off x="-1005" y="56839"/>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Data Collection Understanding :</a:t>
            </a:r>
            <a:endParaRPr lang="en-US" sz="2400"/>
          </a:p>
        </p:txBody>
      </p:sp>
      <p:sp>
        <p:nvSpPr>
          <p:cNvPr id="3" name="Content Placeholder 2">
            <a:extLst>
              <a:ext uri="{FF2B5EF4-FFF2-40B4-BE49-F238E27FC236}">
                <a16:creationId xmlns:a16="http://schemas.microsoft.com/office/drawing/2014/main" id="{E5636EC6-2F1C-4135-F0F2-3040E53322D0}"/>
              </a:ext>
            </a:extLst>
          </p:cNvPr>
          <p:cNvSpPr/>
          <p:nvPr/>
        </p:nvSpPr>
        <p:spPr>
          <a:xfrm>
            <a:off x="177219" y="629354"/>
            <a:ext cx="8778788" cy="1716795"/>
          </a:xfrm>
          <a:prstGeom prst="rect">
            <a:avLst/>
          </a:prstGeom>
          <a:noFill/>
          <a:ln cap="flat">
            <a:noFill/>
            <a:prstDash val="solid"/>
          </a:ln>
        </p:spPr>
        <p:txBody>
          <a:bodyPr vert="horz" wrap="square" lIns="91440" tIns="45720" rIns="91440" bIns="45720" anchor="t" anchorCtr="0" compatLnSpc="1">
            <a:noAutofit/>
          </a:bodyPr>
          <a:lstStyle/>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endParaRPr lang="en-US" sz="1400" b="1" i="0" u="none" strike="noStrike" kern="1200" cap="none" spc="0" baseline="0">
              <a:solidFill>
                <a:srgbClr val="002060"/>
              </a:solidFill>
              <a:uFillTx/>
              <a:latin typeface="Calibri"/>
              <a:ea typeface="Arial"/>
              <a:cs typeface="Arial"/>
            </a:endParaRP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customer_type : type of customer.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Contract,Group,transient,Transient party.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ea typeface="Arial"/>
                <a:cs typeface="Arial"/>
              </a:rPr>
              <a:t>adr : Average Daily Rate as defined by dividing the sum of all lodging transactions by the total number of staying nights </a:t>
            </a:r>
          </a:p>
          <a:p>
            <a:pPr marL="347343" marR="0" lvl="0" indent="-347343" algn="l" defTabSz="914400" rtl="0" fontAlgn="auto" hangingPunct="1">
              <a:lnSpc>
                <a:spcPct val="100000"/>
              </a:lnSpc>
              <a:spcBef>
                <a:spcPts val="360"/>
              </a:spcBef>
              <a:spcAft>
                <a:spcPts val="0"/>
              </a:spcAft>
              <a:buClr>
                <a:srgbClr val="000000"/>
              </a:buClr>
              <a:buSzPct val="100000"/>
              <a:buFont typeface="Wingdings" pitchFamily="34"/>
              <a:buChar char="Ø"/>
              <a:tabLst/>
              <a:defRPr sz="1800" b="0" i="0" u="none" strike="noStrike" kern="0" cap="none" spc="0" baseline="0">
                <a:solidFill>
                  <a:srgbClr val="000000"/>
                </a:solidFill>
                <a:uFillTx/>
              </a:defRPr>
            </a:pPr>
            <a:endParaRPr lang="en-US" sz="2000" b="1" i="0" u="none" strike="noStrike" kern="1200" cap="none" spc="0" baseline="0">
              <a:solidFill>
                <a:srgbClr val="EEFF41"/>
              </a:solidFill>
              <a:uFillTx/>
              <a:latin typeface="Calibri"/>
              <a:cs typeface="Sabon Next LT"/>
            </a:endParaRPr>
          </a:p>
        </p:txBody>
      </p:sp>
      <p:sp>
        <p:nvSpPr>
          <p:cNvPr id="4" name="Title 1">
            <a:extLst>
              <a:ext uri="{FF2B5EF4-FFF2-40B4-BE49-F238E27FC236}">
                <a16:creationId xmlns:a16="http://schemas.microsoft.com/office/drawing/2014/main" id="{6A53F402-9853-3815-DA08-AEB599B132A1}"/>
              </a:ext>
            </a:extLst>
          </p:cNvPr>
          <p:cNvSpPr/>
          <p:nvPr/>
        </p:nvSpPr>
        <p:spPr>
          <a:xfrm>
            <a:off x="176671" y="1963774"/>
            <a:ext cx="8119067" cy="2263341"/>
          </a:xfrm>
          <a:prstGeom prst="rect">
            <a:avLst/>
          </a:prstGeom>
          <a:noFill/>
          <a:ln cap="flat">
            <a:noFill/>
            <a:prstDash val="solid"/>
          </a:ln>
        </p:spPr>
        <p:txBody>
          <a:bodyPr vert="horz" wrap="square" lIns="91440" tIns="45720" rIns="91440" bIns="45720" anchor="t" anchorCtr="0" compatLnSpc="1">
            <a:noAutofit/>
          </a:bodyPr>
          <a:lstStyle/>
          <a:p>
            <a:pPr marL="347343" marR="0" lvl="0" indent="-347343" algn="l" defTabSz="914400" rtl="0" fontAlgn="auto" hangingPunct="1">
              <a:lnSpc>
                <a:spcPct val="100000"/>
              </a:lnSpc>
              <a:spcBef>
                <a:spcPts val="36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cs typeface="Calibri"/>
              </a:rPr>
              <a:t>Required_car_parking_spaces : number of car parking spaces required by the customer. </a:t>
            </a:r>
            <a:br>
              <a:rPr lang="en-US" sz="1400" b="1" i="0" u="none" strike="noStrike" kern="1200" cap="none" spc="0" baseline="0">
                <a:solidFill>
                  <a:srgbClr val="EEFF41"/>
                </a:solidFill>
                <a:uFillTx/>
                <a:latin typeface="Calibri"/>
                <a:cs typeface="Calibri"/>
              </a:rPr>
            </a:br>
            <a:r>
              <a:rPr lang="en-US" sz="1400" b="1" i="0" u="none" strike="noStrike" kern="1200" cap="none" spc="0" baseline="0">
                <a:solidFill>
                  <a:srgbClr val="002060"/>
                </a:solidFill>
                <a:uFillTx/>
                <a:latin typeface="Calibri"/>
                <a:cs typeface="Calibri"/>
              </a:rPr>
              <a:t>Total_of_special_requests : number of special requests made by the customer (e.G. Twin bed or high floor) </a:t>
            </a:r>
            <a:endParaRPr lang="en-US" sz="1400" b="1" i="0" u="none" strike="noStrike" kern="1200" cap="none" spc="0" baseline="0">
              <a:solidFill>
                <a:srgbClr val="002060"/>
              </a:solidFill>
              <a:uFillTx/>
              <a:latin typeface="Calibri"/>
              <a:ea typeface="Arial"/>
              <a:cs typeface="Arial"/>
            </a:endParaRPr>
          </a:p>
          <a:p>
            <a:pPr marL="347343" marR="0" lvl="0" indent="-347343" algn="l" defTabSz="914400" rtl="0" fontAlgn="auto" hangingPunct="1">
              <a:lnSpc>
                <a:spcPct val="100000"/>
              </a:lnSpc>
              <a:spcBef>
                <a:spcPts val="36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a:solidFill>
                  <a:srgbClr val="002060"/>
                </a:solidFill>
                <a:uFillTx/>
                <a:latin typeface="Calibri"/>
                <a:cs typeface="Calibri"/>
              </a:rPr>
              <a:t>Reservation_status : reservation last status.</a:t>
            </a:r>
            <a:endParaRPr lang="en-US" sz="1600" b="1" i="0" u="none" strike="noStrike" kern="1200" cap="none" spc="0" baseline="0">
              <a:solidFill>
                <a:srgbClr val="002060"/>
              </a:solidFill>
              <a:uFillTx/>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92C6-090E-A74B-8EAB-2EC9F64F999F}"/>
              </a:ext>
            </a:extLst>
          </p:cNvPr>
          <p:cNvSpPr txBox="1">
            <a:spLocks noGrp="1"/>
          </p:cNvSpPr>
          <p:nvPr>
            <p:ph type="title"/>
          </p:nvPr>
        </p:nvSpPr>
        <p:spPr>
          <a:xfrm>
            <a:off x="4782" y="521"/>
            <a:ext cx="8520598" cy="572697"/>
          </a:xfrm>
          <a:prstGeom prst="rect">
            <a:avLst/>
          </a:prstGeom>
          <a:noFill/>
          <a:ln>
            <a:noFill/>
          </a:ln>
        </p:spPr>
        <p:txBody>
          <a:bodyPr vert="horz" wrap="square" lIns="91421" tIns="91421" rIns="91421" bIns="91421" anchor="t" anchorCtr="0" compatLnSpc="1">
            <a:noAutofit/>
          </a:bodyPr>
          <a:lstStyle/>
          <a:p>
            <a:pPr lvl="0"/>
            <a:r>
              <a:rPr lang="en-US" sz="2400">
                <a:latin typeface="Arial Black"/>
              </a:rPr>
              <a:t>Data Cleaning and Manipulation:</a:t>
            </a:r>
            <a:endParaRPr lang="en-US" sz="2400"/>
          </a:p>
        </p:txBody>
      </p:sp>
      <p:sp>
        <p:nvSpPr>
          <p:cNvPr id="3" name="Text Placeholder 2">
            <a:extLst>
              <a:ext uri="{FF2B5EF4-FFF2-40B4-BE49-F238E27FC236}">
                <a16:creationId xmlns:a16="http://schemas.microsoft.com/office/drawing/2014/main" id="{AAC885C5-C6D0-4FF7-9594-7C2C2AE1522A}"/>
              </a:ext>
            </a:extLst>
          </p:cNvPr>
          <p:cNvSpPr txBox="1">
            <a:spLocks noGrp="1"/>
          </p:cNvSpPr>
          <p:nvPr>
            <p:ph type="body" idx="1"/>
          </p:nvPr>
        </p:nvSpPr>
        <p:spPr>
          <a:xfrm>
            <a:off x="113001" y="487338"/>
            <a:ext cx="8520598" cy="4632615"/>
          </a:xfrm>
          <a:ln w="9528">
            <a:solidFill>
              <a:srgbClr val="CC0000"/>
            </a:solidFill>
            <a:prstDash val="solid"/>
          </a:ln>
        </p:spPr>
        <p:txBody>
          <a:bodyPr/>
          <a:lstStyle/>
          <a:p>
            <a:pPr marL="114300" lvl="0" indent="0">
              <a:buNone/>
            </a:pPr>
            <a:r>
              <a:rPr lang="en-US" sz="1200" b="1" dirty="0">
                <a:solidFill>
                  <a:srgbClr val="C00000"/>
                </a:solidFill>
              </a:rPr>
              <a:t>There were 4 columns company, agent, country and children with missing values.</a:t>
            </a:r>
          </a:p>
          <a:p>
            <a:pPr marL="114300" lvl="0" indent="0">
              <a:buNone/>
            </a:pPr>
            <a:endParaRPr lang="en-US" sz="1600" b="1" dirty="0">
              <a:solidFill>
                <a:srgbClr val="C00000"/>
              </a:solidFill>
            </a:endParaRPr>
          </a:p>
          <a:p>
            <a:pPr marL="114300" lvl="0" indent="0">
              <a:buNone/>
            </a:pPr>
            <a:endParaRPr lang="en-US" sz="1600" b="1" dirty="0">
              <a:solidFill>
                <a:srgbClr val="C00000"/>
              </a:solidFill>
            </a:endParaRPr>
          </a:p>
          <a:p>
            <a:pPr marL="114300" lvl="0" indent="0">
              <a:buNone/>
            </a:pPr>
            <a:endParaRPr lang="en-US" sz="1600" b="1" dirty="0">
              <a:solidFill>
                <a:srgbClr val="C00000"/>
              </a:solidFill>
            </a:endParaRPr>
          </a:p>
          <a:p>
            <a:pPr marL="114300" lvl="0" indent="0">
              <a:buNone/>
            </a:pPr>
            <a:endParaRPr lang="en-US" sz="1600" b="1" dirty="0">
              <a:solidFill>
                <a:srgbClr val="C00000"/>
              </a:solidFill>
            </a:endParaRPr>
          </a:p>
          <a:p>
            <a:pPr marL="114300" lvl="0" indent="0">
              <a:buNone/>
            </a:pPr>
            <a:endParaRPr lang="en-US" sz="1600" b="1" dirty="0">
              <a:solidFill>
                <a:srgbClr val="C00000"/>
              </a:solidFill>
            </a:endParaRPr>
          </a:p>
          <a:p>
            <a:pPr marL="114300" lvl="0" indent="0">
              <a:buNone/>
            </a:pPr>
            <a:r>
              <a:rPr lang="en-US" sz="1200" b="1" dirty="0">
                <a:solidFill>
                  <a:srgbClr val="C00000"/>
                </a:solidFill>
              </a:rPr>
              <a:t>Handling Duplicates: </a:t>
            </a:r>
            <a:r>
              <a:rPr lang="en-US" sz="1200" dirty="0">
                <a:solidFill>
                  <a:srgbClr val="002060"/>
                </a:solidFill>
              </a:rPr>
              <a:t>Data had 31994 duplicates values. So we dropped it from the data.</a:t>
            </a:r>
          </a:p>
          <a:p>
            <a:pPr marL="114300" lvl="0" indent="0">
              <a:buNone/>
            </a:pPr>
            <a:endParaRPr lang="en-US" sz="1200" b="1" dirty="0">
              <a:solidFill>
                <a:srgbClr val="C00000"/>
              </a:solidFill>
            </a:endParaRPr>
          </a:p>
          <a:p>
            <a:pPr marL="114300" lvl="0" indent="0">
              <a:buNone/>
            </a:pPr>
            <a:endParaRPr lang="en-US" sz="1200" b="1" dirty="0">
              <a:solidFill>
                <a:srgbClr val="C00000"/>
              </a:solidFill>
            </a:endParaRPr>
          </a:p>
          <a:p>
            <a:pPr marL="114300" lvl="0" indent="0">
              <a:buNone/>
            </a:pPr>
            <a:endParaRPr lang="en-US" sz="1200" b="1" dirty="0">
              <a:solidFill>
                <a:srgbClr val="C00000"/>
              </a:solidFill>
            </a:endParaRPr>
          </a:p>
          <a:p>
            <a:pPr marL="114300" lvl="0" indent="0">
              <a:buNone/>
            </a:pPr>
            <a:endParaRPr lang="en-US" sz="1200" b="1" dirty="0">
              <a:solidFill>
                <a:srgbClr val="C00000"/>
              </a:solidFill>
            </a:endParaRPr>
          </a:p>
          <a:p>
            <a:pPr marL="114300" lvl="0" indent="0">
              <a:buNone/>
            </a:pPr>
            <a:endParaRPr lang="en-US" sz="1200" b="1" dirty="0">
              <a:solidFill>
                <a:srgbClr val="C00000"/>
              </a:solidFill>
            </a:endParaRPr>
          </a:p>
          <a:p>
            <a:pPr marL="114300" lvl="0" indent="0">
              <a:buNone/>
            </a:pPr>
            <a:r>
              <a:rPr lang="en-US" sz="1200" b="1" dirty="0">
                <a:solidFill>
                  <a:srgbClr val="C00000"/>
                </a:solidFill>
              </a:rPr>
              <a:t>Feature Engineering</a:t>
            </a:r>
            <a:r>
              <a:rPr lang="en-US" sz="1200" dirty="0">
                <a:solidFill>
                  <a:srgbClr val="002060"/>
                </a:solidFill>
              </a:rPr>
              <a:t>: We created 2 new columns 1)‘</a:t>
            </a:r>
            <a:r>
              <a:rPr lang="en-US" sz="1200" dirty="0" err="1">
                <a:solidFill>
                  <a:srgbClr val="002060"/>
                </a:solidFill>
              </a:rPr>
              <a:t>Total_People</a:t>
            </a:r>
            <a:r>
              <a:rPr lang="en-US" sz="1200" dirty="0">
                <a:solidFill>
                  <a:srgbClr val="002060"/>
                </a:solidFill>
              </a:rPr>
              <a:t>’ = from the Children, adults, babies. </a:t>
            </a:r>
          </a:p>
          <a:p>
            <a:pPr marL="114300" lvl="0" indent="0">
              <a:buNone/>
            </a:pPr>
            <a:r>
              <a:rPr lang="en-US" sz="1200" dirty="0">
                <a:solidFill>
                  <a:srgbClr val="002060"/>
                </a:solidFill>
              </a:rPr>
              <a:t>                                                                                   2) ‘</a:t>
            </a:r>
            <a:r>
              <a:rPr lang="en-US" sz="1200" dirty="0" err="1">
                <a:solidFill>
                  <a:srgbClr val="002060"/>
                </a:solidFill>
              </a:rPr>
              <a:t>Total_stay</a:t>
            </a:r>
            <a:r>
              <a:rPr lang="en-US" sz="1200" dirty="0">
                <a:solidFill>
                  <a:srgbClr val="002060"/>
                </a:solidFill>
              </a:rPr>
              <a:t>’ = From weekend nights and weekdays </a:t>
            </a:r>
          </a:p>
        </p:txBody>
      </p:sp>
      <p:grpSp>
        <p:nvGrpSpPr>
          <p:cNvPr id="5" name="Group 2">
            <a:extLst>
              <a:ext uri="{FF2B5EF4-FFF2-40B4-BE49-F238E27FC236}">
                <a16:creationId xmlns:a16="http://schemas.microsoft.com/office/drawing/2014/main" id="{49C59673-73B8-1BFA-92B4-412ACC7F4B10}"/>
              </a:ext>
            </a:extLst>
          </p:cNvPr>
          <p:cNvGrpSpPr/>
          <p:nvPr/>
        </p:nvGrpSpPr>
        <p:grpSpPr>
          <a:xfrm>
            <a:off x="3137507" y="1174025"/>
            <a:ext cx="1289057" cy="523878"/>
            <a:chOff x="3137507" y="1174025"/>
            <a:chExt cx="1289057" cy="523878"/>
          </a:xfrm>
        </p:grpSpPr>
        <p:sp>
          <p:nvSpPr>
            <p:cNvPr id="6" name="Freeform 3">
              <a:extLst>
                <a:ext uri="{FF2B5EF4-FFF2-40B4-BE49-F238E27FC236}">
                  <a16:creationId xmlns:a16="http://schemas.microsoft.com/office/drawing/2014/main" id="{80966643-D696-5F64-F4FF-D99B8A1531C2}"/>
                </a:ext>
              </a:extLst>
            </p:cNvPr>
            <p:cNvSpPr/>
            <p:nvPr/>
          </p:nvSpPr>
          <p:spPr>
            <a:xfrm>
              <a:off x="3137507" y="1174025"/>
              <a:ext cx="1289057" cy="523878"/>
            </a:xfrm>
            <a:custGeom>
              <a:avLst/>
              <a:gdLst>
                <a:gd name="f0" fmla="val 10800000"/>
                <a:gd name="f1" fmla="val 5400000"/>
                <a:gd name="f2" fmla="val 180"/>
                <a:gd name="f3" fmla="val w"/>
                <a:gd name="f4" fmla="val h"/>
                <a:gd name="f5" fmla="val 0"/>
                <a:gd name="f6" fmla="val 2031"/>
                <a:gd name="f7" fmla="val 825"/>
                <a:gd name="f8" fmla="+- 0 7803 0"/>
                <a:gd name="f9" fmla="+- 0 6185 0"/>
                <a:gd name="f10" fmla="+- 0 8215 0"/>
                <a:gd name="f11" fmla="val 1618"/>
                <a:gd name="f12" fmla="val 619"/>
                <a:gd name="f13" fmla="val 206"/>
                <a:gd name="f14" fmla="val 2030"/>
                <a:gd name="f15" fmla="val 413"/>
                <a:gd name="f16" fmla="+- 0 0 -90"/>
                <a:gd name="f17" fmla="*/ f3 1 2031"/>
                <a:gd name="f18" fmla="*/ f4 1 825"/>
                <a:gd name="f19" fmla="val f5"/>
                <a:gd name="f20" fmla="val f6"/>
                <a:gd name="f21" fmla="val f7"/>
                <a:gd name="f22" fmla="+- f8 0 6185"/>
                <a:gd name="f23" fmla="+- f9 0 6185"/>
                <a:gd name="f24" fmla="+- f10 0 6185"/>
                <a:gd name="f25" fmla="*/ f16 f0 1"/>
                <a:gd name="f26" fmla="+- f21 0 f19"/>
                <a:gd name="f27" fmla="+- f20 0 f19"/>
                <a:gd name="f28" fmla="*/ f25 1 f2"/>
                <a:gd name="f29" fmla="*/ f27 1 2031"/>
                <a:gd name="f30" fmla="*/ f26 1 825"/>
                <a:gd name="f31" fmla="*/ f22 f27 1"/>
                <a:gd name="f32" fmla="*/ 1822 f26 1"/>
                <a:gd name="f33" fmla="*/ 1616 f26 1"/>
                <a:gd name="f34" fmla="*/ f23 f27 1"/>
                <a:gd name="f35" fmla="*/ 1203 f26 1"/>
                <a:gd name="f36" fmla="*/ 997 f26 1"/>
                <a:gd name="f37" fmla="*/ f24 f27 1"/>
                <a:gd name="f38" fmla="*/ 1410 f26 1"/>
                <a:gd name="f39" fmla="+- f28 0 f1"/>
                <a:gd name="f40" fmla="*/ f31 1 2031"/>
                <a:gd name="f41" fmla="*/ f32 1 825"/>
                <a:gd name="f42" fmla="*/ f33 1 825"/>
                <a:gd name="f43" fmla="*/ f34 1 2031"/>
                <a:gd name="f44" fmla="*/ f35 1 825"/>
                <a:gd name="f45" fmla="*/ f36 1 825"/>
                <a:gd name="f46" fmla="*/ f37 1 2031"/>
                <a:gd name="f47" fmla="*/ f38 1 825"/>
                <a:gd name="f48" fmla="*/ 0 1 f29"/>
                <a:gd name="f49" fmla="*/ f20 1 f29"/>
                <a:gd name="f50" fmla="*/ 0 1 f30"/>
                <a:gd name="f51" fmla="*/ f21 1 f30"/>
                <a:gd name="f52" fmla="*/ f40 1 f29"/>
                <a:gd name="f53" fmla="*/ f41 1 f30"/>
                <a:gd name="f54" fmla="*/ f42 1 f30"/>
                <a:gd name="f55" fmla="*/ f43 1 f29"/>
                <a:gd name="f56" fmla="*/ f44 1 f30"/>
                <a:gd name="f57" fmla="*/ f45 1 f30"/>
                <a:gd name="f58" fmla="*/ f46 1 f29"/>
                <a:gd name="f59" fmla="*/ f47 1 f30"/>
                <a:gd name="f60" fmla="*/ f48 f17 1"/>
                <a:gd name="f61" fmla="*/ f49 f17 1"/>
                <a:gd name="f62" fmla="*/ f51 f18 1"/>
                <a:gd name="f63" fmla="*/ f50 f18 1"/>
                <a:gd name="f64" fmla="*/ f52 f17 1"/>
                <a:gd name="f65" fmla="*/ f53 f18 1"/>
                <a:gd name="f66" fmla="*/ f54 f18 1"/>
                <a:gd name="f67" fmla="*/ f55 f17 1"/>
                <a:gd name="f68" fmla="*/ f56 f18 1"/>
                <a:gd name="f69" fmla="*/ f57 f18 1"/>
                <a:gd name="f70" fmla="*/ f58 f17 1"/>
                <a:gd name="f71" fmla="*/ f59 f18 1"/>
              </a:gdLst>
              <a:ahLst/>
              <a:cxnLst>
                <a:cxn ang="3cd4">
                  <a:pos x="hc" y="t"/>
                </a:cxn>
                <a:cxn ang="0">
                  <a:pos x="r" y="vc"/>
                </a:cxn>
                <a:cxn ang="cd4">
                  <a:pos x="hc" y="b"/>
                </a:cxn>
                <a:cxn ang="cd2">
                  <a:pos x="l" y="vc"/>
                </a:cxn>
                <a:cxn ang="f39">
                  <a:pos x="f64" y="f65"/>
                </a:cxn>
                <a:cxn ang="f39">
                  <a:pos x="f64" y="f66"/>
                </a:cxn>
                <a:cxn ang="f39">
                  <a:pos x="f67" y="f66"/>
                </a:cxn>
                <a:cxn ang="f39">
                  <a:pos x="f67" y="f68"/>
                </a:cxn>
                <a:cxn ang="f39">
                  <a:pos x="f64" y="f68"/>
                </a:cxn>
                <a:cxn ang="f39">
                  <a:pos x="f64" y="f69"/>
                </a:cxn>
                <a:cxn ang="f39">
                  <a:pos x="f70" y="f71"/>
                </a:cxn>
                <a:cxn ang="f39">
                  <a:pos x="f64" y="f65"/>
                </a:cxn>
              </a:cxnLst>
              <a:rect l="f60" t="f63" r="f61" b="f62"/>
              <a:pathLst>
                <a:path w="2031" h="825">
                  <a:moveTo>
                    <a:pt x="f11" y="f7"/>
                  </a:moveTo>
                  <a:lnTo>
                    <a:pt x="f11" y="f12"/>
                  </a:lnTo>
                  <a:lnTo>
                    <a:pt x="f5" y="f12"/>
                  </a:lnTo>
                  <a:lnTo>
                    <a:pt x="f5" y="f13"/>
                  </a:lnTo>
                  <a:lnTo>
                    <a:pt x="f11" y="f13"/>
                  </a:lnTo>
                  <a:lnTo>
                    <a:pt x="f11" y="f5"/>
                  </a:lnTo>
                  <a:lnTo>
                    <a:pt x="f14" y="f15"/>
                  </a:lnTo>
                  <a:lnTo>
                    <a:pt x="f11" y="f7"/>
                  </a:lnTo>
                  <a:close/>
                </a:path>
              </a:pathLst>
            </a:cu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7" name="Freeform 4">
              <a:extLst>
                <a:ext uri="{FF2B5EF4-FFF2-40B4-BE49-F238E27FC236}">
                  <a16:creationId xmlns:a16="http://schemas.microsoft.com/office/drawing/2014/main" id="{56E7521B-3A99-E11E-7AD8-1704CB288C1F}"/>
                </a:ext>
              </a:extLst>
            </p:cNvPr>
            <p:cNvSpPr/>
            <p:nvPr/>
          </p:nvSpPr>
          <p:spPr>
            <a:xfrm>
              <a:off x="3137507" y="1174025"/>
              <a:ext cx="1289057" cy="523878"/>
            </a:xfrm>
            <a:custGeom>
              <a:avLst/>
              <a:gdLst>
                <a:gd name="f0" fmla="val 10800000"/>
                <a:gd name="f1" fmla="val 5400000"/>
                <a:gd name="f2" fmla="val 180"/>
                <a:gd name="f3" fmla="val w"/>
                <a:gd name="f4" fmla="val h"/>
                <a:gd name="f5" fmla="val 0"/>
                <a:gd name="f6" fmla="val 2031"/>
                <a:gd name="f7" fmla="val 825"/>
                <a:gd name="f8" fmla="+- 0 6185 0"/>
                <a:gd name="f9" fmla="+- 0 7803 0"/>
                <a:gd name="f10" fmla="+- 0 8215 0"/>
                <a:gd name="f11" fmla="val 206"/>
                <a:gd name="f12" fmla="val 1618"/>
                <a:gd name="f13" fmla="val 2030"/>
                <a:gd name="f14" fmla="val 413"/>
                <a:gd name="f15" fmla="val 619"/>
                <a:gd name="f16" fmla="+- 0 0 -90"/>
                <a:gd name="f17" fmla="*/ f3 1 2031"/>
                <a:gd name="f18" fmla="*/ f4 1 825"/>
                <a:gd name="f19" fmla="val f5"/>
                <a:gd name="f20" fmla="val f6"/>
                <a:gd name="f21" fmla="val f7"/>
                <a:gd name="f22" fmla="+- f8 0 6185"/>
                <a:gd name="f23" fmla="+- f9 0 6185"/>
                <a:gd name="f24" fmla="+- f10 0 6185"/>
                <a:gd name="f25" fmla="*/ f16 f0 1"/>
                <a:gd name="f26" fmla="+- f21 0 f19"/>
                <a:gd name="f27" fmla="+- f20 0 f19"/>
                <a:gd name="f28" fmla="*/ f25 1 f2"/>
                <a:gd name="f29" fmla="*/ f27 1 2031"/>
                <a:gd name="f30" fmla="*/ f26 1 825"/>
                <a:gd name="f31" fmla="*/ f22 f27 1"/>
                <a:gd name="f32" fmla="*/ 1203 f26 1"/>
                <a:gd name="f33" fmla="*/ f23 f27 1"/>
                <a:gd name="f34" fmla="*/ 997 f26 1"/>
                <a:gd name="f35" fmla="*/ f24 f27 1"/>
                <a:gd name="f36" fmla="*/ 1410 f26 1"/>
                <a:gd name="f37" fmla="*/ 1822 f26 1"/>
                <a:gd name="f38" fmla="*/ 1616 f26 1"/>
                <a:gd name="f39" fmla="+- f28 0 f1"/>
                <a:gd name="f40" fmla="*/ f31 1 2031"/>
                <a:gd name="f41" fmla="*/ f32 1 825"/>
                <a:gd name="f42" fmla="*/ f33 1 2031"/>
                <a:gd name="f43" fmla="*/ f34 1 825"/>
                <a:gd name="f44" fmla="*/ f35 1 2031"/>
                <a:gd name="f45" fmla="*/ f36 1 825"/>
                <a:gd name="f46" fmla="*/ f37 1 825"/>
                <a:gd name="f47" fmla="*/ f38 1 825"/>
                <a:gd name="f48" fmla="*/ 0 1 f29"/>
                <a:gd name="f49" fmla="*/ f20 1 f29"/>
                <a:gd name="f50" fmla="*/ 0 1 f30"/>
                <a:gd name="f51" fmla="*/ f21 1 f30"/>
                <a:gd name="f52" fmla="*/ f40 1 f29"/>
                <a:gd name="f53" fmla="*/ f41 1 f30"/>
                <a:gd name="f54" fmla="*/ f42 1 f29"/>
                <a:gd name="f55" fmla="*/ f43 1 f30"/>
                <a:gd name="f56" fmla="*/ f44 1 f29"/>
                <a:gd name="f57" fmla="*/ f45 1 f30"/>
                <a:gd name="f58" fmla="*/ f46 1 f30"/>
                <a:gd name="f59" fmla="*/ f47 1 f30"/>
                <a:gd name="f60" fmla="*/ f48 f17 1"/>
                <a:gd name="f61" fmla="*/ f49 f17 1"/>
                <a:gd name="f62" fmla="*/ f51 f18 1"/>
                <a:gd name="f63" fmla="*/ f50 f18 1"/>
                <a:gd name="f64" fmla="*/ f52 f17 1"/>
                <a:gd name="f65" fmla="*/ f53 f18 1"/>
                <a:gd name="f66" fmla="*/ f54 f17 1"/>
                <a:gd name="f67" fmla="*/ f55 f18 1"/>
                <a:gd name="f68" fmla="*/ f56 f17 1"/>
                <a:gd name="f69" fmla="*/ f57 f18 1"/>
                <a:gd name="f70" fmla="*/ f58 f18 1"/>
                <a:gd name="f71" fmla="*/ f59 f18 1"/>
              </a:gdLst>
              <a:ahLst/>
              <a:cxnLst>
                <a:cxn ang="3cd4">
                  <a:pos x="hc" y="t"/>
                </a:cxn>
                <a:cxn ang="0">
                  <a:pos x="r" y="vc"/>
                </a:cxn>
                <a:cxn ang="cd4">
                  <a:pos x="hc" y="b"/>
                </a:cxn>
                <a:cxn ang="cd2">
                  <a:pos x="l" y="vc"/>
                </a:cxn>
                <a:cxn ang="f39">
                  <a:pos x="f64" y="f65"/>
                </a:cxn>
                <a:cxn ang="f39">
                  <a:pos x="f66" y="f65"/>
                </a:cxn>
                <a:cxn ang="f39">
                  <a:pos x="f66" y="f67"/>
                </a:cxn>
                <a:cxn ang="f39">
                  <a:pos x="f68" y="f69"/>
                </a:cxn>
                <a:cxn ang="f39">
                  <a:pos x="f66" y="f70"/>
                </a:cxn>
                <a:cxn ang="f39">
                  <a:pos x="f66" y="f71"/>
                </a:cxn>
                <a:cxn ang="f39">
                  <a:pos x="f64" y="f71"/>
                </a:cxn>
                <a:cxn ang="f39">
                  <a:pos x="f64" y="f65"/>
                </a:cxn>
              </a:cxnLst>
              <a:rect l="f60" t="f63" r="f61" b="f62"/>
              <a:pathLst>
                <a:path w="2031" h="825">
                  <a:moveTo>
                    <a:pt x="f5" y="f11"/>
                  </a:moveTo>
                  <a:lnTo>
                    <a:pt x="f12" y="f11"/>
                  </a:lnTo>
                  <a:lnTo>
                    <a:pt x="f12" y="f5"/>
                  </a:lnTo>
                  <a:lnTo>
                    <a:pt x="f13" y="f14"/>
                  </a:lnTo>
                  <a:lnTo>
                    <a:pt x="f12" y="f7"/>
                  </a:lnTo>
                  <a:lnTo>
                    <a:pt x="f12" y="f15"/>
                  </a:lnTo>
                  <a:lnTo>
                    <a:pt x="f5" y="f15"/>
                  </a:lnTo>
                  <a:lnTo>
                    <a:pt x="f5" y="f11"/>
                  </a:lnTo>
                  <a:close/>
                </a:path>
              </a:pathLst>
            </a:custGeom>
            <a:noFill/>
            <a:ln w="9528" cap="flat">
              <a:solidFill>
                <a:srgbClr val="424242"/>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pic>
        <p:nvPicPr>
          <p:cNvPr id="14" name="Picture 13">
            <a:extLst>
              <a:ext uri="{FF2B5EF4-FFF2-40B4-BE49-F238E27FC236}">
                <a16:creationId xmlns:a16="http://schemas.microsoft.com/office/drawing/2014/main" id="{9049326B-2BB9-D485-E56F-E29B1BE09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3" y="1028281"/>
            <a:ext cx="3157432" cy="815365"/>
          </a:xfrm>
          <a:prstGeom prst="rect">
            <a:avLst/>
          </a:prstGeom>
        </p:spPr>
      </p:pic>
      <p:pic>
        <p:nvPicPr>
          <p:cNvPr id="16" name="Picture 15">
            <a:extLst>
              <a:ext uri="{FF2B5EF4-FFF2-40B4-BE49-F238E27FC236}">
                <a16:creationId xmlns:a16="http://schemas.microsoft.com/office/drawing/2014/main" id="{6DE9D5BE-E632-A543-F308-3CAB5147E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245" y="1051097"/>
            <a:ext cx="4051135" cy="792549"/>
          </a:xfrm>
          <a:prstGeom prst="rect">
            <a:avLst/>
          </a:prstGeom>
        </p:spPr>
      </p:pic>
      <p:pic>
        <p:nvPicPr>
          <p:cNvPr id="18" name="Picture 17">
            <a:extLst>
              <a:ext uri="{FF2B5EF4-FFF2-40B4-BE49-F238E27FC236}">
                <a16:creationId xmlns:a16="http://schemas.microsoft.com/office/drawing/2014/main" id="{262CA946-45EE-DF76-3C01-A25FAD1B170C}"/>
              </a:ext>
            </a:extLst>
          </p:cNvPr>
          <p:cNvPicPr>
            <a:picLocks noChangeAspect="1"/>
          </p:cNvPicPr>
          <p:nvPr/>
        </p:nvPicPr>
        <p:blipFill>
          <a:blip r:embed="rId4"/>
          <a:stretch>
            <a:fillRect/>
          </a:stretch>
        </p:blipFill>
        <p:spPr>
          <a:xfrm>
            <a:off x="749492" y="2431603"/>
            <a:ext cx="2872989" cy="1013995"/>
          </a:xfrm>
          <a:prstGeom prst="rect">
            <a:avLst/>
          </a:prstGeom>
        </p:spPr>
      </p:pic>
      <p:pic>
        <p:nvPicPr>
          <p:cNvPr id="20" name="Picture 19">
            <a:extLst>
              <a:ext uri="{FF2B5EF4-FFF2-40B4-BE49-F238E27FC236}">
                <a16:creationId xmlns:a16="http://schemas.microsoft.com/office/drawing/2014/main" id="{CD14F53D-E99E-D65A-A929-FA5F2CE998CE}"/>
              </a:ext>
            </a:extLst>
          </p:cNvPr>
          <p:cNvPicPr>
            <a:picLocks noChangeAspect="1"/>
          </p:cNvPicPr>
          <p:nvPr/>
        </p:nvPicPr>
        <p:blipFill>
          <a:blip r:embed="rId5"/>
          <a:stretch>
            <a:fillRect/>
          </a:stretch>
        </p:blipFill>
        <p:spPr>
          <a:xfrm>
            <a:off x="580491" y="4156188"/>
            <a:ext cx="7369179" cy="6248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3491-1002-FC8C-B45B-5BEC5524EA99}"/>
              </a:ext>
            </a:extLst>
          </p:cNvPr>
          <p:cNvSpPr txBox="1">
            <a:spLocks noGrp="1"/>
          </p:cNvSpPr>
          <p:nvPr>
            <p:ph type="title"/>
          </p:nvPr>
        </p:nvSpPr>
        <p:spPr>
          <a:xfrm>
            <a:off x="-1005" y="67619"/>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endParaRPr lang="en-US" sz="2400"/>
          </a:p>
        </p:txBody>
      </p:sp>
      <p:sp>
        <p:nvSpPr>
          <p:cNvPr id="3" name="Footer Placeholder 3">
            <a:extLst>
              <a:ext uri="{FF2B5EF4-FFF2-40B4-BE49-F238E27FC236}">
                <a16:creationId xmlns:a16="http://schemas.microsoft.com/office/drawing/2014/main" id="{3CBF7F18-1B16-712A-FC22-47342F66EFD7}"/>
              </a:ext>
            </a:extLst>
          </p:cNvPr>
          <p:cNvSpPr/>
          <p:nvPr/>
        </p:nvSpPr>
        <p:spPr>
          <a:xfrm>
            <a:off x="264319" y="640317"/>
            <a:ext cx="8829675" cy="4317162"/>
          </a:xfrm>
          <a:prstGeom prst="rect">
            <a:avLst/>
          </a:prstGeom>
          <a:noFill/>
          <a:ln cap="flat">
            <a:noFill/>
            <a:prstDash val="solid"/>
          </a:ln>
        </p:spPr>
        <p:txBody>
          <a:bodyPr vert="horz" wrap="square" lIns="91440" tIns="45720" rIns="91440" bIns="45720" anchor="ctr" anchorCtr="0" compatLnSpc="1">
            <a:noAutofit/>
          </a:bodyPr>
          <a:lstStyle/>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dirty="0">
              <a:solidFill>
                <a:srgbClr val="C00000"/>
              </a:solidFill>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dirty="0">
              <a:solidFill>
                <a:srgbClr val="C00000"/>
              </a:solidFill>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dirty="0">
              <a:solidFill>
                <a:srgbClr val="C00000"/>
              </a:solidFill>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dirty="0">
              <a:solidFill>
                <a:srgbClr val="C00000"/>
              </a:solidFill>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dirty="0">
              <a:solidFill>
                <a:srgbClr val="C00000"/>
              </a:solidFill>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endParaRPr lang="en-US" sz="1400" b="1" i="0" u="none" strike="noStrike" kern="1200" cap="none" spc="0" baseline="0" dirty="0">
              <a:solidFill>
                <a:srgbClr val="C00000"/>
              </a:solidFill>
              <a:uFillTx/>
              <a:latin typeface="Calibri"/>
              <a:cs typeface="Arial"/>
            </a:endParaRPr>
          </a:p>
          <a:p>
            <a:pPr marR="0" lvl="0" algn="l" defTabSz="457200" rtl="0" fontAlgn="auto" hangingPunct="1">
              <a:lnSpc>
                <a:spcPct val="100000"/>
              </a:lnSpc>
              <a:spcBef>
                <a:spcPts val="0"/>
              </a:spcBef>
              <a:spcAft>
                <a:spcPts val="0"/>
              </a:spcAft>
              <a:buClr>
                <a:srgbClr val="000000"/>
              </a:buClr>
              <a:buSzPct val="100000"/>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City hotels are the most preferred hotel type by the guests. We can say City hotel is the busiest hotel.</a:t>
            </a:r>
            <a:endParaRPr lang="en-US" sz="1400" b="1" dirty="0">
              <a:solidFill>
                <a:srgbClr val="C00000"/>
              </a:solidFill>
              <a:effectLst/>
              <a:latin typeface="Calibri"/>
              <a:cs typeface="Arial"/>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BB( Bed &amp; Breakfast) is the most preferred type of meal by the guests.</a:t>
            </a:r>
            <a:endParaRPr lang="en-US" sz="1400" b="1" i="0" u="none" strike="noStrike" kern="1200" cap="none" spc="0" baseline="0" dirty="0">
              <a:solidFill>
                <a:srgbClr val="C00000"/>
              </a:solidFill>
              <a:uFillTx/>
              <a:latin typeface="Calibri"/>
              <a:cs typeface="Arial" pitchFamily="34"/>
            </a:endParaRPr>
          </a:p>
        </p:txBody>
      </p:sp>
      <p:pic>
        <p:nvPicPr>
          <p:cNvPr id="9" name="Picture 8">
            <a:extLst>
              <a:ext uri="{FF2B5EF4-FFF2-40B4-BE49-F238E27FC236}">
                <a16:creationId xmlns:a16="http://schemas.microsoft.com/office/drawing/2014/main" id="{F8C82E7E-C8B2-3170-2EAB-06918DB82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9" y="875672"/>
            <a:ext cx="3625358" cy="2346160"/>
          </a:xfrm>
          <a:prstGeom prst="rect">
            <a:avLst/>
          </a:prstGeom>
        </p:spPr>
      </p:pic>
      <p:pic>
        <p:nvPicPr>
          <p:cNvPr id="11" name="Picture 10">
            <a:extLst>
              <a:ext uri="{FF2B5EF4-FFF2-40B4-BE49-F238E27FC236}">
                <a16:creationId xmlns:a16="http://schemas.microsoft.com/office/drawing/2014/main" id="{C0677D4D-C918-1A72-7138-7068B89FB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0" y="714375"/>
            <a:ext cx="4879181" cy="27217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B9B2-84F5-E6B7-E67E-2F46977A1C90}"/>
              </a:ext>
            </a:extLst>
          </p:cNvPr>
          <p:cNvSpPr txBox="1">
            <a:spLocks noGrp="1"/>
          </p:cNvSpPr>
          <p:nvPr>
            <p:ph type="title"/>
          </p:nvPr>
        </p:nvSpPr>
        <p:spPr>
          <a:xfrm>
            <a:off x="-1005" y="2916"/>
            <a:ext cx="8520598" cy="572697"/>
          </a:xfrm>
          <a:prstGeom prst="rect">
            <a:avLst/>
          </a:prstGeom>
          <a:noFill/>
          <a:ln>
            <a:noFill/>
          </a:ln>
        </p:spPr>
        <p:txBody>
          <a:bodyPr vert="horz" wrap="square" lIns="91421" tIns="91421" rIns="91421" bIns="91421" anchor="t" anchorCtr="0" compatLnSpc="1">
            <a:noAutofit/>
          </a:bodyPr>
          <a:lstStyle/>
          <a:p>
            <a:pPr lvl="0"/>
            <a:r>
              <a:rPr lang="en-US" sz="2400" cap="all">
                <a:latin typeface="Arial Black"/>
              </a:rPr>
              <a:t>Exploratory Data Analysis (EDA) </a:t>
            </a:r>
            <a:r>
              <a:rPr lang="en-US" cap="all">
                <a:latin typeface="Arial Black"/>
              </a:rPr>
              <a:t>:</a:t>
            </a:r>
            <a:endParaRPr lang="en-US"/>
          </a:p>
        </p:txBody>
      </p:sp>
      <p:sp>
        <p:nvSpPr>
          <p:cNvPr id="3" name="Footer Placeholder 3">
            <a:extLst>
              <a:ext uri="{FF2B5EF4-FFF2-40B4-BE49-F238E27FC236}">
                <a16:creationId xmlns:a16="http://schemas.microsoft.com/office/drawing/2014/main" id="{3B560F4A-858D-C544-F3B4-5E2390FA60E9}"/>
              </a:ext>
            </a:extLst>
          </p:cNvPr>
          <p:cNvSpPr/>
          <p:nvPr/>
        </p:nvSpPr>
        <p:spPr>
          <a:xfrm>
            <a:off x="251578" y="3109819"/>
            <a:ext cx="8573270" cy="1870204"/>
          </a:xfrm>
          <a:prstGeom prst="rect">
            <a:avLst/>
          </a:prstGeom>
          <a:noFill/>
          <a:ln cap="flat">
            <a:noFill/>
            <a:prstDash val="solid"/>
          </a:ln>
        </p:spPr>
        <p:txBody>
          <a:bodyPr vert="horz" wrap="square" lIns="91440" tIns="45720" rIns="91440" bIns="45720" anchor="ctr" anchorCtr="0" compatLnSpc="1">
            <a:noAutofit/>
          </a:bodyPr>
          <a:lstStyle/>
          <a:p>
            <a:pPr marR="0" lvl="0" algn="l" defTabSz="457200" rtl="0" fontAlgn="auto" hangingPunct="1">
              <a:lnSpc>
                <a:spcPct val="100000"/>
              </a:lnSpc>
              <a:spcBef>
                <a:spcPts val="0"/>
              </a:spcBef>
              <a:spcAft>
                <a:spcPts val="0"/>
              </a:spcAft>
              <a:buClr>
                <a:srgbClr val="000000"/>
              </a:buClr>
              <a:buSzPct val="100000"/>
              <a:tabLst/>
              <a:defRPr sz="1800" b="0" i="0" u="none" strike="noStrike" kern="0" cap="none" spc="0" baseline="0">
                <a:solidFill>
                  <a:srgbClr val="000000"/>
                </a:solidFill>
                <a:uFillTx/>
              </a:defRPr>
            </a:pPr>
            <a:r>
              <a:rPr lang="en-US" sz="1400" b="1" i="0" u="none" strike="noStrike" kern="1200" cap="none" spc="0" baseline="0" dirty="0">
                <a:solidFill>
                  <a:srgbClr val="C00000"/>
                </a:solidFill>
                <a:uFillTx/>
                <a:latin typeface="Calibri"/>
                <a:cs typeface="Arial"/>
              </a:rPr>
              <a:t>Conclusions:</a:t>
            </a:r>
            <a:endParaRPr lang="en-US" sz="1400" b="1" i="0" u="none" strike="noStrike" kern="1200" cap="none" spc="0" baseline="0" dirty="0">
              <a:solidFill>
                <a:srgbClr val="C00000"/>
              </a:solidFill>
              <a:uFillTx/>
              <a:latin typeface="Calibri"/>
              <a:cs typeface="Arial" pitchFamily="34"/>
            </a:endParaRP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1" i="0" u="none" strike="noStrike" kern="1200" cap="none" spc="0" baseline="0" dirty="0">
                <a:solidFill>
                  <a:srgbClr val="002060"/>
                </a:solidFill>
                <a:uFillTx/>
                <a:latin typeface="Calibri"/>
                <a:cs typeface="Arial"/>
              </a:rPr>
              <a:t> </a:t>
            </a:r>
            <a:r>
              <a:rPr lang="en-US" sz="1400" b="0" i="0" dirty="0">
                <a:solidFill>
                  <a:srgbClr val="212121"/>
                </a:solidFill>
                <a:effectLst/>
                <a:latin typeface="Roboto" panose="02000000000000000000" pitchFamily="2" charset="0"/>
              </a:rPr>
              <a:t>Most demanded room type is A</a:t>
            </a:r>
          </a:p>
          <a:p>
            <a:pPr marL="342900" marR="0" lvl="0" indent="-342900" algn="l" defTabSz="457200" rtl="0" fontAlgn="auto" hangingPunct="1">
              <a:lnSpc>
                <a:spcPct val="100000"/>
              </a:lnSpc>
              <a:spcBef>
                <a:spcPts val="0"/>
              </a:spcBef>
              <a:spcAft>
                <a:spcPts val="0"/>
              </a:spcAft>
              <a:buClr>
                <a:srgbClr val="000000"/>
              </a:buClr>
              <a:buSzPct val="100000"/>
              <a:buFont typeface="Wingdings"/>
              <a:buChar char="Ø"/>
              <a:tabLst/>
              <a:defRPr sz="1800" b="0" i="0" u="none" strike="noStrike" kern="0" cap="none" spc="0" baseline="0">
                <a:solidFill>
                  <a:srgbClr val="000000"/>
                </a:solidFill>
                <a:uFillTx/>
              </a:defRPr>
            </a:pPr>
            <a:r>
              <a:rPr lang="en-US" sz="1400" b="0" i="0" dirty="0">
                <a:solidFill>
                  <a:srgbClr val="212121"/>
                </a:solidFill>
                <a:effectLst/>
                <a:latin typeface="Roboto" panose="02000000000000000000" pitchFamily="2" charset="0"/>
              </a:rPr>
              <a:t>Most common stay length is less than 4 days and generally people prefer City hotel for short stay, but for long stays, Resort Hotel is preferred.</a:t>
            </a:r>
            <a:endParaRPr lang="en-US" sz="1400" b="0" i="0" u="none" strike="noStrike" kern="1200" cap="none" spc="0" baseline="0" dirty="0">
              <a:solidFill>
                <a:srgbClr val="002060"/>
              </a:solidFill>
              <a:uFillTx/>
              <a:latin typeface="Arial" pitchFamily="34"/>
              <a:cs typeface="Arial" pitchFamily="34"/>
            </a:endParaRPr>
          </a:p>
        </p:txBody>
      </p:sp>
      <p:pic>
        <p:nvPicPr>
          <p:cNvPr id="8" name="Picture 7">
            <a:extLst>
              <a:ext uri="{FF2B5EF4-FFF2-40B4-BE49-F238E27FC236}">
                <a16:creationId xmlns:a16="http://schemas.microsoft.com/office/drawing/2014/main" id="{FFA3B319-3695-2299-0CAC-60CD8643C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2" y="482359"/>
            <a:ext cx="3995673" cy="2627460"/>
          </a:xfrm>
          <a:prstGeom prst="rect">
            <a:avLst/>
          </a:prstGeom>
        </p:spPr>
      </p:pic>
      <p:pic>
        <p:nvPicPr>
          <p:cNvPr id="10" name="Picture 9">
            <a:extLst>
              <a:ext uri="{FF2B5EF4-FFF2-40B4-BE49-F238E27FC236}">
                <a16:creationId xmlns:a16="http://schemas.microsoft.com/office/drawing/2014/main" id="{9D916645-71F1-B5C7-E69D-2A05B36A3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982" y="482359"/>
            <a:ext cx="4337857" cy="2627460"/>
          </a:xfrm>
          <a:prstGeom prst="rect">
            <a:avLst/>
          </a:prstGeom>
        </p:spPr>
      </p:pic>
    </p:spTree>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1485</Words>
  <Application>Microsoft Office PowerPoint</Application>
  <PresentationFormat>On-screen Show (16:9)</PresentationFormat>
  <Paragraphs>147</Paragraphs>
  <Slides>19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Black</vt:lpstr>
      <vt:lpstr>Calibri</vt:lpstr>
      <vt:lpstr>Montserrat</vt:lpstr>
      <vt:lpstr>Roboto</vt:lpstr>
      <vt:lpstr>Sabon Next LT</vt:lpstr>
      <vt:lpstr>Wingdings</vt:lpstr>
      <vt:lpstr>Simple Light</vt:lpstr>
      <vt:lpstr>Office Theme</vt:lpstr>
      <vt:lpstr>              Capstone Project-1</vt:lpstr>
      <vt:lpstr>Problem Statement: </vt:lpstr>
      <vt:lpstr>EDA will be divided into following 3 analysis.   1) Univariate analysis: Univariate analysis is the simplest of the three analyses where the data you are analyzing is only one variable.  2) Bivariate analysis: Bivariate analysis is where you are comparing two variables to study their relationships.  3) Multivariate analysis: Multivariate analysis is similar to Bivariate analysis but you are comparing more than two variables.  </vt:lpstr>
      <vt:lpstr>Data Collection Understanding :</vt:lpstr>
      <vt:lpstr>Data Collection Understanding :</vt:lpstr>
      <vt:lpstr>Data Collection Understanding :</vt:lpstr>
      <vt:lpstr>Data Cleaning and Manipulation:</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dc:title>
  <dc:creator>Gokul Deshmukh</dc:creator>
  <cp:lastModifiedBy>rohit thakare</cp:lastModifiedBy>
  <cp:revision>21</cp:revision>
  <dcterms:modified xsi:type="dcterms:W3CDTF">2022-11-18T06:08:12Z</dcterms:modified>
</cp:coreProperties>
</file>