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3" autoAdjust="0"/>
  </p:normalViewPr>
  <p:slideViewPr>
    <p:cSldViewPr>
      <p:cViewPr>
        <p:scale>
          <a:sx n="100" d="100"/>
          <a:sy n="100" d="100"/>
        </p:scale>
        <p:origin x="-516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44934-FECB-4920-B090-EDD1378206E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255CB-E128-424B-B2B5-73ED4C05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7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seasonal effect can be seen as quantity increases during months of July, Oct and Dec and also during Feb while they dip in March, June and November.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6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Same seasonal effect can be seen as sales increase during months of July, Oct and Dec and also during Feb while they dip in March, June and November.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Smoothing window of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4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2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2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55CB-E128-424B-B2B5-73ED4C054F1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2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0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1EC6-F467-4C57-848C-E6E5E73814DF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A6F3-2985-44B9-B285-8E19DED1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Sales Analysis for </a:t>
            </a:r>
            <a:r>
              <a:rPr lang="en-IN" dirty="0" err="1" smtClean="0"/>
              <a:t>Pratibha</a:t>
            </a:r>
            <a:r>
              <a:rPr lang="en-IN" dirty="0" smtClean="0"/>
              <a:t> </a:t>
            </a:r>
            <a:r>
              <a:rPr lang="en-IN" dirty="0" err="1" smtClean="0"/>
              <a:t>Syntex</a:t>
            </a:r>
            <a:endParaRPr lang="en-IN" dirty="0" smtClean="0"/>
          </a:p>
          <a:p>
            <a:pPr algn="r"/>
            <a:r>
              <a:rPr lang="en-IN" sz="2400" dirty="0" smtClean="0"/>
              <a:t>-Ankur </a:t>
            </a:r>
            <a:r>
              <a:rPr lang="en-IN" sz="2400" dirty="0"/>
              <a:t>S</a:t>
            </a:r>
            <a:r>
              <a:rPr lang="en-IN" sz="2400" dirty="0" smtClean="0"/>
              <a:t>hrivastava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28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Pratibha</a:t>
            </a:r>
            <a:r>
              <a:rPr lang="en-IN" dirty="0" smtClean="0"/>
              <a:t> Sales Time series &amp; Forecast</a:t>
            </a:r>
            <a:br>
              <a:rPr lang="en-IN" dirty="0" smtClean="0"/>
            </a:br>
            <a:r>
              <a:rPr lang="en-IN" dirty="0" smtClean="0"/>
              <a:t>(Overall)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021288"/>
            <a:ext cx="8229600" cy="53692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Overall Sales show a very prominent downward trend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2" y="1196752"/>
            <a:ext cx="892899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Recommendations/Insights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/>
          <a:p>
            <a:r>
              <a:rPr lang="en-IN" dirty="0" smtClean="0"/>
              <a:t>1) The reasons for downward trends in </a:t>
            </a:r>
            <a:r>
              <a:rPr lang="en-IN" dirty="0" err="1" smtClean="0"/>
              <a:t>Pratibha’s</a:t>
            </a:r>
            <a:r>
              <a:rPr lang="en-IN" dirty="0" smtClean="0"/>
              <a:t> sales and quantity needs to be investigated.</a:t>
            </a:r>
          </a:p>
          <a:p>
            <a:r>
              <a:rPr lang="en-IN" dirty="0" smtClean="0"/>
              <a:t>2) Sales need to be given a boost by providing incentives to existing customers or acquiring new customers.</a:t>
            </a:r>
          </a:p>
          <a:p>
            <a:r>
              <a:rPr lang="en-IN" dirty="0" smtClean="0"/>
              <a:t>3) MEN and BOYS category make the most of the sales. Other categories sales also need to be boosted.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Category wise breakup of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294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Approximately 61% of exports are in men’s category while around 37% exports are in boy’s category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1296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0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Importer wise break-up of </a:t>
            </a:r>
            <a:r>
              <a:rPr lang="en-IN" sz="3600" dirty="0" err="1" smtClean="0"/>
              <a:t>Pratibha’s</a:t>
            </a:r>
            <a:r>
              <a:rPr lang="en-IN" sz="3600" dirty="0" smtClean="0"/>
              <a:t> Sales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021288"/>
            <a:ext cx="8928992" cy="504057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Almost 80% of </a:t>
            </a:r>
            <a:r>
              <a:rPr lang="en-IN" dirty="0" err="1" smtClean="0"/>
              <a:t>Pratibha’s</a:t>
            </a:r>
            <a:r>
              <a:rPr lang="en-IN" dirty="0" smtClean="0"/>
              <a:t> exports are to C A Buying GmbH </a:t>
            </a:r>
            <a:endParaRPr lang="en-I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6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3" cy="8039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Country wise breakup of </a:t>
            </a:r>
            <a:r>
              <a:rPr lang="en-IN" dirty="0" err="1" smtClean="0"/>
              <a:t>Pratibha’s</a:t>
            </a:r>
            <a:r>
              <a:rPr lang="en-IN" dirty="0" smtClean="0"/>
              <a:t> sales in Percentage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21288"/>
            <a:ext cx="8229600" cy="504056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Nearly 79% of the sales come from Germany and Netherlands.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56895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3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Country-wise breakup of </a:t>
            </a:r>
            <a:r>
              <a:rPr lang="en-IN" dirty="0" err="1" smtClean="0"/>
              <a:t>Pratibha’s</a:t>
            </a:r>
            <a:r>
              <a:rPr lang="en-IN" dirty="0" smtClean="0"/>
              <a:t>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5"/>
            <a:ext cx="8928992" cy="501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0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9361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Country-wise distribution of sales from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5733256"/>
            <a:ext cx="8856985" cy="968971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US accounts for the most sales at 32% followed by UAE at 20%, Germany (11%), Italy (8.5%) and UK (5.5%)</a:t>
            </a:r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89644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CA BUYING’s India buying patterns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148388"/>
            <a:ext cx="8928992" cy="59298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CA ‘s buying patterns show a downward trend from last quarter of 2017.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531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6632"/>
            <a:ext cx="9108504" cy="648072"/>
          </a:xfrm>
        </p:spPr>
        <p:txBody>
          <a:bodyPr>
            <a:noAutofit/>
          </a:bodyPr>
          <a:lstStyle/>
          <a:p>
            <a:r>
              <a:rPr lang="en-IN" sz="3600" dirty="0" smtClean="0"/>
              <a:t>Woolworth Pty’s India Buying patterns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093296"/>
            <a:ext cx="8928992" cy="64807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Woolworth Pty’s buying patterns in India show a downward trend.</a:t>
            </a:r>
            <a:endParaRPr lang="en-IN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709613"/>
            <a:ext cx="8364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Exquisite apparel’s buying pattern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949280"/>
            <a:ext cx="8856984" cy="57606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Exquisite’s Buying pattern shows a flattish trend since last quarter. </a:t>
            </a:r>
            <a:endParaRPr lang="en-IN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7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 in Quantity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3" y="3125501"/>
            <a:ext cx="7773074" cy="14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773074" cy="14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591" y="1491258"/>
            <a:ext cx="9243392" cy="499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4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>
            <a:normAutofit/>
          </a:bodyPr>
          <a:lstStyle/>
          <a:p>
            <a:r>
              <a:rPr lang="en-IN" dirty="0" smtClean="0"/>
              <a:t>Pattern of total exports from </a:t>
            </a:r>
            <a:r>
              <a:rPr lang="en-IN" dirty="0"/>
              <a:t>I</a:t>
            </a:r>
            <a:r>
              <a:rPr lang="en-IN" dirty="0" smtClean="0"/>
              <a:t>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067424"/>
            <a:ext cx="8928992" cy="67394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Pattern of overall UG exports from India also show a downward trend and a flattish forecast.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1"/>
            <a:ext cx="8928992" cy="52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en-IN" dirty="0" err="1" smtClean="0"/>
              <a:t>Pratibha</a:t>
            </a:r>
            <a:r>
              <a:rPr lang="en-IN" dirty="0" smtClean="0"/>
              <a:t> Sales Analysis by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" y="6021288"/>
            <a:ext cx="9001000" cy="79208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There is downward trend for both BOYS and MEN category in last 2 quarters but an upward trend this quarter.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" y="980728"/>
            <a:ext cx="9000999" cy="47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5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UG India Sales Analysis by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37312"/>
            <a:ext cx="8229600" cy="464915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In the last 2 quarters, there has been increasing trend for MEN category for exports from India.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1" y="770831"/>
            <a:ext cx="8928595" cy="49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11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2008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Pratibha</a:t>
            </a:r>
            <a:r>
              <a:rPr lang="en-IN" dirty="0" smtClean="0"/>
              <a:t> Sales by HS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093296"/>
            <a:ext cx="8928992" cy="608931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HS code 61071990 is showing negative trend for last 3 quarters. HS Code 61071100 sales haven’t picked up after the high of 2016 Q4. 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8856985" cy="500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72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There is an overall decreasing trend for exports from India in the last 2 quarters and </a:t>
            </a:r>
            <a:r>
              <a:rPr lang="en-IN" dirty="0" err="1" smtClean="0"/>
              <a:t>Pratibha’s</a:t>
            </a:r>
            <a:r>
              <a:rPr lang="en-IN" dirty="0" smtClean="0"/>
              <a:t> sales are also reflective of that.  This needs to be </a:t>
            </a:r>
            <a:r>
              <a:rPr lang="en-IN" dirty="0" err="1" smtClean="0"/>
              <a:t>analyzed</a:t>
            </a:r>
            <a:r>
              <a:rPr lang="en-IN" dirty="0" smtClean="0"/>
              <a:t> further if there are some larger macro economic factors responsible or there is weak  global demand or there are some policy actions responsible at governments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1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/>
          <a:p>
            <a:r>
              <a:rPr lang="en-IN" dirty="0" smtClean="0"/>
              <a:t>2) Almost 80% of </a:t>
            </a:r>
            <a:r>
              <a:rPr lang="en-IN" dirty="0" err="1" smtClean="0"/>
              <a:t>Pratibha’s</a:t>
            </a:r>
            <a:r>
              <a:rPr lang="en-IN" dirty="0" smtClean="0"/>
              <a:t> sales comes from 1 importer (CA Buying) and 2 countries ( Germany and Netherlands. </a:t>
            </a:r>
            <a:r>
              <a:rPr lang="en-IN" dirty="0" err="1" smtClean="0"/>
              <a:t>Pratibha</a:t>
            </a:r>
            <a:r>
              <a:rPr lang="en-IN" dirty="0" smtClean="0"/>
              <a:t> should reduce its dependence on only 1 importer and expand into other countries as well (such as UAE, UK, Italy, US etc.)</a:t>
            </a:r>
          </a:p>
          <a:p>
            <a:r>
              <a:rPr lang="en-IN" dirty="0" smtClean="0"/>
              <a:t>3) </a:t>
            </a:r>
            <a:r>
              <a:rPr lang="en-IN" dirty="0" err="1" smtClean="0"/>
              <a:t>Pratibha</a:t>
            </a:r>
            <a:r>
              <a:rPr lang="en-IN" dirty="0" smtClean="0"/>
              <a:t> should try to increase sales in other categories besides ‘MEN’ and ‘BOYS’ in order to offset weak sales n these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09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4) </a:t>
            </a:r>
            <a:r>
              <a:rPr lang="en-IN" dirty="0" err="1" smtClean="0"/>
              <a:t>Pratibha</a:t>
            </a:r>
            <a:r>
              <a:rPr lang="en-IN" dirty="0" smtClean="0"/>
              <a:t> should try to counter drop in sales during the months on march, June and November by offering incentives to customers.</a:t>
            </a:r>
          </a:p>
          <a:p>
            <a:r>
              <a:rPr lang="en-IN" dirty="0" smtClean="0"/>
              <a:t>5) </a:t>
            </a:r>
            <a:r>
              <a:rPr lang="en-IN" dirty="0" err="1" smtClean="0"/>
              <a:t>Pratibha</a:t>
            </a:r>
            <a:r>
              <a:rPr lang="en-IN" dirty="0" smtClean="0"/>
              <a:t> currently manufactures  5 of the 15 HS codes. It should explore manufacturing in remaining 10 HS codes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2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Seasonal effect in Quantity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44" y="980728"/>
            <a:ext cx="8928992" cy="561662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" y="1052736"/>
            <a:ext cx="9125719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 in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3" y="1340768"/>
            <a:ext cx="8928992" cy="499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Seasonal effect in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536924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Same seasonal effect can be seen as sales increase during months of July, Oct and Dec and also during Feb while they dip in March, June and November.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1"/>
            <a:ext cx="892899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6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Original with smoothed time-series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28992" cy="484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2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Fitted 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856984" cy="48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2008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Pratibha</a:t>
            </a:r>
            <a:r>
              <a:rPr lang="en-IN" dirty="0" smtClean="0"/>
              <a:t> Quantity Forecast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949281"/>
            <a:ext cx="8784976" cy="82495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Quantity shows a downward trend and so does the forecast.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1"/>
            <a:ext cx="87849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4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Pratibha</a:t>
            </a:r>
            <a:r>
              <a:rPr lang="en-IN" dirty="0" smtClean="0"/>
              <a:t> Sales Time series &amp; Forecast (Quarter-wise)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949280"/>
            <a:ext cx="9001000" cy="720080"/>
          </a:xfrm>
        </p:spPr>
        <p:txBody>
          <a:bodyPr>
            <a:normAutofit/>
          </a:bodyPr>
          <a:lstStyle/>
          <a:p>
            <a:r>
              <a:rPr lang="en-IN" dirty="0" smtClean="0"/>
              <a:t>Sales show a downward trend from last 3 quarters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268760"/>
            <a:ext cx="844073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2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689</Words>
  <Application>Microsoft Office PowerPoint</Application>
  <PresentationFormat>On-screen Show (4:3)</PresentationFormat>
  <Paragraphs>67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Trend in Quantity</vt:lpstr>
      <vt:lpstr>Seasonal effect in Quantity</vt:lpstr>
      <vt:lpstr>Trend in Sales</vt:lpstr>
      <vt:lpstr>Seasonal effect in Sales</vt:lpstr>
      <vt:lpstr>Original with smoothed time-series</vt:lpstr>
      <vt:lpstr>Fitted time series</vt:lpstr>
      <vt:lpstr>Pratibha Quantity Forecast</vt:lpstr>
      <vt:lpstr>Pratibha Sales Time series &amp; Forecast (Quarter-wise)</vt:lpstr>
      <vt:lpstr>Pratibha Sales Time series &amp; Forecast (Overall)</vt:lpstr>
      <vt:lpstr>Recommendations/Insights</vt:lpstr>
      <vt:lpstr>Category wise breakup of sales</vt:lpstr>
      <vt:lpstr>Importer wise break-up of Pratibha’s Sales</vt:lpstr>
      <vt:lpstr>Country wise breakup of Pratibha’s sales in Percentage terms</vt:lpstr>
      <vt:lpstr>Country-wise breakup of Pratibha’s sales</vt:lpstr>
      <vt:lpstr>Country-wise distribution of sales from India</vt:lpstr>
      <vt:lpstr>CA BUYING’s India buying patterns analysis</vt:lpstr>
      <vt:lpstr>Woolworth Pty’s India Buying patterns analysis</vt:lpstr>
      <vt:lpstr>Exquisite apparel’s buying pattern analysis</vt:lpstr>
      <vt:lpstr>Pattern of total exports from India</vt:lpstr>
      <vt:lpstr>Pratibha Sales Analysis by Category</vt:lpstr>
      <vt:lpstr>UG India Sales Analysis by category</vt:lpstr>
      <vt:lpstr>Pratibha Sales by HS Code</vt:lpstr>
      <vt:lpstr>Insights</vt:lpstr>
      <vt:lpstr>Insights</vt:lpstr>
      <vt:lpstr>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Shrivastava</dc:creator>
  <cp:lastModifiedBy>Ankur Shrivastava</cp:lastModifiedBy>
  <cp:revision>33</cp:revision>
  <dcterms:created xsi:type="dcterms:W3CDTF">2018-06-16T08:05:26Z</dcterms:created>
  <dcterms:modified xsi:type="dcterms:W3CDTF">2018-06-18T22:45:37Z</dcterms:modified>
</cp:coreProperties>
</file>