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8" d="100"/>
          <a:sy n="78"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1588" y="0"/>
            <a:ext cx="12190413" cy="6858000"/>
            <a:chOff x="1588" y="0"/>
            <a:chExt cx="12190413" cy="6858000"/>
          </a:xfrm>
        </p:grpSpPr>
        <p:sp>
          <p:nvSpPr>
            <p:cNvPr id="3" name="AutoShape 3"/>
            <p:cNvSpPr/>
            <p:nvPr/>
          </p:nvSpPr>
          <p:spPr>
            <a:xfrm>
              <a:off x="1588" y="0"/>
              <a:ext cx="12188825" cy="6858000"/>
            </a:xfrm>
            <a:prstGeom prst="rect">
              <a:avLst/>
            </a:prstGeom>
            <a:noFill/>
          </p:spPr>
          <p:txBody>
            <a:bodyPr vert="horz" wrap="square" lIns="91440" tIns="45720" rIns="91440" bIns="45720" anchor="t">
              <a:prstTxWarp prst="textNoShape">
                <a:avLst/>
              </a:prstTxWarp>
              <a:normAutofit/>
            </a:bodyPr>
            <a:lstStyle/>
            <a:p>
              <a:pPr marL="0" algn="l"/>
              <a:endParaRPr/>
            </a:p>
          </p:txBody>
        </p:sp>
        <p:sp>
          <p:nvSpPr>
            <p:cNvPr id="4" name="AutoShape 4"/>
            <p:cNvSpPr/>
            <p:nvPr/>
          </p:nvSpPr>
          <p:spPr>
            <a:xfrm>
              <a:off x="3176" y="0"/>
              <a:ext cx="12188825" cy="6858000"/>
            </a:xfrm>
            <a:prstGeom prst="rect">
              <a:avLst/>
            </a:prstGeom>
            <a:solidFill>
              <a:schemeClr val="accent3">
                <a:lumMod val="20000"/>
                <a:lumOff val="80000"/>
              </a:schemeClr>
            </a:solidFill>
          </p:spPr>
          <p:txBody>
            <a:bodyPr vert="horz" wrap="square" lIns="91440" tIns="45720" rIns="91440" bIns="45720" anchor="t">
              <a:prstTxWarp prst="textNoShape">
                <a:avLst/>
              </a:prstTxWarp>
              <a:normAutofit/>
            </a:bodyPr>
            <a:lstStyle/>
            <a:p>
              <a:pPr marL="0" algn="l"/>
              <a:endParaRPr/>
            </a:p>
          </p:txBody>
        </p:sp>
        <p:sp>
          <p:nvSpPr>
            <p:cNvPr id="5" name="Freeform 5"/>
            <p:cNvSpPr/>
            <p:nvPr/>
          </p:nvSpPr>
          <p:spPr>
            <a:xfrm>
              <a:off x="7627938" y="1784350"/>
              <a:ext cx="4564063" cy="5073650"/>
            </a:xfrm>
            <a:custGeom>
              <a:avLst/>
              <a:gdLst/>
              <a:ahLst/>
              <a:cxnLst/>
              <a:rect l="l" t="t" r="r" b="b"/>
              <a:pathLst>
                <a:path w="2876" h="3196">
                  <a:moveTo>
                    <a:pt x="0" y="1964"/>
                  </a:moveTo>
                  <a:cubicBezTo>
                    <a:pt x="0" y="2430"/>
                    <a:pt x="163" y="2859"/>
                    <a:pt x="435" y="3196"/>
                  </a:cubicBezTo>
                  <a:cubicBezTo>
                    <a:pt x="2876" y="3196"/>
                    <a:pt x="2876" y="3196"/>
                    <a:pt x="2876" y="3196"/>
                  </a:cubicBezTo>
                  <a:cubicBezTo>
                    <a:pt x="2876" y="224"/>
                    <a:pt x="2876" y="224"/>
                    <a:pt x="2876" y="224"/>
                  </a:cubicBezTo>
                  <a:cubicBezTo>
                    <a:pt x="2604" y="81"/>
                    <a:pt x="2293" y="0"/>
                    <a:pt x="1964" y="0"/>
                  </a:cubicBezTo>
                  <a:cubicBezTo>
                    <a:pt x="879" y="0"/>
                    <a:pt x="0" y="879"/>
                    <a:pt x="0" y="1964"/>
                  </a:cubicBez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sp>
          <p:nvSpPr>
            <p:cNvPr id="6" name="Freeform 6"/>
            <p:cNvSpPr/>
            <p:nvPr/>
          </p:nvSpPr>
          <p:spPr>
            <a:xfrm>
              <a:off x="3176" y="3200400"/>
              <a:ext cx="4722813" cy="3657600"/>
            </a:xfrm>
            <a:custGeom>
              <a:avLst/>
              <a:gdLst/>
              <a:ahLst/>
              <a:cxnLst/>
              <a:rect l="l" t="t" r="r" b="b"/>
              <a:pathLst>
                <a:path w="2976" h="2304">
                  <a:moveTo>
                    <a:pt x="1012" y="0"/>
                  </a:moveTo>
                  <a:cubicBezTo>
                    <a:pt x="642" y="0"/>
                    <a:pt x="296" y="102"/>
                    <a:pt x="0" y="280"/>
                  </a:cubicBezTo>
                  <a:cubicBezTo>
                    <a:pt x="0" y="2304"/>
                    <a:pt x="0" y="2304"/>
                    <a:pt x="0" y="2304"/>
                  </a:cubicBezTo>
                  <a:cubicBezTo>
                    <a:pt x="2947" y="2304"/>
                    <a:pt x="2947" y="2304"/>
                    <a:pt x="2947" y="2304"/>
                  </a:cubicBezTo>
                  <a:cubicBezTo>
                    <a:pt x="2966" y="2193"/>
                    <a:pt x="2976" y="2080"/>
                    <a:pt x="2976" y="1964"/>
                  </a:cubicBezTo>
                  <a:cubicBezTo>
                    <a:pt x="2976" y="879"/>
                    <a:pt x="2097" y="0"/>
                    <a:pt x="1012" y="0"/>
                  </a:cubicBezTo>
                  <a:close/>
                </a:path>
              </a:pathLst>
            </a:custGeom>
            <a:solidFill>
              <a:schemeClr val="accent3"/>
            </a:solidFill>
          </p:spPr>
          <p:txBody>
            <a:bodyPr vert="horz" wrap="square" lIns="91440" tIns="45720" rIns="91440" bIns="45720" anchor="t">
              <a:prstTxWarp prst="textNoShape">
                <a:avLst/>
              </a:prstTxWarp>
              <a:normAutofit/>
            </a:bodyPr>
            <a:lstStyle/>
            <a:p>
              <a:pPr marL="0" algn="l"/>
              <a:endParaRPr/>
            </a:p>
          </p:txBody>
        </p:sp>
        <p:sp>
          <p:nvSpPr>
            <p:cNvPr id="7" name="AutoShape 7"/>
            <p:cNvSpPr/>
            <p:nvPr/>
          </p:nvSpPr>
          <p:spPr>
            <a:xfrm>
              <a:off x="923926" y="806450"/>
              <a:ext cx="10404475" cy="6051550"/>
            </a:xfrm>
            <a:prstGeom prst="rect">
              <a:avLst/>
            </a:prstGeom>
            <a:solidFill>
              <a:srgbClr val="FFFFFF">
                <a:alpha val="79000"/>
              </a:srgbClr>
            </a:solidFill>
          </p:spPr>
          <p:txBody>
            <a:bodyPr vert="horz" wrap="square" lIns="91440" tIns="45720" rIns="91440" bIns="45720" anchor="t">
              <a:prstTxWarp prst="textNoShape">
                <a:avLst/>
              </a:prstTxWarp>
              <a:normAutofit/>
            </a:bodyPr>
            <a:lstStyle/>
            <a:p>
              <a:pPr marL="0" algn="l"/>
              <a:endParaRPr/>
            </a:p>
          </p:txBody>
        </p:sp>
        <p:sp>
          <p:nvSpPr>
            <p:cNvPr id="8" name="Freeform 8"/>
            <p:cNvSpPr/>
            <p:nvPr/>
          </p:nvSpPr>
          <p:spPr>
            <a:xfrm>
              <a:off x="7627938" y="1784350"/>
              <a:ext cx="3671888" cy="5073650"/>
            </a:xfrm>
            <a:custGeom>
              <a:avLst/>
              <a:gdLst/>
              <a:ahLst/>
              <a:cxnLst/>
              <a:rect l="l" t="t" r="r" b="b"/>
              <a:pathLst>
                <a:path w="2314" h="3196">
                  <a:moveTo>
                    <a:pt x="0" y="1964"/>
                  </a:moveTo>
                  <a:cubicBezTo>
                    <a:pt x="0" y="2430"/>
                    <a:pt x="163" y="2859"/>
                    <a:pt x="435" y="3196"/>
                  </a:cubicBezTo>
                  <a:cubicBezTo>
                    <a:pt x="2314" y="3196"/>
                    <a:pt x="2314" y="3196"/>
                    <a:pt x="2314" y="3196"/>
                  </a:cubicBezTo>
                  <a:cubicBezTo>
                    <a:pt x="2314" y="31"/>
                    <a:pt x="2314" y="31"/>
                    <a:pt x="2314" y="31"/>
                  </a:cubicBezTo>
                  <a:cubicBezTo>
                    <a:pt x="2201" y="11"/>
                    <a:pt x="2084" y="0"/>
                    <a:pt x="1964" y="0"/>
                  </a:cubicBezTo>
                  <a:cubicBezTo>
                    <a:pt x="879" y="0"/>
                    <a:pt x="0" y="879"/>
                    <a:pt x="0" y="1964"/>
                  </a:cubicBezTo>
                  <a:close/>
                </a:path>
              </a:pathLst>
            </a:custGeom>
            <a:solidFill>
              <a:schemeClr val="accent3">
                <a:lumMod val="20000"/>
                <a:lumOff val="80000"/>
              </a:schemeClr>
            </a:solidFill>
          </p:spPr>
          <p:txBody>
            <a:bodyPr vert="horz" wrap="square" lIns="91440" tIns="45720" rIns="91440" bIns="45720" anchor="t">
              <a:prstTxWarp prst="textNoShape">
                <a:avLst/>
              </a:prstTxWarp>
              <a:normAutofit/>
            </a:bodyPr>
            <a:lstStyle/>
            <a:p>
              <a:pPr marL="0" algn="l"/>
              <a:endParaRPr/>
            </a:p>
          </p:txBody>
        </p:sp>
        <p:sp>
          <p:nvSpPr>
            <p:cNvPr id="9" name="Freeform 9"/>
            <p:cNvSpPr/>
            <p:nvPr/>
          </p:nvSpPr>
          <p:spPr>
            <a:xfrm>
              <a:off x="895351" y="3200400"/>
              <a:ext cx="3830638" cy="3657600"/>
            </a:xfrm>
            <a:custGeom>
              <a:avLst/>
              <a:gdLst/>
              <a:ahLst/>
              <a:cxnLst/>
              <a:rect l="l" t="t" r="r" b="b"/>
              <a:pathLst>
                <a:path w="2414" h="2304">
                  <a:moveTo>
                    <a:pt x="450" y="0"/>
                  </a:moveTo>
                  <a:cubicBezTo>
                    <a:pt x="295" y="0"/>
                    <a:pt x="145" y="18"/>
                    <a:pt x="0" y="52"/>
                  </a:cubicBezTo>
                  <a:cubicBezTo>
                    <a:pt x="0" y="2304"/>
                    <a:pt x="0" y="2304"/>
                    <a:pt x="0" y="2304"/>
                  </a:cubicBezTo>
                  <a:cubicBezTo>
                    <a:pt x="2385" y="2304"/>
                    <a:pt x="2385" y="2304"/>
                    <a:pt x="2385" y="2304"/>
                  </a:cubicBezTo>
                  <a:cubicBezTo>
                    <a:pt x="2404" y="2193"/>
                    <a:pt x="2414" y="2080"/>
                    <a:pt x="2414" y="1964"/>
                  </a:cubicBezTo>
                  <a:cubicBezTo>
                    <a:pt x="2414" y="879"/>
                    <a:pt x="1535" y="0"/>
                    <a:pt x="450" y="0"/>
                  </a:cubicBezTo>
                  <a:close/>
                </a:path>
              </a:pathLst>
            </a:custGeom>
            <a:solidFill>
              <a:schemeClr val="accent1">
                <a:alpha val="70000"/>
                <a:lumMod val="20000"/>
                <a:lumOff val="80000"/>
              </a:schemeClr>
            </a:solidFill>
          </p:spPr>
          <p:txBody>
            <a:bodyPr vert="horz" wrap="square" lIns="91440" tIns="45720" rIns="91440" bIns="45720" anchor="t">
              <a:prstTxWarp prst="textNoShape">
                <a:avLst/>
              </a:prstTxWarp>
              <a:normAutofit/>
            </a:bodyPr>
            <a:lstStyle/>
            <a:p>
              <a:pPr marL="0" algn="l"/>
              <a:endParaRPr/>
            </a:p>
          </p:txBody>
        </p:sp>
        <p:sp>
          <p:nvSpPr>
            <p:cNvPr id="10" name="Freeform 10"/>
            <p:cNvSpPr/>
            <p:nvPr/>
          </p:nvSpPr>
          <p:spPr>
            <a:xfrm>
              <a:off x="3176" y="4565650"/>
              <a:ext cx="12188825" cy="2292350"/>
            </a:xfrm>
            <a:custGeom>
              <a:avLst/>
              <a:gdLst/>
              <a:ahLst/>
              <a:cxnLst/>
              <a:rect l="l" t="t" r="r" b="b"/>
              <a:pathLst>
                <a:path w="7680" h="1444">
                  <a:moveTo>
                    <a:pt x="7680" y="1278"/>
                  </a:moveTo>
                  <a:cubicBezTo>
                    <a:pt x="6644" y="477"/>
                    <a:pt x="5344" y="0"/>
                    <a:pt x="3932" y="0"/>
                  </a:cubicBezTo>
                  <a:cubicBezTo>
                    <a:pt x="2436" y="0"/>
                    <a:pt x="1065" y="536"/>
                    <a:pt x="0" y="1426"/>
                  </a:cubicBezTo>
                  <a:cubicBezTo>
                    <a:pt x="0" y="1444"/>
                    <a:pt x="0" y="1444"/>
                    <a:pt x="0" y="1444"/>
                  </a:cubicBezTo>
                  <a:cubicBezTo>
                    <a:pt x="7680" y="1444"/>
                    <a:pt x="7680" y="1444"/>
                    <a:pt x="7680" y="1444"/>
                  </a:cubicBezTo>
                  <a:lnTo>
                    <a:pt x="7680" y="1278"/>
                  </a:lnTo>
                  <a:close/>
                </a:path>
              </a:pathLst>
            </a:custGeom>
            <a:solidFill>
              <a:schemeClr val="accent1">
                <a:lumMod val="75000"/>
              </a:schemeClr>
            </a:solidFill>
          </p:spPr>
          <p:txBody>
            <a:bodyPr vert="horz" wrap="square" lIns="91440" tIns="45720" rIns="91440" bIns="45720" anchor="t">
              <a:prstTxWarp prst="textNoShape">
                <a:avLst/>
              </a:prstTxWarp>
              <a:normAutofit/>
            </a:bodyPr>
            <a:lstStyle/>
            <a:p>
              <a:pPr marL="0" algn="l"/>
              <a:endParaRPr/>
            </a:p>
          </p:txBody>
        </p:sp>
        <p:sp>
          <p:nvSpPr>
            <p:cNvPr id="11" name="Freeform 11"/>
            <p:cNvSpPr/>
            <p:nvPr/>
          </p:nvSpPr>
          <p:spPr>
            <a:xfrm>
              <a:off x="1687513" y="4156075"/>
              <a:ext cx="8820150" cy="2701925"/>
            </a:xfrm>
            <a:custGeom>
              <a:avLst/>
              <a:gdLst/>
              <a:ahLst/>
              <a:cxnLst/>
              <a:rect l="l" t="t" r="r" b="b"/>
              <a:pathLst>
                <a:path w="5558" h="1702">
                  <a:moveTo>
                    <a:pt x="0" y="1702"/>
                  </a:moveTo>
                  <a:cubicBezTo>
                    <a:pt x="5558" y="1702"/>
                    <a:pt x="5558" y="1702"/>
                    <a:pt x="5558" y="1702"/>
                  </a:cubicBezTo>
                  <a:cubicBezTo>
                    <a:pt x="5321" y="734"/>
                    <a:pt x="4167" y="0"/>
                    <a:pt x="2779" y="0"/>
                  </a:cubicBezTo>
                  <a:cubicBezTo>
                    <a:pt x="1391" y="0"/>
                    <a:pt x="237" y="734"/>
                    <a:pt x="0" y="1702"/>
                  </a:cubicBezTo>
                  <a:close/>
                </a:path>
              </a:pathLst>
            </a:custGeom>
            <a:solidFill>
              <a:schemeClr val="accent1"/>
            </a:solidFill>
          </p:spPr>
          <p:txBody>
            <a:bodyPr vert="horz" wrap="square" lIns="91440" tIns="45720" rIns="91440" bIns="45720" anchor="t">
              <a:prstTxWarp prst="textNoShape">
                <a:avLst/>
              </a:prstTxWarp>
              <a:normAutofit/>
            </a:bodyPr>
            <a:lstStyle/>
            <a:p>
              <a:pPr marL="0" algn="l"/>
              <a:endParaRPr/>
            </a:p>
          </p:txBody>
        </p:sp>
        <p:sp>
          <p:nvSpPr>
            <p:cNvPr id="12" name="AutoShape 12"/>
            <p:cNvSpPr/>
            <p:nvPr/>
          </p:nvSpPr>
          <p:spPr>
            <a:xfrm>
              <a:off x="4338638" y="4762500"/>
              <a:ext cx="76200" cy="228600"/>
            </a:xfrm>
            <a:prstGeom prst="rect">
              <a:avLst/>
            </a:prstGeom>
            <a:solidFill>
              <a:schemeClr val="accent4">
                <a:lumMod val="40000"/>
                <a:lumOff val="60000"/>
              </a:schemeClr>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13" name="AutoShape 13"/>
            <p:cNvSpPr/>
            <p:nvPr/>
          </p:nvSpPr>
          <p:spPr>
            <a:xfrm>
              <a:off x="4135438" y="4292600"/>
              <a:ext cx="482600" cy="482600"/>
            </a:xfrm>
            <a:prstGeom prst="ellipse">
              <a:avLst/>
            </a:prstGeom>
            <a:solidFill>
              <a:schemeClr val="accent5">
                <a:lumMod val="60000"/>
                <a:lumOff val="40000"/>
              </a:schemeClr>
            </a:solidFill>
          </p:spPr>
          <p:txBody>
            <a:bodyPr vert="horz" wrap="square" lIns="91440" tIns="45720" rIns="91440" bIns="45720" anchor="t">
              <a:prstTxWarp prst="textNoShape">
                <a:avLst/>
              </a:prstTxWarp>
              <a:normAutofit lnSpcReduction="10000"/>
            </a:bodyPr>
            <a:lstStyle/>
            <a:p>
              <a:pPr marL="0" algn="l"/>
              <a:endParaRPr/>
            </a:p>
          </p:txBody>
        </p:sp>
        <p:sp>
          <p:nvSpPr>
            <p:cNvPr id="14" name="AutoShape 14"/>
            <p:cNvSpPr/>
            <p:nvPr/>
          </p:nvSpPr>
          <p:spPr>
            <a:xfrm>
              <a:off x="7437438" y="4635500"/>
              <a:ext cx="76200" cy="222250"/>
            </a:xfrm>
            <a:prstGeom prst="rect">
              <a:avLst/>
            </a:prstGeom>
            <a:solidFill>
              <a:schemeClr val="accent4"/>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15" name="Freeform 15"/>
            <p:cNvSpPr/>
            <p:nvPr/>
          </p:nvSpPr>
          <p:spPr>
            <a:xfrm>
              <a:off x="7240588" y="4222750"/>
              <a:ext cx="469900" cy="431800"/>
            </a:xfrm>
            <a:custGeom>
              <a:avLst/>
              <a:gdLst/>
              <a:ahLst/>
              <a:cxnLst/>
              <a:rect l="l" t="t" r="r" b="b"/>
              <a:pathLst>
                <a:path w="296" h="272">
                  <a:moveTo>
                    <a:pt x="232" y="272"/>
                  </a:moveTo>
                  <a:cubicBezTo>
                    <a:pt x="65" y="272"/>
                    <a:pt x="65" y="272"/>
                    <a:pt x="65" y="272"/>
                  </a:cubicBezTo>
                  <a:cubicBezTo>
                    <a:pt x="29" y="272"/>
                    <a:pt x="0" y="243"/>
                    <a:pt x="0" y="207"/>
                  </a:cubicBezTo>
                  <a:cubicBezTo>
                    <a:pt x="0" y="140"/>
                    <a:pt x="0" y="140"/>
                    <a:pt x="0" y="140"/>
                  </a:cubicBezTo>
                  <a:cubicBezTo>
                    <a:pt x="0" y="63"/>
                    <a:pt x="63" y="0"/>
                    <a:pt x="140" y="0"/>
                  </a:cubicBezTo>
                  <a:cubicBezTo>
                    <a:pt x="155" y="0"/>
                    <a:pt x="155" y="0"/>
                    <a:pt x="155" y="0"/>
                  </a:cubicBezTo>
                  <a:cubicBezTo>
                    <a:pt x="233" y="0"/>
                    <a:pt x="296" y="63"/>
                    <a:pt x="296" y="141"/>
                  </a:cubicBezTo>
                  <a:cubicBezTo>
                    <a:pt x="296" y="207"/>
                    <a:pt x="296" y="207"/>
                    <a:pt x="296" y="207"/>
                  </a:cubicBezTo>
                  <a:cubicBezTo>
                    <a:pt x="296" y="243"/>
                    <a:pt x="267" y="272"/>
                    <a:pt x="232" y="272"/>
                  </a:cubicBez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sp>
          <p:nvSpPr>
            <p:cNvPr id="16" name="Freeform 16"/>
            <p:cNvSpPr/>
            <p:nvPr/>
          </p:nvSpPr>
          <p:spPr>
            <a:xfrm>
              <a:off x="7240588" y="4495800"/>
              <a:ext cx="469900" cy="158750"/>
            </a:xfrm>
            <a:custGeom>
              <a:avLst/>
              <a:gdLst/>
              <a:ahLst/>
              <a:cxnLst/>
              <a:rect l="l" t="t" r="r" b="b"/>
              <a:pathLst>
                <a:path w="296" h="100">
                  <a:moveTo>
                    <a:pt x="0" y="0"/>
                  </a:moveTo>
                  <a:cubicBezTo>
                    <a:pt x="0" y="35"/>
                    <a:pt x="0" y="35"/>
                    <a:pt x="0" y="35"/>
                  </a:cubicBezTo>
                  <a:cubicBezTo>
                    <a:pt x="0" y="71"/>
                    <a:pt x="29" y="100"/>
                    <a:pt x="65" y="100"/>
                  </a:cubicBezTo>
                  <a:cubicBezTo>
                    <a:pt x="232" y="100"/>
                    <a:pt x="232" y="100"/>
                    <a:pt x="232" y="100"/>
                  </a:cubicBezTo>
                  <a:cubicBezTo>
                    <a:pt x="267" y="100"/>
                    <a:pt x="296" y="71"/>
                    <a:pt x="296" y="35"/>
                  </a:cubicBezTo>
                  <a:cubicBezTo>
                    <a:pt x="296" y="0"/>
                    <a:pt x="296" y="0"/>
                    <a:pt x="296" y="0"/>
                  </a:cubicBezTo>
                  <a:lnTo>
                    <a:pt x="0" y="0"/>
                  </a:lnTo>
                  <a:close/>
                </a:path>
              </a:pathLst>
            </a:custGeom>
            <a:solidFill>
              <a:schemeClr val="accent3">
                <a:lumMod val="75000"/>
              </a:scheme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7" name="Freeform 17"/>
            <p:cNvSpPr/>
            <p:nvPr/>
          </p:nvSpPr>
          <p:spPr>
            <a:xfrm>
              <a:off x="3625851" y="4156075"/>
              <a:ext cx="2439988" cy="2701925"/>
            </a:xfrm>
            <a:custGeom>
              <a:avLst/>
              <a:gdLst/>
              <a:ahLst/>
              <a:cxnLst/>
              <a:rect l="l" t="t" r="r" b="b"/>
              <a:pathLst>
                <a:path w="1537" h="1702">
                  <a:moveTo>
                    <a:pt x="1537" y="0"/>
                  </a:moveTo>
                  <a:cubicBezTo>
                    <a:pt x="1537" y="0"/>
                    <a:pt x="1537" y="0"/>
                    <a:pt x="1537" y="0"/>
                  </a:cubicBezTo>
                  <a:cubicBezTo>
                    <a:pt x="1512" y="0"/>
                    <a:pt x="1488" y="1"/>
                    <a:pt x="1463" y="1"/>
                  </a:cubicBezTo>
                  <a:cubicBezTo>
                    <a:pt x="856" y="387"/>
                    <a:pt x="215" y="1015"/>
                    <a:pt x="0" y="1702"/>
                  </a:cubicBezTo>
                  <a:cubicBezTo>
                    <a:pt x="164" y="1702"/>
                    <a:pt x="164" y="1702"/>
                    <a:pt x="164" y="1702"/>
                  </a:cubicBezTo>
                  <a:cubicBezTo>
                    <a:pt x="396" y="980"/>
                    <a:pt x="892" y="375"/>
                    <a:pt x="1537" y="0"/>
                  </a:cubicBezTo>
                  <a:close/>
                </a:path>
              </a:pathLst>
            </a:custGeom>
            <a:solidFill>
              <a:schemeClr val="accent3">
                <a:lumMod val="60000"/>
                <a:lumOff val="40000"/>
              </a:schemeClr>
            </a:solidFill>
          </p:spPr>
          <p:txBody>
            <a:bodyPr vert="horz" wrap="square" lIns="91440" tIns="45720" rIns="91440" bIns="45720" anchor="t">
              <a:prstTxWarp prst="textNoShape">
                <a:avLst/>
              </a:prstTxWarp>
              <a:normAutofit/>
            </a:bodyPr>
            <a:lstStyle/>
            <a:p>
              <a:pPr marL="0" algn="l"/>
              <a:endParaRPr/>
            </a:p>
          </p:txBody>
        </p:sp>
        <p:sp>
          <p:nvSpPr>
            <p:cNvPr id="18" name="AutoShape 18"/>
            <p:cNvSpPr/>
            <p:nvPr/>
          </p:nvSpPr>
          <p:spPr>
            <a:xfrm>
              <a:off x="6008688" y="4597400"/>
              <a:ext cx="139700" cy="139700"/>
            </a:xfrm>
            <a:prstGeom prst="rect">
              <a:avLst/>
            </a:prstGeom>
            <a:solidFill>
              <a:schemeClr val="accent4">
                <a:lumMod val="50000"/>
              </a:scheme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9" name="Freeform 19"/>
            <p:cNvSpPr/>
            <p:nvPr/>
          </p:nvSpPr>
          <p:spPr>
            <a:xfrm>
              <a:off x="5757863" y="4116388"/>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2"/>
                    <a:pt x="404" y="280"/>
                    <a:pt x="404" y="280"/>
                  </a:cubicBezTo>
                  <a:lnTo>
                    <a:pt x="204" y="0"/>
                  </a:lnTo>
                  <a:close/>
                </a:path>
              </a:pathLst>
            </a:custGeom>
            <a:solidFill>
              <a:schemeClr val="accent2">
                <a:lumMod val="50000"/>
              </a:schemeClr>
            </a:solidFill>
          </p:spPr>
          <p:txBody>
            <a:bodyPr vert="horz" wrap="square" lIns="91440" tIns="45720" rIns="91440" bIns="45720" anchor="t">
              <a:prstTxWarp prst="textNoShape">
                <a:avLst/>
              </a:prstTxWarp>
              <a:normAutofit/>
            </a:bodyPr>
            <a:lstStyle/>
            <a:p>
              <a:pPr marL="0" algn="l"/>
              <a:endParaRPr/>
            </a:p>
          </p:txBody>
        </p:sp>
        <p:sp>
          <p:nvSpPr>
            <p:cNvPr id="20" name="Freeform 20"/>
            <p:cNvSpPr/>
            <p:nvPr/>
          </p:nvSpPr>
          <p:spPr>
            <a:xfrm>
              <a:off x="5757863" y="3938588"/>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2"/>
                    <a:pt x="404" y="280"/>
                    <a:pt x="404" y="280"/>
                  </a:cubicBezTo>
                  <a:lnTo>
                    <a:pt x="204" y="0"/>
                  </a:ln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sp>
          <p:nvSpPr>
            <p:cNvPr id="21" name="Freeform 21"/>
            <p:cNvSpPr/>
            <p:nvPr/>
          </p:nvSpPr>
          <p:spPr>
            <a:xfrm>
              <a:off x="5757863" y="3759200"/>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1"/>
                    <a:pt x="404" y="280"/>
                    <a:pt x="404" y="280"/>
                  </a:cubicBezTo>
                  <a:lnTo>
                    <a:pt x="204" y="0"/>
                  </a:lnTo>
                  <a:close/>
                </a:path>
              </a:pathLst>
            </a:custGeom>
            <a:solidFill>
              <a:schemeClr val="accent4">
                <a:lumMod val="40000"/>
                <a:lumOff val="60000"/>
              </a:schemeClr>
            </a:solidFill>
          </p:spPr>
          <p:txBody>
            <a:bodyPr vert="horz" wrap="square" lIns="91440" tIns="45720" rIns="91440" bIns="45720" anchor="t">
              <a:prstTxWarp prst="textNoShape">
                <a:avLst/>
              </a:prstTxWarp>
              <a:normAutofit/>
            </a:bodyPr>
            <a:lstStyle/>
            <a:p>
              <a:pPr marL="0" algn="l"/>
              <a:endParaRPr/>
            </a:p>
          </p:txBody>
        </p:sp>
        <p:sp>
          <p:nvSpPr>
            <p:cNvPr id="22" name="AutoShape 22"/>
            <p:cNvSpPr/>
            <p:nvPr/>
          </p:nvSpPr>
          <p:spPr>
            <a:xfrm>
              <a:off x="6345238" y="4705350"/>
              <a:ext cx="76200" cy="139700"/>
            </a:xfrm>
            <a:prstGeom prst="rect">
              <a:avLst/>
            </a:prstGeom>
            <a:solidFill>
              <a:schemeClr val="accent4">
                <a:lumMod val="60000"/>
                <a:lumOff val="40000"/>
              </a:scheme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3" name="Freeform 23"/>
            <p:cNvSpPr/>
            <p:nvPr/>
          </p:nvSpPr>
          <p:spPr>
            <a:xfrm>
              <a:off x="6135688" y="4425950"/>
              <a:ext cx="482600" cy="311150"/>
            </a:xfrm>
            <a:custGeom>
              <a:avLst/>
              <a:gdLst/>
              <a:ahLst/>
              <a:cxnLst/>
              <a:rect l="l" t="t" r="r" b="b"/>
              <a:pathLst>
                <a:path w="304" h="196">
                  <a:moveTo>
                    <a:pt x="152" y="0"/>
                  </a:moveTo>
                  <a:cubicBezTo>
                    <a:pt x="68" y="0"/>
                    <a:pt x="0" y="68"/>
                    <a:pt x="0" y="152"/>
                  </a:cubicBezTo>
                  <a:cubicBezTo>
                    <a:pt x="0" y="161"/>
                    <a:pt x="1" y="169"/>
                    <a:pt x="2" y="178"/>
                  </a:cubicBezTo>
                  <a:cubicBezTo>
                    <a:pt x="46" y="189"/>
                    <a:pt x="97" y="196"/>
                    <a:pt x="152" y="196"/>
                  </a:cubicBezTo>
                  <a:cubicBezTo>
                    <a:pt x="207" y="196"/>
                    <a:pt x="258" y="189"/>
                    <a:pt x="302" y="178"/>
                  </a:cubicBezTo>
                  <a:cubicBezTo>
                    <a:pt x="303" y="169"/>
                    <a:pt x="304" y="161"/>
                    <a:pt x="304" y="152"/>
                  </a:cubicBezTo>
                  <a:cubicBezTo>
                    <a:pt x="304" y="68"/>
                    <a:pt x="236" y="0"/>
                    <a:pt x="152" y="0"/>
                  </a:cubicBezTo>
                  <a:close/>
                </a:path>
              </a:pathLst>
            </a:custGeom>
            <a:solidFill>
              <a:schemeClr val="accent3"/>
            </a:solidFill>
          </p:spPr>
          <p:txBody>
            <a:bodyPr vert="horz" wrap="square" lIns="91440" tIns="45720" rIns="91440" bIns="45720" anchor="t">
              <a:prstTxWarp prst="textNoShape">
                <a:avLst/>
              </a:prstTxWarp>
              <a:normAutofit fontScale="92500" lnSpcReduction="20000"/>
            </a:bodyPr>
            <a:lstStyle/>
            <a:p>
              <a:pPr marL="0" algn="l"/>
              <a:endParaRPr/>
            </a:p>
          </p:txBody>
        </p:sp>
        <p:sp>
          <p:nvSpPr>
            <p:cNvPr id="24" name="AutoShape 24"/>
            <p:cNvSpPr/>
            <p:nvPr/>
          </p:nvSpPr>
          <p:spPr>
            <a:xfrm>
              <a:off x="7907338" y="4667250"/>
              <a:ext cx="61913" cy="184150"/>
            </a:xfrm>
            <a:prstGeom prst="rect">
              <a:avLst/>
            </a:prstGeom>
            <a:solidFill>
              <a:schemeClr val="accent4"/>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25" name="Freeform 25"/>
            <p:cNvSpPr/>
            <p:nvPr/>
          </p:nvSpPr>
          <p:spPr>
            <a:xfrm>
              <a:off x="7735888" y="4438650"/>
              <a:ext cx="395288" cy="254000"/>
            </a:xfrm>
            <a:custGeom>
              <a:avLst/>
              <a:gdLst/>
              <a:ahLst/>
              <a:cxnLst/>
              <a:rect l="l" t="t" r="r" b="b"/>
              <a:pathLst>
                <a:path w="249" h="160">
                  <a:moveTo>
                    <a:pt x="124" y="0"/>
                  </a:moveTo>
                  <a:cubicBezTo>
                    <a:pt x="56" y="0"/>
                    <a:pt x="0" y="56"/>
                    <a:pt x="0" y="124"/>
                  </a:cubicBezTo>
                  <a:cubicBezTo>
                    <a:pt x="0" y="132"/>
                    <a:pt x="1" y="139"/>
                    <a:pt x="2" y="145"/>
                  </a:cubicBezTo>
                  <a:cubicBezTo>
                    <a:pt x="38" y="155"/>
                    <a:pt x="80" y="160"/>
                    <a:pt x="124" y="160"/>
                  </a:cubicBezTo>
                  <a:cubicBezTo>
                    <a:pt x="169" y="160"/>
                    <a:pt x="211" y="155"/>
                    <a:pt x="247" y="145"/>
                  </a:cubicBezTo>
                  <a:cubicBezTo>
                    <a:pt x="248" y="139"/>
                    <a:pt x="249" y="132"/>
                    <a:pt x="249" y="124"/>
                  </a:cubicBezTo>
                  <a:cubicBezTo>
                    <a:pt x="249" y="56"/>
                    <a:pt x="193" y="0"/>
                    <a:pt x="124" y="0"/>
                  </a:cubicBezTo>
                  <a:close/>
                </a:path>
              </a:pathLst>
            </a:custGeom>
            <a:solidFill>
              <a:schemeClr val="accent5">
                <a:lumMod val="60000"/>
                <a:lumOff val="40000"/>
              </a:schemeClr>
            </a:solidFill>
          </p:spPr>
          <p:txBody>
            <a:bodyPr vert="horz" wrap="square" lIns="91440" tIns="45720" rIns="91440" bIns="45720" anchor="t">
              <a:prstTxWarp prst="textNoShape">
                <a:avLst/>
              </a:prstTxWarp>
              <a:normAutofit fontScale="70000" lnSpcReduction="20000"/>
            </a:bodyPr>
            <a:lstStyle/>
            <a:p>
              <a:pPr marL="0" algn="l"/>
              <a:endParaRPr/>
            </a:p>
          </p:txBody>
        </p:sp>
        <p:sp>
          <p:nvSpPr>
            <p:cNvPr id="26" name="AutoShape 26"/>
            <p:cNvSpPr/>
            <p:nvPr/>
          </p:nvSpPr>
          <p:spPr>
            <a:xfrm>
              <a:off x="5030788" y="4248150"/>
              <a:ext cx="76200" cy="222250"/>
            </a:xfrm>
            <a:prstGeom prst="rect">
              <a:avLst/>
            </a:prstGeom>
            <a:solidFill>
              <a:schemeClr val="accent5">
                <a:lumMod val="50000"/>
              </a:schemeClr>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27" name="Freeform 27"/>
            <p:cNvSpPr/>
            <p:nvPr/>
          </p:nvSpPr>
          <p:spPr>
            <a:xfrm>
              <a:off x="4878388" y="3905250"/>
              <a:ext cx="374650" cy="412750"/>
            </a:xfrm>
            <a:custGeom>
              <a:avLst/>
              <a:gdLst/>
              <a:ahLst/>
              <a:cxnLst/>
              <a:rect l="l" t="t" r="r" b="b"/>
              <a:pathLst>
                <a:path w="236" h="260">
                  <a:moveTo>
                    <a:pt x="116" y="0"/>
                  </a:moveTo>
                  <a:cubicBezTo>
                    <a:pt x="0" y="232"/>
                    <a:pt x="0" y="232"/>
                    <a:pt x="0" y="232"/>
                  </a:cubicBezTo>
                  <a:cubicBezTo>
                    <a:pt x="0" y="232"/>
                    <a:pt x="4" y="260"/>
                    <a:pt x="117" y="260"/>
                  </a:cubicBezTo>
                  <a:cubicBezTo>
                    <a:pt x="232" y="260"/>
                    <a:pt x="236" y="232"/>
                    <a:pt x="236" y="232"/>
                  </a:cubicBezTo>
                  <a:lnTo>
                    <a:pt x="116" y="0"/>
                  </a:lnTo>
                  <a:close/>
                </a:path>
              </a:pathLst>
            </a:custGeom>
            <a:solidFill>
              <a:schemeClr val="accent1">
                <a:lumMod val="60000"/>
                <a:lumOff val="40000"/>
              </a:schemeClr>
            </a:solidFill>
          </p:spPr>
          <p:txBody>
            <a:bodyPr vert="horz" wrap="square" lIns="91440" tIns="45720" rIns="91440" bIns="45720" anchor="t">
              <a:prstTxWarp prst="textNoShape">
                <a:avLst/>
              </a:prstTxWarp>
              <a:normAutofit/>
            </a:bodyPr>
            <a:lstStyle/>
            <a:p>
              <a:pPr marL="0" algn="l"/>
              <a:endParaRPr/>
            </a:p>
          </p:txBody>
        </p:sp>
        <p:sp>
          <p:nvSpPr>
            <p:cNvPr id="28" name="AutoShape 28"/>
            <p:cNvSpPr/>
            <p:nvPr/>
          </p:nvSpPr>
          <p:spPr>
            <a:xfrm>
              <a:off x="8967788" y="4851400"/>
              <a:ext cx="76200" cy="222250"/>
            </a:xfrm>
            <a:prstGeom prst="rect">
              <a:avLst/>
            </a:prstGeom>
            <a:solidFill>
              <a:schemeClr val="accent5">
                <a:lumMod val="50000"/>
              </a:schemeClr>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29" name="Freeform 29"/>
            <p:cNvSpPr/>
            <p:nvPr/>
          </p:nvSpPr>
          <p:spPr>
            <a:xfrm>
              <a:off x="8815388" y="4508500"/>
              <a:ext cx="374650" cy="412750"/>
            </a:xfrm>
            <a:custGeom>
              <a:avLst/>
              <a:gdLst/>
              <a:ahLst/>
              <a:cxnLst/>
              <a:rect l="l" t="t" r="r" b="b"/>
              <a:pathLst>
                <a:path w="236" h="260">
                  <a:moveTo>
                    <a:pt x="116" y="0"/>
                  </a:moveTo>
                  <a:cubicBezTo>
                    <a:pt x="0" y="232"/>
                    <a:pt x="0" y="232"/>
                    <a:pt x="0" y="232"/>
                  </a:cubicBezTo>
                  <a:cubicBezTo>
                    <a:pt x="0" y="232"/>
                    <a:pt x="4" y="260"/>
                    <a:pt x="117" y="260"/>
                  </a:cubicBezTo>
                  <a:cubicBezTo>
                    <a:pt x="232" y="260"/>
                    <a:pt x="236" y="232"/>
                    <a:pt x="236" y="232"/>
                  </a:cubicBezTo>
                  <a:lnTo>
                    <a:pt x="116" y="0"/>
                  </a:lnTo>
                  <a:close/>
                </a:path>
              </a:pathLst>
            </a:custGeom>
            <a:solidFill>
              <a:schemeClr val="accent1">
                <a:lumMod val="60000"/>
                <a:lumOff val="40000"/>
              </a:schemeClr>
            </a:solidFill>
          </p:spPr>
          <p:txBody>
            <a:bodyPr vert="horz" wrap="square" lIns="91440" tIns="45720" rIns="91440" bIns="45720" anchor="t">
              <a:prstTxWarp prst="textNoShape">
                <a:avLst/>
              </a:prstTxWarp>
              <a:normAutofit/>
            </a:bodyPr>
            <a:lstStyle/>
            <a:p>
              <a:pPr marL="0" algn="l"/>
              <a:endParaRPr/>
            </a:p>
          </p:txBody>
        </p:sp>
      </p:grpSp>
      <p:sp>
        <p:nvSpPr>
          <p:cNvPr id="30" name="AutoShape 30"/>
          <p:cNvSpPr>
            <a:spLocks noGrp="1"/>
          </p:cNvSpPr>
          <p:nvPr>
            <p:ph type="subTitle" idx="1"/>
          </p:nvPr>
        </p:nvSpPr>
        <p:spPr>
          <a:xfrm>
            <a:off x="679070" y="2082800"/>
            <a:ext cx="10841418" cy="558799"/>
          </a:xfrm>
        </p:spPr>
        <p:txBody>
          <a:bodyPr vert="horz" lIns="91440" tIns="45720" rIns="91440" bIns="45720" anchor="ctr">
            <a:normAutofit/>
          </a:bodyPr>
          <a:lstStyle/>
          <a:p>
            <a:pPr marL="0" indent="0" algn="ctr">
              <a:lnSpc>
                <a:spcPct val="90000"/>
              </a:lnSpc>
              <a:spcBef>
                <a:spcPts val="1000"/>
              </a:spcBef>
            </a:pPr>
            <a:r>
              <a:rPr lang="en-US" sz="2000" b="0" i="0" u="none" baseline="0">
                <a:solidFill>
                  <a:schemeClr val="accent1"/>
                </a:solidFill>
                <a:latin typeface="Arial"/>
                <a:ea typeface="Arial"/>
              </a:rPr>
              <a:t>Click to edit Master subtitle style</a:t>
            </a:r>
          </a:p>
        </p:txBody>
      </p:sp>
      <p:sp>
        <p:nvSpPr>
          <p:cNvPr id="31" name="AutoShape 31"/>
          <p:cNvSpPr>
            <a:spLocks noGrp="1"/>
          </p:cNvSpPr>
          <p:nvPr>
            <p:ph type="ctrTitle"/>
          </p:nvPr>
        </p:nvSpPr>
        <p:spPr>
          <a:xfrm>
            <a:off x="679070" y="1384209"/>
            <a:ext cx="10841418" cy="698591"/>
          </a:xfrm>
        </p:spPr>
        <p:txBody>
          <a:bodyPr vert="horz" lIns="91440" tIns="45720" rIns="91440" bIns="45720" anchor="ctr">
            <a:normAutofit/>
          </a:bodyPr>
          <a:lstStyle/>
          <a:p>
            <a:pPr algn="ctr">
              <a:lnSpc>
                <a:spcPct val="90000"/>
              </a:lnSpc>
              <a:spcBef>
                <a:spcPct val="0"/>
              </a:spcBef>
            </a:pPr>
            <a:r>
              <a:rPr lang="en-US" sz="4000" b="1" i="0" u="none" baseline="0">
                <a:solidFill>
                  <a:schemeClr val="accent1"/>
                </a:solidFill>
                <a:latin typeface="Arial"/>
                <a:ea typeface="Arial"/>
              </a:rPr>
              <a:t>Click to edit Master title style</a:t>
            </a:r>
          </a:p>
        </p:txBody>
      </p:sp>
      <p:sp>
        <p:nvSpPr>
          <p:cNvPr id="32" name="AutoShape 32"/>
          <p:cNvSpPr>
            <a:spLocks noGrp="1"/>
          </p:cNvSpPr>
          <p:nvPr>
            <p:ph type="body" sz="quarter" idx="10"/>
          </p:nvPr>
        </p:nvSpPr>
        <p:spPr>
          <a:xfrm>
            <a:off x="679070" y="3191880"/>
            <a:ext cx="10841418" cy="296271"/>
          </a:xfrm>
        </p:spPr>
        <p:txBody>
          <a:bodyPr vert="horz" lIns="91440" tIns="45720" rIns="91440" bIns="45720" anchor="ctr">
            <a:noAutofit/>
          </a:bodyPr>
          <a:lstStyle/>
          <a:p>
            <a:pPr marL="0" indent="0" algn="ctr">
              <a:lnSpc>
                <a:spcPct val="90000"/>
              </a:lnSpc>
              <a:spcBef>
                <a:spcPts val="1000"/>
              </a:spcBef>
            </a:pPr>
            <a:r>
              <a:rPr lang="en-US" sz="1500" b="0" i="0" u="none" baseline="0">
                <a:solidFill>
                  <a:schemeClr val="accent1"/>
                </a:solidFill>
                <a:latin typeface="Arial"/>
                <a:ea typeface="Arial"/>
              </a:rPr>
              <a:t>Signature</a:t>
            </a:r>
          </a:p>
        </p:txBody>
      </p:sp>
      <p:sp>
        <p:nvSpPr>
          <p:cNvPr id="33" name="AutoShape 33"/>
          <p:cNvSpPr>
            <a:spLocks noGrp="1"/>
          </p:cNvSpPr>
          <p:nvPr>
            <p:ph type="body" sz="quarter" idx="11"/>
          </p:nvPr>
        </p:nvSpPr>
        <p:spPr>
          <a:xfrm>
            <a:off x="679070" y="3488151"/>
            <a:ext cx="10841418" cy="296271"/>
          </a:xfrm>
        </p:spPr>
        <p:txBody>
          <a:bodyPr vert="horz" lIns="91440" tIns="45720" rIns="91440" bIns="45720" anchor="ctr">
            <a:noAutofit/>
          </a:bodyPr>
          <a:lstStyle/>
          <a:p>
            <a:pPr marL="0" indent="0" algn="ctr">
              <a:lnSpc>
                <a:spcPct val="90000"/>
              </a:lnSpc>
              <a:spcBef>
                <a:spcPts val="1000"/>
              </a:spcBef>
            </a:pPr>
            <a:r>
              <a:rPr lang="en-US" sz="1500" b="0" i="0" u="none" baseline="0">
                <a:solidFill>
                  <a:schemeClr val="accent1"/>
                </a:solidFill>
                <a:latin typeface="Arial"/>
                <a:ea typeface="Arial"/>
              </a:rPr>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2555338" y="4295775"/>
            <a:ext cx="7081324" cy="1841500"/>
            <a:chOff x="4135438" y="3759200"/>
            <a:chExt cx="5054600" cy="1314450"/>
          </a:xfrm>
        </p:grpSpPr>
        <p:sp>
          <p:nvSpPr>
            <p:cNvPr id="3" name="AutoShape 3"/>
            <p:cNvSpPr/>
            <p:nvPr/>
          </p:nvSpPr>
          <p:spPr>
            <a:xfrm>
              <a:off x="4338638" y="4762500"/>
              <a:ext cx="76200" cy="228600"/>
            </a:xfrm>
            <a:prstGeom prst="rect">
              <a:avLst/>
            </a:prstGeom>
            <a:solidFill>
              <a:schemeClr val="accent4">
                <a:lumMod val="40000"/>
                <a:lumOff val="60000"/>
              </a:schemeClr>
            </a:solidFill>
          </p:spPr>
          <p:txBody>
            <a:bodyPr vert="horz" wrap="square" lIns="91440" tIns="45720" rIns="91440" bIns="45720" anchor="t">
              <a:prstTxWarp prst="textNoShape">
                <a:avLst/>
              </a:prstTxWarp>
              <a:normAutofit fontScale="92500" lnSpcReduction="20000"/>
            </a:bodyPr>
            <a:lstStyle/>
            <a:p>
              <a:pPr marL="0" algn="l"/>
              <a:endParaRPr/>
            </a:p>
          </p:txBody>
        </p:sp>
        <p:sp>
          <p:nvSpPr>
            <p:cNvPr id="4" name="AutoShape 4"/>
            <p:cNvSpPr/>
            <p:nvPr/>
          </p:nvSpPr>
          <p:spPr>
            <a:xfrm>
              <a:off x="4135438" y="4292600"/>
              <a:ext cx="482600" cy="482600"/>
            </a:xfrm>
            <a:prstGeom prst="ellipse">
              <a:avLst/>
            </a:prstGeom>
            <a:solidFill>
              <a:schemeClr val="accent5">
                <a:lumMod val="60000"/>
                <a:lumOff val="40000"/>
              </a:schemeClr>
            </a:solidFill>
          </p:spPr>
          <p:txBody>
            <a:bodyPr vert="horz" wrap="square" lIns="91440" tIns="45720" rIns="91440" bIns="45720" anchor="t">
              <a:prstTxWarp prst="textNoShape">
                <a:avLst/>
              </a:prstTxWarp>
              <a:normAutofit/>
            </a:bodyPr>
            <a:lstStyle/>
            <a:p>
              <a:pPr marL="0" algn="l"/>
              <a:endParaRPr/>
            </a:p>
          </p:txBody>
        </p:sp>
        <p:sp>
          <p:nvSpPr>
            <p:cNvPr id="5" name="AutoShape 5"/>
            <p:cNvSpPr/>
            <p:nvPr/>
          </p:nvSpPr>
          <p:spPr>
            <a:xfrm>
              <a:off x="7437438" y="4635500"/>
              <a:ext cx="76200" cy="222250"/>
            </a:xfrm>
            <a:prstGeom prst="rect">
              <a:avLst/>
            </a:prstGeom>
            <a:solidFill>
              <a:schemeClr val="accent4"/>
            </a:solidFill>
          </p:spPr>
          <p:txBody>
            <a:bodyPr vert="horz" wrap="square" lIns="91440" tIns="45720" rIns="91440" bIns="45720" anchor="t">
              <a:prstTxWarp prst="textNoShape">
                <a:avLst/>
              </a:prstTxWarp>
              <a:normAutofit fontScale="92500" lnSpcReduction="20000"/>
            </a:bodyPr>
            <a:lstStyle/>
            <a:p>
              <a:pPr marL="0" algn="l"/>
              <a:endParaRPr/>
            </a:p>
          </p:txBody>
        </p:sp>
        <p:sp>
          <p:nvSpPr>
            <p:cNvPr id="6" name="Freeform 6"/>
            <p:cNvSpPr/>
            <p:nvPr/>
          </p:nvSpPr>
          <p:spPr>
            <a:xfrm>
              <a:off x="7240588" y="4222750"/>
              <a:ext cx="469900" cy="431800"/>
            </a:xfrm>
            <a:custGeom>
              <a:avLst/>
              <a:gdLst/>
              <a:ahLst/>
              <a:cxnLst/>
              <a:rect l="l" t="t" r="r" b="b"/>
              <a:pathLst>
                <a:path w="296" h="272">
                  <a:moveTo>
                    <a:pt x="232" y="272"/>
                  </a:moveTo>
                  <a:cubicBezTo>
                    <a:pt x="65" y="272"/>
                    <a:pt x="65" y="272"/>
                    <a:pt x="65" y="272"/>
                  </a:cubicBezTo>
                  <a:cubicBezTo>
                    <a:pt x="29" y="272"/>
                    <a:pt x="0" y="243"/>
                    <a:pt x="0" y="207"/>
                  </a:cubicBezTo>
                  <a:cubicBezTo>
                    <a:pt x="0" y="140"/>
                    <a:pt x="0" y="140"/>
                    <a:pt x="0" y="140"/>
                  </a:cubicBezTo>
                  <a:cubicBezTo>
                    <a:pt x="0" y="63"/>
                    <a:pt x="63" y="0"/>
                    <a:pt x="140" y="0"/>
                  </a:cubicBezTo>
                  <a:cubicBezTo>
                    <a:pt x="155" y="0"/>
                    <a:pt x="155" y="0"/>
                    <a:pt x="155" y="0"/>
                  </a:cubicBezTo>
                  <a:cubicBezTo>
                    <a:pt x="233" y="0"/>
                    <a:pt x="296" y="63"/>
                    <a:pt x="296" y="141"/>
                  </a:cubicBezTo>
                  <a:cubicBezTo>
                    <a:pt x="296" y="207"/>
                    <a:pt x="296" y="207"/>
                    <a:pt x="296" y="207"/>
                  </a:cubicBezTo>
                  <a:cubicBezTo>
                    <a:pt x="296" y="243"/>
                    <a:pt x="267" y="272"/>
                    <a:pt x="232" y="272"/>
                  </a:cubicBez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sp>
          <p:nvSpPr>
            <p:cNvPr id="7" name="Freeform 7"/>
            <p:cNvSpPr/>
            <p:nvPr/>
          </p:nvSpPr>
          <p:spPr>
            <a:xfrm>
              <a:off x="7240588" y="4495800"/>
              <a:ext cx="469900" cy="158750"/>
            </a:xfrm>
            <a:custGeom>
              <a:avLst/>
              <a:gdLst/>
              <a:ahLst/>
              <a:cxnLst/>
              <a:rect l="l" t="t" r="r" b="b"/>
              <a:pathLst>
                <a:path w="296" h="100">
                  <a:moveTo>
                    <a:pt x="0" y="0"/>
                  </a:moveTo>
                  <a:cubicBezTo>
                    <a:pt x="0" y="35"/>
                    <a:pt x="0" y="35"/>
                    <a:pt x="0" y="35"/>
                  </a:cubicBezTo>
                  <a:cubicBezTo>
                    <a:pt x="0" y="71"/>
                    <a:pt x="29" y="100"/>
                    <a:pt x="65" y="100"/>
                  </a:cubicBezTo>
                  <a:cubicBezTo>
                    <a:pt x="232" y="100"/>
                    <a:pt x="232" y="100"/>
                    <a:pt x="232" y="100"/>
                  </a:cubicBezTo>
                  <a:cubicBezTo>
                    <a:pt x="267" y="100"/>
                    <a:pt x="296" y="71"/>
                    <a:pt x="296" y="35"/>
                  </a:cubicBezTo>
                  <a:cubicBezTo>
                    <a:pt x="296" y="0"/>
                    <a:pt x="296" y="0"/>
                    <a:pt x="296" y="0"/>
                  </a:cubicBezTo>
                  <a:lnTo>
                    <a:pt x="0" y="0"/>
                  </a:lnTo>
                  <a:close/>
                </a:path>
              </a:pathLst>
            </a:custGeom>
            <a:solidFill>
              <a:schemeClr val="accent3">
                <a:lumMod val="75000"/>
              </a:schemeClr>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8" name="AutoShape 8"/>
            <p:cNvSpPr/>
            <p:nvPr/>
          </p:nvSpPr>
          <p:spPr>
            <a:xfrm>
              <a:off x="6008688" y="4597400"/>
              <a:ext cx="139700" cy="139700"/>
            </a:xfrm>
            <a:prstGeom prst="rect">
              <a:avLst/>
            </a:prstGeom>
            <a:solidFill>
              <a:schemeClr val="accent4">
                <a:lumMod val="50000"/>
              </a:schemeClr>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9" name="Freeform 9"/>
            <p:cNvSpPr/>
            <p:nvPr/>
          </p:nvSpPr>
          <p:spPr>
            <a:xfrm>
              <a:off x="5757863" y="4116388"/>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2"/>
                    <a:pt x="404" y="280"/>
                    <a:pt x="404" y="280"/>
                  </a:cubicBezTo>
                  <a:lnTo>
                    <a:pt x="204" y="0"/>
                  </a:lnTo>
                  <a:close/>
                </a:path>
              </a:pathLst>
            </a:custGeom>
            <a:solidFill>
              <a:schemeClr val="accent2">
                <a:lumMod val="50000"/>
              </a:schemeClr>
            </a:solidFill>
          </p:spPr>
          <p:txBody>
            <a:bodyPr vert="horz" wrap="square" lIns="91440" tIns="45720" rIns="91440" bIns="45720" anchor="t">
              <a:prstTxWarp prst="textNoShape">
                <a:avLst/>
              </a:prstTxWarp>
              <a:normAutofit/>
            </a:bodyPr>
            <a:lstStyle/>
            <a:p>
              <a:pPr marL="0" algn="l"/>
              <a:endParaRPr/>
            </a:p>
          </p:txBody>
        </p:sp>
        <p:sp>
          <p:nvSpPr>
            <p:cNvPr id="10" name="Freeform 10"/>
            <p:cNvSpPr/>
            <p:nvPr/>
          </p:nvSpPr>
          <p:spPr>
            <a:xfrm>
              <a:off x="5757863" y="3938588"/>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2"/>
                    <a:pt x="404" y="280"/>
                    <a:pt x="404" y="280"/>
                  </a:cubicBezTo>
                  <a:lnTo>
                    <a:pt x="204" y="0"/>
                  </a:ln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sp>
          <p:nvSpPr>
            <p:cNvPr id="11" name="Freeform 11"/>
            <p:cNvSpPr/>
            <p:nvPr/>
          </p:nvSpPr>
          <p:spPr>
            <a:xfrm>
              <a:off x="5757863" y="3759200"/>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1"/>
                    <a:pt x="404" y="280"/>
                    <a:pt x="404" y="280"/>
                  </a:cubicBezTo>
                  <a:lnTo>
                    <a:pt x="204" y="0"/>
                  </a:lnTo>
                  <a:close/>
                </a:path>
              </a:pathLst>
            </a:custGeom>
            <a:solidFill>
              <a:schemeClr val="accent4">
                <a:lumMod val="40000"/>
                <a:lumOff val="60000"/>
              </a:schemeClr>
            </a:solidFill>
          </p:spPr>
          <p:txBody>
            <a:bodyPr vert="horz" wrap="square" lIns="91440" tIns="45720" rIns="91440" bIns="45720" anchor="t">
              <a:prstTxWarp prst="textNoShape">
                <a:avLst/>
              </a:prstTxWarp>
              <a:normAutofit/>
            </a:bodyPr>
            <a:lstStyle/>
            <a:p>
              <a:pPr marL="0" algn="l"/>
              <a:endParaRPr/>
            </a:p>
          </p:txBody>
        </p:sp>
        <p:sp>
          <p:nvSpPr>
            <p:cNvPr id="12" name="AutoShape 12"/>
            <p:cNvSpPr/>
            <p:nvPr/>
          </p:nvSpPr>
          <p:spPr>
            <a:xfrm>
              <a:off x="6345238" y="4705350"/>
              <a:ext cx="76200" cy="139700"/>
            </a:xfrm>
            <a:prstGeom prst="rect">
              <a:avLst/>
            </a:prstGeom>
            <a:solidFill>
              <a:schemeClr val="accent4">
                <a:lumMod val="60000"/>
                <a:lumOff val="40000"/>
              </a:schemeClr>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13" name="Freeform 13"/>
            <p:cNvSpPr/>
            <p:nvPr/>
          </p:nvSpPr>
          <p:spPr>
            <a:xfrm>
              <a:off x="6135688" y="4425950"/>
              <a:ext cx="482600" cy="311150"/>
            </a:xfrm>
            <a:custGeom>
              <a:avLst/>
              <a:gdLst/>
              <a:ahLst/>
              <a:cxnLst/>
              <a:rect l="l" t="t" r="r" b="b"/>
              <a:pathLst>
                <a:path w="304" h="196">
                  <a:moveTo>
                    <a:pt x="152" y="0"/>
                  </a:moveTo>
                  <a:cubicBezTo>
                    <a:pt x="68" y="0"/>
                    <a:pt x="0" y="68"/>
                    <a:pt x="0" y="152"/>
                  </a:cubicBezTo>
                  <a:cubicBezTo>
                    <a:pt x="0" y="161"/>
                    <a:pt x="1" y="169"/>
                    <a:pt x="2" y="178"/>
                  </a:cubicBezTo>
                  <a:cubicBezTo>
                    <a:pt x="46" y="189"/>
                    <a:pt x="97" y="196"/>
                    <a:pt x="152" y="196"/>
                  </a:cubicBezTo>
                  <a:cubicBezTo>
                    <a:pt x="207" y="196"/>
                    <a:pt x="258" y="189"/>
                    <a:pt x="302" y="178"/>
                  </a:cubicBezTo>
                  <a:cubicBezTo>
                    <a:pt x="303" y="169"/>
                    <a:pt x="304" y="161"/>
                    <a:pt x="304" y="152"/>
                  </a:cubicBezTo>
                  <a:cubicBezTo>
                    <a:pt x="304" y="68"/>
                    <a:pt x="236" y="0"/>
                    <a:pt x="152" y="0"/>
                  </a:cubicBezTo>
                  <a:close/>
                </a:path>
              </a:pathLst>
            </a:custGeom>
            <a:solidFill>
              <a:schemeClr val="accent3"/>
            </a:solidFill>
          </p:spPr>
          <p:txBody>
            <a:bodyPr vert="horz" wrap="square" lIns="91440" tIns="45720" rIns="91440" bIns="45720" anchor="t">
              <a:prstTxWarp prst="textNoShape">
                <a:avLst/>
              </a:prstTxWarp>
              <a:normAutofit/>
            </a:bodyPr>
            <a:lstStyle/>
            <a:p>
              <a:pPr marL="0" algn="l"/>
              <a:endParaRPr/>
            </a:p>
          </p:txBody>
        </p:sp>
        <p:sp>
          <p:nvSpPr>
            <p:cNvPr id="14" name="AutoShape 14"/>
            <p:cNvSpPr/>
            <p:nvPr/>
          </p:nvSpPr>
          <p:spPr>
            <a:xfrm>
              <a:off x="7907338" y="4667250"/>
              <a:ext cx="61913" cy="184150"/>
            </a:xfrm>
            <a:prstGeom prst="rect">
              <a:avLst/>
            </a:prstGeom>
            <a:solidFill>
              <a:schemeClr val="accent4"/>
            </a:solidFill>
          </p:spPr>
          <p:txBody>
            <a:bodyPr vert="horz" wrap="square" lIns="91440" tIns="45720" rIns="91440" bIns="45720" anchor="t">
              <a:prstTxWarp prst="textNoShape">
                <a:avLst/>
              </a:prstTxWarp>
              <a:normAutofit fontScale="70000" lnSpcReduction="20000"/>
            </a:bodyPr>
            <a:lstStyle/>
            <a:p>
              <a:pPr marL="0" algn="l"/>
              <a:endParaRPr/>
            </a:p>
          </p:txBody>
        </p:sp>
        <p:sp>
          <p:nvSpPr>
            <p:cNvPr id="15" name="Freeform 15"/>
            <p:cNvSpPr/>
            <p:nvPr/>
          </p:nvSpPr>
          <p:spPr>
            <a:xfrm>
              <a:off x="7735888" y="4438650"/>
              <a:ext cx="395288" cy="254000"/>
            </a:xfrm>
            <a:custGeom>
              <a:avLst/>
              <a:gdLst/>
              <a:ahLst/>
              <a:cxnLst/>
              <a:rect l="l" t="t" r="r" b="b"/>
              <a:pathLst>
                <a:path w="249" h="160">
                  <a:moveTo>
                    <a:pt x="124" y="0"/>
                  </a:moveTo>
                  <a:cubicBezTo>
                    <a:pt x="56" y="0"/>
                    <a:pt x="0" y="56"/>
                    <a:pt x="0" y="124"/>
                  </a:cubicBezTo>
                  <a:cubicBezTo>
                    <a:pt x="0" y="132"/>
                    <a:pt x="1" y="139"/>
                    <a:pt x="2" y="145"/>
                  </a:cubicBezTo>
                  <a:cubicBezTo>
                    <a:pt x="38" y="155"/>
                    <a:pt x="80" y="160"/>
                    <a:pt x="124" y="160"/>
                  </a:cubicBezTo>
                  <a:cubicBezTo>
                    <a:pt x="169" y="160"/>
                    <a:pt x="211" y="155"/>
                    <a:pt x="247" y="145"/>
                  </a:cubicBezTo>
                  <a:cubicBezTo>
                    <a:pt x="248" y="139"/>
                    <a:pt x="249" y="132"/>
                    <a:pt x="249" y="124"/>
                  </a:cubicBezTo>
                  <a:cubicBezTo>
                    <a:pt x="249" y="56"/>
                    <a:pt x="193" y="0"/>
                    <a:pt x="124" y="0"/>
                  </a:cubicBezTo>
                  <a:close/>
                </a:path>
              </a:pathLst>
            </a:custGeom>
            <a:solidFill>
              <a:schemeClr val="accent5">
                <a:lumMod val="60000"/>
                <a:lumOff val="40000"/>
              </a:schemeClr>
            </a:solidFill>
          </p:spPr>
          <p:txBody>
            <a:bodyPr vert="horz" wrap="square" lIns="91440" tIns="45720" rIns="91440" bIns="45720" anchor="t">
              <a:prstTxWarp prst="textNoShape">
                <a:avLst/>
              </a:prstTxWarp>
              <a:normAutofit lnSpcReduction="10000"/>
            </a:bodyPr>
            <a:lstStyle/>
            <a:p>
              <a:pPr marL="0" algn="l"/>
              <a:endParaRPr/>
            </a:p>
          </p:txBody>
        </p:sp>
        <p:sp>
          <p:nvSpPr>
            <p:cNvPr id="16" name="AutoShape 16"/>
            <p:cNvSpPr/>
            <p:nvPr/>
          </p:nvSpPr>
          <p:spPr>
            <a:xfrm>
              <a:off x="5030788" y="4248150"/>
              <a:ext cx="76200" cy="222250"/>
            </a:xfrm>
            <a:prstGeom prst="rect">
              <a:avLst/>
            </a:prstGeom>
            <a:solidFill>
              <a:schemeClr val="accent5">
                <a:lumMod val="50000"/>
              </a:schemeClr>
            </a:solidFill>
          </p:spPr>
          <p:txBody>
            <a:bodyPr vert="horz" wrap="square" lIns="91440" tIns="45720" rIns="91440" bIns="45720" anchor="t">
              <a:prstTxWarp prst="textNoShape">
                <a:avLst/>
              </a:prstTxWarp>
              <a:normAutofit fontScale="92500" lnSpcReduction="20000"/>
            </a:bodyPr>
            <a:lstStyle/>
            <a:p>
              <a:pPr marL="0" algn="l"/>
              <a:endParaRPr/>
            </a:p>
          </p:txBody>
        </p:sp>
        <p:sp>
          <p:nvSpPr>
            <p:cNvPr id="17" name="Freeform 17"/>
            <p:cNvSpPr/>
            <p:nvPr/>
          </p:nvSpPr>
          <p:spPr>
            <a:xfrm>
              <a:off x="4878388" y="3905250"/>
              <a:ext cx="374650" cy="412750"/>
            </a:xfrm>
            <a:custGeom>
              <a:avLst/>
              <a:gdLst/>
              <a:ahLst/>
              <a:cxnLst/>
              <a:rect l="l" t="t" r="r" b="b"/>
              <a:pathLst>
                <a:path w="236" h="260">
                  <a:moveTo>
                    <a:pt x="116" y="0"/>
                  </a:moveTo>
                  <a:cubicBezTo>
                    <a:pt x="0" y="232"/>
                    <a:pt x="0" y="232"/>
                    <a:pt x="0" y="232"/>
                  </a:cubicBezTo>
                  <a:cubicBezTo>
                    <a:pt x="0" y="232"/>
                    <a:pt x="4" y="260"/>
                    <a:pt x="117" y="260"/>
                  </a:cubicBezTo>
                  <a:cubicBezTo>
                    <a:pt x="232" y="260"/>
                    <a:pt x="236" y="232"/>
                    <a:pt x="236" y="232"/>
                  </a:cubicBezTo>
                  <a:lnTo>
                    <a:pt x="116" y="0"/>
                  </a:lnTo>
                  <a:close/>
                </a:path>
              </a:pathLst>
            </a:custGeom>
            <a:solidFill>
              <a:schemeClr val="accent1">
                <a:lumMod val="60000"/>
                <a:lumOff val="40000"/>
              </a:schemeClr>
            </a:solidFill>
          </p:spPr>
          <p:txBody>
            <a:bodyPr vert="horz" wrap="square" lIns="91440" tIns="45720" rIns="91440" bIns="45720" anchor="t">
              <a:prstTxWarp prst="textNoShape">
                <a:avLst/>
              </a:prstTxWarp>
              <a:normAutofit/>
            </a:bodyPr>
            <a:lstStyle/>
            <a:p>
              <a:pPr marL="0" algn="l"/>
              <a:endParaRPr/>
            </a:p>
          </p:txBody>
        </p:sp>
        <p:sp>
          <p:nvSpPr>
            <p:cNvPr id="18" name="AutoShape 18"/>
            <p:cNvSpPr/>
            <p:nvPr/>
          </p:nvSpPr>
          <p:spPr>
            <a:xfrm>
              <a:off x="8967788" y="4851400"/>
              <a:ext cx="76200" cy="222250"/>
            </a:xfrm>
            <a:prstGeom prst="rect">
              <a:avLst/>
            </a:prstGeom>
            <a:solidFill>
              <a:schemeClr val="accent5">
                <a:lumMod val="50000"/>
              </a:schemeClr>
            </a:solidFill>
          </p:spPr>
          <p:txBody>
            <a:bodyPr vert="horz" wrap="square" lIns="91440" tIns="45720" rIns="91440" bIns="45720" anchor="t">
              <a:prstTxWarp prst="textNoShape">
                <a:avLst/>
              </a:prstTxWarp>
              <a:normAutofit fontScale="92500" lnSpcReduction="20000"/>
            </a:bodyPr>
            <a:lstStyle/>
            <a:p>
              <a:pPr marL="0" algn="l"/>
              <a:endParaRPr/>
            </a:p>
          </p:txBody>
        </p:sp>
        <p:sp>
          <p:nvSpPr>
            <p:cNvPr id="19" name="Freeform 19"/>
            <p:cNvSpPr/>
            <p:nvPr/>
          </p:nvSpPr>
          <p:spPr>
            <a:xfrm>
              <a:off x="8815388" y="4508500"/>
              <a:ext cx="374650" cy="412750"/>
            </a:xfrm>
            <a:custGeom>
              <a:avLst/>
              <a:gdLst/>
              <a:ahLst/>
              <a:cxnLst/>
              <a:rect l="l" t="t" r="r" b="b"/>
              <a:pathLst>
                <a:path w="236" h="260">
                  <a:moveTo>
                    <a:pt x="116" y="0"/>
                  </a:moveTo>
                  <a:cubicBezTo>
                    <a:pt x="0" y="232"/>
                    <a:pt x="0" y="232"/>
                    <a:pt x="0" y="232"/>
                  </a:cubicBezTo>
                  <a:cubicBezTo>
                    <a:pt x="0" y="232"/>
                    <a:pt x="4" y="260"/>
                    <a:pt x="117" y="260"/>
                  </a:cubicBezTo>
                  <a:cubicBezTo>
                    <a:pt x="232" y="260"/>
                    <a:pt x="236" y="232"/>
                    <a:pt x="236" y="232"/>
                  </a:cubicBezTo>
                  <a:lnTo>
                    <a:pt x="116" y="0"/>
                  </a:lnTo>
                  <a:close/>
                </a:path>
              </a:pathLst>
            </a:custGeom>
            <a:solidFill>
              <a:schemeClr val="accent1">
                <a:lumMod val="60000"/>
                <a:lumOff val="40000"/>
              </a:schemeClr>
            </a:solidFill>
          </p:spPr>
          <p:txBody>
            <a:bodyPr vert="horz" wrap="square" lIns="91440" tIns="45720" rIns="91440" bIns="45720" anchor="t">
              <a:prstTxWarp prst="textNoShape">
                <a:avLst/>
              </a:prstTxWarp>
              <a:normAutofit/>
            </a:bodyPr>
            <a:lstStyle/>
            <a:p>
              <a:pPr marL="0" algn="l"/>
              <a:endParaRPr/>
            </a:p>
          </p:txBody>
        </p:sp>
      </p:grpSp>
      <p:sp>
        <p:nvSpPr>
          <p:cNvPr id="20" name="AutoShape 20"/>
          <p:cNvSpPr>
            <a:spLocks noGrp="1"/>
          </p:cNvSpPr>
          <p:nvPr>
            <p:ph type="title"/>
          </p:nvPr>
        </p:nvSpPr>
        <p:spPr>
          <a:xfrm>
            <a:off x="3386408" y="1980876"/>
            <a:ext cx="5419185" cy="895350"/>
          </a:xfrm>
        </p:spPr>
        <p:txBody>
          <a:bodyPr vert="horz" lIns="91440" tIns="45720" rIns="91440" bIns="45720" anchor="b">
            <a:normAutofit/>
          </a:bodyPr>
          <a:lstStyle/>
          <a:p>
            <a:pPr algn="ctr">
              <a:lnSpc>
                <a:spcPct val="90000"/>
              </a:lnSpc>
              <a:spcBef>
                <a:spcPct val="0"/>
              </a:spcBef>
            </a:pPr>
            <a:r>
              <a:rPr lang="en-US" sz="2400" b="1" i="0" u="none" baseline="0">
                <a:solidFill>
                  <a:srgbClr val="000000"/>
                </a:solidFill>
                <a:latin typeface="Arial"/>
                <a:ea typeface="Arial"/>
              </a:rPr>
              <a:t>Click to edit Master title style</a:t>
            </a:r>
          </a:p>
        </p:txBody>
      </p:sp>
      <p:sp>
        <p:nvSpPr>
          <p:cNvPr id="21" name="AutoShape 21"/>
          <p:cNvSpPr>
            <a:spLocks noGrp="1"/>
          </p:cNvSpPr>
          <p:nvPr>
            <p:ph type="body" idx="1"/>
          </p:nvPr>
        </p:nvSpPr>
        <p:spPr>
          <a:xfrm>
            <a:off x="3386408" y="2876226"/>
            <a:ext cx="5419185" cy="1015623"/>
          </a:xfrm>
        </p:spPr>
        <p:txBody>
          <a:bodyPr vert="horz" lIns="91440" tIns="45720" rIns="91440" bIns="45720" anchor="t">
            <a:normAutofit/>
          </a:bodyPr>
          <a:lstStyle/>
          <a:p>
            <a:pPr marL="0" indent="0" algn="ctr">
              <a:lnSpc>
                <a:spcPct val="100000"/>
              </a:lnSpc>
              <a:spcBef>
                <a:spcPts val="1000"/>
              </a:spcBef>
            </a:pPr>
            <a:r>
              <a:rPr lang="en-US" sz="1100" b="0" i="0" u="none" baseline="0">
                <a:solidFill>
                  <a:srgbClr val="000000"/>
                </a:solidFill>
                <a:latin typeface="Arial"/>
                <a:ea typeface="Arial"/>
              </a:rPr>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页">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2024/8/13</a:t>
            </a:r>
          </a:p>
        </p:txBody>
      </p:sp>
      <p:sp>
        <p:nvSpPr>
          <p:cNvPr id="4" name="AutoShape 4"/>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flipH="1">
            <a:off x="1588" y="1784350"/>
            <a:ext cx="4564063" cy="5073650"/>
          </a:xfrm>
          <a:custGeom>
            <a:avLst/>
            <a:gdLst/>
            <a:ahLst/>
            <a:cxnLst/>
            <a:rect l="l" t="t" r="r" b="b"/>
            <a:pathLst>
              <a:path w="2876" h="3196">
                <a:moveTo>
                  <a:pt x="0" y="1964"/>
                </a:moveTo>
                <a:cubicBezTo>
                  <a:pt x="0" y="2430"/>
                  <a:pt x="163" y="2859"/>
                  <a:pt x="435" y="3196"/>
                </a:cubicBezTo>
                <a:cubicBezTo>
                  <a:pt x="2876" y="3196"/>
                  <a:pt x="2876" y="3196"/>
                  <a:pt x="2876" y="3196"/>
                </a:cubicBezTo>
                <a:cubicBezTo>
                  <a:pt x="2876" y="224"/>
                  <a:pt x="2876" y="224"/>
                  <a:pt x="2876" y="224"/>
                </a:cubicBezTo>
                <a:cubicBezTo>
                  <a:pt x="2604" y="81"/>
                  <a:pt x="2293" y="0"/>
                  <a:pt x="1964" y="0"/>
                </a:cubicBezTo>
                <a:cubicBezTo>
                  <a:pt x="879" y="0"/>
                  <a:pt x="0" y="879"/>
                  <a:pt x="0" y="1964"/>
                </a:cubicBez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grpSp>
        <p:nvGrpSpPr>
          <p:cNvPr id="3" name="Group 3"/>
          <p:cNvGrpSpPr/>
          <p:nvPr/>
        </p:nvGrpSpPr>
        <p:grpSpPr>
          <a:xfrm>
            <a:off x="0" y="4497778"/>
            <a:ext cx="9283700" cy="2360221"/>
            <a:chOff x="1588" y="3759200"/>
            <a:chExt cx="12188825" cy="3098800"/>
          </a:xfrm>
        </p:grpSpPr>
        <p:sp>
          <p:nvSpPr>
            <p:cNvPr id="4" name="Freeform 4"/>
            <p:cNvSpPr/>
            <p:nvPr/>
          </p:nvSpPr>
          <p:spPr>
            <a:xfrm flipH="1">
              <a:off x="1588" y="4565650"/>
              <a:ext cx="12188825" cy="2292350"/>
            </a:xfrm>
            <a:custGeom>
              <a:avLst/>
              <a:gdLst/>
              <a:ahLst/>
              <a:cxnLst/>
              <a:rect l="l" t="t" r="r" b="b"/>
              <a:pathLst>
                <a:path w="7680" h="1444">
                  <a:moveTo>
                    <a:pt x="7680" y="1278"/>
                  </a:moveTo>
                  <a:cubicBezTo>
                    <a:pt x="6644" y="477"/>
                    <a:pt x="5344" y="0"/>
                    <a:pt x="3932" y="0"/>
                  </a:cubicBezTo>
                  <a:cubicBezTo>
                    <a:pt x="2436" y="0"/>
                    <a:pt x="1065" y="536"/>
                    <a:pt x="0" y="1426"/>
                  </a:cubicBezTo>
                  <a:cubicBezTo>
                    <a:pt x="0" y="1444"/>
                    <a:pt x="0" y="1444"/>
                    <a:pt x="0" y="1444"/>
                  </a:cubicBezTo>
                  <a:cubicBezTo>
                    <a:pt x="7680" y="1444"/>
                    <a:pt x="7680" y="1444"/>
                    <a:pt x="7680" y="1444"/>
                  </a:cubicBezTo>
                  <a:lnTo>
                    <a:pt x="7680" y="1278"/>
                  </a:lnTo>
                  <a:close/>
                </a:path>
              </a:pathLst>
            </a:custGeom>
            <a:solidFill>
              <a:schemeClr val="accent1">
                <a:lumMod val="75000"/>
              </a:schemeClr>
            </a:solidFill>
          </p:spPr>
          <p:txBody>
            <a:bodyPr vert="horz" wrap="square" lIns="91440" tIns="45720" rIns="91440" bIns="45720" anchor="t">
              <a:prstTxWarp prst="textNoShape">
                <a:avLst/>
              </a:prstTxWarp>
              <a:normAutofit/>
            </a:bodyPr>
            <a:lstStyle/>
            <a:p>
              <a:pPr marL="0" algn="l"/>
              <a:endParaRPr/>
            </a:p>
          </p:txBody>
        </p:sp>
        <p:sp>
          <p:nvSpPr>
            <p:cNvPr id="5" name="Freeform 5"/>
            <p:cNvSpPr/>
            <p:nvPr/>
          </p:nvSpPr>
          <p:spPr>
            <a:xfrm flipH="1">
              <a:off x="1685926" y="4156075"/>
              <a:ext cx="8820150" cy="2701925"/>
            </a:xfrm>
            <a:custGeom>
              <a:avLst/>
              <a:gdLst/>
              <a:ahLst/>
              <a:cxnLst/>
              <a:rect l="l" t="t" r="r" b="b"/>
              <a:pathLst>
                <a:path w="5558" h="1702">
                  <a:moveTo>
                    <a:pt x="0" y="1702"/>
                  </a:moveTo>
                  <a:cubicBezTo>
                    <a:pt x="5558" y="1702"/>
                    <a:pt x="5558" y="1702"/>
                    <a:pt x="5558" y="1702"/>
                  </a:cubicBezTo>
                  <a:cubicBezTo>
                    <a:pt x="5321" y="734"/>
                    <a:pt x="4167" y="0"/>
                    <a:pt x="2779" y="0"/>
                  </a:cubicBezTo>
                  <a:cubicBezTo>
                    <a:pt x="1391" y="0"/>
                    <a:pt x="237" y="734"/>
                    <a:pt x="0" y="1702"/>
                  </a:cubicBezTo>
                  <a:close/>
                </a:path>
              </a:pathLst>
            </a:custGeom>
            <a:solidFill>
              <a:schemeClr val="accent1"/>
            </a:solidFill>
          </p:spPr>
          <p:txBody>
            <a:bodyPr vert="horz" wrap="square" lIns="91440" tIns="45720" rIns="91440" bIns="45720" anchor="t">
              <a:prstTxWarp prst="textNoShape">
                <a:avLst/>
              </a:prstTxWarp>
              <a:normAutofit/>
            </a:bodyPr>
            <a:lstStyle/>
            <a:p>
              <a:pPr marL="0" algn="l"/>
              <a:endParaRPr/>
            </a:p>
          </p:txBody>
        </p:sp>
        <p:sp>
          <p:nvSpPr>
            <p:cNvPr id="6" name="AutoShape 6"/>
            <p:cNvSpPr/>
            <p:nvPr/>
          </p:nvSpPr>
          <p:spPr>
            <a:xfrm flipH="1">
              <a:off x="7778751" y="4762500"/>
              <a:ext cx="76200" cy="228600"/>
            </a:xfrm>
            <a:prstGeom prst="rect">
              <a:avLst/>
            </a:prstGeom>
            <a:solidFill>
              <a:schemeClr val="accent4">
                <a:lumMod val="40000"/>
                <a:lumOff val="60000"/>
              </a:schemeClr>
            </a:solidFill>
          </p:spPr>
          <p:txBody>
            <a:bodyPr vert="horz" wrap="square" lIns="91440" tIns="45720" rIns="91440" bIns="45720" anchor="t">
              <a:prstTxWarp prst="textNoShape">
                <a:avLst/>
              </a:prstTxWarp>
              <a:normAutofit fontScale="32500" lnSpcReduction="20000"/>
            </a:bodyPr>
            <a:lstStyle/>
            <a:p>
              <a:pPr marL="0" algn="l"/>
              <a:endParaRPr/>
            </a:p>
          </p:txBody>
        </p:sp>
        <p:sp>
          <p:nvSpPr>
            <p:cNvPr id="7" name="AutoShape 7"/>
            <p:cNvSpPr/>
            <p:nvPr/>
          </p:nvSpPr>
          <p:spPr>
            <a:xfrm flipH="1">
              <a:off x="7575551" y="4292600"/>
              <a:ext cx="482600" cy="482600"/>
            </a:xfrm>
            <a:prstGeom prst="ellipse">
              <a:avLst/>
            </a:prstGeom>
            <a:solidFill>
              <a:schemeClr val="accent5">
                <a:lumMod val="60000"/>
                <a:lumOff val="40000"/>
              </a:schemeClr>
            </a:solidFill>
          </p:spPr>
          <p:txBody>
            <a:bodyPr vert="horz" wrap="square" lIns="91440" tIns="45720" rIns="91440" bIns="45720" anchor="t">
              <a:prstTxWarp prst="textNoShape">
                <a:avLst/>
              </a:prstTxWarp>
              <a:normAutofit fontScale="70000" lnSpcReduction="20000"/>
            </a:bodyPr>
            <a:lstStyle/>
            <a:p>
              <a:pPr marL="0" algn="l"/>
              <a:endParaRPr/>
            </a:p>
          </p:txBody>
        </p:sp>
        <p:sp>
          <p:nvSpPr>
            <p:cNvPr id="8" name="AutoShape 8"/>
            <p:cNvSpPr/>
            <p:nvPr/>
          </p:nvSpPr>
          <p:spPr>
            <a:xfrm flipH="1">
              <a:off x="4679951" y="4635500"/>
              <a:ext cx="76200" cy="222250"/>
            </a:xfrm>
            <a:prstGeom prst="rect">
              <a:avLst/>
            </a:prstGeom>
            <a:solidFill>
              <a:schemeClr val="accent4"/>
            </a:solidFill>
          </p:spPr>
          <p:txBody>
            <a:bodyPr vert="horz" wrap="square" lIns="91440" tIns="45720" rIns="91440" bIns="45720" anchor="t">
              <a:prstTxWarp prst="textNoShape">
                <a:avLst/>
              </a:prstTxWarp>
              <a:normAutofit fontScale="32500" lnSpcReduction="20000"/>
            </a:bodyPr>
            <a:lstStyle/>
            <a:p>
              <a:pPr marL="0" algn="l"/>
              <a:endParaRPr/>
            </a:p>
          </p:txBody>
        </p:sp>
        <p:sp>
          <p:nvSpPr>
            <p:cNvPr id="9" name="Freeform 9"/>
            <p:cNvSpPr/>
            <p:nvPr/>
          </p:nvSpPr>
          <p:spPr>
            <a:xfrm flipH="1">
              <a:off x="4483101" y="4222750"/>
              <a:ext cx="469900" cy="431800"/>
            </a:xfrm>
            <a:custGeom>
              <a:avLst/>
              <a:gdLst/>
              <a:ahLst/>
              <a:cxnLst/>
              <a:rect l="l" t="t" r="r" b="b"/>
              <a:pathLst>
                <a:path w="296" h="272">
                  <a:moveTo>
                    <a:pt x="232" y="272"/>
                  </a:moveTo>
                  <a:cubicBezTo>
                    <a:pt x="65" y="272"/>
                    <a:pt x="65" y="272"/>
                    <a:pt x="65" y="272"/>
                  </a:cubicBezTo>
                  <a:cubicBezTo>
                    <a:pt x="29" y="272"/>
                    <a:pt x="0" y="243"/>
                    <a:pt x="0" y="207"/>
                  </a:cubicBezTo>
                  <a:cubicBezTo>
                    <a:pt x="0" y="140"/>
                    <a:pt x="0" y="140"/>
                    <a:pt x="0" y="140"/>
                  </a:cubicBezTo>
                  <a:cubicBezTo>
                    <a:pt x="0" y="63"/>
                    <a:pt x="63" y="0"/>
                    <a:pt x="140" y="0"/>
                  </a:cubicBezTo>
                  <a:cubicBezTo>
                    <a:pt x="155" y="0"/>
                    <a:pt x="155" y="0"/>
                    <a:pt x="155" y="0"/>
                  </a:cubicBezTo>
                  <a:cubicBezTo>
                    <a:pt x="233" y="0"/>
                    <a:pt x="296" y="63"/>
                    <a:pt x="296" y="141"/>
                  </a:cubicBezTo>
                  <a:cubicBezTo>
                    <a:pt x="296" y="207"/>
                    <a:pt x="296" y="207"/>
                    <a:pt x="296" y="207"/>
                  </a:cubicBezTo>
                  <a:cubicBezTo>
                    <a:pt x="296" y="243"/>
                    <a:pt x="267" y="272"/>
                    <a:pt x="232" y="272"/>
                  </a:cubicBezTo>
                  <a:close/>
                </a:path>
              </a:pathLst>
            </a:custGeom>
            <a:solidFill>
              <a:schemeClr val="accent2"/>
            </a:solidFill>
          </p:spPr>
          <p:txBody>
            <a:bodyPr vert="horz" wrap="square" lIns="91440" tIns="45720" rIns="91440" bIns="45720" anchor="t">
              <a:prstTxWarp prst="textNoShape">
                <a:avLst/>
              </a:prstTxWarp>
              <a:normAutofit fontScale="92500" lnSpcReduction="10000"/>
            </a:bodyPr>
            <a:lstStyle/>
            <a:p>
              <a:pPr marL="0" algn="l"/>
              <a:endParaRPr/>
            </a:p>
          </p:txBody>
        </p:sp>
        <p:sp>
          <p:nvSpPr>
            <p:cNvPr id="10" name="Freeform 10"/>
            <p:cNvSpPr/>
            <p:nvPr/>
          </p:nvSpPr>
          <p:spPr>
            <a:xfrm flipH="1">
              <a:off x="4483101" y="4495800"/>
              <a:ext cx="469900" cy="158750"/>
            </a:xfrm>
            <a:custGeom>
              <a:avLst/>
              <a:gdLst/>
              <a:ahLst/>
              <a:cxnLst/>
              <a:rect l="l" t="t" r="r" b="b"/>
              <a:pathLst>
                <a:path w="296" h="100">
                  <a:moveTo>
                    <a:pt x="0" y="0"/>
                  </a:moveTo>
                  <a:cubicBezTo>
                    <a:pt x="0" y="35"/>
                    <a:pt x="0" y="35"/>
                    <a:pt x="0" y="35"/>
                  </a:cubicBezTo>
                  <a:cubicBezTo>
                    <a:pt x="0" y="71"/>
                    <a:pt x="29" y="100"/>
                    <a:pt x="65" y="100"/>
                  </a:cubicBezTo>
                  <a:cubicBezTo>
                    <a:pt x="232" y="100"/>
                    <a:pt x="232" y="100"/>
                    <a:pt x="232" y="100"/>
                  </a:cubicBezTo>
                  <a:cubicBezTo>
                    <a:pt x="267" y="100"/>
                    <a:pt x="296" y="71"/>
                    <a:pt x="296" y="35"/>
                  </a:cubicBezTo>
                  <a:cubicBezTo>
                    <a:pt x="296" y="0"/>
                    <a:pt x="296" y="0"/>
                    <a:pt x="296" y="0"/>
                  </a:cubicBezTo>
                  <a:lnTo>
                    <a:pt x="0" y="0"/>
                  </a:lnTo>
                  <a:close/>
                </a:path>
              </a:pathLst>
            </a:custGeom>
            <a:solidFill>
              <a:schemeClr val="accent3">
                <a:lumMod val="75000"/>
              </a:scheme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1" name="Freeform 11"/>
            <p:cNvSpPr/>
            <p:nvPr/>
          </p:nvSpPr>
          <p:spPr>
            <a:xfrm flipH="1">
              <a:off x="6127750" y="4156075"/>
              <a:ext cx="2439988" cy="2701925"/>
            </a:xfrm>
            <a:custGeom>
              <a:avLst/>
              <a:gdLst/>
              <a:ahLst/>
              <a:cxnLst/>
              <a:rect l="l" t="t" r="r" b="b"/>
              <a:pathLst>
                <a:path w="1537" h="1702">
                  <a:moveTo>
                    <a:pt x="1537" y="0"/>
                  </a:moveTo>
                  <a:cubicBezTo>
                    <a:pt x="1537" y="0"/>
                    <a:pt x="1537" y="0"/>
                    <a:pt x="1537" y="0"/>
                  </a:cubicBezTo>
                  <a:cubicBezTo>
                    <a:pt x="1512" y="0"/>
                    <a:pt x="1488" y="1"/>
                    <a:pt x="1463" y="1"/>
                  </a:cubicBezTo>
                  <a:cubicBezTo>
                    <a:pt x="856" y="387"/>
                    <a:pt x="215" y="1015"/>
                    <a:pt x="0" y="1702"/>
                  </a:cubicBezTo>
                  <a:cubicBezTo>
                    <a:pt x="164" y="1702"/>
                    <a:pt x="164" y="1702"/>
                    <a:pt x="164" y="1702"/>
                  </a:cubicBezTo>
                  <a:cubicBezTo>
                    <a:pt x="396" y="980"/>
                    <a:pt x="892" y="375"/>
                    <a:pt x="1537" y="0"/>
                  </a:cubicBezTo>
                  <a:close/>
                </a:path>
              </a:pathLst>
            </a:custGeom>
            <a:solidFill>
              <a:schemeClr val="accent3">
                <a:lumMod val="60000"/>
                <a:lumOff val="40000"/>
              </a:schemeClr>
            </a:solidFill>
          </p:spPr>
          <p:txBody>
            <a:bodyPr vert="horz" wrap="square" lIns="91440" tIns="45720" rIns="91440" bIns="45720" anchor="t">
              <a:prstTxWarp prst="textNoShape">
                <a:avLst/>
              </a:prstTxWarp>
              <a:normAutofit/>
            </a:bodyPr>
            <a:lstStyle/>
            <a:p>
              <a:pPr marL="0" algn="l"/>
              <a:endParaRPr/>
            </a:p>
          </p:txBody>
        </p:sp>
        <p:sp>
          <p:nvSpPr>
            <p:cNvPr id="12" name="AutoShape 12"/>
            <p:cNvSpPr/>
            <p:nvPr/>
          </p:nvSpPr>
          <p:spPr>
            <a:xfrm flipH="1">
              <a:off x="6045201" y="4597400"/>
              <a:ext cx="139700" cy="139700"/>
            </a:xfrm>
            <a:prstGeom prst="rect">
              <a:avLst/>
            </a:prstGeom>
            <a:solidFill>
              <a:schemeClr val="accent4">
                <a:lumMod val="50000"/>
              </a:scheme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3" name="Freeform 13"/>
            <p:cNvSpPr/>
            <p:nvPr/>
          </p:nvSpPr>
          <p:spPr>
            <a:xfrm flipH="1">
              <a:off x="5794376" y="4116388"/>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2"/>
                    <a:pt x="404" y="280"/>
                    <a:pt x="404" y="280"/>
                  </a:cubicBezTo>
                  <a:lnTo>
                    <a:pt x="204" y="0"/>
                  </a:lnTo>
                  <a:close/>
                </a:path>
              </a:pathLst>
            </a:custGeom>
            <a:solidFill>
              <a:schemeClr val="accent2">
                <a:lumMod val="50000"/>
              </a:schemeClr>
            </a:solidFill>
          </p:spPr>
          <p:txBody>
            <a:bodyPr vert="horz" wrap="square" lIns="91440" tIns="45720" rIns="91440" bIns="45720" anchor="t">
              <a:prstTxWarp prst="textNoShape">
                <a:avLst/>
              </a:prstTxWarp>
              <a:normAutofit/>
            </a:bodyPr>
            <a:lstStyle/>
            <a:p>
              <a:pPr marL="0" algn="l"/>
              <a:endParaRPr/>
            </a:p>
          </p:txBody>
        </p:sp>
        <p:sp>
          <p:nvSpPr>
            <p:cNvPr id="14" name="Freeform 14"/>
            <p:cNvSpPr/>
            <p:nvPr/>
          </p:nvSpPr>
          <p:spPr>
            <a:xfrm flipH="1">
              <a:off x="5794376" y="3938588"/>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2"/>
                    <a:pt x="404" y="280"/>
                    <a:pt x="404" y="280"/>
                  </a:cubicBezTo>
                  <a:lnTo>
                    <a:pt x="204" y="0"/>
                  </a:lnTo>
                  <a:close/>
                </a:path>
              </a:pathLst>
            </a:custGeom>
            <a:solidFill>
              <a:schemeClr val="accent2"/>
            </a:solidFill>
          </p:spPr>
          <p:txBody>
            <a:bodyPr vert="horz" wrap="square" lIns="91440" tIns="45720" rIns="91440" bIns="45720" anchor="t">
              <a:prstTxWarp prst="textNoShape">
                <a:avLst/>
              </a:prstTxWarp>
              <a:normAutofit/>
            </a:bodyPr>
            <a:lstStyle/>
            <a:p>
              <a:pPr marL="0" algn="l"/>
              <a:endParaRPr/>
            </a:p>
          </p:txBody>
        </p:sp>
        <p:sp>
          <p:nvSpPr>
            <p:cNvPr id="15" name="Freeform 15"/>
            <p:cNvSpPr/>
            <p:nvPr/>
          </p:nvSpPr>
          <p:spPr>
            <a:xfrm flipH="1">
              <a:off x="5794376" y="3759200"/>
              <a:ext cx="641350" cy="508000"/>
            </a:xfrm>
            <a:custGeom>
              <a:avLst/>
              <a:gdLst/>
              <a:ahLst/>
              <a:cxnLst/>
              <a:rect l="l" t="t" r="r" b="b"/>
              <a:pathLst>
                <a:path w="404" h="320">
                  <a:moveTo>
                    <a:pt x="204" y="0"/>
                  </a:moveTo>
                  <a:cubicBezTo>
                    <a:pt x="0" y="284"/>
                    <a:pt x="0" y="284"/>
                    <a:pt x="0" y="284"/>
                  </a:cubicBezTo>
                  <a:cubicBezTo>
                    <a:pt x="0" y="284"/>
                    <a:pt x="52" y="320"/>
                    <a:pt x="212" y="316"/>
                  </a:cubicBezTo>
                  <a:cubicBezTo>
                    <a:pt x="400" y="311"/>
                    <a:pt x="404" y="280"/>
                    <a:pt x="404" y="280"/>
                  </a:cubicBezTo>
                  <a:lnTo>
                    <a:pt x="204" y="0"/>
                  </a:lnTo>
                  <a:close/>
                </a:path>
              </a:pathLst>
            </a:custGeom>
            <a:solidFill>
              <a:schemeClr val="accent4">
                <a:lumMod val="40000"/>
                <a:lumOff val="60000"/>
              </a:schemeClr>
            </a:solidFill>
          </p:spPr>
          <p:txBody>
            <a:bodyPr vert="horz" wrap="square" lIns="91440" tIns="45720" rIns="91440" bIns="45720" anchor="t">
              <a:prstTxWarp prst="textNoShape">
                <a:avLst/>
              </a:prstTxWarp>
              <a:normAutofit/>
            </a:bodyPr>
            <a:lstStyle/>
            <a:p>
              <a:pPr marL="0" algn="l"/>
              <a:endParaRPr/>
            </a:p>
          </p:txBody>
        </p:sp>
        <p:sp>
          <p:nvSpPr>
            <p:cNvPr id="16" name="AutoShape 16"/>
            <p:cNvSpPr/>
            <p:nvPr/>
          </p:nvSpPr>
          <p:spPr>
            <a:xfrm flipH="1">
              <a:off x="5772151" y="4705350"/>
              <a:ext cx="76200" cy="139700"/>
            </a:xfrm>
            <a:prstGeom prst="rect">
              <a:avLst/>
            </a:prstGeom>
            <a:solidFill>
              <a:schemeClr val="accent4">
                <a:lumMod val="60000"/>
                <a:lumOff val="40000"/>
              </a:scheme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7" name="Freeform 17"/>
            <p:cNvSpPr/>
            <p:nvPr/>
          </p:nvSpPr>
          <p:spPr>
            <a:xfrm flipH="1">
              <a:off x="5575301" y="4425950"/>
              <a:ext cx="482600" cy="311150"/>
            </a:xfrm>
            <a:custGeom>
              <a:avLst/>
              <a:gdLst/>
              <a:ahLst/>
              <a:cxnLst/>
              <a:rect l="l" t="t" r="r" b="b"/>
              <a:pathLst>
                <a:path w="304" h="196">
                  <a:moveTo>
                    <a:pt x="152" y="0"/>
                  </a:moveTo>
                  <a:cubicBezTo>
                    <a:pt x="68" y="0"/>
                    <a:pt x="0" y="68"/>
                    <a:pt x="0" y="152"/>
                  </a:cubicBezTo>
                  <a:cubicBezTo>
                    <a:pt x="0" y="161"/>
                    <a:pt x="1" y="169"/>
                    <a:pt x="2" y="178"/>
                  </a:cubicBezTo>
                  <a:cubicBezTo>
                    <a:pt x="46" y="189"/>
                    <a:pt x="97" y="196"/>
                    <a:pt x="152" y="196"/>
                  </a:cubicBezTo>
                  <a:cubicBezTo>
                    <a:pt x="207" y="196"/>
                    <a:pt x="258" y="189"/>
                    <a:pt x="302" y="178"/>
                  </a:cubicBezTo>
                  <a:cubicBezTo>
                    <a:pt x="303" y="169"/>
                    <a:pt x="304" y="161"/>
                    <a:pt x="304" y="152"/>
                  </a:cubicBezTo>
                  <a:cubicBezTo>
                    <a:pt x="304" y="68"/>
                    <a:pt x="236" y="0"/>
                    <a:pt x="152" y="0"/>
                  </a:cubicBezTo>
                  <a:close/>
                </a:path>
              </a:pathLst>
            </a:custGeom>
            <a:solidFill>
              <a:schemeClr val="accent3"/>
            </a:solidFill>
          </p:spPr>
          <p:txBody>
            <a:bodyPr vert="horz" wrap="square" lIns="91440" tIns="45720" rIns="91440" bIns="45720" anchor="t">
              <a:prstTxWarp prst="textNoShape">
                <a:avLst/>
              </a:prstTxWarp>
              <a:normAutofit fontScale="62500" lnSpcReduction="20000"/>
            </a:bodyPr>
            <a:lstStyle/>
            <a:p>
              <a:pPr marL="0" algn="l"/>
              <a:endParaRPr/>
            </a:p>
          </p:txBody>
        </p:sp>
        <p:sp>
          <p:nvSpPr>
            <p:cNvPr id="18" name="AutoShape 18"/>
            <p:cNvSpPr/>
            <p:nvPr/>
          </p:nvSpPr>
          <p:spPr>
            <a:xfrm flipH="1">
              <a:off x="4224338" y="4667250"/>
              <a:ext cx="61913" cy="184150"/>
            </a:xfrm>
            <a:prstGeom prst="rect">
              <a:avLst/>
            </a:prstGeom>
            <a:solidFill>
              <a:schemeClr val="accent4"/>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9" name="Freeform 19"/>
            <p:cNvSpPr/>
            <p:nvPr/>
          </p:nvSpPr>
          <p:spPr>
            <a:xfrm flipH="1">
              <a:off x="4062413" y="4438650"/>
              <a:ext cx="395288" cy="254000"/>
            </a:xfrm>
            <a:custGeom>
              <a:avLst/>
              <a:gdLst/>
              <a:ahLst/>
              <a:cxnLst/>
              <a:rect l="l" t="t" r="r" b="b"/>
              <a:pathLst>
                <a:path w="249" h="160">
                  <a:moveTo>
                    <a:pt x="124" y="0"/>
                  </a:moveTo>
                  <a:cubicBezTo>
                    <a:pt x="56" y="0"/>
                    <a:pt x="0" y="56"/>
                    <a:pt x="0" y="124"/>
                  </a:cubicBezTo>
                  <a:cubicBezTo>
                    <a:pt x="0" y="132"/>
                    <a:pt x="1" y="139"/>
                    <a:pt x="2" y="145"/>
                  </a:cubicBezTo>
                  <a:cubicBezTo>
                    <a:pt x="38" y="155"/>
                    <a:pt x="80" y="160"/>
                    <a:pt x="124" y="160"/>
                  </a:cubicBezTo>
                  <a:cubicBezTo>
                    <a:pt x="169" y="160"/>
                    <a:pt x="211" y="155"/>
                    <a:pt x="247" y="145"/>
                  </a:cubicBezTo>
                  <a:cubicBezTo>
                    <a:pt x="248" y="139"/>
                    <a:pt x="249" y="132"/>
                    <a:pt x="249" y="124"/>
                  </a:cubicBezTo>
                  <a:cubicBezTo>
                    <a:pt x="249" y="56"/>
                    <a:pt x="193" y="0"/>
                    <a:pt x="124" y="0"/>
                  </a:cubicBezTo>
                  <a:close/>
                </a:path>
              </a:pathLst>
            </a:custGeom>
            <a:solidFill>
              <a:schemeClr val="accent5">
                <a:lumMod val="60000"/>
                <a:lumOff val="40000"/>
              </a:schemeClr>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20" name="AutoShape 20"/>
            <p:cNvSpPr/>
            <p:nvPr/>
          </p:nvSpPr>
          <p:spPr>
            <a:xfrm flipH="1">
              <a:off x="7086601" y="4248150"/>
              <a:ext cx="76200" cy="222250"/>
            </a:xfrm>
            <a:prstGeom prst="rect">
              <a:avLst/>
            </a:prstGeom>
            <a:solidFill>
              <a:schemeClr val="accent5">
                <a:lumMod val="50000"/>
              </a:schemeClr>
            </a:solidFill>
          </p:spPr>
          <p:txBody>
            <a:bodyPr vert="horz" wrap="square" lIns="91440" tIns="45720" rIns="91440" bIns="45720" anchor="t">
              <a:prstTxWarp prst="textNoShape">
                <a:avLst/>
              </a:prstTxWarp>
              <a:normAutofit fontScale="32500" lnSpcReduction="20000"/>
            </a:bodyPr>
            <a:lstStyle/>
            <a:p>
              <a:pPr marL="0" algn="l"/>
              <a:endParaRPr/>
            </a:p>
          </p:txBody>
        </p:sp>
        <p:sp>
          <p:nvSpPr>
            <p:cNvPr id="21" name="Freeform 21"/>
            <p:cNvSpPr/>
            <p:nvPr/>
          </p:nvSpPr>
          <p:spPr>
            <a:xfrm flipH="1">
              <a:off x="6940551" y="3905250"/>
              <a:ext cx="374650" cy="412750"/>
            </a:xfrm>
            <a:custGeom>
              <a:avLst/>
              <a:gdLst/>
              <a:ahLst/>
              <a:cxnLst/>
              <a:rect l="l" t="t" r="r" b="b"/>
              <a:pathLst>
                <a:path w="236" h="260">
                  <a:moveTo>
                    <a:pt x="116" y="0"/>
                  </a:moveTo>
                  <a:cubicBezTo>
                    <a:pt x="0" y="232"/>
                    <a:pt x="0" y="232"/>
                    <a:pt x="0" y="232"/>
                  </a:cubicBezTo>
                  <a:cubicBezTo>
                    <a:pt x="0" y="232"/>
                    <a:pt x="4" y="260"/>
                    <a:pt x="117" y="260"/>
                  </a:cubicBezTo>
                  <a:cubicBezTo>
                    <a:pt x="232" y="260"/>
                    <a:pt x="236" y="232"/>
                    <a:pt x="236" y="232"/>
                  </a:cubicBezTo>
                  <a:lnTo>
                    <a:pt x="116" y="0"/>
                  </a:lnTo>
                  <a:close/>
                </a:path>
              </a:pathLst>
            </a:custGeom>
            <a:solidFill>
              <a:schemeClr val="accent1">
                <a:lumMod val="60000"/>
                <a:lumOff val="40000"/>
              </a:schemeClr>
            </a:solidFill>
          </p:spPr>
          <p:txBody>
            <a:bodyPr vert="horz" wrap="square" lIns="91440" tIns="45720" rIns="91440" bIns="45720" anchor="t">
              <a:prstTxWarp prst="textNoShape">
                <a:avLst/>
              </a:prstTxWarp>
              <a:normAutofit fontScale="92500" lnSpcReduction="20000"/>
            </a:bodyPr>
            <a:lstStyle/>
            <a:p>
              <a:pPr marL="0" algn="l"/>
              <a:endParaRPr/>
            </a:p>
          </p:txBody>
        </p:sp>
        <p:sp>
          <p:nvSpPr>
            <p:cNvPr id="22" name="AutoShape 22"/>
            <p:cNvSpPr/>
            <p:nvPr/>
          </p:nvSpPr>
          <p:spPr>
            <a:xfrm flipH="1">
              <a:off x="3149601" y="4851400"/>
              <a:ext cx="76200" cy="222250"/>
            </a:xfrm>
            <a:prstGeom prst="rect">
              <a:avLst/>
            </a:prstGeom>
            <a:solidFill>
              <a:schemeClr val="accent5">
                <a:lumMod val="50000"/>
              </a:schemeClr>
            </a:solidFill>
          </p:spPr>
          <p:txBody>
            <a:bodyPr vert="horz" wrap="square" lIns="91440" tIns="45720" rIns="91440" bIns="45720" anchor="t">
              <a:prstTxWarp prst="textNoShape">
                <a:avLst/>
              </a:prstTxWarp>
              <a:normAutofit fontScale="32500" lnSpcReduction="20000"/>
            </a:bodyPr>
            <a:lstStyle/>
            <a:p>
              <a:pPr marL="0" algn="l"/>
              <a:endParaRPr/>
            </a:p>
          </p:txBody>
        </p:sp>
        <p:sp>
          <p:nvSpPr>
            <p:cNvPr id="23" name="Freeform 23"/>
            <p:cNvSpPr/>
            <p:nvPr/>
          </p:nvSpPr>
          <p:spPr>
            <a:xfrm flipH="1">
              <a:off x="3003551" y="4508500"/>
              <a:ext cx="374650" cy="412750"/>
            </a:xfrm>
            <a:custGeom>
              <a:avLst/>
              <a:gdLst/>
              <a:ahLst/>
              <a:cxnLst/>
              <a:rect l="l" t="t" r="r" b="b"/>
              <a:pathLst>
                <a:path w="236" h="260">
                  <a:moveTo>
                    <a:pt x="116" y="0"/>
                  </a:moveTo>
                  <a:cubicBezTo>
                    <a:pt x="0" y="232"/>
                    <a:pt x="0" y="232"/>
                    <a:pt x="0" y="232"/>
                  </a:cubicBezTo>
                  <a:cubicBezTo>
                    <a:pt x="0" y="232"/>
                    <a:pt x="4" y="260"/>
                    <a:pt x="117" y="260"/>
                  </a:cubicBezTo>
                  <a:cubicBezTo>
                    <a:pt x="232" y="260"/>
                    <a:pt x="236" y="232"/>
                    <a:pt x="236" y="232"/>
                  </a:cubicBezTo>
                  <a:lnTo>
                    <a:pt x="116" y="0"/>
                  </a:lnTo>
                  <a:close/>
                </a:path>
              </a:pathLst>
            </a:custGeom>
            <a:solidFill>
              <a:schemeClr val="accent1">
                <a:lumMod val="60000"/>
                <a:lumOff val="40000"/>
              </a:schemeClr>
            </a:solidFill>
          </p:spPr>
          <p:txBody>
            <a:bodyPr vert="horz" wrap="square" lIns="91440" tIns="45720" rIns="91440" bIns="45720" anchor="t">
              <a:prstTxWarp prst="textNoShape">
                <a:avLst/>
              </a:prstTxWarp>
              <a:normAutofit fontScale="92500" lnSpcReduction="20000"/>
            </a:bodyPr>
            <a:lstStyle/>
            <a:p>
              <a:pPr marL="0" algn="l"/>
              <a:endParaRPr/>
            </a:p>
          </p:txBody>
        </p:sp>
      </p:grpSp>
      <p:sp>
        <p:nvSpPr>
          <p:cNvPr id="24" name="AutoShape 24"/>
          <p:cNvSpPr>
            <a:spLocks noGrp="1"/>
          </p:cNvSpPr>
          <p:nvPr>
            <p:ph type="ctrTitle"/>
          </p:nvPr>
        </p:nvSpPr>
        <p:spPr>
          <a:xfrm>
            <a:off x="6038649" y="1696159"/>
            <a:ext cx="5426076" cy="1621509"/>
          </a:xfrm>
        </p:spPr>
        <p:txBody>
          <a:bodyPr vert="horz" lIns="91440" tIns="45720" rIns="91440" bIns="45720" anchor="b">
            <a:normAutofit/>
          </a:bodyPr>
          <a:lstStyle/>
          <a:p>
            <a:pPr marL="0" indent="0" algn="l">
              <a:lnSpc>
                <a:spcPct val="90000"/>
              </a:lnSpc>
              <a:spcBef>
                <a:spcPct val="0"/>
              </a:spcBef>
            </a:pPr>
            <a:r>
              <a:rPr lang="en-US" sz="3200" b="1" i="0" u="none" baseline="0">
                <a:solidFill>
                  <a:schemeClr val="accent1"/>
                </a:solidFill>
                <a:latin typeface="Arial"/>
                <a:ea typeface="Arial"/>
              </a:rPr>
              <a:t>Conclusion</a:t>
            </a:r>
          </a:p>
        </p:txBody>
      </p:sp>
      <p:sp>
        <p:nvSpPr>
          <p:cNvPr id="25" name="AutoShape 25"/>
          <p:cNvSpPr>
            <a:spLocks noGrp="1"/>
          </p:cNvSpPr>
          <p:nvPr>
            <p:ph type="body" sz="quarter" idx="18"/>
          </p:nvPr>
        </p:nvSpPr>
        <p:spPr>
          <a:xfrm>
            <a:off x="6038649" y="4002395"/>
            <a:ext cx="5426076" cy="310871"/>
          </a:xfrm>
        </p:spPr>
        <p:txBody>
          <a:bodyPr vert="horz" lIns="91440" tIns="45720" rIns="91440" bIns="45720" anchor="t">
            <a:normAutofit/>
          </a:bodyPr>
          <a:lstStyle/>
          <a:p>
            <a:pPr marL="228589" marR="0" indent="-228589" algn="l" fontAlgn="auto">
              <a:lnSpc>
                <a:spcPct val="90000"/>
              </a:lnSpc>
              <a:spcBef>
                <a:spcPts val="1000"/>
              </a:spcBef>
              <a:spcAft>
                <a:spcPct val="0"/>
              </a:spcAft>
            </a:pPr>
            <a:r>
              <a:rPr lang="en-US" sz="1500" b="0" i="0" u="none" baseline="0">
                <a:solidFill>
                  <a:schemeClr val="accent1"/>
                </a:solidFill>
                <a:latin typeface="Arial"/>
                <a:ea typeface="Arial"/>
              </a:rPr>
              <a:t>Data</a:t>
            </a:r>
          </a:p>
        </p:txBody>
      </p:sp>
      <p:sp>
        <p:nvSpPr>
          <p:cNvPr id="26" name="AutoShape 26"/>
          <p:cNvSpPr>
            <a:spLocks noGrp="1"/>
          </p:cNvSpPr>
          <p:nvPr>
            <p:ph type="body" sz="quarter" idx="10"/>
          </p:nvPr>
        </p:nvSpPr>
        <p:spPr>
          <a:xfrm>
            <a:off x="6038649" y="3706124"/>
            <a:ext cx="5426076" cy="296271"/>
          </a:xfrm>
        </p:spPr>
        <p:txBody>
          <a:bodyPr vert="horz" lIns="91440" tIns="45720" rIns="91440" bIns="45720" anchor="ctr">
            <a:noAutofit/>
          </a:bodyPr>
          <a:lstStyle/>
          <a:p>
            <a:pPr marL="0" indent="0" algn="l">
              <a:lnSpc>
                <a:spcPct val="90000"/>
              </a:lnSpc>
              <a:spcBef>
                <a:spcPts val="1000"/>
              </a:spcBef>
            </a:pPr>
            <a:r>
              <a:rPr lang="en-US" sz="1500" b="0" i="0" u="none" baseline="0">
                <a:solidFill>
                  <a:schemeClr val="accent1"/>
                </a:solidFill>
                <a:latin typeface="Arial"/>
                <a:ea typeface="Arial"/>
              </a:rPr>
              <a:t>Signature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body" idx="1"/>
          </p:nvPr>
        </p:nvSpPr>
        <p:spPr>
          <a:xfrm>
            <a:off x="669924" y="1123950"/>
            <a:ext cx="10850563" cy="5019675"/>
          </a:xfrm>
          <a:prstGeom prst="rect">
            <a:avLst/>
          </a:prstGeo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cxnSp>
        <p:nvCxnSpPr>
          <p:cNvPr id="4" name="Connector 4"/>
          <p:cNvCxnSpPr/>
          <p:nvPr/>
        </p:nvCxnSpPr>
        <p:spPr>
          <a:xfrm>
            <a:off x="669924" y="1028700"/>
            <a:ext cx="10850563" cy="0"/>
          </a:xfrm>
          <a:prstGeom prst="line">
            <a:avLst/>
          </a:prstGeom>
          <a:ln w="3175" cap="flat" cmpd="sng">
            <a:solidFill>
              <a:srgbClr val="000000">
                <a:lumMod val="50000"/>
                <a:lumOff val="50000"/>
              </a:srgbClr>
            </a:solidFill>
            <a:prstDash val="solid"/>
          </a:ln>
        </p:spPr>
      </p:cxnSp>
      <p:sp>
        <p:nvSpPr>
          <p:cNvPr id="5" name="AutoShape 5"/>
          <p:cNvSpPr>
            <a:spLocks noGrp="1"/>
          </p:cNvSpPr>
          <p:nvPr>
            <p:ph type="dt" sz="half" idx="2"/>
          </p:nvPr>
        </p:nvSpPr>
        <p:spPr>
          <a:xfrm>
            <a:off x="5401732" y="6240463"/>
            <a:ext cx="1388536" cy="206381"/>
          </a:xfrm>
          <a:prstGeom prst="rect">
            <a:avLst/>
          </a:prstGeom>
        </p:spPr>
        <p:txBody>
          <a:bodyPr vert="horz" lIns="91440" tIns="45720" rIns="91440" bIns="45720" anchor="ctr">
            <a:normAutofit/>
          </a:bodyPr>
          <a:lstStyle/>
          <a:p>
            <a:pPr marL="0" algn="l"/>
            <a:r>
              <a:rPr lang="zh-CN" altLang="en-US" sz="1800" b="0" i="0" u="none" baseline="0">
                <a:solidFill>
                  <a:srgbClr val="000000"/>
                </a:solidFill>
                <a:latin typeface="Arial"/>
                <a:ea typeface="Arial"/>
              </a:rPr>
              <a:t>2024/8/13</a:t>
            </a:r>
          </a:p>
        </p:txBody>
      </p:sp>
      <p:sp>
        <p:nvSpPr>
          <p:cNvPr id="6" name="AutoShape 6"/>
          <p:cNvSpPr>
            <a:spLocks noGrp="1"/>
          </p:cNvSpPr>
          <p:nvPr>
            <p:ph type="sldNum" sz="quarter" idx="4"/>
          </p:nvPr>
        </p:nvSpPr>
        <p:spPr>
          <a:xfrm>
            <a:off x="8610599" y="6240463"/>
            <a:ext cx="2909888" cy="206381"/>
          </a:xfrm>
          <a:prstGeom prst="rect">
            <a:avLst/>
          </a:prstGeom>
        </p:spPr>
        <p:txBody>
          <a:bodyPr vert="horz" lIns="91440" tIns="45720" rIns="91440" bIns="45720" anchor="ctr">
            <a:normAutofit/>
          </a:bodyPr>
          <a:lstStyle/>
          <a:p>
            <a:pPr marL="0" algn="l"/>
            <a:fld id="{3386411A-70EE-422D-B97C-F56BEE3FF077}" type="slidenum">
              <a:rPr lang="zh-CN" altLang="en-US" sz="1800" b="0" i="0" u="none" baseline="0">
                <a:solidFill>
                  <a:srgbClr val="000000"/>
                </a:solidFill>
                <a:latin typeface="Arial"/>
                <a:ea typeface="Arial"/>
              </a:rPr>
              <a:t>‹#›</a:t>
            </a:fld>
            <a:endParaRPr lang="zh-CN" altLang="en-US" sz="1800" b="0" i="0" u="none" baseline="0">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p:cNvSpPr>
            <a:spLocks noGrp="1"/>
          </p:cNvSpPr>
          <p:nvPr>
            <p:ph type="ctrTitle"/>
          </p:nvPr>
        </p:nvSpPr>
        <p:spPr>
          <a:xfrm>
            <a:off x="679070" y="1410339"/>
            <a:ext cx="10841418" cy="646331"/>
          </a:xfrm>
        </p:spPr>
        <p:txBody>
          <a:bodyPr vert="horz" lIns="91440" tIns="45720" rIns="91440" bIns="45720" anchor="ctr">
            <a:spAutoFit/>
          </a:bodyPr>
          <a:lstStyle/>
          <a:p>
            <a:pPr algn="ctr">
              <a:lnSpc>
                <a:spcPct val="90000"/>
              </a:lnSpc>
              <a:spcBef>
                <a:spcPct val="0"/>
              </a:spcBef>
            </a:pPr>
            <a:r>
              <a:rPr lang="en-US" sz="4000" b="1" i="0" u="none" baseline="0" dirty="0">
                <a:solidFill>
                  <a:schemeClr val="accent1"/>
                </a:solidFill>
                <a:latin typeface="+mn-ea"/>
                <a:ea typeface="+mn-ea"/>
              </a:rPr>
              <a:t>Student Management System</a:t>
            </a:r>
          </a:p>
        </p:txBody>
      </p:sp>
      <p:sp>
        <p:nvSpPr>
          <p:cNvPr id="4" name="AutoShape 4"/>
          <p:cNvSpPr>
            <a:spLocks noGrp="1"/>
          </p:cNvSpPr>
          <p:nvPr>
            <p:ph type="body" sz="quarter" idx="11"/>
          </p:nvPr>
        </p:nvSpPr>
        <p:spPr>
          <a:xfrm>
            <a:off x="679070" y="2304651"/>
            <a:ext cx="10841418" cy="300082"/>
          </a:xfrm>
        </p:spPr>
        <p:txBody>
          <a:bodyPr vert="horz" lIns="91440" tIns="45720" rIns="91440" bIns="45720" anchor="ctr">
            <a:spAutoFit/>
          </a:bodyPr>
          <a:lstStyle/>
          <a:p>
            <a:pPr marL="0" indent="0" algn="ctr">
              <a:lnSpc>
                <a:spcPct val="90000"/>
              </a:lnSpc>
              <a:spcBef>
                <a:spcPts val="1000"/>
              </a:spcBef>
            </a:pPr>
            <a:r>
              <a:rPr lang="en-IN" altLang="zh-CN" sz="1500" b="0" i="0" u="none" baseline="0" dirty="0">
                <a:solidFill>
                  <a:schemeClr val="accent1"/>
                </a:solidFill>
                <a:latin typeface="微软雅黑"/>
                <a:ea typeface="微软雅黑"/>
              </a:rPr>
              <a:t>By Shri Ram Dwivedi</a:t>
            </a:r>
            <a:endParaRPr lang="zh-CN" altLang="en-US" sz="1500" b="0" i="0" u="none" baseline="0" dirty="0">
              <a:solidFill>
                <a:schemeClr val="accent1"/>
              </a:solidFill>
              <a:latin typeface="微软雅黑"/>
              <a:ea typeface="微软雅黑"/>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3"/>
                                        </p:tgtEl>
                                        <p:attrNameLst>
                                          <p:attrName>ppt_y</p:attrName>
                                        </p:attrNameLst>
                                      </p:cBhvr>
                                      <p:tavLst>
                                        <p:tav tm="0">
                                          <p:val>
                                            <p:strVal val="#ppt_y"/>
                                          </p:val>
                                        </p:tav>
                                        <p:tav tm="100000">
                                          <p:val>
                                            <p:strVal val="#ppt_y"/>
                                          </p:val>
                                        </p:tav>
                                      </p:tavLst>
                                    </p:anim>
                                    <p:anim calcmode="lin" valueType="num">
                                      <p:cBhvr>
                                        <p:cTn id="8"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3"/>
                                        </p:tgtEl>
                                      </p:cBhvr>
                                    </p:animEffect>
                                    <p:set>
                                      <p:cBhvr>
                                        <p:cTn id="11" dur="1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Core Features</a:t>
            </a:r>
          </a:p>
        </p:txBody>
      </p:sp>
      <p:grpSp>
        <p:nvGrpSpPr>
          <p:cNvPr id="3" name="Group 3"/>
          <p:cNvGrpSpPr/>
          <p:nvPr/>
        </p:nvGrpSpPr>
        <p:grpSpPr>
          <a:xfrm>
            <a:off x="5790536" y="1447802"/>
            <a:ext cx="4948314" cy="4431068"/>
            <a:chOff x="727406" y="1025292"/>
            <a:chExt cx="5368594" cy="4807415"/>
          </a:xfrm>
        </p:grpSpPr>
        <p:sp>
          <p:nvSpPr>
            <p:cNvPr id="4" name="Freeform 4"/>
            <p:cNvSpPr/>
            <p:nvPr/>
          </p:nvSpPr>
          <p:spPr>
            <a:xfrm>
              <a:off x="2958271" y="1945722"/>
              <a:ext cx="1031987" cy="928823"/>
            </a:xfrm>
            <a:custGeom>
              <a:avLst/>
              <a:gdLst/>
              <a:ahLst/>
              <a:cxnLst/>
              <a:rect l="l" t="t" r="r" b="b"/>
              <a:pathLst>
                <a:path w="21600" h="21600" extrusionOk="0">
                  <a:moveTo>
                    <a:pt x="16020" y="19292"/>
                  </a:moveTo>
                  <a:cubicBezTo>
                    <a:pt x="16797" y="19292"/>
                    <a:pt x="17545" y="19415"/>
                    <a:pt x="18288" y="19546"/>
                  </a:cubicBezTo>
                  <a:lnTo>
                    <a:pt x="21600" y="578"/>
                  </a:lnTo>
                  <a:cubicBezTo>
                    <a:pt x="19785" y="220"/>
                    <a:pt x="17927" y="0"/>
                    <a:pt x="16020" y="0"/>
                  </a:cubicBezTo>
                  <a:cubicBezTo>
                    <a:pt x="10170" y="0"/>
                    <a:pt x="4708" y="1787"/>
                    <a:pt x="0" y="4851"/>
                  </a:cubicBezTo>
                  <a:lnTo>
                    <a:pt x="8670" y="21600"/>
                  </a:lnTo>
                  <a:cubicBezTo>
                    <a:pt x="10829" y="20168"/>
                    <a:pt x="13323" y="19292"/>
                    <a:pt x="16020" y="19292"/>
                  </a:cubicBezTo>
                  <a:close/>
                </a:path>
              </a:pathLst>
            </a:custGeom>
            <a:solidFill>
              <a:schemeClr val="accent1">
                <a:lumMod val="20000"/>
                <a:lumOff val="80000"/>
              </a:schemeClr>
            </a:solidFill>
            <a:ln w="12700">
              <a:solidFill>
                <a:srgbClr val="FFFFFF"/>
              </a:solidFill>
            </a:ln>
          </p:spPr>
          <p:txBody>
            <a:bodyPr vert="horz" wrap="square" lIns="91440" tIns="45720" rIns="91440" bIns="45720" anchor="t">
              <a:normAutofit/>
            </a:bodyPr>
            <a:lstStyle/>
            <a:p>
              <a:pPr marL="0" algn="l"/>
              <a:endParaRPr/>
            </a:p>
          </p:txBody>
        </p:sp>
        <p:sp>
          <p:nvSpPr>
            <p:cNvPr id="5" name="Freeform 5"/>
            <p:cNvSpPr/>
            <p:nvPr/>
          </p:nvSpPr>
          <p:spPr>
            <a:xfrm>
              <a:off x="3839533" y="3915274"/>
              <a:ext cx="1114868" cy="1141795"/>
            </a:xfrm>
            <a:custGeom>
              <a:avLst/>
              <a:gdLst/>
              <a:ahLst/>
              <a:cxnLst/>
              <a:rect l="l" t="t" r="r" b="b"/>
              <a:pathLst>
                <a:path w="21600" h="21600" extrusionOk="0">
                  <a:moveTo>
                    <a:pt x="21600" y="11336"/>
                  </a:moveTo>
                  <a:lnTo>
                    <a:pt x="7741" y="0"/>
                  </a:lnTo>
                  <a:cubicBezTo>
                    <a:pt x="5770" y="2205"/>
                    <a:pt x="3082" y="3759"/>
                    <a:pt x="0" y="4278"/>
                  </a:cubicBezTo>
                  <a:lnTo>
                    <a:pt x="3340" y="21600"/>
                  </a:lnTo>
                  <a:cubicBezTo>
                    <a:pt x="10608" y="20317"/>
                    <a:pt x="16999" y="16603"/>
                    <a:pt x="21600" y="11336"/>
                  </a:cubicBezTo>
                  <a:close/>
                </a:path>
              </a:pathLst>
            </a:custGeom>
            <a:solidFill>
              <a:srgbClr val="FFFFFF">
                <a:alpha val="50000"/>
                <a:lumMod val="85000"/>
              </a:srgbClr>
            </a:solidFill>
            <a:ln w="12700">
              <a:solidFill>
                <a:srgbClr val="FFFFFF"/>
              </a:solidFill>
            </a:ln>
          </p:spPr>
          <p:txBody>
            <a:bodyPr vert="horz" wrap="square" lIns="91440" tIns="45720" rIns="91440" bIns="45720" anchor="t">
              <a:normAutofit/>
            </a:bodyPr>
            <a:lstStyle/>
            <a:p>
              <a:pPr marL="0" algn="l"/>
              <a:endParaRPr/>
            </a:p>
          </p:txBody>
        </p:sp>
        <p:sp>
          <p:nvSpPr>
            <p:cNvPr id="6" name="Freeform 6"/>
            <p:cNvSpPr/>
            <p:nvPr/>
          </p:nvSpPr>
          <p:spPr>
            <a:xfrm>
              <a:off x="1872781" y="1766322"/>
              <a:ext cx="1497098" cy="1507938"/>
            </a:xfrm>
            <a:custGeom>
              <a:avLst/>
              <a:gdLst/>
              <a:ahLst/>
              <a:cxnLst/>
              <a:rect l="l" t="t" r="r" b="b"/>
              <a:pathLst>
                <a:path w="21600" h="21600" extrusionOk="0">
                  <a:moveTo>
                    <a:pt x="21600" y="15888"/>
                  </a:moveTo>
                  <a:lnTo>
                    <a:pt x="12400" y="0"/>
                  </a:lnTo>
                  <a:cubicBezTo>
                    <a:pt x="6696" y="3307"/>
                    <a:pt x="2273" y="8525"/>
                    <a:pt x="0" y="14780"/>
                  </a:cubicBezTo>
                  <a:lnTo>
                    <a:pt x="17167" y="21600"/>
                  </a:lnTo>
                  <a:cubicBezTo>
                    <a:pt x="17873" y="19178"/>
                    <a:pt x="19466" y="17154"/>
                    <a:pt x="21600" y="15888"/>
                  </a:cubicBezTo>
                  <a:close/>
                </a:path>
              </a:pathLst>
            </a:custGeom>
            <a:solidFill>
              <a:schemeClr val="accent1">
                <a:lumMod val="60000"/>
                <a:lumOff val="40000"/>
              </a:schemeClr>
            </a:solidFill>
            <a:ln w="12700">
              <a:solidFill>
                <a:srgbClr val="FFFFFF"/>
              </a:solidFill>
            </a:ln>
          </p:spPr>
          <p:txBody>
            <a:bodyPr vert="horz" wrap="square" lIns="91440" tIns="45720" rIns="91440" bIns="45720" anchor="t">
              <a:normAutofit/>
            </a:bodyPr>
            <a:lstStyle/>
            <a:p>
              <a:pPr marL="0" algn="l"/>
              <a:endParaRPr/>
            </a:p>
          </p:txBody>
        </p:sp>
        <p:sp>
          <p:nvSpPr>
            <p:cNvPr id="7" name="Freeform 7"/>
            <p:cNvSpPr/>
            <p:nvPr/>
          </p:nvSpPr>
          <p:spPr>
            <a:xfrm>
              <a:off x="4239597" y="3464850"/>
              <a:ext cx="1449888" cy="1272935"/>
            </a:xfrm>
            <a:custGeom>
              <a:avLst/>
              <a:gdLst/>
              <a:ahLst/>
              <a:cxnLst/>
              <a:rect l="l" t="t" r="r" b="b"/>
              <a:pathLst>
                <a:path w="21600" h="21600" extrusionOk="0">
                  <a:moveTo>
                    <a:pt x="21600" y="0"/>
                  </a:moveTo>
                  <a:lnTo>
                    <a:pt x="2558" y="0"/>
                  </a:lnTo>
                  <a:cubicBezTo>
                    <a:pt x="2558" y="1"/>
                    <a:pt x="2558" y="2"/>
                    <a:pt x="2558" y="3"/>
                  </a:cubicBezTo>
                  <a:cubicBezTo>
                    <a:pt x="2558" y="2943"/>
                    <a:pt x="1573" y="5596"/>
                    <a:pt x="0" y="7649"/>
                  </a:cubicBezTo>
                  <a:lnTo>
                    <a:pt x="14617" y="21600"/>
                  </a:lnTo>
                  <a:cubicBezTo>
                    <a:pt x="18964" y="15777"/>
                    <a:pt x="21600" y="8246"/>
                    <a:pt x="21600" y="3"/>
                  </a:cubicBezTo>
                  <a:cubicBezTo>
                    <a:pt x="21600" y="2"/>
                    <a:pt x="21600" y="1"/>
                    <a:pt x="21600" y="0"/>
                  </a:cubicBezTo>
                  <a:close/>
                </a:path>
              </a:pathLst>
            </a:custGeom>
            <a:solidFill>
              <a:schemeClr val="accent1">
                <a:alpha val="30000"/>
                <a:lumMod val="60000"/>
                <a:lumOff val="40000"/>
              </a:schemeClr>
            </a:solidFill>
            <a:ln w="12700">
              <a:solidFill>
                <a:srgbClr val="FFFFFF"/>
              </a:solidFill>
            </a:ln>
          </p:spPr>
          <p:txBody>
            <a:bodyPr vert="horz" wrap="square" lIns="91440" tIns="45720" rIns="91440" bIns="45720" anchor="t">
              <a:normAutofit/>
            </a:bodyPr>
            <a:lstStyle/>
            <a:p>
              <a:pPr marL="0" algn="l"/>
              <a:endParaRPr/>
            </a:p>
          </p:txBody>
        </p:sp>
        <p:sp>
          <p:nvSpPr>
            <p:cNvPr id="8" name="Freeform 8"/>
            <p:cNvSpPr/>
            <p:nvPr/>
          </p:nvSpPr>
          <p:spPr>
            <a:xfrm>
              <a:off x="3092557" y="4063547"/>
              <a:ext cx="854686" cy="673886"/>
            </a:xfrm>
            <a:custGeom>
              <a:avLst/>
              <a:gdLst/>
              <a:ahLst/>
              <a:cxnLst/>
              <a:rect l="l" t="t" r="r" b="b"/>
              <a:pathLst>
                <a:path w="21600" h="21600" extrusionOk="0">
                  <a:moveTo>
                    <a:pt x="15905" y="2876"/>
                  </a:moveTo>
                  <a:cubicBezTo>
                    <a:pt x="12829" y="2876"/>
                    <a:pt x="9983" y="1777"/>
                    <a:pt x="7475" y="0"/>
                  </a:cubicBezTo>
                  <a:lnTo>
                    <a:pt x="0" y="16231"/>
                  </a:lnTo>
                  <a:cubicBezTo>
                    <a:pt x="4694" y="19631"/>
                    <a:pt x="10113" y="21600"/>
                    <a:pt x="15905" y="21600"/>
                  </a:cubicBezTo>
                  <a:cubicBezTo>
                    <a:pt x="17852" y="21600"/>
                    <a:pt x="19749" y="21343"/>
                    <a:pt x="21600" y="20923"/>
                  </a:cubicBezTo>
                  <a:lnTo>
                    <a:pt x="18866" y="2498"/>
                  </a:lnTo>
                  <a:cubicBezTo>
                    <a:pt x="17899" y="2709"/>
                    <a:pt x="16919" y="2876"/>
                    <a:pt x="15905" y="2876"/>
                  </a:cubicBezTo>
                  <a:close/>
                </a:path>
              </a:pathLst>
            </a:custGeom>
            <a:solidFill>
              <a:srgbClr val="FFFFFF">
                <a:alpha val="80000"/>
                <a:lumMod val="75000"/>
              </a:srgbClr>
            </a:solidFill>
            <a:ln w="12700">
              <a:solidFill>
                <a:srgbClr val="FFFFFF"/>
              </a:solidFill>
            </a:ln>
          </p:spPr>
          <p:txBody>
            <a:bodyPr vert="horz" wrap="square" lIns="91440" tIns="45720" rIns="91440" bIns="45720" anchor="t">
              <a:normAutofit/>
            </a:bodyPr>
            <a:lstStyle/>
            <a:p>
              <a:pPr marL="0" algn="l"/>
              <a:endParaRPr/>
            </a:p>
          </p:txBody>
        </p:sp>
        <p:sp>
          <p:nvSpPr>
            <p:cNvPr id="9" name="Freeform 9"/>
            <p:cNvSpPr/>
            <p:nvPr/>
          </p:nvSpPr>
          <p:spPr>
            <a:xfrm>
              <a:off x="4261979" y="2043640"/>
              <a:ext cx="1689786" cy="1420862"/>
            </a:xfrm>
            <a:custGeom>
              <a:avLst/>
              <a:gdLst/>
              <a:ahLst/>
              <a:cxnLst/>
              <a:rect l="l" t="t" r="r" b="b"/>
              <a:pathLst>
                <a:path w="21600" h="21600" extrusionOk="0">
                  <a:moveTo>
                    <a:pt x="1904" y="21600"/>
                  </a:moveTo>
                  <a:lnTo>
                    <a:pt x="21600" y="21600"/>
                  </a:lnTo>
                  <a:cubicBezTo>
                    <a:pt x="21599" y="13390"/>
                    <a:pt x="19141" y="5864"/>
                    <a:pt x="15055" y="0"/>
                  </a:cubicBezTo>
                  <a:lnTo>
                    <a:pt x="0" y="15174"/>
                  </a:lnTo>
                  <a:cubicBezTo>
                    <a:pt x="1174" y="16952"/>
                    <a:pt x="1903" y="19164"/>
                    <a:pt x="1904" y="21600"/>
                  </a:cubicBezTo>
                  <a:close/>
                </a:path>
              </a:pathLst>
            </a:custGeom>
            <a:solidFill>
              <a:schemeClr val="accent1">
                <a:alpha val="25000"/>
                <a:lumMod val="60000"/>
                <a:lumOff val="40000"/>
              </a:schemeClr>
            </a:solidFill>
            <a:ln w="12700">
              <a:solidFill>
                <a:srgbClr val="FFFFFF"/>
              </a:solidFill>
            </a:ln>
          </p:spPr>
          <p:txBody>
            <a:bodyPr vert="horz" wrap="square" lIns="91440" tIns="45720" rIns="91440" bIns="45720" anchor="t">
              <a:normAutofit/>
            </a:bodyPr>
            <a:lstStyle/>
            <a:p>
              <a:pPr marL="0" algn="l"/>
              <a:endParaRPr/>
            </a:p>
          </p:txBody>
        </p:sp>
        <p:sp>
          <p:nvSpPr>
            <p:cNvPr id="10" name="Freeform 10"/>
            <p:cNvSpPr/>
            <p:nvPr/>
          </p:nvSpPr>
          <p:spPr>
            <a:xfrm>
              <a:off x="1634978" y="3719436"/>
              <a:ext cx="1753782" cy="1676846"/>
            </a:xfrm>
            <a:custGeom>
              <a:avLst/>
              <a:gdLst/>
              <a:ahLst/>
              <a:cxnLst/>
              <a:rect l="l" t="t" r="r" b="b"/>
              <a:pathLst>
                <a:path w="21600" h="21600" extrusionOk="0">
                  <a:moveTo>
                    <a:pt x="17840" y="0"/>
                  </a:moveTo>
                  <a:lnTo>
                    <a:pt x="0" y="6733"/>
                  </a:lnTo>
                  <a:cubicBezTo>
                    <a:pt x="2241" y="13033"/>
                    <a:pt x="6520" y="18281"/>
                    <a:pt x="12018" y="21600"/>
                  </a:cubicBezTo>
                  <a:lnTo>
                    <a:pt x="21600" y="4448"/>
                  </a:lnTo>
                  <a:cubicBezTo>
                    <a:pt x="19905" y="3458"/>
                    <a:pt x="18563" y="1905"/>
                    <a:pt x="17840" y="0"/>
                  </a:cubicBezTo>
                  <a:close/>
                </a:path>
              </a:pathLst>
            </a:custGeom>
            <a:solidFill>
              <a:schemeClr val="accent1">
                <a:lumMod val="40000"/>
                <a:lumOff val="60000"/>
              </a:schemeClr>
            </a:solidFill>
            <a:ln w="12700">
              <a:solidFill>
                <a:srgbClr val="FFFFFF"/>
              </a:solidFill>
            </a:ln>
          </p:spPr>
          <p:txBody>
            <a:bodyPr vert="horz" wrap="square" lIns="91440" tIns="45720" rIns="91440" bIns="45720" anchor="t">
              <a:normAutofit/>
            </a:bodyPr>
            <a:lstStyle/>
            <a:p>
              <a:pPr marL="0" algn="l"/>
              <a:endParaRPr/>
            </a:p>
          </p:txBody>
        </p:sp>
        <p:sp>
          <p:nvSpPr>
            <p:cNvPr id="11" name="Freeform 11"/>
            <p:cNvSpPr/>
            <p:nvPr/>
          </p:nvSpPr>
          <p:spPr>
            <a:xfrm>
              <a:off x="3831140" y="1025292"/>
              <a:ext cx="1802391" cy="2017462"/>
            </a:xfrm>
            <a:custGeom>
              <a:avLst/>
              <a:gdLst/>
              <a:ahLst/>
              <a:cxnLst/>
              <a:rect l="l" t="t" r="r" b="b"/>
              <a:pathLst>
                <a:path w="21600" h="21600" extrusionOk="0">
                  <a:moveTo>
                    <a:pt x="5167" y="21600"/>
                  </a:moveTo>
                  <a:lnTo>
                    <a:pt x="21600" y="9155"/>
                  </a:lnTo>
                  <a:cubicBezTo>
                    <a:pt x="17235" y="4460"/>
                    <a:pt x="11091" y="1146"/>
                    <a:pt x="4097" y="0"/>
                  </a:cubicBezTo>
                  <a:lnTo>
                    <a:pt x="0" y="18874"/>
                  </a:lnTo>
                  <a:cubicBezTo>
                    <a:pt x="2097" y="19172"/>
                    <a:pt x="3912" y="20171"/>
                    <a:pt x="5167" y="21600"/>
                  </a:cubicBezTo>
                  <a:close/>
                </a:path>
              </a:pathLst>
            </a:custGeom>
            <a:solidFill>
              <a:schemeClr val="accent1"/>
            </a:solidFill>
            <a:ln w="12700">
              <a:solidFill>
                <a:srgbClr val="FFFFFF"/>
              </a:solidFill>
            </a:ln>
          </p:spPr>
          <p:txBody>
            <a:bodyPr vert="horz" wrap="square" lIns="91440" tIns="45720" rIns="91440" bIns="45720" anchor="t">
              <a:normAutofit/>
            </a:bodyPr>
            <a:lstStyle/>
            <a:p>
              <a:pPr marL="0" algn="l"/>
              <a:endParaRPr/>
            </a:p>
          </p:txBody>
        </p:sp>
        <p:sp>
          <p:nvSpPr>
            <p:cNvPr id="12" name="Freeform 12"/>
            <p:cNvSpPr/>
            <p:nvPr/>
          </p:nvSpPr>
          <p:spPr>
            <a:xfrm>
              <a:off x="1349618" y="2647933"/>
              <a:ext cx="1734199" cy="1642575"/>
            </a:xfrm>
            <a:custGeom>
              <a:avLst/>
              <a:gdLst/>
              <a:ahLst/>
              <a:cxnLst/>
              <a:rect l="l" t="t" r="r" b="b"/>
              <a:pathLst>
                <a:path w="21600" h="21600" extrusionOk="0">
                  <a:moveTo>
                    <a:pt x="20982" y="10751"/>
                  </a:moveTo>
                  <a:cubicBezTo>
                    <a:pt x="20982" y="9875"/>
                    <a:pt x="21137" y="9045"/>
                    <a:pt x="21357" y="8244"/>
                  </a:cubicBezTo>
                  <a:lnTo>
                    <a:pt x="1838" y="0"/>
                  </a:lnTo>
                  <a:cubicBezTo>
                    <a:pt x="670" y="3356"/>
                    <a:pt x="0" y="6967"/>
                    <a:pt x="0" y="10751"/>
                  </a:cubicBezTo>
                  <a:cubicBezTo>
                    <a:pt x="0" y="14572"/>
                    <a:pt x="682" y="18216"/>
                    <a:pt x="1873" y="21600"/>
                  </a:cubicBezTo>
                  <a:lnTo>
                    <a:pt x="21600" y="14084"/>
                  </a:lnTo>
                  <a:cubicBezTo>
                    <a:pt x="21211" y="13050"/>
                    <a:pt x="20982" y="11930"/>
                    <a:pt x="20982" y="10751"/>
                  </a:cubicBezTo>
                  <a:close/>
                </a:path>
              </a:pathLst>
            </a:custGeom>
            <a:solidFill>
              <a:schemeClr val="accent1">
                <a:lumMod val="20000"/>
                <a:lumOff val="80000"/>
              </a:schemeClr>
            </a:solidFill>
            <a:ln w="12700">
              <a:solidFill>
                <a:srgbClr val="FFFFFF"/>
              </a:solidFill>
            </a:ln>
          </p:spPr>
          <p:txBody>
            <a:bodyPr vert="horz" wrap="square" lIns="91440" tIns="45720" rIns="91440" bIns="45720" anchor="t">
              <a:normAutofit/>
            </a:bodyPr>
            <a:lstStyle/>
            <a:p>
              <a:pPr marL="0" algn="l"/>
              <a:endParaRPr/>
            </a:p>
          </p:txBody>
        </p:sp>
        <p:sp>
          <p:nvSpPr>
            <p:cNvPr id="13" name="AutoShape 13"/>
            <p:cNvSpPr/>
            <p:nvPr/>
          </p:nvSpPr>
          <p:spPr>
            <a:xfrm>
              <a:off x="3033807" y="2776625"/>
              <a:ext cx="1377148" cy="1377148"/>
            </a:xfrm>
            <a:prstGeom prst="ellipse">
              <a:avLst/>
            </a:prstGeom>
            <a:solidFill>
              <a:srgbClr val="FFFFFF"/>
            </a:solidFill>
            <a:ln w="12700"/>
          </p:spPr>
          <p:txBody>
            <a:bodyPr vert="horz" wrap="square" lIns="91440" tIns="45720" rIns="91440" bIns="45720" anchor="t">
              <a:normAutofit/>
            </a:bodyPr>
            <a:lstStyle/>
            <a:p>
              <a:pPr marL="0" algn="l"/>
              <a:endParaRPr/>
            </a:p>
          </p:txBody>
        </p:sp>
        <p:sp>
          <p:nvSpPr>
            <p:cNvPr id="14" name="AutoShape 14"/>
            <p:cNvSpPr/>
            <p:nvPr/>
          </p:nvSpPr>
          <p:spPr>
            <a:xfrm>
              <a:off x="3306678" y="3049496"/>
              <a:ext cx="831411" cy="831407"/>
            </a:xfrm>
            <a:prstGeom prst="ellipse">
              <a:avLst/>
            </a:prstGeom>
            <a:solidFill>
              <a:srgbClr val="000000">
                <a:alpha val="5000"/>
              </a:srgbClr>
            </a:solidFill>
            <a:ln w="12700"/>
          </p:spPr>
          <p:txBody>
            <a:bodyPr vert="horz" wrap="square" lIns="91440" tIns="45720" rIns="91440" bIns="45720" anchor="t">
              <a:normAutofit/>
            </a:bodyPr>
            <a:lstStyle/>
            <a:p>
              <a:pPr marL="0" algn="l"/>
              <a:endParaRPr/>
            </a:p>
          </p:txBody>
        </p:sp>
        <p:sp>
          <p:nvSpPr>
            <p:cNvPr id="15" name="AutoShape 15"/>
            <p:cNvSpPr/>
            <p:nvPr/>
          </p:nvSpPr>
          <p:spPr>
            <a:xfrm>
              <a:off x="1645466" y="1382173"/>
              <a:ext cx="4153832" cy="4153832"/>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16" name="AutoShape 16"/>
            <p:cNvSpPr/>
            <p:nvPr/>
          </p:nvSpPr>
          <p:spPr>
            <a:xfrm>
              <a:off x="2238870" y="1975577"/>
              <a:ext cx="2967024" cy="2967024"/>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17" name="AutoShape 17"/>
            <p:cNvSpPr/>
            <p:nvPr/>
          </p:nvSpPr>
          <p:spPr>
            <a:xfrm>
              <a:off x="3128977" y="2865684"/>
              <a:ext cx="1186809" cy="1186809"/>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18" name="AutoShape 18"/>
            <p:cNvSpPr/>
            <p:nvPr/>
          </p:nvSpPr>
          <p:spPr>
            <a:xfrm>
              <a:off x="3425679" y="3162386"/>
              <a:ext cx="593405" cy="593405"/>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19" name="AutoShape 19"/>
            <p:cNvSpPr/>
            <p:nvPr/>
          </p:nvSpPr>
          <p:spPr>
            <a:xfrm>
              <a:off x="1348764" y="1085471"/>
              <a:ext cx="4747236" cy="4747236"/>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20" name="AutoShape 20"/>
            <p:cNvSpPr/>
            <p:nvPr/>
          </p:nvSpPr>
          <p:spPr>
            <a:xfrm>
              <a:off x="2832274" y="2568981"/>
              <a:ext cx="1780214" cy="1780214"/>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21" name="AutoShape 21"/>
            <p:cNvSpPr/>
            <p:nvPr/>
          </p:nvSpPr>
          <p:spPr>
            <a:xfrm>
              <a:off x="2535572" y="2272279"/>
              <a:ext cx="2373619" cy="2373619"/>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22" name="AutoShape 22"/>
            <p:cNvSpPr/>
            <p:nvPr/>
          </p:nvSpPr>
          <p:spPr>
            <a:xfrm>
              <a:off x="1942168" y="1678875"/>
              <a:ext cx="3560428" cy="3560428"/>
            </a:xfrm>
            <a:prstGeom prst="ellipse">
              <a:avLst/>
            </a:prstGeom>
            <a:noFill/>
            <a:ln w="9525" cap="flat">
              <a:solidFill>
                <a:srgbClr val="000000">
                  <a:alpha val="5000"/>
                </a:srgbClr>
              </a:solidFill>
              <a:prstDash val="solid"/>
            </a:ln>
          </p:spPr>
          <p:txBody>
            <a:bodyPr vert="horz" wrap="square" lIns="91440" tIns="45720" rIns="91440" bIns="45720" anchor="t">
              <a:normAutofit/>
            </a:bodyPr>
            <a:lstStyle/>
            <a:p>
              <a:pPr marL="0" algn="l"/>
              <a:endParaRPr/>
            </a:p>
          </p:txBody>
        </p:sp>
        <p:sp>
          <p:nvSpPr>
            <p:cNvPr id="23" name="AutoShape 23"/>
            <p:cNvSpPr/>
            <p:nvPr/>
          </p:nvSpPr>
          <p:spPr>
            <a:xfrm>
              <a:off x="727406" y="3457064"/>
              <a:ext cx="2312719" cy="2312720"/>
            </a:xfrm>
            <a:prstGeom prst="ellipse">
              <a:avLst/>
            </a:prstGeom>
            <a:solidFill>
              <a:srgbClr val="FFFFFF">
                <a:alpha val="25000"/>
              </a:srgbClr>
            </a:solidFill>
            <a:ln w="12700"/>
          </p:spPr>
          <p:txBody>
            <a:bodyPr vert="horz" wrap="square" lIns="91440" tIns="45720" rIns="91440" bIns="45720" anchor="t">
              <a:normAutofit/>
            </a:bodyPr>
            <a:lstStyle/>
            <a:p>
              <a:pPr marL="0" algn="l"/>
              <a:endParaRPr/>
            </a:p>
          </p:txBody>
        </p:sp>
      </p:grpSp>
      <p:sp>
        <p:nvSpPr>
          <p:cNvPr id="24" name="AutoShape 24"/>
          <p:cNvSpPr/>
          <p:nvPr/>
        </p:nvSpPr>
        <p:spPr>
          <a:xfrm>
            <a:off x="675510" y="1313332"/>
            <a:ext cx="460756" cy="460756"/>
          </a:xfrm>
          <a:prstGeom prst="ellipse">
            <a:avLst/>
          </a:prstGeom>
          <a:solidFill>
            <a:schemeClr val="accent1"/>
          </a:solidFill>
          <a:ln cap="flat" cmpd="sng">
            <a:prstDash val="solid"/>
          </a:ln>
        </p:spPr>
        <p:txBody>
          <a:bodyPr vert="horz" wrap="square" lIns="91440" tIns="45720" rIns="91440" bIns="45720" anchor="ctr">
            <a:normAutofit lnSpcReduction="10000"/>
          </a:bodyPr>
          <a:lstStyle/>
          <a:p>
            <a:pPr marL="0" algn="ctr"/>
            <a:r>
              <a:rPr lang="en-US" sz="1665" b="0" i="0" u="none" baseline="0">
                <a:solidFill>
                  <a:schemeClr val="lt1"/>
                </a:solidFill>
                <a:latin typeface="Arial"/>
                <a:ea typeface="Arial"/>
              </a:rPr>
              <a:t>1</a:t>
            </a:r>
          </a:p>
        </p:txBody>
      </p:sp>
      <p:sp>
        <p:nvSpPr>
          <p:cNvPr id="25" name="AutoShape 25"/>
          <p:cNvSpPr/>
          <p:nvPr/>
        </p:nvSpPr>
        <p:spPr>
          <a:xfrm>
            <a:off x="1136266" y="1635161"/>
            <a:ext cx="5050442" cy="718788"/>
          </a:xfrm>
          <a:prstGeom prst="rect">
            <a:avLst/>
          </a:prstGeom>
          <a:noFill/>
        </p:spPr>
        <p:txBody>
          <a:bodyPr vert="horz" wrap="square" lIns="91440" tIns="45720" rIns="91440" bIns="45720" anchor="t">
            <a:spAutoFit/>
          </a:bodyPr>
          <a:lstStyle/>
          <a:p>
            <a:pPr marL="0" algn="l">
              <a:lnSpc>
                <a:spcPct val="140000"/>
              </a:lnSpc>
            </a:pPr>
            <a:r>
              <a:rPr lang="en-US" sz="1400" b="0" i="0" u="none" baseline="0">
                <a:solidFill>
                  <a:srgbClr val="000000"/>
                </a:solidFill>
                <a:latin typeface="Arial"/>
                <a:ea typeface="Arial"/>
              </a:rPr>
              <a:t>A secure login feature is essential for protection of sensitive student data. This feature ensures that only authorized personnel can access and manage records, safeguarding information against unauthorized access.</a:t>
            </a:r>
          </a:p>
        </p:txBody>
      </p:sp>
      <p:sp>
        <p:nvSpPr>
          <p:cNvPr id="26" name="AutoShape 26"/>
          <p:cNvSpPr/>
          <p:nvPr/>
        </p:nvSpPr>
        <p:spPr>
          <a:xfrm>
            <a:off x="1136266" y="1274547"/>
            <a:ext cx="5050442" cy="360612"/>
          </a:xfrm>
          <a:prstGeom prst="rect">
            <a:avLst/>
          </a:prstGeom>
          <a:noFill/>
        </p:spPr>
        <p:txBody>
          <a:bodyPr vert="horz" wrap="square" lIns="91440" tIns="45720" rIns="91440" bIns="45720" anchor="t">
            <a:spAutoFit/>
          </a:bodyPr>
          <a:lstStyle/>
          <a:p>
            <a:pPr marL="0" algn="l">
              <a:lnSpc>
                <a:spcPct val="120000"/>
              </a:lnSpc>
              <a:spcBef>
                <a:spcPct val="0"/>
              </a:spcBef>
            </a:pPr>
            <a:r>
              <a:rPr lang="en-US" sz="1600" b="1" i="1" u="none" baseline="0">
                <a:solidFill>
                  <a:srgbClr val="000000"/>
                </a:solidFill>
                <a:latin typeface="Arial"/>
                <a:ea typeface="Arial"/>
              </a:rPr>
              <a:t>Secure login for teachers</a:t>
            </a:r>
          </a:p>
        </p:txBody>
      </p:sp>
      <p:sp>
        <p:nvSpPr>
          <p:cNvPr id="27" name="AutoShape 27"/>
          <p:cNvSpPr/>
          <p:nvPr/>
        </p:nvSpPr>
        <p:spPr>
          <a:xfrm>
            <a:off x="666012" y="3121698"/>
            <a:ext cx="460756" cy="460756"/>
          </a:xfrm>
          <a:prstGeom prst="ellipse">
            <a:avLst/>
          </a:prstGeom>
          <a:solidFill>
            <a:schemeClr val="accent1"/>
          </a:solidFill>
          <a:ln cap="flat" cmpd="sng">
            <a:prstDash val="solid"/>
          </a:ln>
        </p:spPr>
        <p:txBody>
          <a:bodyPr vert="horz" wrap="square" lIns="91440" tIns="45720" rIns="91440" bIns="45720" anchor="ctr">
            <a:normAutofit lnSpcReduction="10000"/>
          </a:bodyPr>
          <a:lstStyle/>
          <a:p>
            <a:pPr marL="0" algn="ctr"/>
            <a:r>
              <a:rPr lang="en-US" sz="1665" b="0" i="0" u="none" baseline="0">
                <a:solidFill>
                  <a:schemeClr val="lt1"/>
                </a:solidFill>
                <a:latin typeface="Arial"/>
                <a:ea typeface="Arial"/>
              </a:rPr>
              <a:t>2</a:t>
            </a:r>
          </a:p>
        </p:txBody>
      </p:sp>
      <p:sp>
        <p:nvSpPr>
          <p:cNvPr id="28" name="AutoShape 28"/>
          <p:cNvSpPr/>
          <p:nvPr/>
        </p:nvSpPr>
        <p:spPr>
          <a:xfrm>
            <a:off x="1126768" y="3443527"/>
            <a:ext cx="5050442" cy="718788"/>
          </a:xfrm>
          <a:prstGeom prst="rect">
            <a:avLst/>
          </a:prstGeom>
          <a:noFill/>
        </p:spPr>
        <p:txBody>
          <a:bodyPr vert="horz" wrap="square" lIns="91440" tIns="45720" rIns="91440" bIns="45720" anchor="t">
            <a:spAutoFit/>
          </a:bodyPr>
          <a:lstStyle/>
          <a:p>
            <a:pPr marL="0" algn="l">
              <a:lnSpc>
                <a:spcPct val="140000"/>
              </a:lnSpc>
            </a:pPr>
            <a:r>
              <a:rPr lang="en-US" sz="1400" b="0" i="0" u="none" baseline="0">
                <a:solidFill>
                  <a:srgbClr val="000000"/>
                </a:solidFill>
                <a:latin typeface="Arial"/>
                <a:ea typeface="Arial"/>
              </a:rPr>
              <a:t>Teachers can easily add, update, and delete student records through an intuitive interface. This functionality significantly eases administrative workload, allowing educators to focus more on teaching and less on data entry.</a:t>
            </a:r>
          </a:p>
        </p:txBody>
      </p:sp>
      <p:sp>
        <p:nvSpPr>
          <p:cNvPr id="29" name="AutoShape 29"/>
          <p:cNvSpPr/>
          <p:nvPr/>
        </p:nvSpPr>
        <p:spPr>
          <a:xfrm>
            <a:off x="1126768" y="3082913"/>
            <a:ext cx="5050442" cy="360612"/>
          </a:xfrm>
          <a:prstGeom prst="rect">
            <a:avLst/>
          </a:prstGeom>
          <a:noFill/>
        </p:spPr>
        <p:txBody>
          <a:bodyPr vert="horz" wrap="square" lIns="91440" tIns="45720" rIns="91440" bIns="45720" anchor="t">
            <a:spAutoFit/>
          </a:bodyPr>
          <a:lstStyle/>
          <a:p>
            <a:pPr marL="0" algn="l">
              <a:lnSpc>
                <a:spcPct val="120000"/>
              </a:lnSpc>
              <a:spcBef>
                <a:spcPct val="0"/>
              </a:spcBef>
            </a:pPr>
            <a:r>
              <a:rPr lang="en-US" sz="1600" b="1" i="1" u="none" baseline="0">
                <a:solidFill>
                  <a:srgbClr val="000000"/>
                </a:solidFill>
                <a:latin typeface="Arial"/>
                <a:ea typeface="Arial"/>
              </a:rPr>
              <a:t>Management of student records</a:t>
            </a:r>
          </a:p>
        </p:txBody>
      </p:sp>
      <p:sp>
        <p:nvSpPr>
          <p:cNvPr id="30" name="AutoShape 30"/>
          <p:cNvSpPr/>
          <p:nvPr/>
        </p:nvSpPr>
        <p:spPr>
          <a:xfrm>
            <a:off x="679794" y="4968849"/>
            <a:ext cx="460756" cy="460756"/>
          </a:xfrm>
          <a:prstGeom prst="ellipse">
            <a:avLst/>
          </a:prstGeom>
          <a:solidFill>
            <a:schemeClr val="accent1"/>
          </a:solidFill>
          <a:ln cap="flat" cmpd="sng">
            <a:prstDash val="solid"/>
          </a:ln>
        </p:spPr>
        <p:txBody>
          <a:bodyPr vert="horz" wrap="square" lIns="91440" tIns="45720" rIns="91440" bIns="45720" anchor="ctr">
            <a:normAutofit lnSpcReduction="10000"/>
          </a:bodyPr>
          <a:lstStyle/>
          <a:p>
            <a:pPr marL="0" algn="ctr"/>
            <a:r>
              <a:rPr lang="en-US" sz="1665" b="0" i="0" u="none" baseline="0">
                <a:solidFill>
                  <a:schemeClr val="lt1"/>
                </a:solidFill>
                <a:latin typeface="Arial"/>
                <a:ea typeface="Arial"/>
              </a:rPr>
              <a:t>3</a:t>
            </a:r>
          </a:p>
        </p:txBody>
      </p:sp>
      <p:sp>
        <p:nvSpPr>
          <p:cNvPr id="31" name="AutoShape 31"/>
          <p:cNvSpPr/>
          <p:nvPr/>
        </p:nvSpPr>
        <p:spPr>
          <a:xfrm>
            <a:off x="1140550" y="5290678"/>
            <a:ext cx="5050442" cy="718788"/>
          </a:xfrm>
          <a:prstGeom prst="rect">
            <a:avLst/>
          </a:prstGeom>
          <a:noFill/>
        </p:spPr>
        <p:txBody>
          <a:bodyPr vert="horz" wrap="square" lIns="91440" tIns="45720" rIns="91440" bIns="45720" anchor="t">
            <a:spAutoFit/>
          </a:bodyPr>
          <a:lstStyle/>
          <a:p>
            <a:pPr marL="0" algn="l">
              <a:lnSpc>
                <a:spcPct val="140000"/>
              </a:lnSpc>
            </a:pPr>
            <a:r>
              <a:rPr lang="en-US" sz="1400" b="0" i="0" u="none" baseline="0">
                <a:solidFill>
                  <a:srgbClr val="000000"/>
                </a:solidFill>
                <a:latin typeface="Arial"/>
                <a:ea typeface="Arial"/>
              </a:rPr>
              <a:t>The system includes features to assess student performance through various metrics. Teachers can view grades and performance stats, enabling them to provide tailored support and improve student outcomes.</a:t>
            </a:r>
          </a:p>
        </p:txBody>
      </p:sp>
      <p:sp>
        <p:nvSpPr>
          <p:cNvPr id="32" name="AutoShape 32"/>
          <p:cNvSpPr/>
          <p:nvPr/>
        </p:nvSpPr>
        <p:spPr>
          <a:xfrm>
            <a:off x="1140550" y="4930064"/>
            <a:ext cx="5050442" cy="360612"/>
          </a:xfrm>
          <a:prstGeom prst="rect">
            <a:avLst/>
          </a:prstGeom>
          <a:noFill/>
        </p:spPr>
        <p:txBody>
          <a:bodyPr vert="horz" wrap="square" lIns="91440" tIns="45720" rIns="91440" bIns="45720" anchor="t">
            <a:spAutoFit/>
          </a:bodyPr>
          <a:lstStyle/>
          <a:p>
            <a:pPr marL="0" algn="l">
              <a:lnSpc>
                <a:spcPct val="120000"/>
              </a:lnSpc>
              <a:spcBef>
                <a:spcPct val="0"/>
              </a:spcBef>
            </a:pPr>
            <a:r>
              <a:rPr lang="en-US" sz="1600" b="1" i="1" u="none" baseline="0">
                <a:solidFill>
                  <a:srgbClr val="000000"/>
                </a:solidFill>
                <a:latin typeface="Arial"/>
                <a:ea typeface="Arial"/>
              </a:rPr>
              <a:t>Viewing student performance</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afterEffect">
                                  <p:stCondLst>
                                    <p:cond delay="0"/>
                                  </p:stCondLst>
                                  <p:childTnLst>
                                    <p:anim calcmode="lin" valueType="num">
                                      <p:cBhvr>
                                        <p:cTn id="6" dur="500" fill="hold"/>
                                        <p:tgtEl>
                                          <p:spTgt spid="2"/>
                                        </p:tgtEl>
                                        <p:attrNameLst>
                                          <p:attrName>ppt_w</p:attrName>
                                        </p:attrNameLst>
                                      </p:cBhvr>
                                      <p:tavLst>
                                        <p:tav tm="0">
                                          <p:val>
                                            <p:strVal val="4*#ppt_w"/>
                                          </p:val>
                                        </p:tav>
                                        <p:tav tm="100000">
                                          <p:val>
                                            <p:strVal val="#ppt_w"/>
                                          </p:val>
                                        </p:tav>
                                      </p:tavLst>
                                    </p:anim>
                                    <p:anim calcmode="lin" valueType="num">
                                      <p:cBhvr>
                                        <p:cTn id="7" dur="500" fill="hold"/>
                                        <p:tgtEl>
                                          <p:spTgt spid="2"/>
                                        </p:tgtEl>
                                        <p:attrNameLst>
                                          <p:attrName>ppt_h</p:attrName>
                                        </p:attrNameLst>
                                      </p:cBhvr>
                                      <p:tavLst>
                                        <p:tav tm="0">
                                          <p:val>
                                            <p:strVal val="4*#ppt_h"/>
                                          </p:val>
                                        </p:tav>
                                        <p:tav tm="100000">
                                          <p:val>
                                            <p:strVal val="#ppt_h"/>
                                          </p:val>
                                        </p:tav>
                                      </p:tavLst>
                                    </p:anim>
                                    <p:set>
                                      <p:cBhvr>
                                        <p:cTn id="8" dur="5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48" presetClass="entr" presetSubtype="0" fill="hold" nodeType="afterEffect">
                                  <p:stCondLst>
                                    <p:cond delay="0"/>
                                  </p:stCondLst>
                                  <p:childTnLst>
                                    <p:anim calcmode="lin" valueType="num">
                                      <p:cBhvr>
                                        <p:cTn id="12" dur="1000" fill="hold"/>
                                        <p:tgtEl>
                                          <p:spTgt spid="2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26"/>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26"/>
                                        </p:tgtEl>
                                        <p:attrNameLst>
                                          <p:attrName>ppt_y</p:attrName>
                                        </p:attrNameLst>
                                      </p:cBhvr>
                                      <p:tavLst>
                                        <p:tav tm="0">
                                          <p:val>
                                            <p:strVal val="#ppt_y"/>
                                          </p:val>
                                        </p:tav>
                                        <p:tav tm="100000">
                                          <p:val>
                                            <p:strVal val="#ppt_y"/>
                                          </p:val>
                                        </p:tav>
                                      </p:tavLst>
                                    </p:anim>
                                    <p:animEffect transition="in" filter="fade">
                                      <p:cBhvr>
                                        <p:cTn id="15" dur="1000"/>
                                        <p:tgtEl>
                                          <p:spTgt spid="26"/>
                                        </p:tgtEl>
                                      </p:cBhvr>
                                    </p:animEffect>
                                    <p:set>
                                      <p:cBhvr>
                                        <p:cTn id="16" dur="1" fill="hold">
                                          <p:stCondLst>
                                            <p:cond delay="0"/>
                                          </p:stCondLst>
                                        </p:cTn>
                                        <p:tgtEl>
                                          <p:spTgt spid="26"/>
                                        </p:tgtEl>
                                        <p:attrNameLst>
                                          <p:attrName>style.visibility</p:attrName>
                                        </p:attrNameLst>
                                      </p:cBhvr>
                                      <p:to>
                                        <p:strVal val="visible"/>
                                      </p:to>
                                    </p:set>
                                  </p:childTnLst>
                                </p:cTn>
                              </p:par>
                              <p:par>
                                <p:cTn id="17" presetID="55" presetClass="entr" presetSubtype="0" fill="hold" nodeType="afterEffect">
                                  <p:stCondLst>
                                    <p:cond delay="0"/>
                                  </p:stCondLst>
                                  <p:childTnLst>
                                    <p:anim calcmode="lin" valueType="num">
                                      <p:cBhvr>
                                        <p:cTn id="18" dur="1000" fill="hold"/>
                                        <p:tgtEl>
                                          <p:spTgt spid="25"/>
                                        </p:tgtEl>
                                        <p:attrNameLst>
                                          <p:attrName>ppt_w</p:attrName>
                                        </p:attrNameLst>
                                      </p:cBhvr>
                                      <p:tavLst>
                                        <p:tav tm="0">
                                          <p:val>
                                            <p:strVal val="#ppt_w*0.70"/>
                                          </p:val>
                                        </p:tav>
                                        <p:tav tm="100000">
                                          <p:val>
                                            <p:strVal val="#ppt_w"/>
                                          </p:val>
                                        </p:tav>
                                      </p:tavLst>
                                    </p:anim>
                                    <p:anim calcmode="lin" valueType="num">
                                      <p:cBhvr>
                                        <p:cTn id="19" dur="1000" fill="hold"/>
                                        <p:tgtEl>
                                          <p:spTgt spid="25"/>
                                        </p:tgtEl>
                                        <p:attrNameLst>
                                          <p:attrName>ppt_h</p:attrName>
                                        </p:attrNameLst>
                                      </p:cBhvr>
                                      <p:tavLst>
                                        <p:tav tm="0">
                                          <p:val>
                                            <p:strVal val="#ppt_h"/>
                                          </p:val>
                                        </p:tav>
                                        <p:tav tm="100000">
                                          <p:val>
                                            <p:strVal val="#ppt_h"/>
                                          </p:val>
                                        </p:tav>
                                      </p:tavLst>
                                    </p:anim>
                                    <p:animEffect transition="in" filter="fade">
                                      <p:cBhvr>
                                        <p:cTn id="20" dur="1000"/>
                                        <p:tgtEl>
                                          <p:spTgt spid="25"/>
                                        </p:tgtEl>
                                      </p:cBhvr>
                                    </p:animEffect>
                                    <p:set>
                                      <p:cBhvr>
                                        <p:cTn id="21" dur="1" fill="hold">
                                          <p:stCondLst>
                                            <p:cond delay="0"/>
                                          </p:stCondLst>
                                        </p:cTn>
                                        <p:tgtEl>
                                          <p:spTgt spid="25"/>
                                        </p:tgtEl>
                                        <p:attrNameLst>
                                          <p:attrName>style.visibility</p:attrName>
                                        </p:attrNameLst>
                                      </p:cBhvr>
                                      <p:to>
                                        <p:strVal val="visible"/>
                                      </p:to>
                                    </p:set>
                                  </p:childTnLst>
                                </p:cTn>
                              </p:par>
                              <p:par>
                                <p:cTn id="22" presetID="1"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par>
                                <p:cTn id="24" presetID="16" presetClass="entr" presetSubtype="21" fill="hold" nodeType="afterEffect">
                                  <p:stCondLst>
                                    <p:cond delay="0"/>
                                  </p:stCondLst>
                                  <p:childTnLst>
                                    <p:animEffect transition="in" filter="barn(inVertical)">
                                      <p:cBhvr>
                                        <p:cTn id="25" dur="500"/>
                                        <p:tgtEl>
                                          <p:spTgt spid="29"/>
                                        </p:tgtEl>
                                      </p:cBhvr>
                                    </p:animEffect>
                                    <p:set>
                                      <p:cBhvr>
                                        <p:cTn id="26" dur="500" fill="hold">
                                          <p:stCondLst>
                                            <p:cond delay="0"/>
                                          </p:stCondLst>
                                        </p:cTn>
                                        <p:tgtEl>
                                          <p:spTgt spid="29"/>
                                        </p:tgtEl>
                                        <p:attrNameLst>
                                          <p:attrName>style.visibility</p:attrName>
                                        </p:attrNameLst>
                                      </p:cBhvr>
                                      <p:to>
                                        <p:strVal val="visible"/>
                                      </p:to>
                                    </p:set>
                                  </p:childTnLst>
                                </p:cTn>
                              </p:par>
                              <p:par>
                                <p:cTn id="27" presetID="24" presetClass="entr" presetSubtype="0" fill="hold" nodeType="afterEffect">
                                  <p:stCondLst>
                                    <p:cond delay="0"/>
                                  </p:stCondLst>
                                  <p:childTnLst>
                                    <p:anim to="" calcmode="lin" valueType="num">
                                      <p:cBhvr>
                                        <p:cTn id="28" dur="1" fill="hold"/>
                                        <p:tgtEl>
                                          <p:spTgt spid="28"/>
                                        </p:tgtEl>
                                      </p:cBhvr>
                                    </p:anim>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par>
                                <p:cTn id="32" presetID="18" presetClass="entr" presetSubtype="12" fill="hold" nodeType="afterEffect">
                                  <p:stCondLst>
                                    <p:cond delay="0"/>
                                  </p:stCondLst>
                                  <p:childTnLst>
                                    <p:animEffect transition="in" filter="strips(downLeft)">
                                      <p:cBhvr>
                                        <p:cTn id="33" dur="500"/>
                                        <p:tgtEl>
                                          <p:spTgt spid="32"/>
                                        </p:tgtEl>
                                      </p:cBhvr>
                                    </p:animEffect>
                                    <p:set>
                                      <p:cBhvr>
                                        <p:cTn id="34" dur="500" fill="hold">
                                          <p:stCondLst>
                                            <p:cond delay="0"/>
                                          </p:stCondLst>
                                        </p:cTn>
                                        <p:tgtEl>
                                          <p:spTgt spid="32"/>
                                        </p:tgtEl>
                                        <p:attrNameLst>
                                          <p:attrName>style.visibility</p:attrName>
                                        </p:attrNameLst>
                                      </p:cBhvr>
                                      <p:to>
                                        <p:strVal val="visible"/>
                                      </p:to>
                                    </p:set>
                                  </p:childTnLst>
                                </p:cTn>
                              </p:par>
                              <p:par>
                                <p:cTn id="35" presetID="3" presetClass="entr" presetSubtype="10" fill="hold" nodeType="afterEffect">
                                  <p:stCondLst>
                                    <p:cond delay="0"/>
                                  </p:stCondLst>
                                  <p:childTnLst>
                                    <p:animEffect transition="in" filter="blinds(horizontal)">
                                      <p:cBhvr>
                                        <p:cTn id="36" dur="1000"/>
                                        <p:tgtEl>
                                          <p:spTgt spid="31"/>
                                        </p:tgtEl>
                                      </p:cBhvr>
                                    </p:animEffect>
                                    <p:set>
                                      <p:cBhvr>
                                        <p:cTn id="37" dur="1000"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Data Flow</a:t>
            </a:r>
          </a:p>
        </p:txBody>
      </p:sp>
      <p:sp>
        <p:nvSpPr>
          <p:cNvPr id="3" name="Freeform 3"/>
          <p:cNvSpPr/>
          <p:nvPr/>
        </p:nvSpPr>
        <p:spPr>
          <a:xfrm>
            <a:off x="5291931" y="1931987"/>
            <a:ext cx="1701800" cy="1727200"/>
          </a:xfrm>
          <a:custGeom>
            <a:avLst/>
            <a:gdLst/>
            <a:ahLst/>
            <a:cxnLst/>
            <a:rect l="l" t="t" r="r" b="b"/>
            <a:pathLst>
              <a:path w="453" h="459">
                <a:moveTo>
                  <a:pt x="423" y="253"/>
                </a:moveTo>
                <a:cubicBezTo>
                  <a:pt x="420" y="252"/>
                  <a:pt x="417" y="250"/>
                  <a:pt x="414" y="249"/>
                </a:cubicBezTo>
                <a:cubicBezTo>
                  <a:pt x="414" y="247"/>
                  <a:pt x="414" y="245"/>
                  <a:pt x="414" y="243"/>
                </a:cubicBezTo>
                <a:cubicBezTo>
                  <a:pt x="415" y="239"/>
                  <a:pt x="415" y="235"/>
                  <a:pt x="415" y="233"/>
                </a:cubicBezTo>
                <a:cubicBezTo>
                  <a:pt x="415" y="231"/>
                  <a:pt x="415" y="229"/>
                  <a:pt x="415" y="229"/>
                </a:cubicBezTo>
                <a:cubicBezTo>
                  <a:pt x="415" y="229"/>
                  <a:pt x="415" y="228"/>
                  <a:pt x="415" y="226"/>
                </a:cubicBezTo>
                <a:cubicBezTo>
                  <a:pt x="415" y="223"/>
                  <a:pt x="415" y="220"/>
                  <a:pt x="414" y="216"/>
                </a:cubicBezTo>
                <a:cubicBezTo>
                  <a:pt x="414" y="214"/>
                  <a:pt x="414" y="212"/>
                  <a:pt x="414" y="210"/>
                </a:cubicBezTo>
                <a:cubicBezTo>
                  <a:pt x="417" y="209"/>
                  <a:pt x="420" y="207"/>
                  <a:pt x="423" y="206"/>
                </a:cubicBezTo>
                <a:cubicBezTo>
                  <a:pt x="431" y="202"/>
                  <a:pt x="438" y="198"/>
                  <a:pt x="444" y="195"/>
                </a:cubicBezTo>
                <a:cubicBezTo>
                  <a:pt x="449" y="192"/>
                  <a:pt x="453" y="190"/>
                  <a:pt x="453" y="190"/>
                </a:cubicBezTo>
                <a:cubicBezTo>
                  <a:pt x="453" y="190"/>
                  <a:pt x="452" y="189"/>
                  <a:pt x="452" y="187"/>
                </a:cubicBezTo>
                <a:cubicBezTo>
                  <a:pt x="452" y="185"/>
                  <a:pt x="452" y="184"/>
                  <a:pt x="451" y="183"/>
                </a:cubicBezTo>
                <a:cubicBezTo>
                  <a:pt x="451" y="181"/>
                  <a:pt x="451" y="180"/>
                  <a:pt x="450" y="178"/>
                </a:cubicBezTo>
                <a:cubicBezTo>
                  <a:pt x="450" y="177"/>
                  <a:pt x="450" y="175"/>
                  <a:pt x="449" y="174"/>
                </a:cubicBezTo>
                <a:cubicBezTo>
                  <a:pt x="449" y="173"/>
                  <a:pt x="449" y="173"/>
                  <a:pt x="449" y="172"/>
                </a:cubicBezTo>
                <a:cubicBezTo>
                  <a:pt x="449" y="171"/>
                  <a:pt x="448" y="171"/>
                  <a:pt x="448" y="170"/>
                </a:cubicBezTo>
                <a:cubicBezTo>
                  <a:pt x="448" y="168"/>
                  <a:pt x="447" y="166"/>
                  <a:pt x="447" y="166"/>
                </a:cubicBezTo>
                <a:cubicBezTo>
                  <a:pt x="447" y="166"/>
                  <a:pt x="443" y="166"/>
                  <a:pt x="437" y="166"/>
                </a:cubicBezTo>
                <a:cubicBezTo>
                  <a:pt x="435" y="166"/>
                  <a:pt x="434" y="166"/>
                  <a:pt x="432" y="165"/>
                </a:cubicBezTo>
                <a:cubicBezTo>
                  <a:pt x="430" y="165"/>
                  <a:pt x="428" y="165"/>
                  <a:pt x="426" y="165"/>
                </a:cubicBezTo>
                <a:cubicBezTo>
                  <a:pt x="422" y="165"/>
                  <a:pt x="418" y="165"/>
                  <a:pt x="414" y="165"/>
                </a:cubicBezTo>
                <a:cubicBezTo>
                  <a:pt x="411" y="165"/>
                  <a:pt x="407" y="165"/>
                  <a:pt x="404" y="166"/>
                </a:cubicBezTo>
                <a:cubicBezTo>
                  <a:pt x="403" y="163"/>
                  <a:pt x="402" y="162"/>
                  <a:pt x="402" y="160"/>
                </a:cubicBezTo>
                <a:cubicBezTo>
                  <a:pt x="400" y="156"/>
                  <a:pt x="399" y="153"/>
                  <a:pt x="398" y="151"/>
                </a:cubicBezTo>
                <a:cubicBezTo>
                  <a:pt x="397" y="149"/>
                  <a:pt x="396" y="148"/>
                  <a:pt x="396" y="148"/>
                </a:cubicBezTo>
                <a:cubicBezTo>
                  <a:pt x="396" y="148"/>
                  <a:pt x="396" y="146"/>
                  <a:pt x="395" y="144"/>
                </a:cubicBezTo>
                <a:cubicBezTo>
                  <a:pt x="394" y="142"/>
                  <a:pt x="392" y="139"/>
                  <a:pt x="390" y="136"/>
                </a:cubicBezTo>
                <a:cubicBezTo>
                  <a:pt x="390" y="135"/>
                  <a:pt x="389" y="134"/>
                  <a:pt x="389" y="133"/>
                </a:cubicBezTo>
                <a:cubicBezTo>
                  <a:pt x="388" y="132"/>
                  <a:pt x="387" y="131"/>
                  <a:pt x="387" y="131"/>
                </a:cubicBezTo>
                <a:cubicBezTo>
                  <a:pt x="389" y="128"/>
                  <a:pt x="391" y="125"/>
                  <a:pt x="394" y="123"/>
                </a:cubicBezTo>
                <a:cubicBezTo>
                  <a:pt x="399" y="116"/>
                  <a:pt x="404" y="110"/>
                  <a:pt x="407" y="105"/>
                </a:cubicBezTo>
                <a:cubicBezTo>
                  <a:pt x="411" y="99"/>
                  <a:pt x="413" y="96"/>
                  <a:pt x="413" y="96"/>
                </a:cubicBezTo>
                <a:cubicBezTo>
                  <a:pt x="413" y="96"/>
                  <a:pt x="412" y="95"/>
                  <a:pt x="411" y="93"/>
                </a:cubicBezTo>
                <a:cubicBezTo>
                  <a:pt x="410" y="91"/>
                  <a:pt x="408" y="89"/>
                  <a:pt x="406" y="86"/>
                </a:cubicBezTo>
                <a:cubicBezTo>
                  <a:pt x="405" y="85"/>
                  <a:pt x="404" y="84"/>
                  <a:pt x="403" y="83"/>
                </a:cubicBezTo>
                <a:cubicBezTo>
                  <a:pt x="402" y="82"/>
                  <a:pt x="401" y="81"/>
                  <a:pt x="401" y="80"/>
                </a:cubicBezTo>
                <a:cubicBezTo>
                  <a:pt x="399" y="78"/>
                  <a:pt x="398" y="77"/>
                  <a:pt x="398" y="77"/>
                </a:cubicBezTo>
                <a:cubicBezTo>
                  <a:pt x="398" y="77"/>
                  <a:pt x="397" y="77"/>
                  <a:pt x="395" y="78"/>
                </a:cubicBezTo>
                <a:cubicBezTo>
                  <a:pt x="394" y="79"/>
                  <a:pt x="391" y="79"/>
                  <a:pt x="388" y="81"/>
                </a:cubicBezTo>
                <a:cubicBezTo>
                  <a:pt x="383" y="83"/>
                  <a:pt x="375" y="87"/>
                  <a:pt x="368" y="90"/>
                </a:cubicBezTo>
                <a:cubicBezTo>
                  <a:pt x="365" y="92"/>
                  <a:pt x="361" y="93"/>
                  <a:pt x="359" y="95"/>
                </a:cubicBezTo>
                <a:cubicBezTo>
                  <a:pt x="357" y="93"/>
                  <a:pt x="355" y="92"/>
                  <a:pt x="354" y="91"/>
                </a:cubicBezTo>
                <a:cubicBezTo>
                  <a:pt x="351" y="88"/>
                  <a:pt x="348" y="86"/>
                  <a:pt x="347" y="84"/>
                </a:cubicBezTo>
                <a:cubicBezTo>
                  <a:pt x="346" y="84"/>
                  <a:pt x="345" y="83"/>
                  <a:pt x="345" y="83"/>
                </a:cubicBezTo>
                <a:cubicBezTo>
                  <a:pt x="344" y="82"/>
                  <a:pt x="344" y="82"/>
                  <a:pt x="344" y="82"/>
                </a:cubicBezTo>
                <a:cubicBezTo>
                  <a:pt x="344" y="82"/>
                  <a:pt x="343" y="81"/>
                  <a:pt x="341" y="80"/>
                </a:cubicBezTo>
                <a:cubicBezTo>
                  <a:pt x="339" y="78"/>
                  <a:pt x="337" y="77"/>
                  <a:pt x="333" y="74"/>
                </a:cubicBezTo>
                <a:cubicBezTo>
                  <a:pt x="332" y="73"/>
                  <a:pt x="330" y="72"/>
                  <a:pt x="328" y="71"/>
                </a:cubicBezTo>
                <a:cubicBezTo>
                  <a:pt x="329" y="67"/>
                  <a:pt x="330" y="64"/>
                  <a:pt x="331" y="61"/>
                </a:cubicBezTo>
                <a:cubicBezTo>
                  <a:pt x="332" y="57"/>
                  <a:pt x="333" y="53"/>
                  <a:pt x="333" y="49"/>
                </a:cubicBezTo>
                <a:cubicBezTo>
                  <a:pt x="334" y="45"/>
                  <a:pt x="335" y="41"/>
                  <a:pt x="335" y="38"/>
                </a:cubicBezTo>
                <a:cubicBezTo>
                  <a:pt x="336" y="32"/>
                  <a:pt x="337" y="28"/>
                  <a:pt x="337" y="28"/>
                </a:cubicBezTo>
                <a:cubicBezTo>
                  <a:pt x="337" y="28"/>
                  <a:pt x="337" y="28"/>
                  <a:pt x="336" y="28"/>
                </a:cubicBezTo>
                <a:cubicBezTo>
                  <a:pt x="335" y="27"/>
                  <a:pt x="335" y="27"/>
                  <a:pt x="334" y="26"/>
                </a:cubicBezTo>
                <a:cubicBezTo>
                  <a:pt x="332" y="25"/>
                  <a:pt x="329" y="24"/>
                  <a:pt x="326" y="22"/>
                </a:cubicBezTo>
                <a:cubicBezTo>
                  <a:pt x="323" y="21"/>
                  <a:pt x="321" y="20"/>
                  <a:pt x="318" y="19"/>
                </a:cubicBezTo>
                <a:cubicBezTo>
                  <a:pt x="317" y="18"/>
                  <a:pt x="317" y="18"/>
                  <a:pt x="316" y="18"/>
                </a:cubicBezTo>
                <a:cubicBezTo>
                  <a:pt x="315" y="18"/>
                  <a:pt x="315" y="17"/>
                  <a:pt x="315" y="17"/>
                </a:cubicBezTo>
                <a:cubicBezTo>
                  <a:pt x="315" y="17"/>
                  <a:pt x="312" y="20"/>
                  <a:pt x="308" y="25"/>
                </a:cubicBezTo>
                <a:cubicBezTo>
                  <a:pt x="306" y="28"/>
                  <a:pt x="303" y="30"/>
                  <a:pt x="301" y="33"/>
                </a:cubicBezTo>
                <a:cubicBezTo>
                  <a:pt x="298" y="36"/>
                  <a:pt x="296" y="39"/>
                  <a:pt x="293" y="43"/>
                </a:cubicBezTo>
                <a:cubicBezTo>
                  <a:pt x="291" y="45"/>
                  <a:pt x="289" y="48"/>
                  <a:pt x="287" y="51"/>
                </a:cubicBezTo>
                <a:cubicBezTo>
                  <a:pt x="285" y="50"/>
                  <a:pt x="283" y="50"/>
                  <a:pt x="281" y="49"/>
                </a:cubicBezTo>
                <a:cubicBezTo>
                  <a:pt x="279" y="48"/>
                  <a:pt x="277" y="48"/>
                  <a:pt x="276" y="48"/>
                </a:cubicBezTo>
                <a:cubicBezTo>
                  <a:pt x="275" y="47"/>
                  <a:pt x="274" y="47"/>
                  <a:pt x="274" y="47"/>
                </a:cubicBezTo>
                <a:cubicBezTo>
                  <a:pt x="273" y="47"/>
                  <a:pt x="272" y="47"/>
                  <a:pt x="272" y="47"/>
                </a:cubicBezTo>
                <a:cubicBezTo>
                  <a:pt x="270" y="46"/>
                  <a:pt x="268" y="46"/>
                  <a:pt x="268" y="46"/>
                </a:cubicBezTo>
                <a:cubicBezTo>
                  <a:pt x="268" y="46"/>
                  <a:pt x="267" y="45"/>
                  <a:pt x="265" y="45"/>
                </a:cubicBezTo>
                <a:cubicBezTo>
                  <a:pt x="263" y="44"/>
                  <a:pt x="259" y="44"/>
                  <a:pt x="255" y="43"/>
                </a:cubicBezTo>
                <a:cubicBezTo>
                  <a:pt x="253" y="43"/>
                  <a:pt x="251" y="43"/>
                  <a:pt x="249" y="42"/>
                </a:cubicBezTo>
                <a:cubicBezTo>
                  <a:pt x="249" y="39"/>
                  <a:pt x="248" y="36"/>
                  <a:pt x="247" y="32"/>
                </a:cubicBezTo>
                <a:cubicBezTo>
                  <a:pt x="245" y="24"/>
                  <a:pt x="243" y="16"/>
                  <a:pt x="242" y="10"/>
                </a:cubicBezTo>
                <a:cubicBezTo>
                  <a:pt x="240" y="4"/>
                  <a:pt x="239" y="0"/>
                  <a:pt x="239" y="0"/>
                </a:cubicBezTo>
                <a:cubicBezTo>
                  <a:pt x="239" y="0"/>
                  <a:pt x="238" y="0"/>
                  <a:pt x="238" y="0"/>
                </a:cubicBezTo>
                <a:cubicBezTo>
                  <a:pt x="237" y="0"/>
                  <a:pt x="236" y="0"/>
                  <a:pt x="235" y="0"/>
                </a:cubicBezTo>
                <a:cubicBezTo>
                  <a:pt x="233" y="0"/>
                  <a:pt x="229" y="0"/>
                  <a:pt x="226" y="0"/>
                </a:cubicBezTo>
                <a:cubicBezTo>
                  <a:pt x="223" y="0"/>
                  <a:pt x="220" y="0"/>
                  <a:pt x="218" y="0"/>
                </a:cubicBezTo>
                <a:cubicBezTo>
                  <a:pt x="217" y="0"/>
                  <a:pt x="216" y="0"/>
                  <a:pt x="215" y="0"/>
                </a:cubicBezTo>
                <a:cubicBezTo>
                  <a:pt x="215" y="0"/>
                  <a:pt x="214" y="0"/>
                  <a:pt x="214" y="0"/>
                </a:cubicBezTo>
                <a:cubicBezTo>
                  <a:pt x="214" y="0"/>
                  <a:pt x="213" y="4"/>
                  <a:pt x="211" y="10"/>
                </a:cubicBezTo>
                <a:cubicBezTo>
                  <a:pt x="210" y="16"/>
                  <a:pt x="207" y="24"/>
                  <a:pt x="206" y="32"/>
                </a:cubicBezTo>
                <a:cubicBezTo>
                  <a:pt x="205" y="36"/>
                  <a:pt x="204" y="39"/>
                  <a:pt x="204" y="42"/>
                </a:cubicBezTo>
                <a:cubicBezTo>
                  <a:pt x="202" y="43"/>
                  <a:pt x="199" y="43"/>
                  <a:pt x="197" y="43"/>
                </a:cubicBezTo>
                <a:cubicBezTo>
                  <a:pt x="194" y="44"/>
                  <a:pt x="190" y="44"/>
                  <a:pt x="188" y="45"/>
                </a:cubicBezTo>
                <a:cubicBezTo>
                  <a:pt x="186" y="45"/>
                  <a:pt x="185" y="46"/>
                  <a:pt x="185" y="46"/>
                </a:cubicBezTo>
                <a:cubicBezTo>
                  <a:pt x="185" y="46"/>
                  <a:pt x="183" y="46"/>
                  <a:pt x="181" y="47"/>
                </a:cubicBezTo>
                <a:cubicBezTo>
                  <a:pt x="180" y="47"/>
                  <a:pt x="180" y="47"/>
                  <a:pt x="179" y="47"/>
                </a:cubicBezTo>
                <a:cubicBezTo>
                  <a:pt x="178" y="47"/>
                  <a:pt x="178" y="47"/>
                  <a:pt x="177" y="48"/>
                </a:cubicBezTo>
                <a:cubicBezTo>
                  <a:pt x="175" y="48"/>
                  <a:pt x="174" y="48"/>
                  <a:pt x="172" y="49"/>
                </a:cubicBezTo>
                <a:cubicBezTo>
                  <a:pt x="170" y="50"/>
                  <a:pt x="168" y="50"/>
                  <a:pt x="166" y="51"/>
                </a:cubicBezTo>
                <a:cubicBezTo>
                  <a:pt x="164" y="48"/>
                  <a:pt x="162" y="45"/>
                  <a:pt x="160" y="43"/>
                </a:cubicBezTo>
                <a:cubicBezTo>
                  <a:pt x="157" y="39"/>
                  <a:pt x="154" y="36"/>
                  <a:pt x="152" y="33"/>
                </a:cubicBezTo>
                <a:cubicBezTo>
                  <a:pt x="149" y="30"/>
                  <a:pt x="147" y="28"/>
                  <a:pt x="145" y="25"/>
                </a:cubicBezTo>
                <a:cubicBezTo>
                  <a:pt x="141" y="20"/>
                  <a:pt x="138" y="17"/>
                  <a:pt x="138" y="17"/>
                </a:cubicBezTo>
                <a:cubicBezTo>
                  <a:pt x="138" y="17"/>
                  <a:pt x="138" y="18"/>
                  <a:pt x="137" y="18"/>
                </a:cubicBezTo>
                <a:cubicBezTo>
                  <a:pt x="136" y="18"/>
                  <a:pt x="135" y="18"/>
                  <a:pt x="134" y="19"/>
                </a:cubicBezTo>
                <a:cubicBezTo>
                  <a:pt x="132" y="20"/>
                  <a:pt x="130" y="21"/>
                  <a:pt x="127" y="22"/>
                </a:cubicBezTo>
                <a:cubicBezTo>
                  <a:pt x="124" y="24"/>
                  <a:pt x="121" y="25"/>
                  <a:pt x="119" y="26"/>
                </a:cubicBezTo>
                <a:cubicBezTo>
                  <a:pt x="118" y="27"/>
                  <a:pt x="117" y="27"/>
                  <a:pt x="117" y="28"/>
                </a:cubicBezTo>
                <a:cubicBezTo>
                  <a:pt x="116" y="28"/>
                  <a:pt x="116" y="28"/>
                  <a:pt x="116" y="28"/>
                </a:cubicBezTo>
                <a:cubicBezTo>
                  <a:pt x="116" y="28"/>
                  <a:pt x="116" y="32"/>
                  <a:pt x="118" y="38"/>
                </a:cubicBezTo>
                <a:cubicBezTo>
                  <a:pt x="118" y="41"/>
                  <a:pt x="119" y="45"/>
                  <a:pt x="120" y="49"/>
                </a:cubicBezTo>
                <a:cubicBezTo>
                  <a:pt x="120" y="53"/>
                  <a:pt x="121" y="57"/>
                  <a:pt x="122" y="61"/>
                </a:cubicBezTo>
                <a:cubicBezTo>
                  <a:pt x="123" y="64"/>
                  <a:pt x="124" y="67"/>
                  <a:pt x="125" y="71"/>
                </a:cubicBezTo>
                <a:cubicBezTo>
                  <a:pt x="123" y="72"/>
                  <a:pt x="121" y="73"/>
                  <a:pt x="120" y="74"/>
                </a:cubicBezTo>
                <a:cubicBezTo>
                  <a:pt x="116" y="77"/>
                  <a:pt x="114" y="78"/>
                  <a:pt x="112" y="80"/>
                </a:cubicBezTo>
                <a:cubicBezTo>
                  <a:pt x="110" y="81"/>
                  <a:pt x="109" y="82"/>
                  <a:pt x="109" y="82"/>
                </a:cubicBezTo>
                <a:cubicBezTo>
                  <a:pt x="109" y="82"/>
                  <a:pt x="109" y="82"/>
                  <a:pt x="108" y="83"/>
                </a:cubicBezTo>
                <a:cubicBezTo>
                  <a:pt x="108" y="83"/>
                  <a:pt x="107" y="84"/>
                  <a:pt x="106" y="84"/>
                </a:cubicBezTo>
                <a:cubicBezTo>
                  <a:pt x="104" y="86"/>
                  <a:pt x="102" y="88"/>
                  <a:pt x="99" y="91"/>
                </a:cubicBezTo>
                <a:cubicBezTo>
                  <a:pt x="98" y="92"/>
                  <a:pt x="96" y="93"/>
                  <a:pt x="94" y="95"/>
                </a:cubicBezTo>
                <a:cubicBezTo>
                  <a:pt x="91" y="93"/>
                  <a:pt x="88" y="92"/>
                  <a:pt x="85" y="90"/>
                </a:cubicBezTo>
                <a:cubicBezTo>
                  <a:pt x="78" y="87"/>
                  <a:pt x="70" y="83"/>
                  <a:pt x="64" y="81"/>
                </a:cubicBezTo>
                <a:cubicBezTo>
                  <a:pt x="62" y="79"/>
                  <a:pt x="59" y="79"/>
                  <a:pt x="57" y="78"/>
                </a:cubicBezTo>
                <a:cubicBezTo>
                  <a:pt x="56" y="77"/>
                  <a:pt x="55" y="77"/>
                  <a:pt x="55" y="77"/>
                </a:cubicBezTo>
                <a:cubicBezTo>
                  <a:pt x="55" y="77"/>
                  <a:pt x="54" y="78"/>
                  <a:pt x="52" y="80"/>
                </a:cubicBezTo>
                <a:cubicBezTo>
                  <a:pt x="52" y="81"/>
                  <a:pt x="51" y="82"/>
                  <a:pt x="50" y="83"/>
                </a:cubicBezTo>
                <a:cubicBezTo>
                  <a:pt x="49" y="84"/>
                  <a:pt x="48" y="85"/>
                  <a:pt x="47" y="86"/>
                </a:cubicBezTo>
                <a:cubicBezTo>
                  <a:pt x="45" y="89"/>
                  <a:pt x="43" y="91"/>
                  <a:pt x="42" y="93"/>
                </a:cubicBezTo>
                <a:cubicBezTo>
                  <a:pt x="40" y="95"/>
                  <a:pt x="40" y="96"/>
                  <a:pt x="40" y="96"/>
                </a:cubicBezTo>
                <a:cubicBezTo>
                  <a:pt x="40" y="96"/>
                  <a:pt x="42" y="99"/>
                  <a:pt x="46" y="105"/>
                </a:cubicBezTo>
                <a:cubicBezTo>
                  <a:pt x="49" y="110"/>
                  <a:pt x="54" y="116"/>
                  <a:pt x="59" y="123"/>
                </a:cubicBezTo>
                <a:cubicBezTo>
                  <a:pt x="62" y="125"/>
                  <a:pt x="64" y="128"/>
                  <a:pt x="66" y="131"/>
                </a:cubicBezTo>
                <a:cubicBezTo>
                  <a:pt x="65" y="131"/>
                  <a:pt x="65" y="132"/>
                  <a:pt x="64" y="133"/>
                </a:cubicBezTo>
                <a:cubicBezTo>
                  <a:pt x="64" y="134"/>
                  <a:pt x="63" y="135"/>
                  <a:pt x="63" y="136"/>
                </a:cubicBezTo>
                <a:cubicBezTo>
                  <a:pt x="61" y="139"/>
                  <a:pt x="59" y="142"/>
                  <a:pt x="58" y="144"/>
                </a:cubicBezTo>
                <a:cubicBezTo>
                  <a:pt x="57" y="146"/>
                  <a:pt x="57" y="148"/>
                  <a:pt x="57" y="148"/>
                </a:cubicBezTo>
                <a:cubicBezTo>
                  <a:pt x="57" y="148"/>
                  <a:pt x="56" y="149"/>
                  <a:pt x="55" y="151"/>
                </a:cubicBezTo>
                <a:cubicBezTo>
                  <a:pt x="54" y="153"/>
                  <a:pt x="53" y="156"/>
                  <a:pt x="51" y="160"/>
                </a:cubicBezTo>
                <a:cubicBezTo>
                  <a:pt x="51" y="162"/>
                  <a:pt x="50" y="163"/>
                  <a:pt x="49" y="166"/>
                </a:cubicBezTo>
                <a:cubicBezTo>
                  <a:pt x="46" y="165"/>
                  <a:pt x="42" y="165"/>
                  <a:pt x="39" y="165"/>
                </a:cubicBezTo>
                <a:cubicBezTo>
                  <a:pt x="35" y="165"/>
                  <a:pt x="31" y="165"/>
                  <a:pt x="27" y="165"/>
                </a:cubicBezTo>
                <a:cubicBezTo>
                  <a:pt x="25" y="165"/>
                  <a:pt x="23" y="165"/>
                  <a:pt x="21" y="165"/>
                </a:cubicBezTo>
                <a:cubicBezTo>
                  <a:pt x="19" y="166"/>
                  <a:pt x="18" y="166"/>
                  <a:pt x="16" y="166"/>
                </a:cubicBezTo>
                <a:cubicBezTo>
                  <a:pt x="10" y="166"/>
                  <a:pt x="6" y="166"/>
                  <a:pt x="6" y="166"/>
                </a:cubicBezTo>
                <a:cubicBezTo>
                  <a:pt x="6" y="166"/>
                  <a:pt x="5" y="168"/>
                  <a:pt x="5" y="170"/>
                </a:cubicBezTo>
                <a:cubicBezTo>
                  <a:pt x="4" y="171"/>
                  <a:pt x="4" y="171"/>
                  <a:pt x="4" y="172"/>
                </a:cubicBezTo>
                <a:cubicBezTo>
                  <a:pt x="4" y="173"/>
                  <a:pt x="4" y="173"/>
                  <a:pt x="4" y="174"/>
                </a:cubicBezTo>
                <a:cubicBezTo>
                  <a:pt x="3" y="175"/>
                  <a:pt x="3" y="177"/>
                  <a:pt x="3" y="178"/>
                </a:cubicBezTo>
                <a:cubicBezTo>
                  <a:pt x="2" y="180"/>
                  <a:pt x="2" y="181"/>
                  <a:pt x="2" y="183"/>
                </a:cubicBezTo>
                <a:cubicBezTo>
                  <a:pt x="1" y="184"/>
                  <a:pt x="1" y="185"/>
                  <a:pt x="1" y="187"/>
                </a:cubicBezTo>
                <a:cubicBezTo>
                  <a:pt x="0" y="189"/>
                  <a:pt x="0" y="190"/>
                  <a:pt x="0" y="190"/>
                </a:cubicBezTo>
                <a:cubicBezTo>
                  <a:pt x="0" y="190"/>
                  <a:pt x="4" y="192"/>
                  <a:pt x="9" y="195"/>
                </a:cubicBezTo>
                <a:cubicBezTo>
                  <a:pt x="15" y="198"/>
                  <a:pt x="22" y="202"/>
                  <a:pt x="30" y="206"/>
                </a:cubicBezTo>
                <a:cubicBezTo>
                  <a:pt x="33" y="207"/>
                  <a:pt x="36" y="209"/>
                  <a:pt x="39" y="210"/>
                </a:cubicBezTo>
                <a:cubicBezTo>
                  <a:pt x="39" y="212"/>
                  <a:pt x="39" y="214"/>
                  <a:pt x="39" y="216"/>
                </a:cubicBezTo>
                <a:cubicBezTo>
                  <a:pt x="38" y="220"/>
                  <a:pt x="38" y="223"/>
                  <a:pt x="38" y="226"/>
                </a:cubicBezTo>
                <a:cubicBezTo>
                  <a:pt x="38" y="228"/>
                  <a:pt x="38" y="229"/>
                  <a:pt x="38" y="229"/>
                </a:cubicBezTo>
                <a:cubicBezTo>
                  <a:pt x="38" y="229"/>
                  <a:pt x="38" y="231"/>
                  <a:pt x="38" y="233"/>
                </a:cubicBezTo>
                <a:cubicBezTo>
                  <a:pt x="38" y="235"/>
                  <a:pt x="38" y="239"/>
                  <a:pt x="39" y="243"/>
                </a:cubicBezTo>
                <a:cubicBezTo>
                  <a:pt x="39" y="245"/>
                  <a:pt x="39" y="247"/>
                  <a:pt x="39" y="249"/>
                </a:cubicBezTo>
                <a:cubicBezTo>
                  <a:pt x="36" y="250"/>
                  <a:pt x="33" y="252"/>
                  <a:pt x="30" y="253"/>
                </a:cubicBezTo>
                <a:cubicBezTo>
                  <a:pt x="22" y="257"/>
                  <a:pt x="15" y="260"/>
                  <a:pt x="9" y="263"/>
                </a:cubicBezTo>
                <a:cubicBezTo>
                  <a:pt x="4" y="266"/>
                  <a:pt x="0" y="268"/>
                  <a:pt x="0" y="268"/>
                </a:cubicBezTo>
                <a:cubicBezTo>
                  <a:pt x="0" y="268"/>
                  <a:pt x="0" y="270"/>
                  <a:pt x="1" y="272"/>
                </a:cubicBezTo>
                <a:cubicBezTo>
                  <a:pt x="1" y="273"/>
                  <a:pt x="1" y="275"/>
                  <a:pt x="2" y="276"/>
                </a:cubicBezTo>
                <a:cubicBezTo>
                  <a:pt x="2" y="277"/>
                  <a:pt x="2" y="279"/>
                  <a:pt x="3" y="280"/>
                </a:cubicBezTo>
                <a:cubicBezTo>
                  <a:pt x="3" y="282"/>
                  <a:pt x="3" y="283"/>
                  <a:pt x="4" y="285"/>
                </a:cubicBezTo>
                <a:cubicBezTo>
                  <a:pt x="4" y="286"/>
                  <a:pt x="4" y="286"/>
                  <a:pt x="4" y="287"/>
                </a:cubicBezTo>
                <a:cubicBezTo>
                  <a:pt x="4" y="287"/>
                  <a:pt x="4" y="288"/>
                  <a:pt x="5" y="289"/>
                </a:cubicBezTo>
                <a:cubicBezTo>
                  <a:pt x="5" y="291"/>
                  <a:pt x="6" y="292"/>
                  <a:pt x="6" y="292"/>
                </a:cubicBezTo>
                <a:cubicBezTo>
                  <a:pt x="6" y="292"/>
                  <a:pt x="10" y="293"/>
                  <a:pt x="16" y="293"/>
                </a:cubicBezTo>
                <a:cubicBezTo>
                  <a:pt x="18" y="293"/>
                  <a:pt x="19" y="293"/>
                  <a:pt x="21" y="293"/>
                </a:cubicBezTo>
                <a:cubicBezTo>
                  <a:pt x="23" y="293"/>
                  <a:pt x="25" y="293"/>
                  <a:pt x="27" y="293"/>
                </a:cubicBezTo>
                <a:cubicBezTo>
                  <a:pt x="31" y="293"/>
                  <a:pt x="35" y="294"/>
                  <a:pt x="39" y="293"/>
                </a:cubicBezTo>
                <a:cubicBezTo>
                  <a:pt x="42" y="293"/>
                  <a:pt x="46" y="293"/>
                  <a:pt x="49" y="293"/>
                </a:cubicBezTo>
                <a:cubicBezTo>
                  <a:pt x="50" y="295"/>
                  <a:pt x="51" y="297"/>
                  <a:pt x="51" y="299"/>
                </a:cubicBezTo>
                <a:cubicBezTo>
                  <a:pt x="53" y="303"/>
                  <a:pt x="54" y="306"/>
                  <a:pt x="55" y="308"/>
                </a:cubicBezTo>
                <a:cubicBezTo>
                  <a:pt x="56" y="310"/>
                  <a:pt x="57" y="311"/>
                  <a:pt x="57" y="311"/>
                </a:cubicBezTo>
                <a:cubicBezTo>
                  <a:pt x="57" y="311"/>
                  <a:pt x="57" y="312"/>
                  <a:pt x="58" y="314"/>
                </a:cubicBezTo>
                <a:cubicBezTo>
                  <a:pt x="59" y="316"/>
                  <a:pt x="61" y="319"/>
                  <a:pt x="63" y="323"/>
                </a:cubicBezTo>
                <a:cubicBezTo>
                  <a:pt x="63" y="324"/>
                  <a:pt x="64" y="325"/>
                  <a:pt x="64" y="325"/>
                </a:cubicBezTo>
                <a:cubicBezTo>
                  <a:pt x="65" y="326"/>
                  <a:pt x="65" y="327"/>
                  <a:pt x="66" y="328"/>
                </a:cubicBezTo>
                <a:cubicBezTo>
                  <a:pt x="64" y="331"/>
                  <a:pt x="62" y="333"/>
                  <a:pt x="59" y="336"/>
                </a:cubicBezTo>
                <a:cubicBezTo>
                  <a:pt x="54" y="342"/>
                  <a:pt x="49" y="349"/>
                  <a:pt x="46" y="354"/>
                </a:cubicBezTo>
                <a:cubicBezTo>
                  <a:pt x="42" y="359"/>
                  <a:pt x="40" y="363"/>
                  <a:pt x="40" y="363"/>
                </a:cubicBezTo>
                <a:cubicBezTo>
                  <a:pt x="40" y="363"/>
                  <a:pt x="40" y="364"/>
                  <a:pt x="42" y="366"/>
                </a:cubicBezTo>
                <a:cubicBezTo>
                  <a:pt x="43" y="368"/>
                  <a:pt x="45" y="370"/>
                  <a:pt x="47" y="373"/>
                </a:cubicBezTo>
                <a:cubicBezTo>
                  <a:pt x="48" y="374"/>
                  <a:pt x="49" y="375"/>
                  <a:pt x="50" y="376"/>
                </a:cubicBezTo>
                <a:cubicBezTo>
                  <a:pt x="51" y="377"/>
                  <a:pt x="52" y="378"/>
                  <a:pt x="52" y="379"/>
                </a:cubicBezTo>
                <a:cubicBezTo>
                  <a:pt x="54" y="381"/>
                  <a:pt x="55" y="382"/>
                  <a:pt x="55" y="382"/>
                </a:cubicBezTo>
                <a:cubicBezTo>
                  <a:pt x="55" y="382"/>
                  <a:pt x="56" y="382"/>
                  <a:pt x="57" y="381"/>
                </a:cubicBezTo>
                <a:cubicBezTo>
                  <a:pt x="59" y="380"/>
                  <a:pt x="62" y="379"/>
                  <a:pt x="64" y="378"/>
                </a:cubicBezTo>
                <a:cubicBezTo>
                  <a:pt x="70" y="376"/>
                  <a:pt x="78" y="372"/>
                  <a:pt x="85" y="369"/>
                </a:cubicBezTo>
                <a:cubicBezTo>
                  <a:pt x="88" y="367"/>
                  <a:pt x="91" y="365"/>
                  <a:pt x="94" y="364"/>
                </a:cubicBezTo>
                <a:cubicBezTo>
                  <a:pt x="96" y="365"/>
                  <a:pt x="98" y="367"/>
                  <a:pt x="99" y="368"/>
                </a:cubicBezTo>
                <a:cubicBezTo>
                  <a:pt x="102" y="371"/>
                  <a:pt x="104" y="373"/>
                  <a:pt x="106" y="374"/>
                </a:cubicBezTo>
                <a:cubicBezTo>
                  <a:pt x="107" y="375"/>
                  <a:pt x="108" y="376"/>
                  <a:pt x="108" y="376"/>
                </a:cubicBezTo>
                <a:cubicBezTo>
                  <a:pt x="109" y="376"/>
                  <a:pt x="109" y="377"/>
                  <a:pt x="109" y="377"/>
                </a:cubicBezTo>
                <a:cubicBezTo>
                  <a:pt x="109" y="377"/>
                  <a:pt x="110" y="377"/>
                  <a:pt x="112" y="379"/>
                </a:cubicBezTo>
                <a:cubicBezTo>
                  <a:pt x="114" y="380"/>
                  <a:pt x="116" y="382"/>
                  <a:pt x="120" y="385"/>
                </a:cubicBezTo>
                <a:cubicBezTo>
                  <a:pt x="121" y="386"/>
                  <a:pt x="123" y="387"/>
                  <a:pt x="125" y="388"/>
                </a:cubicBezTo>
                <a:cubicBezTo>
                  <a:pt x="124" y="391"/>
                  <a:pt x="123" y="395"/>
                  <a:pt x="122" y="398"/>
                </a:cubicBezTo>
                <a:cubicBezTo>
                  <a:pt x="121" y="402"/>
                  <a:pt x="120" y="406"/>
                  <a:pt x="120" y="410"/>
                </a:cubicBezTo>
                <a:cubicBezTo>
                  <a:pt x="119" y="414"/>
                  <a:pt x="118" y="417"/>
                  <a:pt x="118" y="420"/>
                </a:cubicBezTo>
                <a:cubicBezTo>
                  <a:pt x="116" y="427"/>
                  <a:pt x="116" y="431"/>
                  <a:pt x="116" y="431"/>
                </a:cubicBezTo>
                <a:cubicBezTo>
                  <a:pt x="116" y="431"/>
                  <a:pt x="116" y="431"/>
                  <a:pt x="117" y="431"/>
                </a:cubicBezTo>
                <a:cubicBezTo>
                  <a:pt x="117" y="432"/>
                  <a:pt x="118" y="432"/>
                  <a:pt x="119" y="432"/>
                </a:cubicBezTo>
                <a:cubicBezTo>
                  <a:pt x="121" y="434"/>
                  <a:pt x="124" y="435"/>
                  <a:pt x="127" y="436"/>
                </a:cubicBezTo>
                <a:cubicBezTo>
                  <a:pt x="130" y="438"/>
                  <a:pt x="132" y="439"/>
                  <a:pt x="134" y="440"/>
                </a:cubicBezTo>
                <a:cubicBezTo>
                  <a:pt x="135" y="440"/>
                  <a:pt x="136" y="441"/>
                  <a:pt x="137" y="441"/>
                </a:cubicBezTo>
                <a:cubicBezTo>
                  <a:pt x="138" y="441"/>
                  <a:pt x="138" y="441"/>
                  <a:pt x="138" y="441"/>
                </a:cubicBezTo>
                <a:cubicBezTo>
                  <a:pt x="138" y="441"/>
                  <a:pt x="141" y="438"/>
                  <a:pt x="145" y="434"/>
                </a:cubicBezTo>
                <a:cubicBezTo>
                  <a:pt x="147" y="431"/>
                  <a:pt x="149" y="428"/>
                  <a:pt x="152" y="426"/>
                </a:cubicBezTo>
                <a:cubicBezTo>
                  <a:pt x="154" y="423"/>
                  <a:pt x="157" y="419"/>
                  <a:pt x="160" y="416"/>
                </a:cubicBezTo>
                <a:cubicBezTo>
                  <a:pt x="162" y="413"/>
                  <a:pt x="164" y="410"/>
                  <a:pt x="166" y="408"/>
                </a:cubicBezTo>
                <a:cubicBezTo>
                  <a:pt x="168" y="408"/>
                  <a:pt x="170" y="409"/>
                  <a:pt x="172" y="410"/>
                </a:cubicBezTo>
                <a:cubicBezTo>
                  <a:pt x="174" y="410"/>
                  <a:pt x="175" y="411"/>
                  <a:pt x="177" y="411"/>
                </a:cubicBezTo>
                <a:cubicBezTo>
                  <a:pt x="178" y="411"/>
                  <a:pt x="178" y="412"/>
                  <a:pt x="179" y="412"/>
                </a:cubicBezTo>
                <a:cubicBezTo>
                  <a:pt x="180" y="412"/>
                  <a:pt x="180" y="412"/>
                  <a:pt x="181" y="412"/>
                </a:cubicBezTo>
                <a:cubicBezTo>
                  <a:pt x="183" y="413"/>
                  <a:pt x="185" y="413"/>
                  <a:pt x="185" y="413"/>
                </a:cubicBezTo>
                <a:cubicBezTo>
                  <a:pt x="185" y="413"/>
                  <a:pt x="186" y="413"/>
                  <a:pt x="188" y="414"/>
                </a:cubicBezTo>
                <a:cubicBezTo>
                  <a:pt x="190" y="414"/>
                  <a:pt x="194" y="415"/>
                  <a:pt x="197" y="416"/>
                </a:cubicBezTo>
                <a:cubicBezTo>
                  <a:pt x="199" y="416"/>
                  <a:pt x="202" y="416"/>
                  <a:pt x="204" y="416"/>
                </a:cubicBezTo>
                <a:cubicBezTo>
                  <a:pt x="204" y="420"/>
                  <a:pt x="205" y="423"/>
                  <a:pt x="206" y="427"/>
                </a:cubicBezTo>
                <a:cubicBezTo>
                  <a:pt x="207" y="435"/>
                  <a:pt x="210" y="443"/>
                  <a:pt x="211" y="449"/>
                </a:cubicBezTo>
                <a:cubicBezTo>
                  <a:pt x="213" y="455"/>
                  <a:pt x="214" y="459"/>
                  <a:pt x="214" y="459"/>
                </a:cubicBezTo>
                <a:cubicBezTo>
                  <a:pt x="214" y="459"/>
                  <a:pt x="215" y="459"/>
                  <a:pt x="215" y="459"/>
                </a:cubicBezTo>
                <a:cubicBezTo>
                  <a:pt x="216" y="459"/>
                  <a:pt x="217" y="459"/>
                  <a:pt x="218" y="459"/>
                </a:cubicBezTo>
                <a:cubicBezTo>
                  <a:pt x="220" y="459"/>
                  <a:pt x="223" y="459"/>
                  <a:pt x="226" y="459"/>
                </a:cubicBezTo>
                <a:cubicBezTo>
                  <a:pt x="229" y="459"/>
                  <a:pt x="233" y="459"/>
                  <a:pt x="235" y="459"/>
                </a:cubicBezTo>
                <a:cubicBezTo>
                  <a:pt x="236" y="459"/>
                  <a:pt x="237" y="459"/>
                  <a:pt x="238" y="459"/>
                </a:cubicBezTo>
                <a:cubicBezTo>
                  <a:pt x="238" y="459"/>
                  <a:pt x="239" y="459"/>
                  <a:pt x="239" y="459"/>
                </a:cubicBezTo>
                <a:cubicBezTo>
                  <a:pt x="239" y="459"/>
                  <a:pt x="240" y="455"/>
                  <a:pt x="242" y="449"/>
                </a:cubicBezTo>
                <a:cubicBezTo>
                  <a:pt x="243" y="443"/>
                  <a:pt x="245" y="435"/>
                  <a:pt x="247" y="427"/>
                </a:cubicBezTo>
                <a:cubicBezTo>
                  <a:pt x="248" y="423"/>
                  <a:pt x="249" y="420"/>
                  <a:pt x="249" y="416"/>
                </a:cubicBezTo>
                <a:cubicBezTo>
                  <a:pt x="251" y="416"/>
                  <a:pt x="253" y="416"/>
                  <a:pt x="255" y="416"/>
                </a:cubicBezTo>
                <a:cubicBezTo>
                  <a:pt x="259" y="415"/>
                  <a:pt x="263" y="414"/>
                  <a:pt x="265" y="414"/>
                </a:cubicBezTo>
                <a:cubicBezTo>
                  <a:pt x="267" y="413"/>
                  <a:pt x="268" y="413"/>
                  <a:pt x="268" y="413"/>
                </a:cubicBezTo>
                <a:cubicBezTo>
                  <a:pt x="268" y="413"/>
                  <a:pt x="270" y="413"/>
                  <a:pt x="272" y="412"/>
                </a:cubicBezTo>
                <a:cubicBezTo>
                  <a:pt x="272" y="412"/>
                  <a:pt x="273" y="412"/>
                  <a:pt x="274" y="412"/>
                </a:cubicBezTo>
                <a:cubicBezTo>
                  <a:pt x="274" y="412"/>
                  <a:pt x="275" y="411"/>
                  <a:pt x="276" y="411"/>
                </a:cubicBezTo>
                <a:cubicBezTo>
                  <a:pt x="277" y="411"/>
                  <a:pt x="279" y="410"/>
                  <a:pt x="281" y="410"/>
                </a:cubicBezTo>
                <a:cubicBezTo>
                  <a:pt x="283" y="409"/>
                  <a:pt x="285" y="408"/>
                  <a:pt x="287" y="408"/>
                </a:cubicBezTo>
                <a:cubicBezTo>
                  <a:pt x="289" y="410"/>
                  <a:pt x="291" y="413"/>
                  <a:pt x="293" y="416"/>
                </a:cubicBezTo>
                <a:cubicBezTo>
                  <a:pt x="296" y="419"/>
                  <a:pt x="298" y="423"/>
                  <a:pt x="301" y="426"/>
                </a:cubicBezTo>
                <a:cubicBezTo>
                  <a:pt x="303" y="428"/>
                  <a:pt x="306" y="431"/>
                  <a:pt x="308" y="434"/>
                </a:cubicBezTo>
                <a:cubicBezTo>
                  <a:pt x="312" y="438"/>
                  <a:pt x="315" y="441"/>
                  <a:pt x="315" y="441"/>
                </a:cubicBezTo>
                <a:cubicBezTo>
                  <a:pt x="315" y="441"/>
                  <a:pt x="315" y="441"/>
                  <a:pt x="316" y="441"/>
                </a:cubicBezTo>
                <a:cubicBezTo>
                  <a:pt x="317" y="441"/>
                  <a:pt x="317" y="440"/>
                  <a:pt x="318" y="440"/>
                </a:cubicBezTo>
                <a:cubicBezTo>
                  <a:pt x="321" y="439"/>
                  <a:pt x="323" y="438"/>
                  <a:pt x="326" y="436"/>
                </a:cubicBezTo>
                <a:cubicBezTo>
                  <a:pt x="329" y="435"/>
                  <a:pt x="332" y="434"/>
                  <a:pt x="334" y="432"/>
                </a:cubicBezTo>
                <a:cubicBezTo>
                  <a:pt x="335" y="432"/>
                  <a:pt x="335" y="432"/>
                  <a:pt x="336" y="431"/>
                </a:cubicBezTo>
                <a:cubicBezTo>
                  <a:pt x="337" y="431"/>
                  <a:pt x="337" y="431"/>
                  <a:pt x="337" y="431"/>
                </a:cubicBezTo>
                <a:cubicBezTo>
                  <a:pt x="337" y="431"/>
                  <a:pt x="336" y="427"/>
                  <a:pt x="335" y="420"/>
                </a:cubicBezTo>
                <a:cubicBezTo>
                  <a:pt x="335" y="417"/>
                  <a:pt x="334" y="414"/>
                  <a:pt x="333" y="410"/>
                </a:cubicBezTo>
                <a:cubicBezTo>
                  <a:pt x="333" y="406"/>
                  <a:pt x="332" y="402"/>
                  <a:pt x="331" y="398"/>
                </a:cubicBezTo>
                <a:cubicBezTo>
                  <a:pt x="330" y="395"/>
                  <a:pt x="329" y="391"/>
                  <a:pt x="328" y="388"/>
                </a:cubicBezTo>
                <a:cubicBezTo>
                  <a:pt x="330" y="387"/>
                  <a:pt x="332" y="386"/>
                  <a:pt x="333" y="385"/>
                </a:cubicBezTo>
                <a:cubicBezTo>
                  <a:pt x="337" y="382"/>
                  <a:pt x="339" y="380"/>
                  <a:pt x="341" y="379"/>
                </a:cubicBezTo>
                <a:cubicBezTo>
                  <a:pt x="343" y="377"/>
                  <a:pt x="344" y="377"/>
                  <a:pt x="344" y="377"/>
                </a:cubicBezTo>
                <a:cubicBezTo>
                  <a:pt x="344" y="377"/>
                  <a:pt x="344" y="376"/>
                  <a:pt x="345" y="376"/>
                </a:cubicBezTo>
                <a:cubicBezTo>
                  <a:pt x="345" y="376"/>
                  <a:pt x="346" y="375"/>
                  <a:pt x="347" y="374"/>
                </a:cubicBezTo>
                <a:cubicBezTo>
                  <a:pt x="348" y="373"/>
                  <a:pt x="351" y="371"/>
                  <a:pt x="354" y="368"/>
                </a:cubicBezTo>
                <a:cubicBezTo>
                  <a:pt x="355" y="367"/>
                  <a:pt x="357" y="365"/>
                  <a:pt x="359" y="364"/>
                </a:cubicBezTo>
                <a:cubicBezTo>
                  <a:pt x="361" y="365"/>
                  <a:pt x="365" y="367"/>
                  <a:pt x="368" y="369"/>
                </a:cubicBezTo>
                <a:cubicBezTo>
                  <a:pt x="375" y="372"/>
                  <a:pt x="383" y="376"/>
                  <a:pt x="388" y="378"/>
                </a:cubicBezTo>
                <a:cubicBezTo>
                  <a:pt x="391" y="379"/>
                  <a:pt x="394" y="380"/>
                  <a:pt x="395" y="381"/>
                </a:cubicBezTo>
                <a:cubicBezTo>
                  <a:pt x="397" y="382"/>
                  <a:pt x="398" y="382"/>
                  <a:pt x="398" y="382"/>
                </a:cubicBezTo>
                <a:cubicBezTo>
                  <a:pt x="398" y="382"/>
                  <a:pt x="399" y="381"/>
                  <a:pt x="401" y="379"/>
                </a:cubicBezTo>
                <a:cubicBezTo>
                  <a:pt x="401" y="378"/>
                  <a:pt x="402" y="377"/>
                  <a:pt x="403" y="376"/>
                </a:cubicBezTo>
                <a:cubicBezTo>
                  <a:pt x="404" y="375"/>
                  <a:pt x="405" y="374"/>
                  <a:pt x="406" y="373"/>
                </a:cubicBezTo>
                <a:cubicBezTo>
                  <a:pt x="408" y="370"/>
                  <a:pt x="410" y="368"/>
                  <a:pt x="411" y="366"/>
                </a:cubicBezTo>
                <a:cubicBezTo>
                  <a:pt x="412" y="364"/>
                  <a:pt x="413" y="363"/>
                  <a:pt x="413" y="363"/>
                </a:cubicBezTo>
                <a:cubicBezTo>
                  <a:pt x="413" y="363"/>
                  <a:pt x="411" y="359"/>
                  <a:pt x="407" y="354"/>
                </a:cubicBezTo>
                <a:cubicBezTo>
                  <a:pt x="404" y="349"/>
                  <a:pt x="399" y="342"/>
                  <a:pt x="394" y="336"/>
                </a:cubicBezTo>
                <a:cubicBezTo>
                  <a:pt x="391" y="333"/>
                  <a:pt x="389" y="331"/>
                  <a:pt x="387" y="328"/>
                </a:cubicBezTo>
                <a:cubicBezTo>
                  <a:pt x="387" y="327"/>
                  <a:pt x="388" y="326"/>
                  <a:pt x="389" y="325"/>
                </a:cubicBezTo>
                <a:cubicBezTo>
                  <a:pt x="389" y="325"/>
                  <a:pt x="390" y="324"/>
                  <a:pt x="390" y="323"/>
                </a:cubicBezTo>
                <a:cubicBezTo>
                  <a:pt x="392" y="319"/>
                  <a:pt x="394" y="316"/>
                  <a:pt x="395" y="314"/>
                </a:cubicBezTo>
                <a:cubicBezTo>
                  <a:pt x="396" y="312"/>
                  <a:pt x="396" y="311"/>
                  <a:pt x="396" y="311"/>
                </a:cubicBezTo>
                <a:cubicBezTo>
                  <a:pt x="396" y="311"/>
                  <a:pt x="397" y="310"/>
                  <a:pt x="398" y="308"/>
                </a:cubicBezTo>
                <a:cubicBezTo>
                  <a:pt x="399" y="306"/>
                  <a:pt x="400" y="303"/>
                  <a:pt x="402" y="299"/>
                </a:cubicBezTo>
                <a:cubicBezTo>
                  <a:pt x="402" y="297"/>
                  <a:pt x="403" y="295"/>
                  <a:pt x="404" y="293"/>
                </a:cubicBezTo>
                <a:cubicBezTo>
                  <a:pt x="407" y="293"/>
                  <a:pt x="411" y="293"/>
                  <a:pt x="414" y="293"/>
                </a:cubicBezTo>
                <a:cubicBezTo>
                  <a:pt x="418" y="294"/>
                  <a:pt x="422" y="293"/>
                  <a:pt x="426" y="293"/>
                </a:cubicBezTo>
                <a:cubicBezTo>
                  <a:pt x="428" y="293"/>
                  <a:pt x="430" y="293"/>
                  <a:pt x="432" y="293"/>
                </a:cubicBezTo>
                <a:cubicBezTo>
                  <a:pt x="434" y="293"/>
                  <a:pt x="435" y="293"/>
                  <a:pt x="437" y="293"/>
                </a:cubicBezTo>
                <a:cubicBezTo>
                  <a:pt x="443" y="293"/>
                  <a:pt x="447" y="292"/>
                  <a:pt x="447" y="292"/>
                </a:cubicBezTo>
                <a:cubicBezTo>
                  <a:pt x="447" y="292"/>
                  <a:pt x="448" y="291"/>
                  <a:pt x="448" y="289"/>
                </a:cubicBezTo>
                <a:cubicBezTo>
                  <a:pt x="448" y="288"/>
                  <a:pt x="449" y="287"/>
                  <a:pt x="449" y="287"/>
                </a:cubicBezTo>
                <a:cubicBezTo>
                  <a:pt x="449" y="286"/>
                  <a:pt x="449" y="286"/>
                  <a:pt x="449" y="285"/>
                </a:cubicBezTo>
                <a:cubicBezTo>
                  <a:pt x="450" y="283"/>
                  <a:pt x="450" y="282"/>
                  <a:pt x="450" y="280"/>
                </a:cubicBezTo>
                <a:cubicBezTo>
                  <a:pt x="451" y="279"/>
                  <a:pt x="451" y="277"/>
                  <a:pt x="451" y="276"/>
                </a:cubicBezTo>
                <a:cubicBezTo>
                  <a:pt x="452" y="275"/>
                  <a:pt x="452" y="273"/>
                  <a:pt x="452" y="272"/>
                </a:cubicBezTo>
                <a:cubicBezTo>
                  <a:pt x="452" y="270"/>
                  <a:pt x="453" y="268"/>
                  <a:pt x="453" y="268"/>
                </a:cubicBezTo>
                <a:cubicBezTo>
                  <a:pt x="453" y="268"/>
                  <a:pt x="449" y="266"/>
                  <a:pt x="444" y="263"/>
                </a:cubicBezTo>
                <a:cubicBezTo>
                  <a:pt x="438" y="260"/>
                  <a:pt x="431" y="257"/>
                  <a:pt x="423" y="253"/>
                </a:cubicBezTo>
                <a:close/>
                <a:moveTo>
                  <a:pt x="226" y="368"/>
                </a:moveTo>
                <a:cubicBezTo>
                  <a:pt x="150" y="368"/>
                  <a:pt x="88" y="306"/>
                  <a:pt x="88" y="229"/>
                </a:cubicBezTo>
                <a:cubicBezTo>
                  <a:pt x="88" y="153"/>
                  <a:pt x="150" y="91"/>
                  <a:pt x="226" y="91"/>
                </a:cubicBezTo>
                <a:cubicBezTo>
                  <a:pt x="303" y="91"/>
                  <a:pt x="365" y="153"/>
                  <a:pt x="365" y="229"/>
                </a:cubicBezTo>
                <a:cubicBezTo>
                  <a:pt x="365" y="306"/>
                  <a:pt x="303" y="368"/>
                  <a:pt x="226" y="368"/>
                </a:cubicBezTo>
                <a:close/>
              </a:path>
            </a:pathLst>
          </a:custGeom>
          <a:solidFill>
            <a:srgbClr val="FFFFFF">
              <a:lumMod val="85000"/>
            </a:srgbClr>
          </a:solidFill>
        </p:spPr>
        <p:txBody>
          <a:bodyPr vert="horz" wrap="square" lIns="91440" tIns="45720" rIns="91440" bIns="45720" anchor="ctr">
            <a:normAutofit/>
          </a:bodyPr>
          <a:lstStyle/>
          <a:p>
            <a:pPr marL="0" marR="0" indent="0" algn="ctr" fontAlgn="auto">
              <a:lnSpc>
                <a:spcPct val="100000"/>
              </a:lnSpc>
              <a:spcBef>
                <a:spcPct val="0"/>
              </a:spcBef>
              <a:spcAft>
                <a:spcPct val="0"/>
              </a:spcAft>
            </a:pPr>
            <a:r>
              <a:rPr lang="en-US" sz="2000" b="1" i="0" u="none" baseline="0">
                <a:ln/>
                <a:solidFill>
                  <a:srgbClr val="000000"/>
                </a:solidFill>
                <a:latin typeface="Arial"/>
                <a:ea typeface="Arial"/>
              </a:rPr>
              <a:t>02</a:t>
            </a:r>
          </a:p>
        </p:txBody>
      </p:sp>
      <p:sp>
        <p:nvSpPr>
          <p:cNvPr id="4" name="Freeform 4"/>
          <p:cNvSpPr/>
          <p:nvPr/>
        </p:nvSpPr>
        <p:spPr>
          <a:xfrm>
            <a:off x="5784057" y="3568699"/>
            <a:ext cx="1885951" cy="1912939"/>
          </a:xfrm>
          <a:custGeom>
            <a:avLst/>
            <a:gdLst/>
            <a:ahLst/>
            <a:cxnLst/>
            <a:rect l="l" t="t" r="r" b="b"/>
            <a:pathLst>
              <a:path w="502" h="509">
                <a:moveTo>
                  <a:pt x="469" y="280"/>
                </a:moveTo>
                <a:cubicBezTo>
                  <a:pt x="466" y="279"/>
                  <a:pt x="462" y="277"/>
                  <a:pt x="459" y="276"/>
                </a:cubicBezTo>
                <a:cubicBezTo>
                  <a:pt x="459" y="273"/>
                  <a:pt x="459" y="271"/>
                  <a:pt x="459" y="269"/>
                </a:cubicBezTo>
                <a:cubicBezTo>
                  <a:pt x="460" y="264"/>
                  <a:pt x="460" y="261"/>
                  <a:pt x="460" y="258"/>
                </a:cubicBezTo>
                <a:cubicBezTo>
                  <a:pt x="460" y="256"/>
                  <a:pt x="460" y="254"/>
                  <a:pt x="460" y="254"/>
                </a:cubicBezTo>
                <a:cubicBezTo>
                  <a:pt x="460" y="254"/>
                  <a:pt x="460" y="253"/>
                  <a:pt x="460" y="250"/>
                </a:cubicBezTo>
                <a:cubicBezTo>
                  <a:pt x="460" y="248"/>
                  <a:pt x="460" y="244"/>
                  <a:pt x="459" y="239"/>
                </a:cubicBezTo>
                <a:cubicBezTo>
                  <a:pt x="459" y="237"/>
                  <a:pt x="459" y="235"/>
                  <a:pt x="459" y="233"/>
                </a:cubicBezTo>
                <a:cubicBezTo>
                  <a:pt x="462" y="231"/>
                  <a:pt x="466" y="230"/>
                  <a:pt x="469" y="228"/>
                </a:cubicBezTo>
                <a:cubicBezTo>
                  <a:pt x="477" y="224"/>
                  <a:pt x="486" y="220"/>
                  <a:pt x="492" y="217"/>
                </a:cubicBezTo>
                <a:cubicBezTo>
                  <a:pt x="498" y="213"/>
                  <a:pt x="502" y="211"/>
                  <a:pt x="502" y="211"/>
                </a:cubicBezTo>
                <a:cubicBezTo>
                  <a:pt x="502" y="211"/>
                  <a:pt x="502" y="209"/>
                  <a:pt x="501" y="207"/>
                </a:cubicBezTo>
                <a:cubicBezTo>
                  <a:pt x="501" y="205"/>
                  <a:pt x="501" y="204"/>
                  <a:pt x="500" y="202"/>
                </a:cubicBezTo>
                <a:cubicBezTo>
                  <a:pt x="500" y="201"/>
                  <a:pt x="500" y="199"/>
                  <a:pt x="499" y="198"/>
                </a:cubicBezTo>
                <a:cubicBezTo>
                  <a:pt x="499" y="196"/>
                  <a:pt x="498" y="194"/>
                  <a:pt x="498" y="193"/>
                </a:cubicBezTo>
                <a:cubicBezTo>
                  <a:pt x="498" y="192"/>
                  <a:pt x="498" y="191"/>
                  <a:pt x="498" y="190"/>
                </a:cubicBezTo>
                <a:cubicBezTo>
                  <a:pt x="497" y="190"/>
                  <a:pt x="497" y="189"/>
                  <a:pt x="497" y="188"/>
                </a:cubicBezTo>
                <a:cubicBezTo>
                  <a:pt x="496" y="186"/>
                  <a:pt x="496" y="184"/>
                  <a:pt x="496" y="184"/>
                </a:cubicBezTo>
                <a:cubicBezTo>
                  <a:pt x="496" y="184"/>
                  <a:pt x="491" y="184"/>
                  <a:pt x="484" y="184"/>
                </a:cubicBezTo>
                <a:cubicBezTo>
                  <a:pt x="483" y="184"/>
                  <a:pt x="481" y="183"/>
                  <a:pt x="479" y="183"/>
                </a:cubicBezTo>
                <a:cubicBezTo>
                  <a:pt x="477" y="183"/>
                  <a:pt x="475" y="183"/>
                  <a:pt x="473" y="183"/>
                </a:cubicBezTo>
                <a:cubicBezTo>
                  <a:pt x="468" y="183"/>
                  <a:pt x="464" y="183"/>
                  <a:pt x="459" y="183"/>
                </a:cubicBezTo>
                <a:cubicBezTo>
                  <a:pt x="455" y="183"/>
                  <a:pt x="451" y="183"/>
                  <a:pt x="448" y="183"/>
                </a:cubicBezTo>
                <a:cubicBezTo>
                  <a:pt x="447" y="181"/>
                  <a:pt x="446" y="179"/>
                  <a:pt x="445" y="177"/>
                </a:cubicBezTo>
                <a:cubicBezTo>
                  <a:pt x="444" y="173"/>
                  <a:pt x="442" y="170"/>
                  <a:pt x="441" y="167"/>
                </a:cubicBezTo>
                <a:cubicBezTo>
                  <a:pt x="440" y="165"/>
                  <a:pt x="439" y="164"/>
                  <a:pt x="439" y="164"/>
                </a:cubicBezTo>
                <a:cubicBezTo>
                  <a:pt x="439" y="164"/>
                  <a:pt x="439" y="162"/>
                  <a:pt x="437" y="160"/>
                </a:cubicBezTo>
                <a:cubicBezTo>
                  <a:pt x="436" y="158"/>
                  <a:pt x="435" y="154"/>
                  <a:pt x="432" y="151"/>
                </a:cubicBezTo>
                <a:cubicBezTo>
                  <a:pt x="432" y="150"/>
                  <a:pt x="431" y="149"/>
                  <a:pt x="431" y="148"/>
                </a:cubicBezTo>
                <a:cubicBezTo>
                  <a:pt x="430" y="147"/>
                  <a:pt x="430" y="146"/>
                  <a:pt x="429" y="145"/>
                </a:cubicBezTo>
                <a:cubicBezTo>
                  <a:pt x="431" y="142"/>
                  <a:pt x="434" y="139"/>
                  <a:pt x="436" y="136"/>
                </a:cubicBezTo>
                <a:cubicBezTo>
                  <a:pt x="442" y="129"/>
                  <a:pt x="448" y="121"/>
                  <a:pt x="452" y="116"/>
                </a:cubicBezTo>
                <a:cubicBezTo>
                  <a:pt x="456" y="110"/>
                  <a:pt x="458" y="106"/>
                  <a:pt x="458" y="106"/>
                </a:cubicBezTo>
                <a:cubicBezTo>
                  <a:pt x="458" y="106"/>
                  <a:pt x="457" y="105"/>
                  <a:pt x="456" y="103"/>
                </a:cubicBezTo>
                <a:cubicBezTo>
                  <a:pt x="454" y="101"/>
                  <a:pt x="452" y="98"/>
                  <a:pt x="450" y="95"/>
                </a:cubicBezTo>
                <a:cubicBezTo>
                  <a:pt x="449" y="94"/>
                  <a:pt x="448" y="93"/>
                  <a:pt x="447" y="92"/>
                </a:cubicBezTo>
                <a:cubicBezTo>
                  <a:pt x="446" y="90"/>
                  <a:pt x="445" y="89"/>
                  <a:pt x="444" y="88"/>
                </a:cubicBezTo>
                <a:cubicBezTo>
                  <a:pt x="442" y="86"/>
                  <a:pt x="441" y="85"/>
                  <a:pt x="441" y="85"/>
                </a:cubicBezTo>
                <a:cubicBezTo>
                  <a:pt x="441" y="85"/>
                  <a:pt x="440" y="86"/>
                  <a:pt x="438" y="86"/>
                </a:cubicBezTo>
                <a:cubicBezTo>
                  <a:pt x="436" y="87"/>
                  <a:pt x="434" y="88"/>
                  <a:pt x="431" y="89"/>
                </a:cubicBezTo>
                <a:cubicBezTo>
                  <a:pt x="424" y="92"/>
                  <a:pt x="416" y="96"/>
                  <a:pt x="408" y="100"/>
                </a:cubicBezTo>
                <a:cubicBezTo>
                  <a:pt x="404" y="102"/>
                  <a:pt x="401" y="103"/>
                  <a:pt x="397" y="105"/>
                </a:cubicBezTo>
                <a:cubicBezTo>
                  <a:pt x="396" y="104"/>
                  <a:pt x="394" y="102"/>
                  <a:pt x="392" y="100"/>
                </a:cubicBezTo>
                <a:cubicBezTo>
                  <a:pt x="389" y="97"/>
                  <a:pt x="386" y="95"/>
                  <a:pt x="384" y="93"/>
                </a:cubicBezTo>
                <a:cubicBezTo>
                  <a:pt x="383" y="93"/>
                  <a:pt x="383" y="92"/>
                  <a:pt x="382" y="92"/>
                </a:cubicBezTo>
                <a:cubicBezTo>
                  <a:pt x="382" y="91"/>
                  <a:pt x="381" y="91"/>
                  <a:pt x="381" y="91"/>
                </a:cubicBezTo>
                <a:cubicBezTo>
                  <a:pt x="381" y="91"/>
                  <a:pt x="380" y="90"/>
                  <a:pt x="378" y="88"/>
                </a:cubicBezTo>
                <a:cubicBezTo>
                  <a:pt x="376" y="87"/>
                  <a:pt x="373" y="85"/>
                  <a:pt x="370" y="82"/>
                </a:cubicBezTo>
                <a:cubicBezTo>
                  <a:pt x="368" y="81"/>
                  <a:pt x="366" y="80"/>
                  <a:pt x="364" y="78"/>
                </a:cubicBezTo>
                <a:cubicBezTo>
                  <a:pt x="365" y="75"/>
                  <a:pt x="366" y="71"/>
                  <a:pt x="367" y="67"/>
                </a:cubicBezTo>
                <a:cubicBezTo>
                  <a:pt x="368" y="63"/>
                  <a:pt x="369" y="58"/>
                  <a:pt x="370" y="54"/>
                </a:cubicBezTo>
                <a:cubicBezTo>
                  <a:pt x="370" y="50"/>
                  <a:pt x="371" y="46"/>
                  <a:pt x="372" y="43"/>
                </a:cubicBezTo>
                <a:cubicBezTo>
                  <a:pt x="373" y="36"/>
                  <a:pt x="374" y="31"/>
                  <a:pt x="374" y="31"/>
                </a:cubicBezTo>
                <a:cubicBezTo>
                  <a:pt x="374" y="31"/>
                  <a:pt x="373" y="31"/>
                  <a:pt x="373" y="31"/>
                </a:cubicBezTo>
                <a:cubicBezTo>
                  <a:pt x="372" y="30"/>
                  <a:pt x="371" y="30"/>
                  <a:pt x="370" y="29"/>
                </a:cubicBezTo>
                <a:cubicBezTo>
                  <a:pt x="368" y="28"/>
                  <a:pt x="365" y="26"/>
                  <a:pt x="362" y="25"/>
                </a:cubicBezTo>
                <a:cubicBezTo>
                  <a:pt x="358" y="23"/>
                  <a:pt x="355" y="22"/>
                  <a:pt x="353" y="21"/>
                </a:cubicBezTo>
                <a:cubicBezTo>
                  <a:pt x="352" y="20"/>
                  <a:pt x="351" y="20"/>
                  <a:pt x="350" y="20"/>
                </a:cubicBezTo>
                <a:cubicBezTo>
                  <a:pt x="350" y="19"/>
                  <a:pt x="349" y="19"/>
                  <a:pt x="349" y="19"/>
                </a:cubicBezTo>
                <a:cubicBezTo>
                  <a:pt x="349" y="19"/>
                  <a:pt x="346" y="23"/>
                  <a:pt x="341" y="28"/>
                </a:cubicBezTo>
                <a:cubicBezTo>
                  <a:pt x="339" y="30"/>
                  <a:pt x="336" y="34"/>
                  <a:pt x="334" y="37"/>
                </a:cubicBezTo>
                <a:cubicBezTo>
                  <a:pt x="331" y="40"/>
                  <a:pt x="328" y="44"/>
                  <a:pt x="325" y="47"/>
                </a:cubicBezTo>
                <a:cubicBezTo>
                  <a:pt x="323" y="50"/>
                  <a:pt x="321" y="53"/>
                  <a:pt x="318" y="56"/>
                </a:cubicBezTo>
                <a:cubicBezTo>
                  <a:pt x="316" y="56"/>
                  <a:pt x="314" y="55"/>
                  <a:pt x="312" y="54"/>
                </a:cubicBezTo>
                <a:cubicBezTo>
                  <a:pt x="310" y="54"/>
                  <a:pt x="308" y="53"/>
                  <a:pt x="306" y="53"/>
                </a:cubicBezTo>
                <a:cubicBezTo>
                  <a:pt x="305" y="52"/>
                  <a:pt x="304" y="52"/>
                  <a:pt x="304" y="52"/>
                </a:cubicBezTo>
                <a:cubicBezTo>
                  <a:pt x="303" y="52"/>
                  <a:pt x="302" y="52"/>
                  <a:pt x="302" y="52"/>
                </a:cubicBezTo>
                <a:cubicBezTo>
                  <a:pt x="299" y="51"/>
                  <a:pt x="298" y="51"/>
                  <a:pt x="298" y="51"/>
                </a:cubicBezTo>
                <a:cubicBezTo>
                  <a:pt x="298" y="51"/>
                  <a:pt x="296" y="50"/>
                  <a:pt x="294" y="50"/>
                </a:cubicBezTo>
                <a:cubicBezTo>
                  <a:pt x="291" y="49"/>
                  <a:pt x="288" y="49"/>
                  <a:pt x="283" y="48"/>
                </a:cubicBezTo>
                <a:cubicBezTo>
                  <a:pt x="281" y="48"/>
                  <a:pt x="279" y="47"/>
                  <a:pt x="276" y="47"/>
                </a:cubicBezTo>
                <a:cubicBezTo>
                  <a:pt x="276" y="43"/>
                  <a:pt x="275" y="39"/>
                  <a:pt x="274" y="36"/>
                </a:cubicBezTo>
                <a:cubicBezTo>
                  <a:pt x="272" y="27"/>
                  <a:pt x="270" y="18"/>
                  <a:pt x="268" y="11"/>
                </a:cubicBezTo>
                <a:cubicBezTo>
                  <a:pt x="266" y="4"/>
                  <a:pt x="265" y="0"/>
                  <a:pt x="265" y="0"/>
                </a:cubicBezTo>
                <a:cubicBezTo>
                  <a:pt x="265" y="0"/>
                  <a:pt x="264" y="0"/>
                  <a:pt x="263" y="0"/>
                </a:cubicBezTo>
                <a:cubicBezTo>
                  <a:pt x="263" y="0"/>
                  <a:pt x="262" y="0"/>
                  <a:pt x="260" y="0"/>
                </a:cubicBezTo>
                <a:cubicBezTo>
                  <a:pt x="258" y="0"/>
                  <a:pt x="255" y="0"/>
                  <a:pt x="251" y="0"/>
                </a:cubicBezTo>
                <a:cubicBezTo>
                  <a:pt x="248" y="0"/>
                  <a:pt x="244" y="0"/>
                  <a:pt x="242" y="0"/>
                </a:cubicBezTo>
                <a:cubicBezTo>
                  <a:pt x="241" y="0"/>
                  <a:pt x="240" y="0"/>
                  <a:pt x="239" y="0"/>
                </a:cubicBezTo>
                <a:cubicBezTo>
                  <a:pt x="238" y="0"/>
                  <a:pt x="238" y="0"/>
                  <a:pt x="238" y="0"/>
                </a:cubicBezTo>
                <a:cubicBezTo>
                  <a:pt x="238" y="0"/>
                  <a:pt x="236" y="4"/>
                  <a:pt x="234" y="11"/>
                </a:cubicBezTo>
                <a:cubicBezTo>
                  <a:pt x="232" y="18"/>
                  <a:pt x="230" y="27"/>
                  <a:pt x="228" y="36"/>
                </a:cubicBezTo>
                <a:cubicBezTo>
                  <a:pt x="227" y="39"/>
                  <a:pt x="227" y="43"/>
                  <a:pt x="226" y="47"/>
                </a:cubicBezTo>
                <a:cubicBezTo>
                  <a:pt x="224" y="47"/>
                  <a:pt x="221" y="48"/>
                  <a:pt x="219" y="48"/>
                </a:cubicBezTo>
                <a:cubicBezTo>
                  <a:pt x="215" y="49"/>
                  <a:pt x="211" y="49"/>
                  <a:pt x="209" y="50"/>
                </a:cubicBezTo>
                <a:cubicBezTo>
                  <a:pt x="206" y="50"/>
                  <a:pt x="205" y="51"/>
                  <a:pt x="205" y="51"/>
                </a:cubicBezTo>
                <a:cubicBezTo>
                  <a:pt x="205" y="51"/>
                  <a:pt x="203" y="51"/>
                  <a:pt x="201" y="52"/>
                </a:cubicBezTo>
                <a:cubicBezTo>
                  <a:pt x="200" y="52"/>
                  <a:pt x="199" y="52"/>
                  <a:pt x="199" y="52"/>
                </a:cubicBezTo>
                <a:cubicBezTo>
                  <a:pt x="198" y="52"/>
                  <a:pt x="197" y="52"/>
                  <a:pt x="196" y="53"/>
                </a:cubicBezTo>
                <a:cubicBezTo>
                  <a:pt x="195" y="53"/>
                  <a:pt x="193" y="54"/>
                  <a:pt x="191" y="54"/>
                </a:cubicBezTo>
                <a:cubicBezTo>
                  <a:pt x="188" y="55"/>
                  <a:pt x="186" y="56"/>
                  <a:pt x="184" y="56"/>
                </a:cubicBezTo>
                <a:cubicBezTo>
                  <a:pt x="182" y="53"/>
                  <a:pt x="179" y="50"/>
                  <a:pt x="177" y="47"/>
                </a:cubicBezTo>
                <a:cubicBezTo>
                  <a:pt x="174" y="44"/>
                  <a:pt x="171" y="40"/>
                  <a:pt x="169" y="37"/>
                </a:cubicBezTo>
                <a:cubicBezTo>
                  <a:pt x="166" y="34"/>
                  <a:pt x="163" y="30"/>
                  <a:pt x="161" y="28"/>
                </a:cubicBezTo>
                <a:cubicBezTo>
                  <a:pt x="156" y="23"/>
                  <a:pt x="153" y="19"/>
                  <a:pt x="153" y="19"/>
                </a:cubicBezTo>
                <a:cubicBezTo>
                  <a:pt x="153" y="19"/>
                  <a:pt x="153" y="19"/>
                  <a:pt x="152" y="20"/>
                </a:cubicBezTo>
                <a:cubicBezTo>
                  <a:pt x="151" y="20"/>
                  <a:pt x="150" y="20"/>
                  <a:pt x="149" y="21"/>
                </a:cubicBezTo>
                <a:cubicBezTo>
                  <a:pt x="147" y="22"/>
                  <a:pt x="144" y="23"/>
                  <a:pt x="141" y="25"/>
                </a:cubicBezTo>
                <a:cubicBezTo>
                  <a:pt x="138" y="26"/>
                  <a:pt x="135" y="28"/>
                  <a:pt x="132" y="29"/>
                </a:cubicBezTo>
                <a:cubicBezTo>
                  <a:pt x="131" y="30"/>
                  <a:pt x="130" y="30"/>
                  <a:pt x="130" y="31"/>
                </a:cubicBezTo>
                <a:cubicBezTo>
                  <a:pt x="129" y="31"/>
                  <a:pt x="129" y="31"/>
                  <a:pt x="129" y="31"/>
                </a:cubicBezTo>
                <a:cubicBezTo>
                  <a:pt x="129" y="31"/>
                  <a:pt x="129" y="36"/>
                  <a:pt x="130" y="43"/>
                </a:cubicBezTo>
                <a:cubicBezTo>
                  <a:pt x="131" y="46"/>
                  <a:pt x="132" y="50"/>
                  <a:pt x="133" y="54"/>
                </a:cubicBezTo>
                <a:cubicBezTo>
                  <a:pt x="134" y="58"/>
                  <a:pt x="135" y="63"/>
                  <a:pt x="136" y="67"/>
                </a:cubicBezTo>
                <a:cubicBezTo>
                  <a:pt x="137" y="71"/>
                  <a:pt x="138" y="75"/>
                  <a:pt x="139" y="78"/>
                </a:cubicBezTo>
                <a:cubicBezTo>
                  <a:pt x="136" y="80"/>
                  <a:pt x="135" y="81"/>
                  <a:pt x="133" y="82"/>
                </a:cubicBezTo>
                <a:cubicBezTo>
                  <a:pt x="129" y="85"/>
                  <a:pt x="126" y="87"/>
                  <a:pt x="124" y="88"/>
                </a:cubicBezTo>
                <a:cubicBezTo>
                  <a:pt x="122" y="90"/>
                  <a:pt x="121" y="91"/>
                  <a:pt x="121" y="91"/>
                </a:cubicBezTo>
                <a:cubicBezTo>
                  <a:pt x="121" y="91"/>
                  <a:pt x="121" y="91"/>
                  <a:pt x="120" y="92"/>
                </a:cubicBezTo>
                <a:cubicBezTo>
                  <a:pt x="120" y="92"/>
                  <a:pt x="119" y="93"/>
                  <a:pt x="118" y="93"/>
                </a:cubicBezTo>
                <a:cubicBezTo>
                  <a:pt x="116" y="95"/>
                  <a:pt x="113" y="97"/>
                  <a:pt x="110" y="100"/>
                </a:cubicBezTo>
                <a:cubicBezTo>
                  <a:pt x="108" y="102"/>
                  <a:pt x="107" y="104"/>
                  <a:pt x="105" y="105"/>
                </a:cubicBezTo>
                <a:cubicBezTo>
                  <a:pt x="102" y="103"/>
                  <a:pt x="98" y="102"/>
                  <a:pt x="95" y="100"/>
                </a:cubicBezTo>
                <a:cubicBezTo>
                  <a:pt x="86" y="96"/>
                  <a:pt x="78" y="92"/>
                  <a:pt x="72" y="89"/>
                </a:cubicBezTo>
                <a:cubicBezTo>
                  <a:pt x="68" y="88"/>
                  <a:pt x="66" y="87"/>
                  <a:pt x="64" y="86"/>
                </a:cubicBezTo>
                <a:cubicBezTo>
                  <a:pt x="62" y="86"/>
                  <a:pt x="61" y="85"/>
                  <a:pt x="61" y="85"/>
                </a:cubicBezTo>
                <a:cubicBezTo>
                  <a:pt x="61" y="85"/>
                  <a:pt x="60" y="86"/>
                  <a:pt x="58" y="88"/>
                </a:cubicBezTo>
                <a:cubicBezTo>
                  <a:pt x="57" y="89"/>
                  <a:pt x="56" y="90"/>
                  <a:pt x="55" y="92"/>
                </a:cubicBezTo>
                <a:cubicBezTo>
                  <a:pt x="54" y="93"/>
                  <a:pt x="53" y="94"/>
                  <a:pt x="52" y="95"/>
                </a:cubicBezTo>
                <a:cubicBezTo>
                  <a:pt x="50" y="98"/>
                  <a:pt x="48" y="101"/>
                  <a:pt x="47" y="103"/>
                </a:cubicBezTo>
                <a:cubicBezTo>
                  <a:pt x="45" y="105"/>
                  <a:pt x="44" y="106"/>
                  <a:pt x="44" y="106"/>
                </a:cubicBezTo>
                <a:cubicBezTo>
                  <a:pt x="44" y="106"/>
                  <a:pt x="47" y="110"/>
                  <a:pt x="51" y="116"/>
                </a:cubicBezTo>
                <a:cubicBezTo>
                  <a:pt x="55" y="121"/>
                  <a:pt x="60" y="129"/>
                  <a:pt x="66" y="136"/>
                </a:cubicBezTo>
                <a:cubicBezTo>
                  <a:pt x="68" y="139"/>
                  <a:pt x="71" y="142"/>
                  <a:pt x="73" y="145"/>
                </a:cubicBezTo>
                <a:cubicBezTo>
                  <a:pt x="73" y="146"/>
                  <a:pt x="72" y="147"/>
                  <a:pt x="72" y="148"/>
                </a:cubicBezTo>
                <a:cubicBezTo>
                  <a:pt x="71" y="149"/>
                  <a:pt x="70" y="150"/>
                  <a:pt x="70" y="151"/>
                </a:cubicBezTo>
                <a:cubicBezTo>
                  <a:pt x="68" y="154"/>
                  <a:pt x="66" y="158"/>
                  <a:pt x="65" y="160"/>
                </a:cubicBezTo>
                <a:cubicBezTo>
                  <a:pt x="64" y="162"/>
                  <a:pt x="63" y="164"/>
                  <a:pt x="63" y="164"/>
                </a:cubicBezTo>
                <a:cubicBezTo>
                  <a:pt x="63" y="164"/>
                  <a:pt x="62" y="165"/>
                  <a:pt x="61" y="167"/>
                </a:cubicBezTo>
                <a:cubicBezTo>
                  <a:pt x="60" y="170"/>
                  <a:pt x="59" y="173"/>
                  <a:pt x="57" y="177"/>
                </a:cubicBezTo>
                <a:cubicBezTo>
                  <a:pt x="56" y="179"/>
                  <a:pt x="55" y="181"/>
                  <a:pt x="55" y="183"/>
                </a:cubicBezTo>
                <a:cubicBezTo>
                  <a:pt x="51" y="183"/>
                  <a:pt x="47" y="183"/>
                  <a:pt x="43" y="183"/>
                </a:cubicBezTo>
                <a:cubicBezTo>
                  <a:pt x="39" y="183"/>
                  <a:pt x="34" y="183"/>
                  <a:pt x="30" y="183"/>
                </a:cubicBezTo>
                <a:cubicBezTo>
                  <a:pt x="28" y="183"/>
                  <a:pt x="25" y="183"/>
                  <a:pt x="23" y="183"/>
                </a:cubicBezTo>
                <a:cubicBezTo>
                  <a:pt x="22" y="183"/>
                  <a:pt x="20" y="184"/>
                  <a:pt x="18" y="184"/>
                </a:cubicBezTo>
                <a:cubicBezTo>
                  <a:pt x="11" y="184"/>
                  <a:pt x="6" y="184"/>
                  <a:pt x="6" y="184"/>
                </a:cubicBezTo>
                <a:cubicBezTo>
                  <a:pt x="6" y="184"/>
                  <a:pt x="6" y="186"/>
                  <a:pt x="5" y="188"/>
                </a:cubicBezTo>
                <a:cubicBezTo>
                  <a:pt x="5" y="189"/>
                  <a:pt x="5" y="190"/>
                  <a:pt x="5" y="190"/>
                </a:cubicBezTo>
                <a:cubicBezTo>
                  <a:pt x="5" y="191"/>
                  <a:pt x="4" y="192"/>
                  <a:pt x="4" y="193"/>
                </a:cubicBezTo>
                <a:cubicBezTo>
                  <a:pt x="4" y="194"/>
                  <a:pt x="3" y="196"/>
                  <a:pt x="3" y="198"/>
                </a:cubicBezTo>
                <a:cubicBezTo>
                  <a:pt x="3" y="199"/>
                  <a:pt x="2" y="201"/>
                  <a:pt x="2" y="202"/>
                </a:cubicBezTo>
                <a:cubicBezTo>
                  <a:pt x="2" y="204"/>
                  <a:pt x="1" y="205"/>
                  <a:pt x="1" y="207"/>
                </a:cubicBezTo>
                <a:cubicBezTo>
                  <a:pt x="1" y="209"/>
                  <a:pt x="0" y="211"/>
                  <a:pt x="0" y="211"/>
                </a:cubicBezTo>
                <a:cubicBezTo>
                  <a:pt x="0" y="211"/>
                  <a:pt x="4" y="213"/>
                  <a:pt x="10" y="217"/>
                </a:cubicBezTo>
                <a:cubicBezTo>
                  <a:pt x="17" y="220"/>
                  <a:pt x="25" y="224"/>
                  <a:pt x="33" y="228"/>
                </a:cubicBezTo>
                <a:cubicBezTo>
                  <a:pt x="37" y="230"/>
                  <a:pt x="40" y="231"/>
                  <a:pt x="43" y="233"/>
                </a:cubicBezTo>
                <a:cubicBezTo>
                  <a:pt x="43" y="235"/>
                  <a:pt x="43" y="237"/>
                  <a:pt x="43" y="239"/>
                </a:cubicBezTo>
                <a:cubicBezTo>
                  <a:pt x="43" y="244"/>
                  <a:pt x="43" y="248"/>
                  <a:pt x="42" y="250"/>
                </a:cubicBezTo>
                <a:cubicBezTo>
                  <a:pt x="42" y="253"/>
                  <a:pt x="42" y="254"/>
                  <a:pt x="42" y="254"/>
                </a:cubicBezTo>
                <a:cubicBezTo>
                  <a:pt x="42" y="254"/>
                  <a:pt x="42" y="256"/>
                  <a:pt x="42" y="258"/>
                </a:cubicBezTo>
                <a:cubicBezTo>
                  <a:pt x="43" y="261"/>
                  <a:pt x="43" y="264"/>
                  <a:pt x="43" y="269"/>
                </a:cubicBezTo>
                <a:cubicBezTo>
                  <a:pt x="43" y="271"/>
                  <a:pt x="43" y="273"/>
                  <a:pt x="43" y="276"/>
                </a:cubicBezTo>
                <a:cubicBezTo>
                  <a:pt x="40" y="277"/>
                  <a:pt x="37" y="279"/>
                  <a:pt x="33" y="280"/>
                </a:cubicBezTo>
                <a:cubicBezTo>
                  <a:pt x="25" y="284"/>
                  <a:pt x="17" y="288"/>
                  <a:pt x="10" y="292"/>
                </a:cubicBezTo>
                <a:cubicBezTo>
                  <a:pt x="4" y="295"/>
                  <a:pt x="0" y="297"/>
                  <a:pt x="0" y="297"/>
                </a:cubicBezTo>
                <a:cubicBezTo>
                  <a:pt x="0" y="297"/>
                  <a:pt x="1" y="299"/>
                  <a:pt x="1" y="302"/>
                </a:cubicBezTo>
                <a:cubicBezTo>
                  <a:pt x="1" y="303"/>
                  <a:pt x="2" y="304"/>
                  <a:pt x="2" y="306"/>
                </a:cubicBezTo>
                <a:cubicBezTo>
                  <a:pt x="2" y="307"/>
                  <a:pt x="3" y="309"/>
                  <a:pt x="3" y="311"/>
                </a:cubicBezTo>
                <a:cubicBezTo>
                  <a:pt x="3" y="312"/>
                  <a:pt x="4" y="314"/>
                  <a:pt x="4" y="316"/>
                </a:cubicBezTo>
                <a:cubicBezTo>
                  <a:pt x="4" y="316"/>
                  <a:pt x="5" y="317"/>
                  <a:pt x="5" y="318"/>
                </a:cubicBezTo>
                <a:cubicBezTo>
                  <a:pt x="5" y="318"/>
                  <a:pt x="5" y="319"/>
                  <a:pt x="5" y="320"/>
                </a:cubicBezTo>
                <a:cubicBezTo>
                  <a:pt x="6" y="322"/>
                  <a:pt x="6" y="324"/>
                  <a:pt x="6" y="324"/>
                </a:cubicBezTo>
                <a:cubicBezTo>
                  <a:pt x="6" y="324"/>
                  <a:pt x="11" y="324"/>
                  <a:pt x="18" y="325"/>
                </a:cubicBezTo>
                <a:cubicBezTo>
                  <a:pt x="20" y="325"/>
                  <a:pt x="22" y="325"/>
                  <a:pt x="23" y="325"/>
                </a:cubicBezTo>
                <a:cubicBezTo>
                  <a:pt x="25" y="325"/>
                  <a:pt x="28" y="325"/>
                  <a:pt x="30" y="325"/>
                </a:cubicBezTo>
                <a:cubicBezTo>
                  <a:pt x="34" y="325"/>
                  <a:pt x="39" y="325"/>
                  <a:pt x="43" y="325"/>
                </a:cubicBezTo>
                <a:cubicBezTo>
                  <a:pt x="47" y="325"/>
                  <a:pt x="51" y="325"/>
                  <a:pt x="55" y="325"/>
                </a:cubicBezTo>
                <a:cubicBezTo>
                  <a:pt x="55" y="327"/>
                  <a:pt x="56" y="329"/>
                  <a:pt x="57" y="331"/>
                </a:cubicBezTo>
                <a:cubicBezTo>
                  <a:pt x="59" y="335"/>
                  <a:pt x="60" y="339"/>
                  <a:pt x="61" y="341"/>
                </a:cubicBezTo>
                <a:cubicBezTo>
                  <a:pt x="62" y="343"/>
                  <a:pt x="63" y="345"/>
                  <a:pt x="63" y="345"/>
                </a:cubicBezTo>
                <a:cubicBezTo>
                  <a:pt x="63" y="345"/>
                  <a:pt x="64" y="346"/>
                  <a:pt x="65" y="348"/>
                </a:cubicBezTo>
                <a:cubicBezTo>
                  <a:pt x="66" y="351"/>
                  <a:pt x="68" y="354"/>
                  <a:pt x="70" y="358"/>
                </a:cubicBezTo>
                <a:cubicBezTo>
                  <a:pt x="70" y="359"/>
                  <a:pt x="71" y="360"/>
                  <a:pt x="72" y="361"/>
                </a:cubicBezTo>
                <a:cubicBezTo>
                  <a:pt x="72" y="362"/>
                  <a:pt x="73" y="363"/>
                  <a:pt x="73" y="364"/>
                </a:cubicBezTo>
                <a:cubicBezTo>
                  <a:pt x="71" y="366"/>
                  <a:pt x="68" y="369"/>
                  <a:pt x="66" y="372"/>
                </a:cubicBezTo>
                <a:cubicBezTo>
                  <a:pt x="60" y="379"/>
                  <a:pt x="55" y="387"/>
                  <a:pt x="51" y="392"/>
                </a:cubicBezTo>
                <a:cubicBezTo>
                  <a:pt x="47" y="398"/>
                  <a:pt x="44" y="402"/>
                  <a:pt x="44" y="402"/>
                </a:cubicBezTo>
                <a:cubicBezTo>
                  <a:pt x="44" y="402"/>
                  <a:pt x="45" y="403"/>
                  <a:pt x="47" y="405"/>
                </a:cubicBezTo>
                <a:cubicBezTo>
                  <a:pt x="48" y="407"/>
                  <a:pt x="50" y="410"/>
                  <a:pt x="52" y="413"/>
                </a:cubicBezTo>
                <a:cubicBezTo>
                  <a:pt x="53" y="414"/>
                  <a:pt x="54" y="415"/>
                  <a:pt x="55" y="417"/>
                </a:cubicBezTo>
                <a:cubicBezTo>
                  <a:pt x="56" y="418"/>
                  <a:pt x="57" y="419"/>
                  <a:pt x="58" y="420"/>
                </a:cubicBezTo>
                <a:cubicBezTo>
                  <a:pt x="60" y="422"/>
                  <a:pt x="61" y="423"/>
                  <a:pt x="61" y="423"/>
                </a:cubicBezTo>
                <a:cubicBezTo>
                  <a:pt x="61" y="423"/>
                  <a:pt x="62" y="423"/>
                  <a:pt x="64" y="422"/>
                </a:cubicBezTo>
                <a:cubicBezTo>
                  <a:pt x="66" y="421"/>
                  <a:pt x="68" y="420"/>
                  <a:pt x="72" y="419"/>
                </a:cubicBezTo>
                <a:cubicBezTo>
                  <a:pt x="78" y="416"/>
                  <a:pt x="86" y="412"/>
                  <a:pt x="95" y="408"/>
                </a:cubicBezTo>
                <a:cubicBezTo>
                  <a:pt x="98" y="407"/>
                  <a:pt x="102" y="405"/>
                  <a:pt x="105" y="403"/>
                </a:cubicBezTo>
                <a:cubicBezTo>
                  <a:pt x="107" y="405"/>
                  <a:pt x="108" y="406"/>
                  <a:pt x="110" y="408"/>
                </a:cubicBezTo>
                <a:cubicBezTo>
                  <a:pt x="113" y="411"/>
                  <a:pt x="116" y="413"/>
                  <a:pt x="118" y="415"/>
                </a:cubicBezTo>
                <a:cubicBezTo>
                  <a:pt x="119" y="416"/>
                  <a:pt x="120" y="416"/>
                  <a:pt x="120" y="417"/>
                </a:cubicBezTo>
                <a:cubicBezTo>
                  <a:pt x="121" y="417"/>
                  <a:pt x="121" y="417"/>
                  <a:pt x="121" y="417"/>
                </a:cubicBezTo>
                <a:cubicBezTo>
                  <a:pt x="121" y="417"/>
                  <a:pt x="122" y="418"/>
                  <a:pt x="124" y="420"/>
                </a:cubicBezTo>
                <a:cubicBezTo>
                  <a:pt x="126" y="421"/>
                  <a:pt x="129" y="423"/>
                  <a:pt x="133" y="426"/>
                </a:cubicBezTo>
                <a:cubicBezTo>
                  <a:pt x="135" y="427"/>
                  <a:pt x="136" y="429"/>
                  <a:pt x="139" y="430"/>
                </a:cubicBezTo>
                <a:cubicBezTo>
                  <a:pt x="138" y="433"/>
                  <a:pt x="137" y="437"/>
                  <a:pt x="136" y="441"/>
                </a:cubicBezTo>
                <a:cubicBezTo>
                  <a:pt x="135" y="446"/>
                  <a:pt x="134" y="450"/>
                  <a:pt x="133" y="454"/>
                </a:cubicBezTo>
                <a:cubicBezTo>
                  <a:pt x="132" y="458"/>
                  <a:pt x="131" y="462"/>
                  <a:pt x="130" y="466"/>
                </a:cubicBezTo>
                <a:cubicBezTo>
                  <a:pt x="129" y="473"/>
                  <a:pt x="129" y="477"/>
                  <a:pt x="129" y="477"/>
                </a:cubicBezTo>
                <a:cubicBezTo>
                  <a:pt x="129" y="477"/>
                  <a:pt x="129" y="477"/>
                  <a:pt x="130" y="478"/>
                </a:cubicBezTo>
                <a:cubicBezTo>
                  <a:pt x="130" y="478"/>
                  <a:pt x="131" y="479"/>
                  <a:pt x="132" y="479"/>
                </a:cubicBezTo>
                <a:cubicBezTo>
                  <a:pt x="135" y="480"/>
                  <a:pt x="138" y="482"/>
                  <a:pt x="141" y="483"/>
                </a:cubicBezTo>
                <a:cubicBezTo>
                  <a:pt x="144" y="485"/>
                  <a:pt x="147" y="486"/>
                  <a:pt x="149" y="487"/>
                </a:cubicBezTo>
                <a:cubicBezTo>
                  <a:pt x="150" y="488"/>
                  <a:pt x="151" y="488"/>
                  <a:pt x="152" y="489"/>
                </a:cubicBezTo>
                <a:cubicBezTo>
                  <a:pt x="153" y="489"/>
                  <a:pt x="153" y="489"/>
                  <a:pt x="153" y="489"/>
                </a:cubicBezTo>
                <a:cubicBezTo>
                  <a:pt x="153" y="489"/>
                  <a:pt x="156" y="486"/>
                  <a:pt x="161" y="480"/>
                </a:cubicBezTo>
                <a:cubicBezTo>
                  <a:pt x="163" y="478"/>
                  <a:pt x="166" y="475"/>
                  <a:pt x="169" y="471"/>
                </a:cubicBezTo>
                <a:cubicBezTo>
                  <a:pt x="171" y="468"/>
                  <a:pt x="174" y="465"/>
                  <a:pt x="177" y="461"/>
                </a:cubicBezTo>
                <a:cubicBezTo>
                  <a:pt x="179" y="458"/>
                  <a:pt x="182" y="455"/>
                  <a:pt x="184" y="452"/>
                </a:cubicBezTo>
                <a:cubicBezTo>
                  <a:pt x="186" y="453"/>
                  <a:pt x="188" y="453"/>
                  <a:pt x="191" y="454"/>
                </a:cubicBezTo>
                <a:cubicBezTo>
                  <a:pt x="193" y="455"/>
                  <a:pt x="195" y="455"/>
                  <a:pt x="196" y="456"/>
                </a:cubicBezTo>
                <a:cubicBezTo>
                  <a:pt x="197" y="456"/>
                  <a:pt x="198" y="456"/>
                  <a:pt x="199" y="456"/>
                </a:cubicBezTo>
                <a:cubicBezTo>
                  <a:pt x="199" y="456"/>
                  <a:pt x="200" y="457"/>
                  <a:pt x="201" y="457"/>
                </a:cubicBezTo>
                <a:cubicBezTo>
                  <a:pt x="203" y="457"/>
                  <a:pt x="205" y="458"/>
                  <a:pt x="205" y="458"/>
                </a:cubicBezTo>
                <a:cubicBezTo>
                  <a:pt x="205" y="458"/>
                  <a:pt x="206" y="458"/>
                  <a:pt x="209" y="459"/>
                </a:cubicBezTo>
                <a:cubicBezTo>
                  <a:pt x="211" y="459"/>
                  <a:pt x="215" y="460"/>
                  <a:pt x="219" y="460"/>
                </a:cubicBezTo>
                <a:cubicBezTo>
                  <a:pt x="221" y="461"/>
                  <a:pt x="224" y="461"/>
                  <a:pt x="226" y="461"/>
                </a:cubicBezTo>
                <a:cubicBezTo>
                  <a:pt x="227" y="465"/>
                  <a:pt x="227" y="469"/>
                  <a:pt x="228" y="473"/>
                </a:cubicBezTo>
                <a:cubicBezTo>
                  <a:pt x="230" y="482"/>
                  <a:pt x="232" y="490"/>
                  <a:pt x="234" y="497"/>
                </a:cubicBezTo>
                <a:cubicBezTo>
                  <a:pt x="236" y="504"/>
                  <a:pt x="238" y="508"/>
                  <a:pt x="238" y="508"/>
                </a:cubicBezTo>
                <a:cubicBezTo>
                  <a:pt x="238" y="508"/>
                  <a:pt x="238" y="508"/>
                  <a:pt x="239" y="508"/>
                </a:cubicBezTo>
                <a:cubicBezTo>
                  <a:pt x="240" y="508"/>
                  <a:pt x="241" y="508"/>
                  <a:pt x="242" y="508"/>
                </a:cubicBezTo>
                <a:cubicBezTo>
                  <a:pt x="244" y="508"/>
                  <a:pt x="248" y="508"/>
                  <a:pt x="251" y="509"/>
                </a:cubicBezTo>
                <a:cubicBezTo>
                  <a:pt x="255" y="508"/>
                  <a:pt x="258" y="508"/>
                  <a:pt x="260" y="508"/>
                </a:cubicBezTo>
                <a:cubicBezTo>
                  <a:pt x="262" y="508"/>
                  <a:pt x="263" y="508"/>
                  <a:pt x="263" y="508"/>
                </a:cubicBezTo>
                <a:cubicBezTo>
                  <a:pt x="264" y="508"/>
                  <a:pt x="265" y="508"/>
                  <a:pt x="265" y="508"/>
                </a:cubicBezTo>
                <a:cubicBezTo>
                  <a:pt x="265" y="508"/>
                  <a:pt x="266" y="504"/>
                  <a:pt x="268" y="497"/>
                </a:cubicBezTo>
                <a:cubicBezTo>
                  <a:pt x="270" y="490"/>
                  <a:pt x="272" y="482"/>
                  <a:pt x="274" y="473"/>
                </a:cubicBezTo>
                <a:cubicBezTo>
                  <a:pt x="275" y="469"/>
                  <a:pt x="276" y="465"/>
                  <a:pt x="276" y="461"/>
                </a:cubicBezTo>
                <a:cubicBezTo>
                  <a:pt x="279" y="461"/>
                  <a:pt x="281" y="461"/>
                  <a:pt x="283" y="460"/>
                </a:cubicBezTo>
                <a:cubicBezTo>
                  <a:pt x="288" y="460"/>
                  <a:pt x="291" y="459"/>
                  <a:pt x="294" y="459"/>
                </a:cubicBezTo>
                <a:cubicBezTo>
                  <a:pt x="296" y="458"/>
                  <a:pt x="298" y="458"/>
                  <a:pt x="298" y="458"/>
                </a:cubicBezTo>
                <a:cubicBezTo>
                  <a:pt x="298" y="458"/>
                  <a:pt x="299" y="457"/>
                  <a:pt x="302" y="457"/>
                </a:cubicBezTo>
                <a:cubicBezTo>
                  <a:pt x="302" y="457"/>
                  <a:pt x="303" y="456"/>
                  <a:pt x="304" y="456"/>
                </a:cubicBezTo>
                <a:cubicBezTo>
                  <a:pt x="304" y="456"/>
                  <a:pt x="305" y="456"/>
                  <a:pt x="306" y="456"/>
                </a:cubicBezTo>
                <a:cubicBezTo>
                  <a:pt x="308" y="455"/>
                  <a:pt x="310" y="455"/>
                  <a:pt x="312" y="454"/>
                </a:cubicBezTo>
                <a:cubicBezTo>
                  <a:pt x="314" y="453"/>
                  <a:pt x="316" y="453"/>
                  <a:pt x="318" y="452"/>
                </a:cubicBezTo>
                <a:cubicBezTo>
                  <a:pt x="321" y="455"/>
                  <a:pt x="323" y="458"/>
                  <a:pt x="325" y="461"/>
                </a:cubicBezTo>
                <a:cubicBezTo>
                  <a:pt x="328" y="465"/>
                  <a:pt x="331" y="468"/>
                  <a:pt x="334" y="471"/>
                </a:cubicBezTo>
                <a:cubicBezTo>
                  <a:pt x="336" y="475"/>
                  <a:pt x="339" y="478"/>
                  <a:pt x="341" y="480"/>
                </a:cubicBezTo>
                <a:cubicBezTo>
                  <a:pt x="346" y="486"/>
                  <a:pt x="349" y="489"/>
                  <a:pt x="349" y="489"/>
                </a:cubicBezTo>
                <a:cubicBezTo>
                  <a:pt x="349" y="489"/>
                  <a:pt x="350" y="489"/>
                  <a:pt x="350" y="489"/>
                </a:cubicBezTo>
                <a:cubicBezTo>
                  <a:pt x="351" y="488"/>
                  <a:pt x="352" y="488"/>
                  <a:pt x="353" y="487"/>
                </a:cubicBezTo>
                <a:cubicBezTo>
                  <a:pt x="355" y="486"/>
                  <a:pt x="358" y="485"/>
                  <a:pt x="362" y="483"/>
                </a:cubicBezTo>
                <a:cubicBezTo>
                  <a:pt x="365" y="482"/>
                  <a:pt x="368" y="480"/>
                  <a:pt x="370" y="479"/>
                </a:cubicBezTo>
                <a:cubicBezTo>
                  <a:pt x="371" y="479"/>
                  <a:pt x="372" y="478"/>
                  <a:pt x="373" y="478"/>
                </a:cubicBezTo>
                <a:cubicBezTo>
                  <a:pt x="373" y="477"/>
                  <a:pt x="374" y="477"/>
                  <a:pt x="374" y="477"/>
                </a:cubicBezTo>
                <a:cubicBezTo>
                  <a:pt x="374" y="477"/>
                  <a:pt x="373" y="473"/>
                  <a:pt x="372" y="466"/>
                </a:cubicBezTo>
                <a:cubicBezTo>
                  <a:pt x="371" y="462"/>
                  <a:pt x="370" y="458"/>
                  <a:pt x="370" y="454"/>
                </a:cubicBezTo>
                <a:cubicBezTo>
                  <a:pt x="369" y="450"/>
                  <a:pt x="368" y="446"/>
                  <a:pt x="367" y="441"/>
                </a:cubicBezTo>
                <a:cubicBezTo>
                  <a:pt x="366" y="437"/>
                  <a:pt x="365" y="433"/>
                  <a:pt x="364" y="430"/>
                </a:cubicBezTo>
                <a:cubicBezTo>
                  <a:pt x="366" y="429"/>
                  <a:pt x="368" y="427"/>
                  <a:pt x="370" y="426"/>
                </a:cubicBezTo>
                <a:cubicBezTo>
                  <a:pt x="373" y="423"/>
                  <a:pt x="376" y="421"/>
                  <a:pt x="378" y="420"/>
                </a:cubicBezTo>
                <a:cubicBezTo>
                  <a:pt x="380" y="418"/>
                  <a:pt x="381" y="417"/>
                  <a:pt x="381" y="417"/>
                </a:cubicBezTo>
                <a:cubicBezTo>
                  <a:pt x="381" y="417"/>
                  <a:pt x="382" y="417"/>
                  <a:pt x="382" y="417"/>
                </a:cubicBezTo>
                <a:cubicBezTo>
                  <a:pt x="383" y="416"/>
                  <a:pt x="383" y="416"/>
                  <a:pt x="384" y="415"/>
                </a:cubicBezTo>
                <a:cubicBezTo>
                  <a:pt x="386" y="413"/>
                  <a:pt x="389" y="411"/>
                  <a:pt x="392" y="408"/>
                </a:cubicBezTo>
                <a:cubicBezTo>
                  <a:pt x="394" y="406"/>
                  <a:pt x="396" y="405"/>
                  <a:pt x="397" y="403"/>
                </a:cubicBezTo>
                <a:cubicBezTo>
                  <a:pt x="401" y="405"/>
                  <a:pt x="404" y="407"/>
                  <a:pt x="408" y="408"/>
                </a:cubicBezTo>
                <a:cubicBezTo>
                  <a:pt x="416" y="412"/>
                  <a:pt x="424" y="416"/>
                  <a:pt x="431" y="419"/>
                </a:cubicBezTo>
                <a:cubicBezTo>
                  <a:pt x="434" y="420"/>
                  <a:pt x="436" y="421"/>
                  <a:pt x="438" y="422"/>
                </a:cubicBezTo>
                <a:cubicBezTo>
                  <a:pt x="440" y="423"/>
                  <a:pt x="441" y="423"/>
                  <a:pt x="441" y="423"/>
                </a:cubicBezTo>
                <a:cubicBezTo>
                  <a:pt x="441" y="423"/>
                  <a:pt x="442" y="422"/>
                  <a:pt x="444" y="420"/>
                </a:cubicBezTo>
                <a:cubicBezTo>
                  <a:pt x="445" y="419"/>
                  <a:pt x="446" y="418"/>
                  <a:pt x="447" y="417"/>
                </a:cubicBezTo>
                <a:cubicBezTo>
                  <a:pt x="448" y="415"/>
                  <a:pt x="449" y="414"/>
                  <a:pt x="450" y="413"/>
                </a:cubicBezTo>
                <a:cubicBezTo>
                  <a:pt x="452" y="410"/>
                  <a:pt x="454" y="407"/>
                  <a:pt x="456" y="405"/>
                </a:cubicBezTo>
                <a:cubicBezTo>
                  <a:pt x="457" y="403"/>
                  <a:pt x="458" y="402"/>
                  <a:pt x="458" y="402"/>
                </a:cubicBezTo>
                <a:cubicBezTo>
                  <a:pt x="458" y="402"/>
                  <a:pt x="456" y="398"/>
                  <a:pt x="452" y="392"/>
                </a:cubicBezTo>
                <a:cubicBezTo>
                  <a:pt x="448" y="387"/>
                  <a:pt x="442" y="379"/>
                  <a:pt x="436" y="372"/>
                </a:cubicBezTo>
                <a:cubicBezTo>
                  <a:pt x="434" y="369"/>
                  <a:pt x="431" y="366"/>
                  <a:pt x="429" y="364"/>
                </a:cubicBezTo>
                <a:cubicBezTo>
                  <a:pt x="430" y="363"/>
                  <a:pt x="430" y="362"/>
                  <a:pt x="431" y="361"/>
                </a:cubicBezTo>
                <a:cubicBezTo>
                  <a:pt x="431" y="360"/>
                  <a:pt x="432" y="359"/>
                  <a:pt x="432" y="358"/>
                </a:cubicBezTo>
                <a:cubicBezTo>
                  <a:pt x="435" y="354"/>
                  <a:pt x="436" y="351"/>
                  <a:pt x="437" y="348"/>
                </a:cubicBezTo>
                <a:cubicBezTo>
                  <a:pt x="439" y="346"/>
                  <a:pt x="439" y="345"/>
                  <a:pt x="439" y="345"/>
                </a:cubicBezTo>
                <a:cubicBezTo>
                  <a:pt x="439" y="345"/>
                  <a:pt x="440" y="343"/>
                  <a:pt x="441" y="341"/>
                </a:cubicBezTo>
                <a:cubicBezTo>
                  <a:pt x="442" y="339"/>
                  <a:pt x="444" y="335"/>
                  <a:pt x="445" y="331"/>
                </a:cubicBezTo>
                <a:cubicBezTo>
                  <a:pt x="446" y="329"/>
                  <a:pt x="447" y="327"/>
                  <a:pt x="448" y="325"/>
                </a:cubicBezTo>
                <a:cubicBezTo>
                  <a:pt x="451" y="325"/>
                  <a:pt x="455" y="325"/>
                  <a:pt x="459" y="325"/>
                </a:cubicBezTo>
                <a:cubicBezTo>
                  <a:pt x="464" y="325"/>
                  <a:pt x="468" y="325"/>
                  <a:pt x="473" y="325"/>
                </a:cubicBezTo>
                <a:cubicBezTo>
                  <a:pt x="475" y="325"/>
                  <a:pt x="477" y="325"/>
                  <a:pt x="479" y="325"/>
                </a:cubicBezTo>
                <a:cubicBezTo>
                  <a:pt x="481" y="325"/>
                  <a:pt x="483" y="325"/>
                  <a:pt x="484" y="325"/>
                </a:cubicBezTo>
                <a:cubicBezTo>
                  <a:pt x="491" y="324"/>
                  <a:pt x="496" y="324"/>
                  <a:pt x="496" y="324"/>
                </a:cubicBezTo>
                <a:cubicBezTo>
                  <a:pt x="496" y="324"/>
                  <a:pt x="496" y="322"/>
                  <a:pt x="497" y="320"/>
                </a:cubicBezTo>
                <a:cubicBezTo>
                  <a:pt x="497" y="319"/>
                  <a:pt x="497" y="318"/>
                  <a:pt x="498" y="318"/>
                </a:cubicBezTo>
                <a:cubicBezTo>
                  <a:pt x="498" y="317"/>
                  <a:pt x="498" y="316"/>
                  <a:pt x="498" y="316"/>
                </a:cubicBezTo>
                <a:cubicBezTo>
                  <a:pt x="498" y="314"/>
                  <a:pt x="499" y="312"/>
                  <a:pt x="499" y="311"/>
                </a:cubicBezTo>
                <a:cubicBezTo>
                  <a:pt x="500" y="309"/>
                  <a:pt x="500" y="307"/>
                  <a:pt x="500" y="306"/>
                </a:cubicBezTo>
                <a:cubicBezTo>
                  <a:pt x="501" y="304"/>
                  <a:pt x="501" y="303"/>
                  <a:pt x="501" y="302"/>
                </a:cubicBezTo>
                <a:cubicBezTo>
                  <a:pt x="502" y="299"/>
                  <a:pt x="502" y="297"/>
                  <a:pt x="502" y="297"/>
                </a:cubicBezTo>
                <a:cubicBezTo>
                  <a:pt x="502" y="297"/>
                  <a:pt x="498" y="295"/>
                  <a:pt x="492" y="292"/>
                </a:cubicBezTo>
                <a:cubicBezTo>
                  <a:pt x="486" y="288"/>
                  <a:pt x="477" y="284"/>
                  <a:pt x="469" y="280"/>
                </a:cubicBezTo>
                <a:close/>
                <a:moveTo>
                  <a:pt x="251" y="408"/>
                </a:moveTo>
                <a:cubicBezTo>
                  <a:pt x="166" y="408"/>
                  <a:pt x="98" y="339"/>
                  <a:pt x="98" y="254"/>
                </a:cubicBezTo>
                <a:cubicBezTo>
                  <a:pt x="98" y="169"/>
                  <a:pt x="166" y="101"/>
                  <a:pt x="251" y="101"/>
                </a:cubicBezTo>
                <a:cubicBezTo>
                  <a:pt x="336" y="101"/>
                  <a:pt x="405" y="169"/>
                  <a:pt x="405" y="254"/>
                </a:cubicBezTo>
                <a:cubicBezTo>
                  <a:pt x="405" y="339"/>
                  <a:pt x="336" y="408"/>
                  <a:pt x="251" y="408"/>
                </a:cubicBezTo>
                <a:close/>
              </a:path>
            </a:pathLst>
          </a:custGeom>
          <a:solidFill>
            <a:schemeClr val="accent1"/>
          </a:solidFill>
        </p:spPr>
        <p:txBody>
          <a:bodyPr vert="horz" wrap="square" lIns="91440" tIns="45720" rIns="91440" bIns="45720" anchor="ctr">
            <a:normAutofit/>
          </a:bodyPr>
          <a:lstStyle/>
          <a:p>
            <a:pPr marL="0" marR="0" indent="0" algn="ctr" fontAlgn="auto">
              <a:lnSpc>
                <a:spcPct val="100000"/>
              </a:lnSpc>
              <a:spcBef>
                <a:spcPct val="0"/>
              </a:spcBef>
              <a:spcAft>
                <a:spcPct val="0"/>
              </a:spcAft>
            </a:pPr>
            <a:r>
              <a:rPr lang="en-US" sz="2400" b="1" i="0" u="none" baseline="0">
                <a:ln/>
                <a:solidFill>
                  <a:srgbClr val="000000"/>
                </a:solidFill>
                <a:latin typeface="Arial"/>
                <a:ea typeface="Arial"/>
              </a:rPr>
              <a:t>03</a:t>
            </a:r>
          </a:p>
        </p:txBody>
      </p:sp>
      <p:sp>
        <p:nvSpPr>
          <p:cNvPr id="5" name="Freeform 5"/>
          <p:cNvSpPr/>
          <p:nvPr/>
        </p:nvSpPr>
        <p:spPr>
          <a:xfrm>
            <a:off x="4529932" y="3403600"/>
            <a:ext cx="1239837" cy="1255713"/>
          </a:xfrm>
          <a:custGeom>
            <a:avLst/>
            <a:gdLst/>
            <a:ahLst/>
            <a:cxnLst/>
            <a:rect l="l" t="t" r="r" b="b"/>
            <a:pathLst>
              <a:path w="330" h="334">
                <a:moveTo>
                  <a:pt x="308" y="184"/>
                </a:moveTo>
                <a:cubicBezTo>
                  <a:pt x="306" y="183"/>
                  <a:pt x="304" y="182"/>
                  <a:pt x="301" y="181"/>
                </a:cubicBezTo>
                <a:cubicBezTo>
                  <a:pt x="301" y="180"/>
                  <a:pt x="302" y="178"/>
                  <a:pt x="302" y="177"/>
                </a:cubicBezTo>
                <a:cubicBezTo>
                  <a:pt x="302" y="174"/>
                  <a:pt x="302" y="172"/>
                  <a:pt x="302" y="170"/>
                </a:cubicBezTo>
                <a:cubicBezTo>
                  <a:pt x="302" y="168"/>
                  <a:pt x="302" y="167"/>
                  <a:pt x="302" y="167"/>
                </a:cubicBezTo>
                <a:cubicBezTo>
                  <a:pt x="302" y="167"/>
                  <a:pt x="302" y="166"/>
                  <a:pt x="302" y="165"/>
                </a:cubicBezTo>
                <a:cubicBezTo>
                  <a:pt x="302" y="163"/>
                  <a:pt x="302" y="161"/>
                  <a:pt x="302" y="158"/>
                </a:cubicBezTo>
                <a:cubicBezTo>
                  <a:pt x="302" y="156"/>
                  <a:pt x="301" y="155"/>
                  <a:pt x="301" y="153"/>
                </a:cubicBezTo>
                <a:cubicBezTo>
                  <a:pt x="304" y="152"/>
                  <a:pt x="306" y="151"/>
                  <a:pt x="308" y="150"/>
                </a:cubicBezTo>
                <a:cubicBezTo>
                  <a:pt x="314" y="147"/>
                  <a:pt x="319" y="145"/>
                  <a:pt x="323" y="143"/>
                </a:cubicBezTo>
                <a:cubicBezTo>
                  <a:pt x="327" y="140"/>
                  <a:pt x="330" y="139"/>
                  <a:pt x="330" y="139"/>
                </a:cubicBezTo>
                <a:cubicBezTo>
                  <a:pt x="330" y="139"/>
                  <a:pt x="329" y="138"/>
                  <a:pt x="329" y="136"/>
                </a:cubicBezTo>
                <a:cubicBezTo>
                  <a:pt x="329" y="135"/>
                  <a:pt x="329" y="134"/>
                  <a:pt x="329" y="133"/>
                </a:cubicBezTo>
                <a:cubicBezTo>
                  <a:pt x="328" y="132"/>
                  <a:pt x="328" y="131"/>
                  <a:pt x="328" y="130"/>
                </a:cubicBezTo>
                <a:cubicBezTo>
                  <a:pt x="328" y="129"/>
                  <a:pt x="327" y="128"/>
                  <a:pt x="327" y="127"/>
                </a:cubicBezTo>
                <a:cubicBezTo>
                  <a:pt x="327" y="126"/>
                  <a:pt x="327" y="126"/>
                  <a:pt x="327" y="125"/>
                </a:cubicBezTo>
                <a:cubicBezTo>
                  <a:pt x="327" y="125"/>
                  <a:pt x="327" y="125"/>
                  <a:pt x="326" y="124"/>
                </a:cubicBezTo>
                <a:cubicBezTo>
                  <a:pt x="326" y="123"/>
                  <a:pt x="326" y="121"/>
                  <a:pt x="326" y="121"/>
                </a:cubicBezTo>
                <a:cubicBezTo>
                  <a:pt x="326" y="121"/>
                  <a:pt x="323" y="121"/>
                  <a:pt x="318" y="121"/>
                </a:cubicBezTo>
                <a:cubicBezTo>
                  <a:pt x="317" y="121"/>
                  <a:pt x="316" y="121"/>
                  <a:pt x="314" y="121"/>
                </a:cubicBezTo>
                <a:cubicBezTo>
                  <a:pt x="313" y="121"/>
                  <a:pt x="312" y="121"/>
                  <a:pt x="310" y="121"/>
                </a:cubicBezTo>
                <a:cubicBezTo>
                  <a:pt x="308" y="121"/>
                  <a:pt x="304" y="121"/>
                  <a:pt x="301" y="121"/>
                </a:cubicBezTo>
                <a:cubicBezTo>
                  <a:pt x="299" y="121"/>
                  <a:pt x="296" y="121"/>
                  <a:pt x="294" y="121"/>
                </a:cubicBezTo>
                <a:cubicBezTo>
                  <a:pt x="293" y="119"/>
                  <a:pt x="293" y="118"/>
                  <a:pt x="292" y="117"/>
                </a:cubicBezTo>
                <a:cubicBezTo>
                  <a:pt x="291" y="114"/>
                  <a:pt x="290" y="112"/>
                  <a:pt x="290" y="110"/>
                </a:cubicBezTo>
                <a:cubicBezTo>
                  <a:pt x="289" y="109"/>
                  <a:pt x="288" y="108"/>
                  <a:pt x="288" y="108"/>
                </a:cubicBezTo>
                <a:cubicBezTo>
                  <a:pt x="288" y="108"/>
                  <a:pt x="288" y="107"/>
                  <a:pt x="287" y="105"/>
                </a:cubicBezTo>
                <a:cubicBezTo>
                  <a:pt x="287" y="104"/>
                  <a:pt x="285" y="102"/>
                  <a:pt x="284" y="99"/>
                </a:cubicBezTo>
                <a:cubicBezTo>
                  <a:pt x="284" y="99"/>
                  <a:pt x="283" y="98"/>
                  <a:pt x="283" y="97"/>
                </a:cubicBezTo>
                <a:cubicBezTo>
                  <a:pt x="282" y="97"/>
                  <a:pt x="282" y="96"/>
                  <a:pt x="282" y="95"/>
                </a:cubicBezTo>
                <a:cubicBezTo>
                  <a:pt x="283" y="93"/>
                  <a:pt x="285" y="92"/>
                  <a:pt x="287" y="90"/>
                </a:cubicBezTo>
                <a:cubicBezTo>
                  <a:pt x="290" y="85"/>
                  <a:pt x="294" y="80"/>
                  <a:pt x="297" y="76"/>
                </a:cubicBezTo>
                <a:cubicBezTo>
                  <a:pt x="299" y="73"/>
                  <a:pt x="301" y="70"/>
                  <a:pt x="301" y="70"/>
                </a:cubicBezTo>
                <a:cubicBezTo>
                  <a:pt x="301" y="70"/>
                  <a:pt x="300" y="69"/>
                  <a:pt x="299" y="68"/>
                </a:cubicBezTo>
                <a:cubicBezTo>
                  <a:pt x="298" y="67"/>
                  <a:pt x="297" y="65"/>
                  <a:pt x="296" y="63"/>
                </a:cubicBezTo>
                <a:cubicBezTo>
                  <a:pt x="295" y="62"/>
                  <a:pt x="294" y="61"/>
                  <a:pt x="294" y="60"/>
                </a:cubicBezTo>
                <a:cubicBezTo>
                  <a:pt x="293" y="60"/>
                  <a:pt x="292" y="59"/>
                  <a:pt x="292" y="58"/>
                </a:cubicBezTo>
                <a:cubicBezTo>
                  <a:pt x="291" y="57"/>
                  <a:pt x="290" y="56"/>
                  <a:pt x="290" y="56"/>
                </a:cubicBezTo>
                <a:cubicBezTo>
                  <a:pt x="290" y="56"/>
                  <a:pt x="289" y="57"/>
                  <a:pt x="288" y="57"/>
                </a:cubicBezTo>
                <a:cubicBezTo>
                  <a:pt x="287" y="57"/>
                  <a:pt x="285" y="58"/>
                  <a:pt x="283" y="59"/>
                </a:cubicBezTo>
                <a:cubicBezTo>
                  <a:pt x="279" y="61"/>
                  <a:pt x="273" y="63"/>
                  <a:pt x="268" y="66"/>
                </a:cubicBezTo>
                <a:cubicBezTo>
                  <a:pt x="265" y="67"/>
                  <a:pt x="263" y="68"/>
                  <a:pt x="261" y="69"/>
                </a:cubicBezTo>
                <a:cubicBezTo>
                  <a:pt x="260" y="68"/>
                  <a:pt x="259" y="67"/>
                  <a:pt x="258" y="66"/>
                </a:cubicBezTo>
                <a:cubicBezTo>
                  <a:pt x="256" y="64"/>
                  <a:pt x="254" y="63"/>
                  <a:pt x="252" y="62"/>
                </a:cubicBezTo>
                <a:cubicBezTo>
                  <a:pt x="252" y="61"/>
                  <a:pt x="251" y="61"/>
                  <a:pt x="251" y="60"/>
                </a:cubicBezTo>
                <a:cubicBezTo>
                  <a:pt x="251" y="60"/>
                  <a:pt x="250" y="60"/>
                  <a:pt x="250" y="60"/>
                </a:cubicBezTo>
                <a:cubicBezTo>
                  <a:pt x="250" y="60"/>
                  <a:pt x="250" y="59"/>
                  <a:pt x="248" y="58"/>
                </a:cubicBezTo>
                <a:cubicBezTo>
                  <a:pt x="247" y="57"/>
                  <a:pt x="245" y="56"/>
                  <a:pt x="243" y="54"/>
                </a:cubicBezTo>
                <a:cubicBezTo>
                  <a:pt x="242" y="54"/>
                  <a:pt x="240" y="53"/>
                  <a:pt x="239" y="52"/>
                </a:cubicBezTo>
                <a:cubicBezTo>
                  <a:pt x="240" y="49"/>
                  <a:pt x="240" y="47"/>
                  <a:pt x="241" y="44"/>
                </a:cubicBezTo>
                <a:cubicBezTo>
                  <a:pt x="242" y="42"/>
                  <a:pt x="242" y="39"/>
                  <a:pt x="243" y="36"/>
                </a:cubicBezTo>
                <a:cubicBezTo>
                  <a:pt x="243" y="33"/>
                  <a:pt x="244" y="31"/>
                  <a:pt x="244" y="28"/>
                </a:cubicBezTo>
                <a:cubicBezTo>
                  <a:pt x="245" y="24"/>
                  <a:pt x="245" y="21"/>
                  <a:pt x="245" y="21"/>
                </a:cubicBezTo>
                <a:cubicBezTo>
                  <a:pt x="245" y="21"/>
                  <a:pt x="245" y="21"/>
                  <a:pt x="245" y="20"/>
                </a:cubicBezTo>
                <a:cubicBezTo>
                  <a:pt x="244" y="20"/>
                  <a:pt x="244" y="20"/>
                  <a:pt x="243" y="19"/>
                </a:cubicBezTo>
                <a:cubicBezTo>
                  <a:pt x="241" y="19"/>
                  <a:pt x="239" y="18"/>
                  <a:pt x="237" y="17"/>
                </a:cubicBezTo>
                <a:cubicBezTo>
                  <a:pt x="235" y="16"/>
                  <a:pt x="233" y="15"/>
                  <a:pt x="232" y="14"/>
                </a:cubicBezTo>
                <a:cubicBezTo>
                  <a:pt x="231" y="14"/>
                  <a:pt x="230" y="13"/>
                  <a:pt x="230" y="13"/>
                </a:cubicBezTo>
                <a:cubicBezTo>
                  <a:pt x="230" y="13"/>
                  <a:pt x="229" y="13"/>
                  <a:pt x="229" y="13"/>
                </a:cubicBezTo>
                <a:cubicBezTo>
                  <a:pt x="229" y="13"/>
                  <a:pt x="227" y="15"/>
                  <a:pt x="224" y="19"/>
                </a:cubicBezTo>
                <a:cubicBezTo>
                  <a:pt x="223" y="20"/>
                  <a:pt x="221" y="22"/>
                  <a:pt x="219" y="24"/>
                </a:cubicBezTo>
                <a:cubicBezTo>
                  <a:pt x="217" y="27"/>
                  <a:pt x="215" y="29"/>
                  <a:pt x="214" y="31"/>
                </a:cubicBezTo>
                <a:cubicBezTo>
                  <a:pt x="212" y="33"/>
                  <a:pt x="211" y="35"/>
                  <a:pt x="209" y="37"/>
                </a:cubicBezTo>
                <a:cubicBezTo>
                  <a:pt x="208" y="37"/>
                  <a:pt x="206" y="36"/>
                  <a:pt x="205" y="36"/>
                </a:cubicBezTo>
                <a:cubicBezTo>
                  <a:pt x="203" y="36"/>
                  <a:pt x="202" y="35"/>
                  <a:pt x="201" y="35"/>
                </a:cubicBezTo>
                <a:cubicBezTo>
                  <a:pt x="200" y="35"/>
                  <a:pt x="200" y="35"/>
                  <a:pt x="199" y="34"/>
                </a:cubicBezTo>
                <a:cubicBezTo>
                  <a:pt x="199" y="34"/>
                  <a:pt x="198" y="34"/>
                  <a:pt x="198" y="34"/>
                </a:cubicBezTo>
                <a:cubicBezTo>
                  <a:pt x="196" y="34"/>
                  <a:pt x="195" y="34"/>
                  <a:pt x="195" y="34"/>
                </a:cubicBezTo>
                <a:cubicBezTo>
                  <a:pt x="195" y="34"/>
                  <a:pt x="194" y="33"/>
                  <a:pt x="193" y="33"/>
                </a:cubicBezTo>
                <a:cubicBezTo>
                  <a:pt x="191" y="33"/>
                  <a:pt x="189" y="32"/>
                  <a:pt x="186" y="32"/>
                </a:cubicBezTo>
                <a:cubicBezTo>
                  <a:pt x="185" y="32"/>
                  <a:pt x="183" y="31"/>
                  <a:pt x="181" y="31"/>
                </a:cubicBezTo>
                <a:cubicBezTo>
                  <a:pt x="181" y="29"/>
                  <a:pt x="181" y="26"/>
                  <a:pt x="180" y="24"/>
                </a:cubicBezTo>
                <a:cubicBezTo>
                  <a:pt x="179" y="18"/>
                  <a:pt x="177" y="12"/>
                  <a:pt x="176" y="8"/>
                </a:cubicBezTo>
                <a:cubicBezTo>
                  <a:pt x="175" y="3"/>
                  <a:pt x="174" y="0"/>
                  <a:pt x="174" y="0"/>
                </a:cubicBezTo>
                <a:cubicBezTo>
                  <a:pt x="174" y="0"/>
                  <a:pt x="174" y="0"/>
                  <a:pt x="173" y="0"/>
                </a:cubicBezTo>
                <a:cubicBezTo>
                  <a:pt x="173" y="0"/>
                  <a:pt x="172" y="0"/>
                  <a:pt x="171" y="0"/>
                </a:cubicBezTo>
                <a:cubicBezTo>
                  <a:pt x="169" y="0"/>
                  <a:pt x="167" y="0"/>
                  <a:pt x="165" y="0"/>
                </a:cubicBezTo>
                <a:cubicBezTo>
                  <a:pt x="163" y="0"/>
                  <a:pt x="160" y="0"/>
                  <a:pt x="159" y="0"/>
                </a:cubicBezTo>
                <a:cubicBezTo>
                  <a:pt x="158" y="0"/>
                  <a:pt x="157" y="0"/>
                  <a:pt x="157" y="0"/>
                </a:cubicBezTo>
                <a:cubicBezTo>
                  <a:pt x="156" y="0"/>
                  <a:pt x="156" y="0"/>
                  <a:pt x="156" y="0"/>
                </a:cubicBezTo>
                <a:cubicBezTo>
                  <a:pt x="156" y="0"/>
                  <a:pt x="155" y="3"/>
                  <a:pt x="154" y="8"/>
                </a:cubicBezTo>
                <a:cubicBezTo>
                  <a:pt x="153" y="12"/>
                  <a:pt x="151" y="18"/>
                  <a:pt x="150" y="24"/>
                </a:cubicBezTo>
                <a:cubicBezTo>
                  <a:pt x="149" y="26"/>
                  <a:pt x="149" y="29"/>
                  <a:pt x="148" y="31"/>
                </a:cubicBezTo>
                <a:cubicBezTo>
                  <a:pt x="147" y="31"/>
                  <a:pt x="145" y="32"/>
                  <a:pt x="144" y="32"/>
                </a:cubicBezTo>
                <a:cubicBezTo>
                  <a:pt x="141" y="32"/>
                  <a:pt x="139" y="33"/>
                  <a:pt x="137" y="33"/>
                </a:cubicBezTo>
                <a:cubicBezTo>
                  <a:pt x="135" y="33"/>
                  <a:pt x="134" y="34"/>
                  <a:pt x="134" y="34"/>
                </a:cubicBezTo>
                <a:cubicBezTo>
                  <a:pt x="134" y="34"/>
                  <a:pt x="133" y="34"/>
                  <a:pt x="132" y="34"/>
                </a:cubicBezTo>
                <a:cubicBezTo>
                  <a:pt x="131" y="34"/>
                  <a:pt x="131" y="34"/>
                  <a:pt x="130" y="34"/>
                </a:cubicBezTo>
                <a:cubicBezTo>
                  <a:pt x="130" y="35"/>
                  <a:pt x="129" y="35"/>
                  <a:pt x="129" y="35"/>
                </a:cubicBezTo>
                <a:cubicBezTo>
                  <a:pt x="128" y="35"/>
                  <a:pt x="126" y="36"/>
                  <a:pt x="125" y="36"/>
                </a:cubicBezTo>
                <a:cubicBezTo>
                  <a:pt x="124" y="36"/>
                  <a:pt x="122" y="37"/>
                  <a:pt x="121" y="37"/>
                </a:cubicBezTo>
                <a:cubicBezTo>
                  <a:pt x="119" y="35"/>
                  <a:pt x="118" y="33"/>
                  <a:pt x="116" y="31"/>
                </a:cubicBezTo>
                <a:cubicBezTo>
                  <a:pt x="114" y="29"/>
                  <a:pt x="112" y="27"/>
                  <a:pt x="111" y="24"/>
                </a:cubicBezTo>
                <a:cubicBezTo>
                  <a:pt x="109" y="22"/>
                  <a:pt x="107" y="20"/>
                  <a:pt x="106" y="19"/>
                </a:cubicBezTo>
                <a:cubicBezTo>
                  <a:pt x="103" y="15"/>
                  <a:pt x="101" y="13"/>
                  <a:pt x="101" y="13"/>
                </a:cubicBezTo>
                <a:cubicBezTo>
                  <a:pt x="101" y="13"/>
                  <a:pt x="100" y="13"/>
                  <a:pt x="100" y="13"/>
                </a:cubicBezTo>
                <a:cubicBezTo>
                  <a:pt x="99" y="13"/>
                  <a:pt x="99" y="14"/>
                  <a:pt x="98" y="14"/>
                </a:cubicBezTo>
                <a:cubicBezTo>
                  <a:pt x="96" y="15"/>
                  <a:pt x="94" y="16"/>
                  <a:pt x="92" y="17"/>
                </a:cubicBezTo>
                <a:cubicBezTo>
                  <a:pt x="90" y="18"/>
                  <a:pt x="88" y="19"/>
                  <a:pt x="87" y="19"/>
                </a:cubicBezTo>
                <a:cubicBezTo>
                  <a:pt x="86" y="20"/>
                  <a:pt x="86" y="20"/>
                  <a:pt x="85" y="20"/>
                </a:cubicBezTo>
                <a:cubicBezTo>
                  <a:pt x="85" y="21"/>
                  <a:pt x="84" y="21"/>
                  <a:pt x="84" y="21"/>
                </a:cubicBezTo>
                <a:cubicBezTo>
                  <a:pt x="84" y="21"/>
                  <a:pt x="85" y="24"/>
                  <a:pt x="86" y="28"/>
                </a:cubicBezTo>
                <a:cubicBezTo>
                  <a:pt x="86" y="31"/>
                  <a:pt x="87" y="33"/>
                  <a:pt x="87" y="36"/>
                </a:cubicBezTo>
                <a:cubicBezTo>
                  <a:pt x="88" y="39"/>
                  <a:pt x="88" y="42"/>
                  <a:pt x="89" y="44"/>
                </a:cubicBezTo>
                <a:cubicBezTo>
                  <a:pt x="90" y="47"/>
                  <a:pt x="90" y="49"/>
                  <a:pt x="91" y="52"/>
                </a:cubicBezTo>
                <a:cubicBezTo>
                  <a:pt x="90" y="53"/>
                  <a:pt x="88" y="54"/>
                  <a:pt x="87" y="54"/>
                </a:cubicBezTo>
                <a:cubicBezTo>
                  <a:pt x="85" y="56"/>
                  <a:pt x="83" y="57"/>
                  <a:pt x="82" y="58"/>
                </a:cubicBezTo>
                <a:cubicBezTo>
                  <a:pt x="80" y="59"/>
                  <a:pt x="79" y="60"/>
                  <a:pt x="79" y="60"/>
                </a:cubicBezTo>
                <a:cubicBezTo>
                  <a:pt x="79" y="60"/>
                  <a:pt x="79" y="60"/>
                  <a:pt x="79" y="60"/>
                </a:cubicBezTo>
                <a:cubicBezTo>
                  <a:pt x="79" y="61"/>
                  <a:pt x="78" y="61"/>
                  <a:pt x="77" y="62"/>
                </a:cubicBezTo>
                <a:cubicBezTo>
                  <a:pt x="76" y="63"/>
                  <a:pt x="74" y="64"/>
                  <a:pt x="72" y="66"/>
                </a:cubicBezTo>
                <a:cubicBezTo>
                  <a:pt x="71" y="67"/>
                  <a:pt x="70" y="68"/>
                  <a:pt x="69" y="69"/>
                </a:cubicBezTo>
                <a:cubicBezTo>
                  <a:pt x="67" y="68"/>
                  <a:pt x="64" y="67"/>
                  <a:pt x="62" y="66"/>
                </a:cubicBezTo>
                <a:cubicBezTo>
                  <a:pt x="57" y="63"/>
                  <a:pt x="51" y="61"/>
                  <a:pt x="47" y="59"/>
                </a:cubicBezTo>
                <a:cubicBezTo>
                  <a:pt x="45" y="58"/>
                  <a:pt x="43" y="57"/>
                  <a:pt x="42" y="57"/>
                </a:cubicBezTo>
                <a:cubicBezTo>
                  <a:pt x="41" y="57"/>
                  <a:pt x="40" y="56"/>
                  <a:pt x="40" y="56"/>
                </a:cubicBezTo>
                <a:cubicBezTo>
                  <a:pt x="40" y="56"/>
                  <a:pt x="39" y="57"/>
                  <a:pt x="38" y="58"/>
                </a:cubicBezTo>
                <a:cubicBezTo>
                  <a:pt x="38" y="59"/>
                  <a:pt x="37" y="60"/>
                  <a:pt x="36" y="60"/>
                </a:cubicBezTo>
                <a:cubicBezTo>
                  <a:pt x="36" y="61"/>
                  <a:pt x="35" y="62"/>
                  <a:pt x="34" y="63"/>
                </a:cubicBezTo>
                <a:cubicBezTo>
                  <a:pt x="33" y="65"/>
                  <a:pt x="32" y="67"/>
                  <a:pt x="31" y="68"/>
                </a:cubicBezTo>
                <a:cubicBezTo>
                  <a:pt x="30" y="69"/>
                  <a:pt x="29" y="70"/>
                  <a:pt x="29" y="70"/>
                </a:cubicBezTo>
                <a:cubicBezTo>
                  <a:pt x="29" y="70"/>
                  <a:pt x="31" y="73"/>
                  <a:pt x="33" y="76"/>
                </a:cubicBezTo>
                <a:cubicBezTo>
                  <a:pt x="36" y="80"/>
                  <a:pt x="40" y="85"/>
                  <a:pt x="43" y="90"/>
                </a:cubicBezTo>
                <a:cubicBezTo>
                  <a:pt x="45" y="92"/>
                  <a:pt x="47" y="93"/>
                  <a:pt x="48" y="95"/>
                </a:cubicBezTo>
                <a:cubicBezTo>
                  <a:pt x="48" y="96"/>
                  <a:pt x="47" y="97"/>
                  <a:pt x="47" y="97"/>
                </a:cubicBezTo>
                <a:cubicBezTo>
                  <a:pt x="47" y="98"/>
                  <a:pt x="46" y="99"/>
                  <a:pt x="46" y="99"/>
                </a:cubicBezTo>
                <a:cubicBezTo>
                  <a:pt x="44" y="102"/>
                  <a:pt x="43" y="104"/>
                  <a:pt x="43" y="105"/>
                </a:cubicBezTo>
                <a:cubicBezTo>
                  <a:pt x="42" y="107"/>
                  <a:pt x="41" y="108"/>
                  <a:pt x="41" y="108"/>
                </a:cubicBezTo>
                <a:cubicBezTo>
                  <a:pt x="41" y="108"/>
                  <a:pt x="41" y="109"/>
                  <a:pt x="40" y="110"/>
                </a:cubicBezTo>
                <a:cubicBezTo>
                  <a:pt x="40" y="112"/>
                  <a:pt x="39" y="114"/>
                  <a:pt x="38" y="117"/>
                </a:cubicBezTo>
                <a:cubicBezTo>
                  <a:pt x="37" y="118"/>
                  <a:pt x="36" y="119"/>
                  <a:pt x="36" y="121"/>
                </a:cubicBezTo>
                <a:cubicBezTo>
                  <a:pt x="33" y="121"/>
                  <a:pt x="31" y="121"/>
                  <a:pt x="28" y="121"/>
                </a:cubicBezTo>
                <a:cubicBezTo>
                  <a:pt x="25" y="121"/>
                  <a:pt x="22" y="121"/>
                  <a:pt x="19" y="121"/>
                </a:cubicBezTo>
                <a:cubicBezTo>
                  <a:pt x="18" y="121"/>
                  <a:pt x="17" y="121"/>
                  <a:pt x="15" y="121"/>
                </a:cubicBezTo>
                <a:cubicBezTo>
                  <a:pt x="14" y="121"/>
                  <a:pt x="13" y="121"/>
                  <a:pt x="12" y="121"/>
                </a:cubicBezTo>
                <a:cubicBezTo>
                  <a:pt x="7" y="121"/>
                  <a:pt x="4" y="121"/>
                  <a:pt x="4" y="121"/>
                </a:cubicBezTo>
                <a:cubicBezTo>
                  <a:pt x="4" y="121"/>
                  <a:pt x="4" y="123"/>
                  <a:pt x="3" y="124"/>
                </a:cubicBezTo>
                <a:cubicBezTo>
                  <a:pt x="3" y="125"/>
                  <a:pt x="3" y="125"/>
                  <a:pt x="3" y="125"/>
                </a:cubicBezTo>
                <a:cubicBezTo>
                  <a:pt x="3" y="126"/>
                  <a:pt x="3" y="126"/>
                  <a:pt x="3" y="127"/>
                </a:cubicBezTo>
                <a:cubicBezTo>
                  <a:pt x="2" y="128"/>
                  <a:pt x="2" y="129"/>
                  <a:pt x="2" y="130"/>
                </a:cubicBezTo>
                <a:cubicBezTo>
                  <a:pt x="2" y="131"/>
                  <a:pt x="1" y="132"/>
                  <a:pt x="1" y="133"/>
                </a:cubicBezTo>
                <a:cubicBezTo>
                  <a:pt x="1" y="134"/>
                  <a:pt x="1" y="135"/>
                  <a:pt x="1" y="136"/>
                </a:cubicBezTo>
                <a:cubicBezTo>
                  <a:pt x="0" y="138"/>
                  <a:pt x="0" y="139"/>
                  <a:pt x="0" y="139"/>
                </a:cubicBezTo>
                <a:cubicBezTo>
                  <a:pt x="0" y="139"/>
                  <a:pt x="3" y="140"/>
                  <a:pt x="7" y="143"/>
                </a:cubicBezTo>
                <a:cubicBezTo>
                  <a:pt x="11" y="145"/>
                  <a:pt x="16" y="147"/>
                  <a:pt x="22" y="150"/>
                </a:cubicBezTo>
                <a:cubicBezTo>
                  <a:pt x="24" y="151"/>
                  <a:pt x="26" y="152"/>
                  <a:pt x="29" y="153"/>
                </a:cubicBezTo>
                <a:cubicBezTo>
                  <a:pt x="28" y="155"/>
                  <a:pt x="28" y="156"/>
                  <a:pt x="28" y="158"/>
                </a:cubicBezTo>
                <a:cubicBezTo>
                  <a:pt x="28" y="161"/>
                  <a:pt x="28" y="163"/>
                  <a:pt x="28" y="165"/>
                </a:cubicBezTo>
                <a:cubicBezTo>
                  <a:pt x="28" y="166"/>
                  <a:pt x="28" y="167"/>
                  <a:pt x="28" y="167"/>
                </a:cubicBezTo>
                <a:cubicBezTo>
                  <a:pt x="28" y="167"/>
                  <a:pt x="28" y="168"/>
                  <a:pt x="28" y="170"/>
                </a:cubicBezTo>
                <a:cubicBezTo>
                  <a:pt x="28" y="172"/>
                  <a:pt x="28" y="174"/>
                  <a:pt x="28" y="177"/>
                </a:cubicBezTo>
                <a:cubicBezTo>
                  <a:pt x="28" y="178"/>
                  <a:pt x="28" y="180"/>
                  <a:pt x="29" y="181"/>
                </a:cubicBezTo>
                <a:cubicBezTo>
                  <a:pt x="26" y="182"/>
                  <a:pt x="24" y="183"/>
                  <a:pt x="22" y="184"/>
                </a:cubicBezTo>
                <a:cubicBezTo>
                  <a:pt x="16" y="187"/>
                  <a:pt x="11" y="190"/>
                  <a:pt x="7" y="192"/>
                </a:cubicBezTo>
                <a:cubicBezTo>
                  <a:pt x="3" y="194"/>
                  <a:pt x="0" y="196"/>
                  <a:pt x="0" y="196"/>
                </a:cubicBezTo>
                <a:cubicBezTo>
                  <a:pt x="0" y="196"/>
                  <a:pt x="0" y="197"/>
                  <a:pt x="1" y="198"/>
                </a:cubicBezTo>
                <a:cubicBezTo>
                  <a:pt x="1" y="199"/>
                  <a:pt x="1" y="200"/>
                  <a:pt x="1" y="201"/>
                </a:cubicBezTo>
                <a:cubicBezTo>
                  <a:pt x="1" y="202"/>
                  <a:pt x="2" y="203"/>
                  <a:pt x="2" y="204"/>
                </a:cubicBezTo>
                <a:cubicBezTo>
                  <a:pt x="2" y="205"/>
                  <a:pt x="2" y="207"/>
                  <a:pt x="3" y="208"/>
                </a:cubicBezTo>
                <a:cubicBezTo>
                  <a:pt x="3" y="208"/>
                  <a:pt x="3" y="209"/>
                  <a:pt x="3" y="209"/>
                </a:cubicBezTo>
                <a:cubicBezTo>
                  <a:pt x="3" y="210"/>
                  <a:pt x="3" y="210"/>
                  <a:pt x="3" y="210"/>
                </a:cubicBezTo>
                <a:cubicBezTo>
                  <a:pt x="4" y="212"/>
                  <a:pt x="4" y="213"/>
                  <a:pt x="4" y="213"/>
                </a:cubicBezTo>
                <a:cubicBezTo>
                  <a:pt x="4" y="213"/>
                  <a:pt x="7" y="213"/>
                  <a:pt x="12" y="214"/>
                </a:cubicBezTo>
                <a:cubicBezTo>
                  <a:pt x="13" y="214"/>
                  <a:pt x="14" y="214"/>
                  <a:pt x="15" y="214"/>
                </a:cubicBezTo>
                <a:cubicBezTo>
                  <a:pt x="17" y="214"/>
                  <a:pt x="18" y="214"/>
                  <a:pt x="19" y="214"/>
                </a:cubicBezTo>
                <a:cubicBezTo>
                  <a:pt x="22" y="214"/>
                  <a:pt x="25" y="214"/>
                  <a:pt x="28" y="214"/>
                </a:cubicBezTo>
                <a:cubicBezTo>
                  <a:pt x="31" y="214"/>
                  <a:pt x="33" y="214"/>
                  <a:pt x="36" y="214"/>
                </a:cubicBezTo>
                <a:cubicBezTo>
                  <a:pt x="36" y="215"/>
                  <a:pt x="37" y="217"/>
                  <a:pt x="38" y="218"/>
                </a:cubicBezTo>
                <a:cubicBezTo>
                  <a:pt x="39" y="221"/>
                  <a:pt x="40" y="223"/>
                  <a:pt x="40" y="224"/>
                </a:cubicBezTo>
                <a:cubicBezTo>
                  <a:pt x="41" y="226"/>
                  <a:pt x="41" y="227"/>
                  <a:pt x="41" y="227"/>
                </a:cubicBezTo>
                <a:cubicBezTo>
                  <a:pt x="41" y="227"/>
                  <a:pt x="42" y="228"/>
                  <a:pt x="43" y="229"/>
                </a:cubicBezTo>
                <a:cubicBezTo>
                  <a:pt x="43" y="231"/>
                  <a:pt x="44" y="233"/>
                  <a:pt x="46" y="235"/>
                </a:cubicBezTo>
                <a:cubicBezTo>
                  <a:pt x="46" y="236"/>
                  <a:pt x="47" y="237"/>
                  <a:pt x="47" y="237"/>
                </a:cubicBezTo>
                <a:cubicBezTo>
                  <a:pt x="47" y="238"/>
                  <a:pt x="48" y="239"/>
                  <a:pt x="48" y="239"/>
                </a:cubicBezTo>
                <a:cubicBezTo>
                  <a:pt x="47" y="241"/>
                  <a:pt x="45" y="243"/>
                  <a:pt x="43" y="245"/>
                </a:cubicBezTo>
                <a:cubicBezTo>
                  <a:pt x="40" y="250"/>
                  <a:pt x="36" y="254"/>
                  <a:pt x="33" y="258"/>
                </a:cubicBezTo>
                <a:cubicBezTo>
                  <a:pt x="31" y="262"/>
                  <a:pt x="29" y="264"/>
                  <a:pt x="29" y="264"/>
                </a:cubicBezTo>
                <a:cubicBezTo>
                  <a:pt x="29" y="264"/>
                  <a:pt x="30" y="265"/>
                  <a:pt x="31" y="267"/>
                </a:cubicBezTo>
                <a:cubicBezTo>
                  <a:pt x="32" y="268"/>
                  <a:pt x="33" y="270"/>
                  <a:pt x="34" y="271"/>
                </a:cubicBezTo>
                <a:cubicBezTo>
                  <a:pt x="35" y="272"/>
                  <a:pt x="36" y="273"/>
                  <a:pt x="36" y="274"/>
                </a:cubicBezTo>
                <a:cubicBezTo>
                  <a:pt x="37" y="275"/>
                  <a:pt x="38" y="276"/>
                  <a:pt x="38" y="276"/>
                </a:cubicBezTo>
                <a:cubicBezTo>
                  <a:pt x="39" y="277"/>
                  <a:pt x="40" y="278"/>
                  <a:pt x="40" y="278"/>
                </a:cubicBezTo>
                <a:cubicBezTo>
                  <a:pt x="40" y="278"/>
                  <a:pt x="41" y="278"/>
                  <a:pt x="42" y="277"/>
                </a:cubicBezTo>
                <a:cubicBezTo>
                  <a:pt x="43" y="277"/>
                  <a:pt x="45" y="276"/>
                  <a:pt x="47" y="275"/>
                </a:cubicBezTo>
                <a:cubicBezTo>
                  <a:pt x="51" y="274"/>
                  <a:pt x="57" y="271"/>
                  <a:pt x="62" y="268"/>
                </a:cubicBezTo>
                <a:cubicBezTo>
                  <a:pt x="64" y="267"/>
                  <a:pt x="67" y="266"/>
                  <a:pt x="69" y="265"/>
                </a:cubicBezTo>
                <a:cubicBezTo>
                  <a:pt x="70" y="266"/>
                  <a:pt x="71" y="267"/>
                  <a:pt x="72" y="268"/>
                </a:cubicBezTo>
                <a:cubicBezTo>
                  <a:pt x="74" y="270"/>
                  <a:pt x="76" y="272"/>
                  <a:pt x="77" y="273"/>
                </a:cubicBezTo>
                <a:cubicBezTo>
                  <a:pt x="78" y="273"/>
                  <a:pt x="79" y="274"/>
                  <a:pt x="79" y="274"/>
                </a:cubicBezTo>
                <a:cubicBezTo>
                  <a:pt x="79" y="274"/>
                  <a:pt x="79" y="274"/>
                  <a:pt x="79" y="274"/>
                </a:cubicBezTo>
                <a:cubicBezTo>
                  <a:pt x="79" y="274"/>
                  <a:pt x="80" y="275"/>
                  <a:pt x="82" y="276"/>
                </a:cubicBezTo>
                <a:cubicBezTo>
                  <a:pt x="83" y="277"/>
                  <a:pt x="85" y="278"/>
                  <a:pt x="87" y="280"/>
                </a:cubicBezTo>
                <a:cubicBezTo>
                  <a:pt x="88" y="281"/>
                  <a:pt x="90" y="282"/>
                  <a:pt x="91" y="283"/>
                </a:cubicBezTo>
                <a:cubicBezTo>
                  <a:pt x="90" y="285"/>
                  <a:pt x="90" y="288"/>
                  <a:pt x="89" y="290"/>
                </a:cubicBezTo>
                <a:cubicBezTo>
                  <a:pt x="88" y="293"/>
                  <a:pt x="88" y="296"/>
                  <a:pt x="87" y="299"/>
                </a:cubicBezTo>
                <a:cubicBezTo>
                  <a:pt x="87" y="301"/>
                  <a:pt x="86" y="304"/>
                  <a:pt x="86" y="306"/>
                </a:cubicBezTo>
                <a:cubicBezTo>
                  <a:pt x="85" y="311"/>
                  <a:pt x="84" y="314"/>
                  <a:pt x="84" y="314"/>
                </a:cubicBezTo>
                <a:cubicBezTo>
                  <a:pt x="84" y="314"/>
                  <a:pt x="85" y="314"/>
                  <a:pt x="85" y="314"/>
                </a:cubicBezTo>
                <a:cubicBezTo>
                  <a:pt x="86" y="314"/>
                  <a:pt x="86" y="315"/>
                  <a:pt x="87" y="315"/>
                </a:cubicBezTo>
                <a:cubicBezTo>
                  <a:pt x="88" y="316"/>
                  <a:pt x="90" y="317"/>
                  <a:pt x="92" y="318"/>
                </a:cubicBezTo>
                <a:cubicBezTo>
                  <a:pt x="94" y="319"/>
                  <a:pt x="96" y="320"/>
                  <a:pt x="98" y="320"/>
                </a:cubicBezTo>
                <a:cubicBezTo>
                  <a:pt x="99" y="321"/>
                  <a:pt x="99" y="321"/>
                  <a:pt x="100" y="321"/>
                </a:cubicBezTo>
                <a:cubicBezTo>
                  <a:pt x="100" y="321"/>
                  <a:pt x="101" y="321"/>
                  <a:pt x="101" y="321"/>
                </a:cubicBezTo>
                <a:cubicBezTo>
                  <a:pt x="101" y="321"/>
                  <a:pt x="103" y="319"/>
                  <a:pt x="106" y="316"/>
                </a:cubicBezTo>
                <a:cubicBezTo>
                  <a:pt x="107" y="314"/>
                  <a:pt x="109" y="312"/>
                  <a:pt x="111" y="310"/>
                </a:cubicBezTo>
                <a:cubicBezTo>
                  <a:pt x="112" y="308"/>
                  <a:pt x="114" y="306"/>
                  <a:pt x="116" y="303"/>
                </a:cubicBezTo>
                <a:cubicBezTo>
                  <a:pt x="118" y="301"/>
                  <a:pt x="119" y="299"/>
                  <a:pt x="121" y="297"/>
                </a:cubicBezTo>
                <a:cubicBezTo>
                  <a:pt x="122" y="298"/>
                  <a:pt x="124" y="298"/>
                  <a:pt x="125" y="298"/>
                </a:cubicBezTo>
                <a:cubicBezTo>
                  <a:pt x="126" y="299"/>
                  <a:pt x="128" y="299"/>
                  <a:pt x="129" y="300"/>
                </a:cubicBezTo>
                <a:cubicBezTo>
                  <a:pt x="129" y="300"/>
                  <a:pt x="130" y="300"/>
                  <a:pt x="130" y="300"/>
                </a:cubicBezTo>
                <a:cubicBezTo>
                  <a:pt x="131" y="300"/>
                  <a:pt x="131" y="300"/>
                  <a:pt x="132" y="300"/>
                </a:cubicBezTo>
                <a:cubicBezTo>
                  <a:pt x="133" y="301"/>
                  <a:pt x="134" y="301"/>
                  <a:pt x="134" y="301"/>
                </a:cubicBezTo>
                <a:cubicBezTo>
                  <a:pt x="134" y="301"/>
                  <a:pt x="135" y="301"/>
                  <a:pt x="137" y="302"/>
                </a:cubicBezTo>
                <a:cubicBezTo>
                  <a:pt x="139" y="302"/>
                  <a:pt x="141" y="302"/>
                  <a:pt x="144" y="303"/>
                </a:cubicBezTo>
                <a:cubicBezTo>
                  <a:pt x="145" y="303"/>
                  <a:pt x="147" y="303"/>
                  <a:pt x="148" y="303"/>
                </a:cubicBezTo>
                <a:cubicBezTo>
                  <a:pt x="149" y="306"/>
                  <a:pt x="149" y="308"/>
                  <a:pt x="150" y="311"/>
                </a:cubicBezTo>
                <a:cubicBezTo>
                  <a:pt x="151" y="317"/>
                  <a:pt x="153" y="322"/>
                  <a:pt x="154" y="327"/>
                </a:cubicBezTo>
                <a:cubicBezTo>
                  <a:pt x="155" y="331"/>
                  <a:pt x="156" y="334"/>
                  <a:pt x="156" y="334"/>
                </a:cubicBezTo>
                <a:cubicBezTo>
                  <a:pt x="156" y="334"/>
                  <a:pt x="156" y="334"/>
                  <a:pt x="157" y="334"/>
                </a:cubicBezTo>
                <a:cubicBezTo>
                  <a:pt x="157" y="334"/>
                  <a:pt x="158" y="334"/>
                  <a:pt x="159" y="334"/>
                </a:cubicBezTo>
                <a:cubicBezTo>
                  <a:pt x="160" y="334"/>
                  <a:pt x="163" y="334"/>
                  <a:pt x="165" y="334"/>
                </a:cubicBezTo>
                <a:cubicBezTo>
                  <a:pt x="167" y="334"/>
                  <a:pt x="169" y="334"/>
                  <a:pt x="171" y="334"/>
                </a:cubicBezTo>
                <a:cubicBezTo>
                  <a:pt x="172" y="334"/>
                  <a:pt x="173" y="334"/>
                  <a:pt x="173" y="334"/>
                </a:cubicBezTo>
                <a:cubicBezTo>
                  <a:pt x="174" y="334"/>
                  <a:pt x="174" y="334"/>
                  <a:pt x="174" y="334"/>
                </a:cubicBezTo>
                <a:cubicBezTo>
                  <a:pt x="174" y="334"/>
                  <a:pt x="175" y="331"/>
                  <a:pt x="176" y="327"/>
                </a:cubicBezTo>
                <a:cubicBezTo>
                  <a:pt x="177" y="322"/>
                  <a:pt x="179" y="317"/>
                  <a:pt x="180" y="311"/>
                </a:cubicBezTo>
                <a:cubicBezTo>
                  <a:pt x="181" y="308"/>
                  <a:pt x="181" y="306"/>
                  <a:pt x="181" y="303"/>
                </a:cubicBezTo>
                <a:cubicBezTo>
                  <a:pt x="183" y="303"/>
                  <a:pt x="185" y="303"/>
                  <a:pt x="186" y="303"/>
                </a:cubicBezTo>
                <a:cubicBezTo>
                  <a:pt x="189" y="302"/>
                  <a:pt x="191" y="302"/>
                  <a:pt x="193" y="302"/>
                </a:cubicBezTo>
                <a:cubicBezTo>
                  <a:pt x="194" y="301"/>
                  <a:pt x="195" y="301"/>
                  <a:pt x="195" y="301"/>
                </a:cubicBezTo>
                <a:cubicBezTo>
                  <a:pt x="195" y="301"/>
                  <a:pt x="196" y="301"/>
                  <a:pt x="198" y="300"/>
                </a:cubicBezTo>
                <a:cubicBezTo>
                  <a:pt x="198" y="300"/>
                  <a:pt x="199" y="300"/>
                  <a:pt x="199" y="300"/>
                </a:cubicBezTo>
                <a:cubicBezTo>
                  <a:pt x="200" y="300"/>
                  <a:pt x="200" y="300"/>
                  <a:pt x="201" y="300"/>
                </a:cubicBezTo>
                <a:cubicBezTo>
                  <a:pt x="202" y="299"/>
                  <a:pt x="203" y="299"/>
                  <a:pt x="205" y="298"/>
                </a:cubicBezTo>
                <a:cubicBezTo>
                  <a:pt x="206" y="298"/>
                  <a:pt x="208" y="298"/>
                  <a:pt x="209" y="297"/>
                </a:cubicBezTo>
                <a:cubicBezTo>
                  <a:pt x="211" y="299"/>
                  <a:pt x="212" y="301"/>
                  <a:pt x="214" y="303"/>
                </a:cubicBezTo>
                <a:cubicBezTo>
                  <a:pt x="215" y="306"/>
                  <a:pt x="217" y="308"/>
                  <a:pt x="219" y="310"/>
                </a:cubicBezTo>
                <a:cubicBezTo>
                  <a:pt x="221" y="312"/>
                  <a:pt x="223" y="314"/>
                  <a:pt x="224" y="316"/>
                </a:cubicBezTo>
                <a:cubicBezTo>
                  <a:pt x="227" y="319"/>
                  <a:pt x="229" y="321"/>
                  <a:pt x="229" y="321"/>
                </a:cubicBezTo>
                <a:cubicBezTo>
                  <a:pt x="229" y="321"/>
                  <a:pt x="230" y="321"/>
                  <a:pt x="230" y="321"/>
                </a:cubicBezTo>
                <a:cubicBezTo>
                  <a:pt x="230" y="321"/>
                  <a:pt x="231" y="321"/>
                  <a:pt x="232" y="320"/>
                </a:cubicBezTo>
                <a:cubicBezTo>
                  <a:pt x="233" y="320"/>
                  <a:pt x="235" y="319"/>
                  <a:pt x="237" y="318"/>
                </a:cubicBezTo>
                <a:cubicBezTo>
                  <a:pt x="239" y="317"/>
                  <a:pt x="241" y="316"/>
                  <a:pt x="243" y="315"/>
                </a:cubicBezTo>
                <a:cubicBezTo>
                  <a:pt x="244" y="315"/>
                  <a:pt x="244" y="314"/>
                  <a:pt x="245" y="314"/>
                </a:cubicBezTo>
                <a:cubicBezTo>
                  <a:pt x="245" y="314"/>
                  <a:pt x="245" y="314"/>
                  <a:pt x="245" y="314"/>
                </a:cubicBezTo>
                <a:cubicBezTo>
                  <a:pt x="245" y="314"/>
                  <a:pt x="245" y="311"/>
                  <a:pt x="244" y="306"/>
                </a:cubicBezTo>
                <a:cubicBezTo>
                  <a:pt x="244" y="304"/>
                  <a:pt x="243" y="301"/>
                  <a:pt x="243" y="299"/>
                </a:cubicBezTo>
                <a:cubicBezTo>
                  <a:pt x="242" y="296"/>
                  <a:pt x="242" y="293"/>
                  <a:pt x="241" y="290"/>
                </a:cubicBezTo>
                <a:cubicBezTo>
                  <a:pt x="240" y="288"/>
                  <a:pt x="240" y="285"/>
                  <a:pt x="239" y="283"/>
                </a:cubicBezTo>
                <a:cubicBezTo>
                  <a:pt x="240" y="282"/>
                  <a:pt x="242" y="281"/>
                  <a:pt x="243" y="280"/>
                </a:cubicBezTo>
                <a:cubicBezTo>
                  <a:pt x="245" y="278"/>
                  <a:pt x="247" y="277"/>
                  <a:pt x="248" y="276"/>
                </a:cubicBezTo>
                <a:cubicBezTo>
                  <a:pt x="250" y="275"/>
                  <a:pt x="250" y="274"/>
                  <a:pt x="250" y="274"/>
                </a:cubicBezTo>
                <a:cubicBezTo>
                  <a:pt x="250" y="274"/>
                  <a:pt x="251" y="274"/>
                  <a:pt x="251" y="274"/>
                </a:cubicBezTo>
                <a:cubicBezTo>
                  <a:pt x="251" y="274"/>
                  <a:pt x="252" y="273"/>
                  <a:pt x="252" y="273"/>
                </a:cubicBezTo>
                <a:cubicBezTo>
                  <a:pt x="254" y="272"/>
                  <a:pt x="256" y="270"/>
                  <a:pt x="258" y="268"/>
                </a:cubicBezTo>
                <a:cubicBezTo>
                  <a:pt x="259" y="267"/>
                  <a:pt x="260" y="266"/>
                  <a:pt x="261" y="265"/>
                </a:cubicBezTo>
                <a:cubicBezTo>
                  <a:pt x="263" y="266"/>
                  <a:pt x="265" y="267"/>
                  <a:pt x="268" y="268"/>
                </a:cubicBezTo>
                <a:cubicBezTo>
                  <a:pt x="273" y="271"/>
                  <a:pt x="279" y="274"/>
                  <a:pt x="283" y="275"/>
                </a:cubicBezTo>
                <a:cubicBezTo>
                  <a:pt x="285" y="276"/>
                  <a:pt x="287" y="277"/>
                  <a:pt x="288" y="277"/>
                </a:cubicBezTo>
                <a:cubicBezTo>
                  <a:pt x="289" y="278"/>
                  <a:pt x="290" y="278"/>
                  <a:pt x="290" y="278"/>
                </a:cubicBezTo>
                <a:cubicBezTo>
                  <a:pt x="290" y="278"/>
                  <a:pt x="291" y="277"/>
                  <a:pt x="292" y="276"/>
                </a:cubicBezTo>
                <a:cubicBezTo>
                  <a:pt x="292" y="276"/>
                  <a:pt x="293" y="275"/>
                  <a:pt x="294" y="274"/>
                </a:cubicBezTo>
                <a:cubicBezTo>
                  <a:pt x="294" y="273"/>
                  <a:pt x="295" y="272"/>
                  <a:pt x="296" y="271"/>
                </a:cubicBezTo>
                <a:cubicBezTo>
                  <a:pt x="297" y="270"/>
                  <a:pt x="298" y="268"/>
                  <a:pt x="299" y="267"/>
                </a:cubicBezTo>
                <a:cubicBezTo>
                  <a:pt x="300" y="265"/>
                  <a:pt x="301" y="264"/>
                  <a:pt x="301" y="264"/>
                </a:cubicBezTo>
                <a:cubicBezTo>
                  <a:pt x="301" y="264"/>
                  <a:pt x="299" y="262"/>
                  <a:pt x="297" y="258"/>
                </a:cubicBezTo>
                <a:cubicBezTo>
                  <a:pt x="294" y="254"/>
                  <a:pt x="290" y="250"/>
                  <a:pt x="287" y="245"/>
                </a:cubicBezTo>
                <a:cubicBezTo>
                  <a:pt x="285" y="243"/>
                  <a:pt x="283" y="241"/>
                  <a:pt x="282" y="239"/>
                </a:cubicBezTo>
                <a:cubicBezTo>
                  <a:pt x="282" y="239"/>
                  <a:pt x="282" y="238"/>
                  <a:pt x="283" y="237"/>
                </a:cubicBezTo>
                <a:cubicBezTo>
                  <a:pt x="283" y="237"/>
                  <a:pt x="284" y="236"/>
                  <a:pt x="284" y="235"/>
                </a:cubicBezTo>
                <a:cubicBezTo>
                  <a:pt x="285" y="233"/>
                  <a:pt x="287" y="231"/>
                  <a:pt x="287" y="229"/>
                </a:cubicBezTo>
                <a:cubicBezTo>
                  <a:pt x="288" y="228"/>
                  <a:pt x="288" y="227"/>
                  <a:pt x="288" y="227"/>
                </a:cubicBezTo>
                <a:cubicBezTo>
                  <a:pt x="288" y="227"/>
                  <a:pt x="289" y="226"/>
                  <a:pt x="290" y="224"/>
                </a:cubicBezTo>
                <a:cubicBezTo>
                  <a:pt x="290" y="223"/>
                  <a:pt x="291" y="221"/>
                  <a:pt x="292" y="218"/>
                </a:cubicBezTo>
                <a:cubicBezTo>
                  <a:pt x="293" y="217"/>
                  <a:pt x="293" y="215"/>
                  <a:pt x="294" y="214"/>
                </a:cubicBezTo>
                <a:cubicBezTo>
                  <a:pt x="296" y="214"/>
                  <a:pt x="299" y="214"/>
                  <a:pt x="301" y="214"/>
                </a:cubicBezTo>
                <a:cubicBezTo>
                  <a:pt x="304" y="214"/>
                  <a:pt x="308" y="214"/>
                  <a:pt x="310" y="214"/>
                </a:cubicBezTo>
                <a:cubicBezTo>
                  <a:pt x="312" y="214"/>
                  <a:pt x="313" y="214"/>
                  <a:pt x="314" y="214"/>
                </a:cubicBezTo>
                <a:cubicBezTo>
                  <a:pt x="316" y="214"/>
                  <a:pt x="317" y="214"/>
                  <a:pt x="318" y="214"/>
                </a:cubicBezTo>
                <a:cubicBezTo>
                  <a:pt x="323" y="213"/>
                  <a:pt x="326" y="213"/>
                  <a:pt x="326" y="213"/>
                </a:cubicBezTo>
                <a:cubicBezTo>
                  <a:pt x="326" y="213"/>
                  <a:pt x="326" y="212"/>
                  <a:pt x="326" y="210"/>
                </a:cubicBezTo>
                <a:cubicBezTo>
                  <a:pt x="327" y="210"/>
                  <a:pt x="327" y="210"/>
                  <a:pt x="327" y="209"/>
                </a:cubicBezTo>
                <a:cubicBezTo>
                  <a:pt x="327" y="209"/>
                  <a:pt x="327" y="208"/>
                  <a:pt x="327" y="208"/>
                </a:cubicBezTo>
                <a:cubicBezTo>
                  <a:pt x="327" y="207"/>
                  <a:pt x="328" y="205"/>
                  <a:pt x="328" y="204"/>
                </a:cubicBezTo>
                <a:cubicBezTo>
                  <a:pt x="328" y="203"/>
                  <a:pt x="328" y="202"/>
                  <a:pt x="329" y="201"/>
                </a:cubicBezTo>
                <a:cubicBezTo>
                  <a:pt x="329" y="200"/>
                  <a:pt x="329" y="199"/>
                  <a:pt x="329" y="198"/>
                </a:cubicBezTo>
                <a:cubicBezTo>
                  <a:pt x="329" y="197"/>
                  <a:pt x="330" y="196"/>
                  <a:pt x="330" y="196"/>
                </a:cubicBezTo>
                <a:cubicBezTo>
                  <a:pt x="330" y="196"/>
                  <a:pt x="327" y="194"/>
                  <a:pt x="323" y="192"/>
                </a:cubicBezTo>
                <a:cubicBezTo>
                  <a:pt x="319" y="190"/>
                  <a:pt x="314" y="187"/>
                  <a:pt x="308" y="184"/>
                </a:cubicBezTo>
                <a:close/>
                <a:moveTo>
                  <a:pt x="165" y="268"/>
                </a:moveTo>
                <a:cubicBezTo>
                  <a:pt x="109" y="268"/>
                  <a:pt x="64" y="223"/>
                  <a:pt x="64" y="167"/>
                </a:cubicBezTo>
                <a:cubicBezTo>
                  <a:pt x="64" y="112"/>
                  <a:pt x="109" y="66"/>
                  <a:pt x="165" y="66"/>
                </a:cubicBezTo>
                <a:cubicBezTo>
                  <a:pt x="221" y="66"/>
                  <a:pt x="266" y="112"/>
                  <a:pt x="266" y="167"/>
                </a:cubicBezTo>
                <a:cubicBezTo>
                  <a:pt x="266" y="223"/>
                  <a:pt x="221" y="268"/>
                  <a:pt x="165" y="268"/>
                </a:cubicBezTo>
                <a:close/>
              </a:path>
            </a:pathLst>
          </a:custGeom>
          <a:solidFill>
            <a:srgbClr val="FFFFFF">
              <a:lumMod val="85000"/>
            </a:srgbClr>
          </a:solidFill>
          <a:ln cap="flat">
            <a:prstDash val="solid"/>
          </a:ln>
        </p:spPr>
        <p:txBody>
          <a:bodyPr vert="horz" wrap="square" lIns="91440" tIns="45720" rIns="91440" bIns="45720" anchor="ctr">
            <a:normAutofit/>
          </a:bodyPr>
          <a:lstStyle/>
          <a:p>
            <a:pPr marL="0" marR="0" indent="0" algn="ctr" fontAlgn="auto">
              <a:lnSpc>
                <a:spcPct val="100000"/>
              </a:lnSpc>
              <a:spcBef>
                <a:spcPct val="0"/>
              </a:spcBef>
              <a:spcAft>
                <a:spcPct val="0"/>
              </a:spcAft>
            </a:pPr>
            <a:r>
              <a:rPr lang="en-US" sz="1800" b="1" i="0" u="none" baseline="0">
                <a:ln/>
                <a:solidFill>
                  <a:srgbClr val="000000"/>
                </a:solidFill>
                <a:latin typeface="Arial"/>
                <a:ea typeface="Arial"/>
              </a:rPr>
              <a:t>01</a:t>
            </a:r>
          </a:p>
        </p:txBody>
      </p:sp>
      <p:sp>
        <p:nvSpPr>
          <p:cNvPr id="6" name="Freeform 6"/>
          <p:cNvSpPr/>
          <p:nvPr/>
        </p:nvSpPr>
        <p:spPr>
          <a:xfrm>
            <a:off x="6814344" y="1791737"/>
            <a:ext cx="1327151" cy="357188"/>
          </a:xfrm>
          <a:custGeom>
            <a:avLst/>
            <a:gdLst/>
            <a:ahLst/>
            <a:cxnLst/>
            <a:rect l="l" t="t" r="r" b="b"/>
            <a:pathLst>
              <a:path w="836" h="225">
                <a:moveTo>
                  <a:pt x="0" y="225"/>
                </a:moveTo>
                <a:lnTo>
                  <a:pt x="228" y="0"/>
                </a:lnTo>
                <a:lnTo>
                  <a:pt x="836" y="0"/>
                </a:lnTo>
              </a:path>
            </a:pathLst>
          </a:custGeom>
          <a:noFill/>
          <a:ln w="3175" cap="flat">
            <a:solidFill>
              <a:srgbClr val="FFFFFF">
                <a:lumMod val="75000"/>
              </a:srgbClr>
            </a:solidFill>
            <a:prstDash val="solid"/>
          </a:ln>
        </p:spPr>
        <p:txBody>
          <a:bodyPr vert="horz" wrap="square" lIns="91440" tIns="45720" rIns="91440" bIns="45720" anchor="t">
            <a:normAutofit/>
          </a:bodyPr>
          <a:lstStyle/>
          <a:p>
            <a:pPr marL="0" marR="0" indent="0" algn="l" fontAlgn="auto">
              <a:lnSpc>
                <a:spcPct val="90000"/>
              </a:lnSpc>
              <a:spcBef>
                <a:spcPct val="0"/>
              </a:spcBef>
              <a:spcAft>
                <a:spcPct val="0"/>
              </a:spcAft>
            </a:pPr>
            <a:endParaRPr/>
          </a:p>
        </p:txBody>
      </p:sp>
      <p:sp>
        <p:nvSpPr>
          <p:cNvPr id="7" name="Freeform 7"/>
          <p:cNvSpPr/>
          <p:nvPr/>
        </p:nvSpPr>
        <p:spPr>
          <a:xfrm>
            <a:off x="7731921" y="3984222"/>
            <a:ext cx="800220" cy="420688"/>
          </a:xfrm>
          <a:custGeom>
            <a:avLst/>
            <a:gdLst/>
            <a:ahLst/>
            <a:cxnLst/>
            <a:rect l="l" t="t" r="r" b="b"/>
            <a:pathLst>
              <a:path w="739" h="265">
                <a:moveTo>
                  <a:pt x="0" y="265"/>
                </a:moveTo>
                <a:lnTo>
                  <a:pt x="268" y="0"/>
                </a:lnTo>
                <a:lnTo>
                  <a:pt x="739" y="0"/>
                </a:lnTo>
              </a:path>
            </a:pathLst>
          </a:custGeom>
          <a:noFill/>
          <a:ln w="3175" cap="flat">
            <a:solidFill>
              <a:srgbClr val="FFFFFF">
                <a:lumMod val="75000"/>
              </a:srgbClr>
            </a:solidFill>
            <a:prstDash val="solid"/>
          </a:ln>
        </p:spPr>
        <p:txBody>
          <a:bodyPr vert="horz" wrap="square" lIns="91440" tIns="45720" rIns="91440" bIns="45720" anchor="t">
            <a:normAutofit/>
          </a:bodyPr>
          <a:lstStyle/>
          <a:p>
            <a:pPr marL="0" marR="0" indent="0" algn="l" fontAlgn="auto">
              <a:lnSpc>
                <a:spcPct val="100000"/>
              </a:lnSpc>
              <a:spcBef>
                <a:spcPct val="0"/>
              </a:spcBef>
              <a:spcAft>
                <a:spcPct val="0"/>
              </a:spcAft>
            </a:pPr>
            <a:endParaRPr/>
          </a:p>
        </p:txBody>
      </p:sp>
      <p:sp>
        <p:nvSpPr>
          <p:cNvPr id="8" name="Freeform 8"/>
          <p:cNvSpPr/>
          <p:nvPr/>
        </p:nvSpPr>
        <p:spPr>
          <a:xfrm>
            <a:off x="3725069" y="4665664"/>
            <a:ext cx="1281112" cy="384175"/>
          </a:xfrm>
          <a:custGeom>
            <a:avLst/>
            <a:gdLst/>
            <a:ahLst/>
            <a:cxnLst/>
            <a:rect l="l" t="t" r="r" b="b"/>
            <a:pathLst>
              <a:path w="807" h="242">
                <a:moveTo>
                  <a:pt x="807" y="0"/>
                </a:moveTo>
                <a:lnTo>
                  <a:pt x="566" y="242"/>
                </a:lnTo>
                <a:lnTo>
                  <a:pt x="0" y="242"/>
                </a:lnTo>
              </a:path>
            </a:pathLst>
          </a:custGeom>
          <a:noFill/>
          <a:ln w="3175" cap="flat">
            <a:solidFill>
              <a:srgbClr val="FFFFFF">
                <a:lumMod val="75000"/>
              </a:srgbClr>
            </a:solidFill>
            <a:prstDash val="solid"/>
          </a:ln>
        </p:spPr>
        <p:txBody>
          <a:bodyPr vert="horz" wrap="square" lIns="91440" tIns="45720" rIns="91440" bIns="45720" anchor="t">
            <a:normAutofit/>
          </a:bodyPr>
          <a:lstStyle/>
          <a:p>
            <a:pPr marL="0" marR="0" indent="0" algn="l" fontAlgn="auto">
              <a:lnSpc>
                <a:spcPct val="90000"/>
              </a:lnSpc>
              <a:spcBef>
                <a:spcPct val="0"/>
              </a:spcBef>
              <a:spcAft>
                <a:spcPct val="0"/>
              </a:spcAft>
            </a:pPr>
            <a:endParaRPr/>
          </a:p>
        </p:txBody>
      </p:sp>
      <p:sp>
        <p:nvSpPr>
          <p:cNvPr id="9" name="AutoShape 9"/>
          <p:cNvSpPr/>
          <p:nvPr/>
        </p:nvSpPr>
        <p:spPr>
          <a:xfrm>
            <a:off x="8141495" y="1457326"/>
            <a:ext cx="650874" cy="650872"/>
          </a:xfrm>
          <a:prstGeom prst="ellipse">
            <a:avLst/>
          </a:prstGeom>
          <a:solidFill>
            <a:srgbClr val="000000">
              <a:lumMod val="50000"/>
              <a:lumOff val="50000"/>
            </a:srgbClr>
          </a:solidFill>
          <a:ln cap="flat" cmpd="sng">
            <a:prstDash val="solid"/>
          </a:ln>
        </p:spPr>
        <p:txBody>
          <a:bodyPr vert="horz" wrap="square" lIns="91440" tIns="45720" rIns="91440" bIns="45720" anchor="ctr">
            <a:normAutofit/>
          </a:bodyPr>
          <a:lstStyle/>
          <a:p>
            <a:pPr marL="0" marR="0" indent="0" algn="ctr" fontAlgn="auto">
              <a:lnSpc>
                <a:spcPct val="100000"/>
              </a:lnSpc>
              <a:spcBef>
                <a:spcPct val="0"/>
              </a:spcBef>
              <a:spcAft>
                <a:spcPct val="0"/>
              </a:spcAft>
            </a:pPr>
            <a:endParaRPr/>
          </a:p>
        </p:txBody>
      </p:sp>
      <p:sp>
        <p:nvSpPr>
          <p:cNvPr id="10" name="Freeform 10"/>
          <p:cNvSpPr/>
          <p:nvPr/>
        </p:nvSpPr>
        <p:spPr>
          <a:xfrm>
            <a:off x="8317121" y="1633508"/>
            <a:ext cx="299621" cy="298506"/>
          </a:xfrm>
          <a:custGeom>
            <a:avLst/>
            <a:gdLst/>
            <a:ahLst/>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rgbClr val="FFFFFF"/>
          </a:solidFill>
          <a:ln cap="flat" cmpd="sng">
            <a:prstDash val="solid"/>
          </a:ln>
        </p:spPr>
        <p:txBody>
          <a:bodyPr rot="0" vert="horz" wrap="square" lIns="91440" tIns="45720" rIns="91440" bIns="45720" anchor="ctr">
            <a:normAutofit fontScale="92500" lnSpcReduction="20000"/>
          </a:bodyPr>
          <a:lstStyle/>
          <a:p>
            <a:pPr marL="0" marR="0" indent="0" algn="ctr" fontAlgn="auto">
              <a:lnSpc>
                <a:spcPct val="90000"/>
              </a:lnSpc>
              <a:spcBef>
                <a:spcPct val="0"/>
              </a:spcBef>
              <a:spcAft>
                <a:spcPct val="0"/>
              </a:spcAft>
            </a:pPr>
            <a:endParaRPr/>
          </a:p>
        </p:txBody>
      </p:sp>
      <p:sp>
        <p:nvSpPr>
          <p:cNvPr id="11" name="AutoShape 11"/>
          <p:cNvSpPr/>
          <p:nvPr/>
        </p:nvSpPr>
        <p:spPr>
          <a:xfrm>
            <a:off x="3074195" y="4730754"/>
            <a:ext cx="650874" cy="650872"/>
          </a:xfrm>
          <a:prstGeom prst="ellipse">
            <a:avLst/>
          </a:prstGeom>
          <a:solidFill>
            <a:srgbClr val="000000">
              <a:lumMod val="50000"/>
              <a:lumOff val="50000"/>
            </a:srgbClr>
          </a:solidFill>
          <a:ln cap="flat" cmpd="sng">
            <a:prstDash val="solid"/>
          </a:ln>
        </p:spPr>
        <p:txBody>
          <a:bodyPr vert="horz" wrap="square" lIns="91440" tIns="45720" rIns="91440" bIns="45720" anchor="ctr">
            <a:normAutofit/>
          </a:bodyPr>
          <a:lstStyle/>
          <a:p>
            <a:pPr marL="0" marR="0" indent="0" algn="ctr" fontAlgn="auto">
              <a:lnSpc>
                <a:spcPct val="100000"/>
              </a:lnSpc>
              <a:spcBef>
                <a:spcPct val="0"/>
              </a:spcBef>
              <a:spcAft>
                <a:spcPct val="0"/>
              </a:spcAft>
            </a:pPr>
            <a:endParaRPr/>
          </a:p>
        </p:txBody>
      </p:sp>
      <p:sp>
        <p:nvSpPr>
          <p:cNvPr id="12" name="Freeform 12"/>
          <p:cNvSpPr/>
          <p:nvPr/>
        </p:nvSpPr>
        <p:spPr>
          <a:xfrm>
            <a:off x="3249821" y="4906936"/>
            <a:ext cx="299621" cy="298506"/>
          </a:xfrm>
          <a:custGeom>
            <a:avLst/>
            <a:gdLst/>
            <a:ahLst/>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rgbClr val="FFFFFF"/>
          </a:solidFill>
          <a:ln cap="flat" cmpd="sng">
            <a:prstDash val="solid"/>
          </a:ln>
        </p:spPr>
        <p:txBody>
          <a:bodyPr rot="0" vert="horz" wrap="square" lIns="91440" tIns="45720" rIns="91440" bIns="45720" anchor="ctr">
            <a:normAutofit fontScale="92500" lnSpcReduction="20000"/>
          </a:bodyPr>
          <a:lstStyle/>
          <a:p>
            <a:pPr marL="0" marR="0" indent="0" algn="ctr" fontAlgn="auto">
              <a:lnSpc>
                <a:spcPct val="90000"/>
              </a:lnSpc>
              <a:spcBef>
                <a:spcPct val="0"/>
              </a:spcBef>
              <a:spcAft>
                <a:spcPct val="0"/>
              </a:spcAft>
            </a:pPr>
            <a:endParaRPr/>
          </a:p>
        </p:txBody>
      </p:sp>
      <p:sp>
        <p:nvSpPr>
          <p:cNvPr id="13" name="AutoShape 13"/>
          <p:cNvSpPr/>
          <p:nvPr/>
        </p:nvSpPr>
        <p:spPr>
          <a:xfrm>
            <a:off x="8469706" y="3694532"/>
            <a:ext cx="650874" cy="650872"/>
          </a:xfrm>
          <a:prstGeom prst="ellipse">
            <a:avLst/>
          </a:prstGeom>
          <a:solidFill>
            <a:schemeClr val="accent1"/>
          </a:solidFill>
          <a:ln cap="flat" cmpd="sng">
            <a:prstDash val="solid"/>
          </a:ln>
        </p:spPr>
        <p:txBody>
          <a:bodyPr vert="horz" wrap="square" lIns="91440" tIns="45720" rIns="91440" bIns="45720" anchor="ctr">
            <a:normAutofit/>
          </a:bodyPr>
          <a:lstStyle/>
          <a:p>
            <a:pPr marL="0" marR="0" indent="0" algn="ctr" fontAlgn="auto">
              <a:lnSpc>
                <a:spcPct val="100000"/>
              </a:lnSpc>
              <a:spcBef>
                <a:spcPct val="0"/>
              </a:spcBef>
              <a:spcAft>
                <a:spcPct val="0"/>
              </a:spcAft>
            </a:pPr>
            <a:endParaRPr/>
          </a:p>
        </p:txBody>
      </p:sp>
      <p:sp>
        <p:nvSpPr>
          <p:cNvPr id="14" name="Freeform 14"/>
          <p:cNvSpPr/>
          <p:nvPr/>
        </p:nvSpPr>
        <p:spPr>
          <a:xfrm>
            <a:off x="8645332" y="3870714"/>
            <a:ext cx="299621" cy="298506"/>
          </a:xfrm>
          <a:custGeom>
            <a:avLst/>
            <a:gdLst/>
            <a:ahLst/>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rgbClr val="FFFFFF"/>
          </a:solidFill>
          <a:ln cap="flat" cmpd="sng">
            <a:prstDash val="solid"/>
          </a:ln>
        </p:spPr>
        <p:txBody>
          <a:bodyPr rot="0" vert="horz" wrap="square" lIns="91440" tIns="45720" rIns="91440" bIns="45720" anchor="ctr">
            <a:normAutofit fontScale="92500" lnSpcReduction="20000"/>
          </a:bodyPr>
          <a:lstStyle/>
          <a:p>
            <a:pPr marL="0" marR="0" indent="0" algn="ctr" fontAlgn="auto">
              <a:lnSpc>
                <a:spcPct val="90000"/>
              </a:lnSpc>
              <a:spcBef>
                <a:spcPct val="0"/>
              </a:spcBef>
              <a:spcAft>
                <a:spcPct val="0"/>
              </a:spcAft>
            </a:pPr>
            <a:endParaRPr/>
          </a:p>
        </p:txBody>
      </p:sp>
      <p:sp>
        <p:nvSpPr>
          <p:cNvPr id="15" name="TextBox 15"/>
          <p:cNvSpPr txBox="1"/>
          <p:nvPr/>
        </p:nvSpPr>
        <p:spPr>
          <a:xfrm>
            <a:off x="8839201" y="1339674"/>
            <a:ext cx="2679700" cy="338554"/>
          </a:xfrm>
          <a:prstGeom prst="rect">
            <a:avLst/>
          </a:prstGeom>
          <a:noFill/>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en-US" sz="1600" b="1" i="0" u="none" baseline="0">
                <a:ln/>
                <a:solidFill>
                  <a:srgbClr val="000000"/>
                </a:solidFill>
                <a:latin typeface="Arial"/>
                <a:ea typeface="Arial"/>
              </a:rPr>
              <a:t>Processing inputs in backend</a:t>
            </a:r>
            <a:endParaRPr lang="en-US" sz="1100"/>
          </a:p>
        </p:txBody>
      </p:sp>
      <p:sp>
        <p:nvSpPr>
          <p:cNvPr id="16" name="AutoShape 16"/>
          <p:cNvSpPr/>
          <p:nvPr/>
        </p:nvSpPr>
        <p:spPr>
          <a:xfrm>
            <a:off x="8839201" y="1791737"/>
            <a:ext cx="2679700" cy="1200329"/>
          </a:xfrm>
          <a:prstGeom prst="rect">
            <a:avLst/>
          </a:prstGeom>
          <a:noFill/>
        </p:spPr>
        <p:txBody>
          <a:bodyPr vert="horz" wrap="square" lIns="91440" tIns="45720" rIns="91440" bIns="45720" anchor="t">
            <a:spAutoFit/>
          </a:bodyPr>
          <a:lstStyle/>
          <a:p>
            <a:pPr marL="0" marR="0" algn="just" fontAlgn="auto">
              <a:spcBef>
                <a:spcPct val="0"/>
              </a:spcBef>
              <a:spcAft>
                <a:spcPct val="0"/>
              </a:spcAft>
            </a:pPr>
            <a:r>
              <a:rPr lang="en-US" sz="1200" b="0" i="0" u="none" baseline="0" dirty="0">
                <a:ln/>
                <a:solidFill>
                  <a:srgbClr val="000000"/>
                </a:solidFill>
                <a:latin typeface="Times New Roman" panose="02020603050405020304" pitchFamily="18" charset="0"/>
                <a:ea typeface="Arial"/>
                <a:cs typeface="Times New Roman" panose="02020603050405020304" pitchFamily="18" charset="0"/>
              </a:rPr>
              <a:t>Upon receiving user inputs, Python scripts process these requests to perform necessary operations. The backend efficiently executes create, read, update, and delete (CRUD) operations to ensure data consistency.</a:t>
            </a:r>
          </a:p>
        </p:txBody>
      </p:sp>
      <p:sp>
        <p:nvSpPr>
          <p:cNvPr id="17" name="TextBox 17"/>
          <p:cNvSpPr txBox="1"/>
          <p:nvPr/>
        </p:nvSpPr>
        <p:spPr>
          <a:xfrm>
            <a:off x="9124152" y="3547877"/>
            <a:ext cx="2339181" cy="338554"/>
          </a:xfrm>
          <a:prstGeom prst="rect">
            <a:avLst/>
          </a:prstGeom>
          <a:noFill/>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en-US" sz="1600" b="1" i="0" u="none" baseline="0">
                <a:ln/>
                <a:solidFill>
                  <a:srgbClr val="000000"/>
                </a:solidFill>
                <a:latin typeface="Arial"/>
                <a:ea typeface="Arial"/>
              </a:rPr>
              <a:t>Feedback to users via GUI</a:t>
            </a:r>
            <a:endParaRPr lang="en-US" sz="1100"/>
          </a:p>
        </p:txBody>
      </p:sp>
      <p:sp>
        <p:nvSpPr>
          <p:cNvPr id="18" name="AutoShape 18"/>
          <p:cNvSpPr/>
          <p:nvPr/>
        </p:nvSpPr>
        <p:spPr>
          <a:xfrm>
            <a:off x="9182493" y="3984222"/>
            <a:ext cx="2339181" cy="1200329"/>
          </a:xfrm>
          <a:prstGeom prst="rect">
            <a:avLst/>
          </a:prstGeom>
          <a:noFill/>
        </p:spPr>
        <p:txBody>
          <a:bodyPr vert="horz" wrap="square" lIns="91440" tIns="45720" rIns="91440" bIns="45720" anchor="t">
            <a:spAutoFit/>
          </a:bodyPr>
          <a:lstStyle/>
          <a:p>
            <a:pPr marL="0" marR="0" algn="just" fontAlgn="auto">
              <a:spcBef>
                <a:spcPct val="0"/>
              </a:spcBef>
              <a:spcAft>
                <a:spcPct val="0"/>
              </a:spcAft>
            </a:pPr>
            <a:r>
              <a:rPr lang="en-US" sz="1200" b="0" i="0" u="none" baseline="0" dirty="0">
                <a:ln/>
                <a:solidFill>
                  <a:srgbClr val="000000"/>
                </a:solidFill>
                <a:latin typeface="Times New Roman" panose="02020603050405020304" pitchFamily="18" charset="0"/>
                <a:ea typeface="Arial"/>
                <a:cs typeface="Times New Roman" panose="02020603050405020304" pitchFamily="18" charset="0"/>
              </a:rPr>
              <a:t>Once actions are processed, feedback is provided on the GUI. Users receive visual confirmation of successful operations or errors, enhancing usability and ensuring the system operates smoothly.</a:t>
            </a:r>
          </a:p>
        </p:txBody>
      </p:sp>
      <p:sp>
        <p:nvSpPr>
          <p:cNvPr id="19" name="TextBox 19"/>
          <p:cNvSpPr txBox="1"/>
          <p:nvPr/>
        </p:nvSpPr>
        <p:spPr>
          <a:xfrm>
            <a:off x="669925" y="4711285"/>
            <a:ext cx="2244725" cy="338554"/>
          </a:xfrm>
          <a:prstGeom prst="rect">
            <a:avLst/>
          </a:prstGeom>
          <a:noFill/>
        </p:spPr>
        <p:txBody>
          <a:bodyPr vert="horz" wrap="square" lIns="91440" tIns="45720" rIns="91440" bIns="45720" rtlCol="0" anchor="t">
            <a:spAutoFit/>
          </a:bodyPr>
          <a:lstStyle/>
          <a:p>
            <a:pPr marL="0" marR="0" indent="0" algn="r" fontAlgn="auto">
              <a:lnSpc>
                <a:spcPct val="100000"/>
              </a:lnSpc>
              <a:spcBef>
                <a:spcPct val="0"/>
              </a:spcBef>
              <a:spcAft>
                <a:spcPct val="0"/>
              </a:spcAft>
              <a:defRPr/>
            </a:pPr>
            <a:r>
              <a:rPr lang="en-US" sz="1600" b="1" i="0" u="none" baseline="0">
                <a:ln/>
                <a:solidFill>
                  <a:srgbClr val="000000"/>
                </a:solidFill>
                <a:latin typeface="Arial"/>
                <a:ea typeface="Arial"/>
              </a:rPr>
              <a:t>User interactions with the GUI</a:t>
            </a:r>
            <a:endParaRPr lang="en-US" sz="1100"/>
          </a:p>
        </p:txBody>
      </p:sp>
      <p:sp>
        <p:nvSpPr>
          <p:cNvPr id="20" name="AutoShape 20"/>
          <p:cNvSpPr/>
          <p:nvPr/>
        </p:nvSpPr>
        <p:spPr>
          <a:xfrm>
            <a:off x="669925" y="5163348"/>
            <a:ext cx="2244725" cy="1384995"/>
          </a:xfrm>
          <a:prstGeom prst="rect">
            <a:avLst/>
          </a:prstGeom>
          <a:noFill/>
        </p:spPr>
        <p:txBody>
          <a:bodyPr vert="horz" wrap="square" lIns="91440" tIns="45720" rIns="91440" bIns="45720" anchor="t">
            <a:spAutoFit/>
          </a:bodyPr>
          <a:lstStyle/>
          <a:p>
            <a:pPr marL="0" marR="0" algn="just" fontAlgn="auto">
              <a:spcBef>
                <a:spcPct val="0"/>
              </a:spcBef>
              <a:spcAft>
                <a:spcPct val="0"/>
              </a:spcAft>
            </a:pPr>
            <a:r>
              <a:rPr lang="en-US" sz="1200" b="0" i="0" u="none" baseline="0" dirty="0">
                <a:ln/>
                <a:solidFill>
                  <a:srgbClr val="000000"/>
                </a:solidFill>
                <a:latin typeface="Times New Roman" panose="02020603050405020304" pitchFamily="18" charset="0"/>
                <a:ea typeface="Arial"/>
                <a:cs typeface="Times New Roman" panose="02020603050405020304" pitchFamily="18" charset="0"/>
              </a:rPr>
              <a:t>User interactions are facilitated through the GUI, where teachers input data and commands. Each action on the interface corresponds to specific backend requests that manipulate data within the MySQL database.</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afterEffect">
                                  <p:stCondLst>
                                    <p:cond delay="0"/>
                                  </p:stCondLst>
                                  <p:childTnLst>
                                    <p:anim calcmode="lin" valueType="num">
                                      <p:cBhvr>
                                        <p:cTn id="6" dur="1000" fill="hold"/>
                                        <p:tgtEl>
                                          <p:spTgt spid="2"/>
                                        </p:tgtEl>
                                        <p:attrNameLst>
                                          <p:attrName>style.rotation</p:attrName>
                                        </p:attrNameLst>
                                      </p:cBhvr>
                                      <p:tavLst>
                                        <p:tav tm="0">
                                          <p:val>
                                            <p:fltVal val="720"/>
                                          </p:val>
                                        </p:tav>
                                        <p:tav tm="100000">
                                          <p:val>
                                            <p:fltVal val="0"/>
                                          </p:val>
                                        </p:tav>
                                      </p:tavLst>
                                    </p:anim>
                                    <p:anim calcmode="lin" valueType="num">
                                      <p:cBhvr>
                                        <p:cTn id="7" dur="1000" fill="hold"/>
                                        <p:tgtEl>
                                          <p:spTgt spid="2"/>
                                        </p:tgtEl>
                                        <p:attrNameLst>
                                          <p:attrName>ppt_h</p:attrName>
                                        </p:attrNameLst>
                                      </p:cBhvr>
                                      <p:tavLst>
                                        <p:tav tm="0">
                                          <p:val>
                                            <p:fltVal val="0"/>
                                          </p:val>
                                        </p:tav>
                                        <p:tav tm="100000">
                                          <p:val>
                                            <p:strVal val="#ppt_h"/>
                                          </p:val>
                                        </p:tav>
                                      </p:tavLst>
                                    </p:anim>
                                    <p:anim calcmode="lin" valueType="num">
                                      <p:cBhvr>
                                        <p:cTn id="8" dur="1000" fill="hold"/>
                                        <p:tgtEl>
                                          <p:spTgt spid="2"/>
                                        </p:tgtEl>
                                        <p:attrNameLst>
                                          <p:attrName>ppt_w</p:attrName>
                                        </p:attrNameLst>
                                      </p:cBhvr>
                                      <p:tavLst>
                                        <p:tav tm="0">
                                          <p:val>
                                            <p:fltVal val="0"/>
                                          </p:val>
                                        </p:tav>
                                        <p:tav tm="100000">
                                          <p:val>
                                            <p:strVal val="#ppt_w"/>
                                          </p:val>
                                        </p:tav>
                                      </p:tavLst>
                                    </p:anim>
                                    <p:animEffect transition="in" filter="fade">
                                      <p:cBhvr>
                                        <p:cTn id="9" dur="1000"/>
                                        <p:tgtEl>
                                          <p:spTgt spid="2"/>
                                        </p:tgtEl>
                                      </p:cBhvr>
                                    </p:animEffect>
                                    <p:set>
                                      <p:cBhvr>
                                        <p:cTn id="10" dur="1000" fill="hold">
                                          <p:stCondLst>
                                            <p:cond delay="0"/>
                                          </p:stCondLst>
                                        </p:cTn>
                                        <p:tgtEl>
                                          <p:spTgt spid="2"/>
                                        </p:tgtEl>
                                        <p:attrNameLst>
                                          <p:attrName>style.visibility</p:attrName>
                                        </p:attrNameLst>
                                      </p:cBhvr>
                                      <p:to>
                                        <p:strVal val="visible"/>
                                      </p:to>
                                    </p:set>
                                  </p:childTnLst>
                                </p:cTn>
                              </p:par>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4" presetClass="entr" presetSubtype="10" fill="hold" nodeType="afterEffect">
                                  <p:stCondLst>
                                    <p:cond delay="0"/>
                                  </p:stCondLst>
                                  <p:childTnLst>
                                    <p:animEffect transition="in" filter="randombar(horizontal)">
                                      <p:cBhvr>
                                        <p:cTn id="14" dur="1000"/>
                                        <p:tgtEl>
                                          <p:spTgt spid="19"/>
                                        </p:tgtEl>
                                      </p:cBhvr>
                                    </p:animEffect>
                                    <p:set>
                                      <p:cBhvr>
                                        <p:cTn id="15" dur="1000" fill="hold">
                                          <p:stCondLst>
                                            <p:cond delay="0"/>
                                          </p:stCondLst>
                                        </p:cTn>
                                        <p:tgtEl>
                                          <p:spTgt spid="19"/>
                                        </p:tgtEl>
                                        <p:attrNameLst>
                                          <p:attrName>style.visibility</p:attrName>
                                        </p:attrNameLst>
                                      </p:cBhvr>
                                      <p:to>
                                        <p:strVal val="visible"/>
                                      </p:to>
                                    </p:set>
                                  </p:childTnLst>
                                </p:cTn>
                              </p:par>
                              <p:par>
                                <p:cTn id="16" presetID="12" presetClass="entr" presetSubtype="2" fill="hold" nodeType="afterEffect">
                                  <p:stCondLst>
                                    <p:cond delay="0"/>
                                  </p:stCondLst>
                                  <p:childTnLst>
                                    <p:anim calcmode="lin" valueType="num">
                                      <p:cBhvr additive="base">
                                        <p:cTn id="17" dur="500"/>
                                        <p:tgtEl>
                                          <p:spTgt spid="20"/>
                                        </p:tgtEl>
                                        <p:attrNameLst>
                                          <p:attrName>ppt_x</p:attrName>
                                        </p:attrNameLst>
                                      </p:cBhvr>
                                      <p:tavLst>
                                        <p:tav tm="0">
                                          <p:val>
                                            <p:strVal val="#ppt_x+#ppt_w*1.125000"/>
                                          </p:val>
                                        </p:tav>
                                        <p:tav tm="100000">
                                          <p:val>
                                            <p:strVal val="#ppt_x"/>
                                          </p:val>
                                        </p:tav>
                                      </p:tavLst>
                                    </p:anim>
                                    <p:animEffect transition="in" filter="wipe(left)">
                                      <p:cBhvr>
                                        <p:cTn id="18" dur="500"/>
                                        <p:tgtEl>
                                          <p:spTgt spid="20"/>
                                        </p:tgtEl>
                                      </p:cBhvr>
                                    </p:animEffect>
                                    <p:set>
                                      <p:cBhvr>
                                        <p:cTn id="19" dur="500" fill="hold">
                                          <p:stCondLst>
                                            <p:cond delay="0"/>
                                          </p:stCondLst>
                                        </p:cTn>
                                        <p:tgtEl>
                                          <p:spTgt spid="20"/>
                                        </p:tgtEl>
                                        <p:attrNameLst>
                                          <p:attrName>style.visibility</p:attrName>
                                        </p:attrNameLst>
                                      </p:cBhvr>
                                      <p:to>
                                        <p:strVal val="visible"/>
                                      </p:to>
                                    </p:set>
                                  </p:childTnLst>
                                </p:cTn>
                              </p:par>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6" presetClass="entr" presetSubtype="37" fill="hold" nodeType="afterEffect">
                                  <p:stCondLst>
                                    <p:cond delay="0"/>
                                  </p:stCondLst>
                                  <p:childTnLst>
                                    <p:animEffect transition="in" filter="barn(outVertical)">
                                      <p:cBhvr>
                                        <p:cTn id="23" dur="500"/>
                                        <p:tgtEl>
                                          <p:spTgt spid="15"/>
                                        </p:tgtEl>
                                      </p:cBhvr>
                                    </p:animEffect>
                                    <p:set>
                                      <p:cBhvr>
                                        <p:cTn id="24" dur="500" fill="hold">
                                          <p:stCondLst>
                                            <p:cond delay="0"/>
                                          </p:stCondLst>
                                        </p:cTn>
                                        <p:tgtEl>
                                          <p:spTgt spid="15"/>
                                        </p:tgtEl>
                                        <p:attrNameLst>
                                          <p:attrName>style.visibility</p:attrName>
                                        </p:attrNameLst>
                                      </p:cBhvr>
                                      <p:to>
                                        <p:strVal val="visible"/>
                                      </p:to>
                                    </p:set>
                                  </p:childTnLst>
                                </p:cTn>
                              </p:par>
                              <p:par>
                                <p:cTn id="25" presetID="45" presetClass="entr" presetSubtype="0" fill="hold" nodeType="afterEffect">
                                  <p:stCondLst>
                                    <p:cond delay="0"/>
                                  </p:stCondLst>
                                  <p:childTnLst>
                                    <p:anim calcmode="lin" valueType="num">
                                      <p:cBhvr>
                                        <p:cTn id="26" dur="1000" fill="hold"/>
                                        <p:tgtEl>
                                          <p:spTgt spid="16"/>
                                        </p:tgtEl>
                                        <p:attrNameLst>
                                          <p:attrName>ppt_w</p:attrName>
                                        </p:attrNameLst>
                                      </p:cBhvr>
                                      <p:tavLst>
                                        <p:tav tm="0" fmla="#ppt_w*sin(2.5*pi*$)">
                                          <p:val>
                                            <p:fltVal val="0"/>
                                          </p:val>
                                        </p:tav>
                                        <p:tav tm="100000">
                                          <p:val>
                                            <p:fltVal val="1"/>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Effect transition="in" filter="fade">
                                      <p:cBhvr>
                                        <p:cTn id="28" dur="1000"/>
                                        <p:tgtEl>
                                          <p:spTgt spid="16"/>
                                        </p:tgtEl>
                                      </p:cBhvr>
                                    </p:animEffect>
                                    <p:set>
                                      <p:cBhvr>
                                        <p:cTn id="29" dur="1000" fill="hold">
                                          <p:stCondLst>
                                            <p:cond delay="0"/>
                                          </p:stCondLst>
                                        </p:cTn>
                                        <p:tgtEl>
                                          <p:spTgt spid="16"/>
                                        </p:tgtEl>
                                        <p:attrNameLst>
                                          <p:attrName>style.visibility</p:attrName>
                                        </p:attrNameLst>
                                      </p:cBhvr>
                                      <p:to>
                                        <p:strVal val="visible"/>
                                      </p:to>
                                    </p:set>
                                  </p:childTnLst>
                                </p:cTn>
                              </p:par>
                              <p:par>
                                <p:cTn id="30" presetID="1"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childTnLst>
                                </p:cTn>
                              </p:par>
                              <p:par>
                                <p:cTn id="32" presetID="47" presetClass="entr" presetSubtype="0" fill="hold" nodeType="afterEffect">
                                  <p:stCondLst>
                                    <p:cond delay="0"/>
                                  </p:stCondLst>
                                  <p:childTnLs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animEffect transition="in" filter="fade">
                                      <p:cBhvr>
                                        <p:cTn id="35" dur="1000"/>
                                        <p:tgtEl>
                                          <p:spTgt spid="17"/>
                                        </p:tgtEl>
                                      </p:cBhvr>
                                    </p:animEffect>
                                    <p:set>
                                      <p:cBhvr>
                                        <p:cTn id="36" dur="1" fill="hold">
                                          <p:stCondLst>
                                            <p:cond delay="0"/>
                                          </p:stCondLst>
                                        </p:cTn>
                                        <p:tgtEl>
                                          <p:spTgt spid="17"/>
                                        </p:tgtEl>
                                        <p:attrNameLst>
                                          <p:attrName>style.visibility</p:attrName>
                                        </p:attrNameLst>
                                      </p:cBhvr>
                                      <p:to>
                                        <p:strVal val="visible"/>
                                      </p:to>
                                    </p:set>
                                  </p:childTnLst>
                                </p:cTn>
                              </p:par>
                              <p:par>
                                <p:cTn id="37" presetID="21" presetClass="entr" presetSubtype="2" fill="hold" nodeType="afterEffect">
                                  <p:stCondLst>
                                    <p:cond delay="0"/>
                                  </p:stCondLst>
                                  <p:childTnLst>
                                    <p:animEffect transition="in" filter="wheel(2)">
                                      <p:cBhvr>
                                        <p:cTn id="38" dur="1000"/>
                                        <p:tgtEl>
                                          <p:spTgt spid="18"/>
                                        </p:tgtEl>
                                      </p:cBhvr>
                                    </p:animEffect>
                                    <p:set>
                                      <p:cBhvr>
                                        <p:cTn id="39" dur="1000"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86408" y="2569993"/>
            <a:ext cx="5419185" cy="424732"/>
          </a:xfrm>
        </p:spPr>
        <p:txBody>
          <a:bodyPr vert="horz" lIns="91440" tIns="45720" rIns="91440" bIns="45720" anchor="t">
            <a:spAutoFit/>
          </a:bodyPr>
          <a:lstStyle/>
          <a:p>
            <a:pPr algn="ctr">
              <a:lnSpc>
                <a:spcPct val="90000"/>
              </a:lnSpc>
              <a:spcBef>
                <a:spcPct val="0"/>
              </a:spcBef>
            </a:pPr>
            <a:r>
              <a:rPr lang="en-US" sz="2400" b="1" i="0" u="none" baseline="0">
                <a:solidFill>
                  <a:srgbClr val="000000"/>
                </a:solidFill>
                <a:latin typeface="+mn-ea"/>
                <a:ea typeface="+mn-ea"/>
              </a:rPr>
              <a:t>Database Design</a:t>
            </a:r>
          </a:p>
        </p:txBody>
      </p:sp>
      <p:sp>
        <p:nvSpPr>
          <p:cNvPr id="3" name="TextBox 3"/>
          <p:cNvSpPr txBox="1"/>
          <p:nvPr/>
        </p:nvSpPr>
        <p:spPr>
          <a:xfrm>
            <a:off x="5584242" y="1291693"/>
            <a:ext cx="199041"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cxnSp>
        <p:nvCxnSpPr>
          <p:cNvPr id="4" name="Connector 4"/>
          <p:cNvCxnSpPr/>
          <p:nvPr/>
        </p:nvCxnSpPr>
        <p:spPr>
          <a:xfrm>
            <a:off x="3386408" y="2375797"/>
            <a:ext cx="5419185" cy="0"/>
          </a:xfrm>
          <a:prstGeom prst="line">
            <a:avLst/>
          </a:prstGeom>
          <a:ln w="6350" cap="flat" cmpd="sng">
            <a:solidFill>
              <a:schemeClr val="accent1"/>
            </a:solidFill>
            <a:prstDash val="solid"/>
          </a:ln>
        </p:spPr>
      </p:cxnSp>
      <p:sp>
        <p:nvSpPr>
          <p:cNvPr id="5" name="TextBox 5"/>
          <p:cNvSpPr txBox="1"/>
          <p:nvPr/>
        </p:nvSpPr>
        <p:spPr>
          <a:xfrm>
            <a:off x="5783283" y="1074927"/>
            <a:ext cx="1595747"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chemeClr val="accent1"/>
                </a:solidFill>
                <a:latin typeface="Arial"/>
                <a:ea typeface="Arial"/>
              </a:rPr>
              <a:t>04</a:t>
            </a:r>
            <a:endParaRPr lang="en-US" sz="11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afterEffect">
                                  <p:stCondLst>
                                    <p:cond delay="0"/>
                                  </p:stCondLst>
                                  <p:childTnLst>
                                    <p:anim calcmode="lin" valueType="num">
                                      <p:cBhvr additive="base">
                                        <p:cTn id="6" dur="500" fill="hold"/>
                                        <p:tgtEl>
                                          <p:spTgt spid="5"/>
                                        </p:tgtEl>
                                        <p:attrNameLst>
                                          <p:attrName>ppt_x</p:attrName>
                                        </p:attrNameLst>
                                      </p:cBhvr>
                                      <p:tavLst>
                                        <p:tav tm="0">
                                          <p:val>
                                            <p:strVal val="#ppt_x-#ppt_w/2"/>
                                          </p:val>
                                        </p:tav>
                                        <p:tav tm="100000">
                                          <p:val>
                                            <p:strVal val="#ppt_x"/>
                                          </p:val>
                                        </p:tav>
                                      </p:tavLst>
                                    </p:anim>
                                    <p:anim calcmode="lin" valueType="num">
                                      <p:cBhvr additive="base">
                                        <p:cTn id="7" dur="500" fill="hold"/>
                                        <p:tgtEl>
                                          <p:spTgt spid="5"/>
                                        </p:tgtEl>
                                        <p:attrNameLst>
                                          <p:attrName>ppt_y</p:attrName>
                                        </p:attrNameLst>
                                      </p:cBhvr>
                                      <p:tavLst>
                                        <p:tav tm="0">
                                          <p:val>
                                            <p:strVal val="#ppt_y"/>
                                          </p:val>
                                        </p:tav>
                                        <p:tav tm="100000">
                                          <p:val>
                                            <p:strVal val="#ppt_y"/>
                                          </p:val>
                                        </p:tav>
                                      </p:tavLst>
                                    </p:anim>
                                    <p:anim calcmode="lin" valueType="num">
                                      <p:cBhvr additive="base">
                                        <p:cTn id="8" dur="500" fill="hold"/>
                                        <p:tgtEl>
                                          <p:spTgt spid="5"/>
                                        </p:tgtEl>
                                        <p:attrNameLst>
                                          <p:attrName>ppt_w</p:attrName>
                                        </p:attrNameLst>
                                      </p:cBhvr>
                                      <p:tavLst>
                                        <p:tav tm="0">
                                          <p:val>
                                            <p:fltVal val="0"/>
                                          </p:val>
                                        </p:tav>
                                        <p:tav tm="100000">
                                          <p:val>
                                            <p:strVal val="#ppt_w"/>
                                          </p:val>
                                        </p:tav>
                                      </p:tavLst>
                                    </p:anim>
                                    <p:anim calcmode="lin" valueType="num">
                                      <p:cBhvr additive="base">
                                        <p:cTn id="9" dur="500" fill="hold"/>
                                        <p:tgtEl>
                                          <p:spTgt spid="5"/>
                                        </p:tgtEl>
                                        <p:attrNameLst>
                                          <p:attrName>ppt_h</p:attrName>
                                        </p:attrNameLst>
                                      </p:cBhvr>
                                      <p:tavLst>
                                        <p:tav tm="0">
                                          <p:val>
                                            <p:strVal val="#ppt_h"/>
                                          </p:val>
                                        </p:tav>
                                        <p:tav tm="100000">
                                          <p:val>
                                            <p:strVal val="#ppt_h"/>
                                          </p:val>
                                        </p:tav>
                                      </p:tavLst>
                                    </p:anim>
                                    <p:set>
                                      <p:cBhvr additive="base">
                                        <p:cTn id="10" dur="500" fill="hold">
                                          <p:stCondLst>
                                            <p:cond delay="0"/>
                                          </p:stCondLst>
                                        </p:cTn>
                                        <p:tgtEl>
                                          <p:spTgt spid="5"/>
                                        </p:tgtEl>
                                        <p:attrNameLst>
                                          <p:attrName>style.visibility</p:attrName>
                                        </p:attrNameLst>
                                      </p:cBhvr>
                                      <p:to>
                                        <p:strVal val="visible"/>
                                      </p:to>
                                    </p:set>
                                  </p:childTnLst>
                                </p:cTn>
                              </p:par>
                              <p:par>
                                <p:cTn id="11" presetID="5" presetClass="entr" presetSubtype="10" fill="hold" nodeType="afterEffect">
                                  <p:stCondLst>
                                    <p:cond delay="0"/>
                                  </p:stCondLst>
                                  <p:childTnLst>
                                    <p:animEffect transition="in" filter="checkerboard(across)">
                                      <p:cBhvr>
                                        <p:cTn id="12" dur="1000"/>
                                        <p:tgtEl>
                                          <p:spTgt spid="2"/>
                                        </p:tgtEl>
                                      </p:cBhvr>
                                    </p:animEffect>
                                    <p:set>
                                      <p:cBhvr>
                                        <p:cTn id="13"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dirty="0">
                <a:solidFill>
                  <a:srgbClr val="000000"/>
                </a:solidFill>
                <a:latin typeface="+mn-ea"/>
                <a:ea typeface="+mn-ea"/>
              </a:rPr>
              <a:t>Structure</a:t>
            </a:r>
          </a:p>
        </p:txBody>
      </p:sp>
      <p:grpSp>
        <p:nvGrpSpPr>
          <p:cNvPr id="3" name="Group 3"/>
          <p:cNvGrpSpPr/>
          <p:nvPr/>
        </p:nvGrpSpPr>
        <p:grpSpPr>
          <a:xfrm>
            <a:off x="6807201" y="1541076"/>
            <a:ext cx="4385883" cy="4194950"/>
            <a:chOff x="4078514" y="1928366"/>
            <a:chExt cx="4062084" cy="3885246"/>
          </a:xfrm>
        </p:grpSpPr>
        <p:sp>
          <p:nvSpPr>
            <p:cNvPr id="4" name="Freeform 4"/>
            <p:cNvSpPr/>
            <p:nvPr/>
          </p:nvSpPr>
          <p:spPr>
            <a:xfrm>
              <a:off x="4078514" y="1942600"/>
              <a:ext cx="1925415" cy="3871012"/>
            </a:xfrm>
            <a:custGeom>
              <a:avLst/>
              <a:gdLst/>
              <a:ahLst/>
              <a:cxnLst/>
              <a:rect l="l" t="t" r="r" b="b"/>
              <a:pathLst>
                <a:path w="21600" h="21600" extrusionOk="0">
                  <a:moveTo>
                    <a:pt x="19380" y="17858"/>
                  </a:moveTo>
                  <a:cubicBezTo>
                    <a:pt x="17609" y="18189"/>
                    <a:pt x="15708" y="17694"/>
                    <a:pt x="15211" y="16791"/>
                  </a:cubicBezTo>
                  <a:cubicBezTo>
                    <a:pt x="15116" y="16619"/>
                    <a:pt x="15650" y="16547"/>
                    <a:pt x="15745" y="16718"/>
                  </a:cubicBezTo>
                  <a:cubicBezTo>
                    <a:pt x="16167" y="17486"/>
                    <a:pt x="17744" y="17870"/>
                    <a:pt x="19233" y="17592"/>
                  </a:cubicBezTo>
                  <a:cubicBezTo>
                    <a:pt x="19569" y="17530"/>
                    <a:pt x="19711" y="17796"/>
                    <a:pt x="19380" y="17858"/>
                  </a:cubicBezTo>
                  <a:close/>
                  <a:moveTo>
                    <a:pt x="17044" y="9573"/>
                  </a:moveTo>
                  <a:cubicBezTo>
                    <a:pt x="17207" y="9416"/>
                    <a:pt x="17685" y="9555"/>
                    <a:pt x="17522" y="9713"/>
                  </a:cubicBezTo>
                  <a:cubicBezTo>
                    <a:pt x="16980" y="10239"/>
                    <a:pt x="17082" y="10849"/>
                    <a:pt x="17754" y="11332"/>
                  </a:cubicBezTo>
                  <a:cubicBezTo>
                    <a:pt x="17958" y="11479"/>
                    <a:pt x="17477" y="11616"/>
                    <a:pt x="17275" y="11471"/>
                  </a:cubicBezTo>
                  <a:cubicBezTo>
                    <a:pt x="16490" y="10906"/>
                    <a:pt x="16416" y="10183"/>
                    <a:pt x="17044" y="9573"/>
                  </a:cubicBezTo>
                  <a:close/>
                  <a:moveTo>
                    <a:pt x="5002" y="8390"/>
                  </a:moveTo>
                  <a:cubicBezTo>
                    <a:pt x="4505" y="8739"/>
                    <a:pt x="4407" y="9148"/>
                    <a:pt x="4722" y="9546"/>
                  </a:cubicBezTo>
                  <a:cubicBezTo>
                    <a:pt x="4854" y="9712"/>
                    <a:pt x="4318" y="9782"/>
                    <a:pt x="4188" y="9619"/>
                  </a:cubicBezTo>
                  <a:cubicBezTo>
                    <a:pt x="3825" y="9161"/>
                    <a:pt x="3952" y="8652"/>
                    <a:pt x="4524" y="8251"/>
                  </a:cubicBezTo>
                  <a:cubicBezTo>
                    <a:pt x="4728" y="8107"/>
                    <a:pt x="5208" y="8245"/>
                    <a:pt x="5002" y="8390"/>
                  </a:cubicBezTo>
                  <a:close/>
                  <a:moveTo>
                    <a:pt x="12996" y="3168"/>
                  </a:moveTo>
                  <a:cubicBezTo>
                    <a:pt x="12014" y="3098"/>
                    <a:pt x="11071" y="3427"/>
                    <a:pt x="10814" y="3896"/>
                  </a:cubicBezTo>
                  <a:cubicBezTo>
                    <a:pt x="10720" y="4067"/>
                    <a:pt x="10185" y="3995"/>
                    <a:pt x="10280" y="3823"/>
                  </a:cubicBezTo>
                  <a:cubicBezTo>
                    <a:pt x="10623" y="3196"/>
                    <a:pt x="11863" y="2811"/>
                    <a:pt x="13144" y="2903"/>
                  </a:cubicBezTo>
                  <a:cubicBezTo>
                    <a:pt x="13496" y="2927"/>
                    <a:pt x="13345" y="3193"/>
                    <a:pt x="12996" y="3168"/>
                  </a:cubicBezTo>
                  <a:close/>
                  <a:moveTo>
                    <a:pt x="21600" y="275"/>
                  </a:moveTo>
                  <a:cubicBezTo>
                    <a:pt x="20900" y="101"/>
                    <a:pt x="20112" y="0"/>
                    <a:pt x="19275" y="0"/>
                  </a:cubicBezTo>
                  <a:cubicBezTo>
                    <a:pt x="17042" y="0"/>
                    <a:pt x="15139" y="699"/>
                    <a:pt x="14399" y="1682"/>
                  </a:cubicBezTo>
                  <a:cubicBezTo>
                    <a:pt x="14477" y="1868"/>
                    <a:pt x="14588" y="2052"/>
                    <a:pt x="14739" y="2229"/>
                  </a:cubicBezTo>
                  <a:cubicBezTo>
                    <a:pt x="15231" y="2809"/>
                    <a:pt x="16210" y="3520"/>
                    <a:pt x="17552" y="3629"/>
                  </a:cubicBezTo>
                  <a:cubicBezTo>
                    <a:pt x="17600" y="3534"/>
                    <a:pt x="17674" y="3443"/>
                    <a:pt x="17787" y="3359"/>
                  </a:cubicBezTo>
                  <a:cubicBezTo>
                    <a:pt x="18227" y="3029"/>
                    <a:pt x="18888" y="2846"/>
                    <a:pt x="19687" y="2904"/>
                  </a:cubicBezTo>
                  <a:cubicBezTo>
                    <a:pt x="20039" y="2928"/>
                    <a:pt x="19889" y="3194"/>
                    <a:pt x="19539" y="3169"/>
                  </a:cubicBezTo>
                  <a:cubicBezTo>
                    <a:pt x="18886" y="3122"/>
                    <a:pt x="18234" y="3377"/>
                    <a:pt x="18104" y="3695"/>
                  </a:cubicBezTo>
                  <a:cubicBezTo>
                    <a:pt x="17977" y="4003"/>
                    <a:pt x="18131" y="4287"/>
                    <a:pt x="18431" y="4558"/>
                  </a:cubicBezTo>
                  <a:cubicBezTo>
                    <a:pt x="18604" y="4714"/>
                    <a:pt x="18126" y="4852"/>
                    <a:pt x="17953" y="4697"/>
                  </a:cubicBezTo>
                  <a:cubicBezTo>
                    <a:pt x="17697" y="4466"/>
                    <a:pt x="17498" y="4178"/>
                    <a:pt x="17492" y="3898"/>
                  </a:cubicBezTo>
                  <a:cubicBezTo>
                    <a:pt x="17471" y="3898"/>
                    <a:pt x="17450" y="3898"/>
                    <a:pt x="17428" y="3896"/>
                  </a:cubicBezTo>
                  <a:cubicBezTo>
                    <a:pt x="15958" y="3786"/>
                    <a:pt x="14866" y="3038"/>
                    <a:pt x="14296" y="2410"/>
                  </a:cubicBezTo>
                  <a:cubicBezTo>
                    <a:pt x="14082" y="2175"/>
                    <a:pt x="13929" y="1928"/>
                    <a:pt x="13836" y="1676"/>
                  </a:cubicBezTo>
                  <a:cubicBezTo>
                    <a:pt x="13317" y="1555"/>
                    <a:pt x="12739" y="1488"/>
                    <a:pt x="12130" y="1488"/>
                  </a:cubicBezTo>
                  <a:cubicBezTo>
                    <a:pt x="9897" y="1488"/>
                    <a:pt x="8086" y="2388"/>
                    <a:pt x="8086" y="3499"/>
                  </a:cubicBezTo>
                  <a:cubicBezTo>
                    <a:pt x="8086" y="3511"/>
                    <a:pt x="8088" y="3523"/>
                    <a:pt x="8089" y="3535"/>
                  </a:cubicBezTo>
                  <a:cubicBezTo>
                    <a:pt x="5547" y="3632"/>
                    <a:pt x="3544" y="4689"/>
                    <a:pt x="3544" y="5978"/>
                  </a:cubicBezTo>
                  <a:cubicBezTo>
                    <a:pt x="3544" y="6103"/>
                    <a:pt x="3565" y="6224"/>
                    <a:pt x="3601" y="6342"/>
                  </a:cubicBezTo>
                  <a:cubicBezTo>
                    <a:pt x="4829" y="6852"/>
                    <a:pt x="6276" y="7234"/>
                    <a:pt x="7871" y="7342"/>
                  </a:cubicBezTo>
                  <a:cubicBezTo>
                    <a:pt x="8435" y="7380"/>
                    <a:pt x="9011" y="7381"/>
                    <a:pt x="9578" y="7347"/>
                  </a:cubicBezTo>
                  <a:cubicBezTo>
                    <a:pt x="8505" y="7062"/>
                    <a:pt x="7829" y="6470"/>
                    <a:pt x="7887" y="5855"/>
                  </a:cubicBezTo>
                  <a:cubicBezTo>
                    <a:pt x="7372" y="5665"/>
                    <a:pt x="7075" y="5360"/>
                    <a:pt x="6910" y="5049"/>
                  </a:cubicBezTo>
                  <a:cubicBezTo>
                    <a:pt x="6817" y="4877"/>
                    <a:pt x="7351" y="4804"/>
                    <a:pt x="7444" y="4976"/>
                  </a:cubicBezTo>
                  <a:cubicBezTo>
                    <a:pt x="7559" y="5192"/>
                    <a:pt x="7747" y="5441"/>
                    <a:pt x="8101" y="5596"/>
                  </a:cubicBezTo>
                  <a:cubicBezTo>
                    <a:pt x="8236" y="5584"/>
                    <a:pt x="8401" y="5627"/>
                    <a:pt x="8445" y="5702"/>
                  </a:cubicBezTo>
                  <a:cubicBezTo>
                    <a:pt x="8883" y="5795"/>
                    <a:pt x="9369" y="5772"/>
                    <a:pt x="9696" y="5580"/>
                  </a:cubicBezTo>
                  <a:cubicBezTo>
                    <a:pt x="9928" y="5444"/>
                    <a:pt x="10317" y="5640"/>
                    <a:pt x="10088" y="5775"/>
                  </a:cubicBezTo>
                  <a:cubicBezTo>
                    <a:pt x="9684" y="6011"/>
                    <a:pt x="9015" y="6086"/>
                    <a:pt x="8428" y="5994"/>
                  </a:cubicBezTo>
                  <a:cubicBezTo>
                    <a:pt x="8472" y="6593"/>
                    <a:pt x="9402" y="7124"/>
                    <a:pt x="10602" y="7234"/>
                  </a:cubicBezTo>
                  <a:cubicBezTo>
                    <a:pt x="10618" y="7236"/>
                    <a:pt x="10631" y="7238"/>
                    <a:pt x="10644" y="7240"/>
                  </a:cubicBezTo>
                  <a:cubicBezTo>
                    <a:pt x="11787" y="7074"/>
                    <a:pt x="12825" y="6750"/>
                    <a:pt x="13557" y="6267"/>
                  </a:cubicBezTo>
                  <a:cubicBezTo>
                    <a:pt x="13484" y="6074"/>
                    <a:pt x="13457" y="5874"/>
                    <a:pt x="13440" y="5673"/>
                  </a:cubicBezTo>
                  <a:cubicBezTo>
                    <a:pt x="13425" y="5495"/>
                    <a:pt x="13978" y="5495"/>
                    <a:pt x="13993" y="5673"/>
                  </a:cubicBezTo>
                  <a:cubicBezTo>
                    <a:pt x="14040" y="6209"/>
                    <a:pt x="14404" y="7297"/>
                    <a:pt x="16015" y="7031"/>
                  </a:cubicBezTo>
                  <a:cubicBezTo>
                    <a:pt x="16356" y="6975"/>
                    <a:pt x="16500" y="7241"/>
                    <a:pt x="16163" y="7296"/>
                  </a:cubicBezTo>
                  <a:cubicBezTo>
                    <a:pt x="15452" y="7414"/>
                    <a:pt x="14624" y="7274"/>
                    <a:pt x="14164" y="6979"/>
                  </a:cubicBezTo>
                  <a:cubicBezTo>
                    <a:pt x="13974" y="6857"/>
                    <a:pt x="13836" y="6726"/>
                    <a:pt x="13734" y="6590"/>
                  </a:cubicBezTo>
                  <a:cubicBezTo>
                    <a:pt x="12351" y="7362"/>
                    <a:pt x="10190" y="7747"/>
                    <a:pt x="8119" y="7632"/>
                  </a:cubicBezTo>
                  <a:cubicBezTo>
                    <a:pt x="6419" y="7539"/>
                    <a:pt x="4874" y="7183"/>
                    <a:pt x="3547" y="6674"/>
                  </a:cubicBezTo>
                  <a:cubicBezTo>
                    <a:pt x="2030" y="7077"/>
                    <a:pt x="997" y="7873"/>
                    <a:pt x="997" y="8789"/>
                  </a:cubicBezTo>
                  <a:cubicBezTo>
                    <a:pt x="997" y="9268"/>
                    <a:pt x="1280" y="9713"/>
                    <a:pt x="1766" y="10087"/>
                  </a:cubicBezTo>
                  <a:cubicBezTo>
                    <a:pt x="1763" y="10089"/>
                    <a:pt x="1761" y="10090"/>
                    <a:pt x="1758" y="10091"/>
                  </a:cubicBezTo>
                  <a:cubicBezTo>
                    <a:pt x="2538" y="10495"/>
                    <a:pt x="3581" y="10777"/>
                    <a:pt x="4684" y="10901"/>
                  </a:cubicBezTo>
                  <a:cubicBezTo>
                    <a:pt x="6335" y="11087"/>
                    <a:pt x="8223" y="10915"/>
                    <a:pt x="9093" y="10150"/>
                  </a:cubicBezTo>
                  <a:cubicBezTo>
                    <a:pt x="8703" y="9932"/>
                    <a:pt x="8385" y="9678"/>
                    <a:pt x="8084" y="9430"/>
                  </a:cubicBezTo>
                  <a:cubicBezTo>
                    <a:pt x="7899" y="9277"/>
                    <a:pt x="8378" y="9140"/>
                    <a:pt x="8562" y="9291"/>
                  </a:cubicBezTo>
                  <a:cubicBezTo>
                    <a:pt x="8820" y="9503"/>
                    <a:pt x="9090" y="9735"/>
                    <a:pt x="9425" y="9933"/>
                  </a:cubicBezTo>
                  <a:cubicBezTo>
                    <a:pt x="9583" y="9927"/>
                    <a:pt x="9763" y="10003"/>
                    <a:pt x="9742" y="10099"/>
                  </a:cubicBezTo>
                  <a:cubicBezTo>
                    <a:pt x="9872" y="10160"/>
                    <a:pt x="10012" y="10214"/>
                    <a:pt x="10165" y="10259"/>
                  </a:cubicBezTo>
                  <a:cubicBezTo>
                    <a:pt x="10824" y="10456"/>
                    <a:pt x="11700" y="10520"/>
                    <a:pt x="12310" y="10243"/>
                  </a:cubicBezTo>
                  <a:cubicBezTo>
                    <a:pt x="12573" y="10123"/>
                    <a:pt x="12965" y="10317"/>
                    <a:pt x="12701" y="10438"/>
                  </a:cubicBezTo>
                  <a:cubicBezTo>
                    <a:pt x="12042" y="10737"/>
                    <a:pt x="11094" y="10777"/>
                    <a:pt x="10286" y="10600"/>
                  </a:cubicBezTo>
                  <a:cubicBezTo>
                    <a:pt x="9993" y="10536"/>
                    <a:pt x="9735" y="10450"/>
                    <a:pt x="9500" y="10350"/>
                  </a:cubicBezTo>
                  <a:cubicBezTo>
                    <a:pt x="8985" y="10770"/>
                    <a:pt x="8160" y="11037"/>
                    <a:pt x="7235" y="11164"/>
                  </a:cubicBezTo>
                  <a:cubicBezTo>
                    <a:pt x="7677" y="12064"/>
                    <a:pt x="9375" y="12655"/>
                    <a:pt x="11250" y="12509"/>
                  </a:cubicBezTo>
                  <a:cubicBezTo>
                    <a:pt x="11331" y="12342"/>
                    <a:pt x="11448" y="12178"/>
                    <a:pt x="11570" y="12017"/>
                  </a:cubicBezTo>
                  <a:cubicBezTo>
                    <a:pt x="11695" y="11853"/>
                    <a:pt x="12230" y="11924"/>
                    <a:pt x="12104" y="12091"/>
                  </a:cubicBezTo>
                  <a:cubicBezTo>
                    <a:pt x="11870" y="12399"/>
                    <a:pt x="11534" y="12785"/>
                    <a:pt x="11721" y="13119"/>
                  </a:cubicBezTo>
                  <a:cubicBezTo>
                    <a:pt x="11884" y="13409"/>
                    <a:pt x="12401" y="13675"/>
                    <a:pt x="13048" y="13573"/>
                  </a:cubicBezTo>
                  <a:cubicBezTo>
                    <a:pt x="13390" y="13519"/>
                    <a:pt x="13534" y="13785"/>
                    <a:pt x="13196" y="13838"/>
                  </a:cubicBezTo>
                  <a:cubicBezTo>
                    <a:pt x="12496" y="13949"/>
                    <a:pt x="11719" y="13761"/>
                    <a:pt x="11384" y="13437"/>
                  </a:cubicBezTo>
                  <a:cubicBezTo>
                    <a:pt x="11165" y="13227"/>
                    <a:pt x="11113" y="13009"/>
                    <a:pt x="11152" y="12791"/>
                  </a:cubicBezTo>
                  <a:cubicBezTo>
                    <a:pt x="9080" y="12897"/>
                    <a:pt x="7164" y="12245"/>
                    <a:pt x="6692" y="11222"/>
                  </a:cubicBezTo>
                  <a:cubicBezTo>
                    <a:pt x="6044" y="11273"/>
                    <a:pt x="5367" y="11260"/>
                    <a:pt x="4730" y="11188"/>
                  </a:cubicBezTo>
                  <a:cubicBezTo>
                    <a:pt x="3460" y="11046"/>
                    <a:pt x="2241" y="10739"/>
                    <a:pt x="1344" y="10276"/>
                  </a:cubicBezTo>
                  <a:cubicBezTo>
                    <a:pt x="514" y="10694"/>
                    <a:pt x="0" y="11268"/>
                    <a:pt x="0" y="11902"/>
                  </a:cubicBezTo>
                  <a:cubicBezTo>
                    <a:pt x="0" y="12600"/>
                    <a:pt x="622" y="13226"/>
                    <a:pt x="1607" y="13650"/>
                  </a:cubicBezTo>
                  <a:cubicBezTo>
                    <a:pt x="2813" y="13434"/>
                    <a:pt x="4096" y="13353"/>
                    <a:pt x="5189" y="13792"/>
                  </a:cubicBezTo>
                  <a:cubicBezTo>
                    <a:pt x="5238" y="13812"/>
                    <a:pt x="5265" y="13834"/>
                    <a:pt x="5277" y="13856"/>
                  </a:cubicBezTo>
                  <a:cubicBezTo>
                    <a:pt x="5567" y="13660"/>
                    <a:pt x="5952" y="13499"/>
                    <a:pt x="6404" y="13389"/>
                  </a:cubicBezTo>
                  <a:cubicBezTo>
                    <a:pt x="6723" y="13312"/>
                    <a:pt x="7004" y="13549"/>
                    <a:pt x="6683" y="13627"/>
                  </a:cubicBezTo>
                  <a:cubicBezTo>
                    <a:pt x="5904" y="13816"/>
                    <a:pt x="5395" y="14159"/>
                    <a:pt x="5256" y="14584"/>
                  </a:cubicBezTo>
                  <a:cubicBezTo>
                    <a:pt x="5198" y="14758"/>
                    <a:pt x="4665" y="14684"/>
                    <a:pt x="4722" y="14510"/>
                  </a:cubicBezTo>
                  <a:cubicBezTo>
                    <a:pt x="4780" y="14332"/>
                    <a:pt x="4901" y="14164"/>
                    <a:pt x="5075" y="14011"/>
                  </a:cubicBezTo>
                  <a:cubicBezTo>
                    <a:pt x="4988" y="14026"/>
                    <a:pt x="4886" y="14023"/>
                    <a:pt x="4798" y="13987"/>
                  </a:cubicBezTo>
                  <a:cubicBezTo>
                    <a:pt x="3767" y="13573"/>
                    <a:pt x="2458" y="13756"/>
                    <a:pt x="1335" y="13995"/>
                  </a:cubicBezTo>
                  <a:cubicBezTo>
                    <a:pt x="1188" y="14207"/>
                    <a:pt x="1107" y="14434"/>
                    <a:pt x="1107" y="14671"/>
                  </a:cubicBezTo>
                  <a:cubicBezTo>
                    <a:pt x="1107" y="15609"/>
                    <a:pt x="2356" y="16401"/>
                    <a:pt x="4072" y="16661"/>
                  </a:cubicBezTo>
                  <a:cubicBezTo>
                    <a:pt x="5272" y="15656"/>
                    <a:pt x="7724" y="14897"/>
                    <a:pt x="9846" y="15560"/>
                  </a:cubicBezTo>
                  <a:cubicBezTo>
                    <a:pt x="9848" y="15561"/>
                    <a:pt x="9849" y="15562"/>
                    <a:pt x="9852" y="15563"/>
                  </a:cubicBezTo>
                  <a:cubicBezTo>
                    <a:pt x="10280" y="15391"/>
                    <a:pt x="10857" y="15303"/>
                    <a:pt x="11484" y="15351"/>
                  </a:cubicBezTo>
                  <a:cubicBezTo>
                    <a:pt x="11835" y="15378"/>
                    <a:pt x="11686" y="15643"/>
                    <a:pt x="11336" y="15617"/>
                  </a:cubicBezTo>
                  <a:cubicBezTo>
                    <a:pt x="10257" y="15534"/>
                    <a:pt x="9444" y="16030"/>
                    <a:pt x="9731" y="16541"/>
                  </a:cubicBezTo>
                  <a:cubicBezTo>
                    <a:pt x="9828" y="16712"/>
                    <a:pt x="9293" y="16785"/>
                    <a:pt x="9197" y="16614"/>
                  </a:cubicBezTo>
                  <a:cubicBezTo>
                    <a:pt x="9019" y="16299"/>
                    <a:pt x="9146" y="15998"/>
                    <a:pt x="9466" y="15769"/>
                  </a:cubicBezTo>
                  <a:cubicBezTo>
                    <a:pt x="7712" y="15267"/>
                    <a:pt x="5688" y="15896"/>
                    <a:pt x="4627" y="16724"/>
                  </a:cubicBezTo>
                  <a:cubicBezTo>
                    <a:pt x="4653" y="16726"/>
                    <a:pt x="4680" y="16728"/>
                    <a:pt x="4706" y="16730"/>
                  </a:cubicBezTo>
                  <a:cubicBezTo>
                    <a:pt x="4599" y="16935"/>
                    <a:pt x="4541" y="17150"/>
                    <a:pt x="4541" y="17371"/>
                  </a:cubicBezTo>
                  <a:cubicBezTo>
                    <a:pt x="4541" y="18726"/>
                    <a:pt x="6679" y="19832"/>
                    <a:pt x="9368" y="19902"/>
                  </a:cubicBezTo>
                  <a:cubicBezTo>
                    <a:pt x="9693" y="19540"/>
                    <a:pt x="10233" y="19227"/>
                    <a:pt x="10910" y="19016"/>
                  </a:cubicBezTo>
                  <a:cubicBezTo>
                    <a:pt x="10784" y="18641"/>
                    <a:pt x="10781" y="18268"/>
                    <a:pt x="10900" y="17892"/>
                  </a:cubicBezTo>
                  <a:cubicBezTo>
                    <a:pt x="10659" y="17767"/>
                    <a:pt x="10483" y="17615"/>
                    <a:pt x="10379" y="17447"/>
                  </a:cubicBezTo>
                  <a:cubicBezTo>
                    <a:pt x="10273" y="17277"/>
                    <a:pt x="10807" y="17204"/>
                    <a:pt x="10913" y="17374"/>
                  </a:cubicBezTo>
                  <a:cubicBezTo>
                    <a:pt x="11081" y="17643"/>
                    <a:pt x="11493" y="17837"/>
                    <a:pt x="12023" y="17916"/>
                  </a:cubicBezTo>
                  <a:cubicBezTo>
                    <a:pt x="12103" y="17890"/>
                    <a:pt x="12182" y="17865"/>
                    <a:pt x="12261" y="17839"/>
                  </a:cubicBezTo>
                  <a:cubicBezTo>
                    <a:pt x="12561" y="17742"/>
                    <a:pt x="12838" y="17981"/>
                    <a:pt x="12541" y="18077"/>
                  </a:cubicBezTo>
                  <a:cubicBezTo>
                    <a:pt x="12273" y="18164"/>
                    <a:pt x="12128" y="18229"/>
                    <a:pt x="11810" y="18174"/>
                  </a:cubicBezTo>
                  <a:cubicBezTo>
                    <a:pt x="11666" y="18149"/>
                    <a:pt x="11531" y="18119"/>
                    <a:pt x="11402" y="18083"/>
                  </a:cubicBezTo>
                  <a:cubicBezTo>
                    <a:pt x="11340" y="18349"/>
                    <a:pt x="11346" y="18615"/>
                    <a:pt x="11424" y="18881"/>
                  </a:cubicBezTo>
                  <a:cubicBezTo>
                    <a:pt x="11676" y="18827"/>
                    <a:pt x="11943" y="18786"/>
                    <a:pt x="12221" y="18761"/>
                  </a:cubicBezTo>
                  <a:cubicBezTo>
                    <a:pt x="12280" y="18756"/>
                    <a:pt x="12333" y="18759"/>
                    <a:pt x="12379" y="18768"/>
                  </a:cubicBezTo>
                  <a:cubicBezTo>
                    <a:pt x="12567" y="18636"/>
                    <a:pt x="12798" y="18516"/>
                    <a:pt x="13034" y="18422"/>
                  </a:cubicBezTo>
                  <a:cubicBezTo>
                    <a:pt x="13309" y="18312"/>
                    <a:pt x="13704" y="18505"/>
                    <a:pt x="13425" y="18616"/>
                  </a:cubicBezTo>
                  <a:cubicBezTo>
                    <a:pt x="12807" y="18865"/>
                    <a:pt x="12005" y="19349"/>
                    <a:pt x="12830" y="19702"/>
                  </a:cubicBezTo>
                  <a:cubicBezTo>
                    <a:pt x="13101" y="19818"/>
                    <a:pt x="12707" y="20012"/>
                    <a:pt x="12437" y="19896"/>
                  </a:cubicBezTo>
                  <a:cubicBezTo>
                    <a:pt x="11871" y="19654"/>
                    <a:pt x="11835" y="19348"/>
                    <a:pt x="12056" y="19062"/>
                  </a:cubicBezTo>
                  <a:cubicBezTo>
                    <a:pt x="11066" y="19202"/>
                    <a:pt x="10276" y="19564"/>
                    <a:pt x="9875" y="20017"/>
                  </a:cubicBezTo>
                  <a:cubicBezTo>
                    <a:pt x="11119" y="20969"/>
                    <a:pt x="13276" y="21600"/>
                    <a:pt x="15731" y="21600"/>
                  </a:cubicBezTo>
                  <a:cubicBezTo>
                    <a:pt x="18194" y="21600"/>
                    <a:pt x="20358" y="20964"/>
                    <a:pt x="21600" y="20005"/>
                  </a:cubicBezTo>
                  <a:cubicBezTo>
                    <a:pt x="21600" y="20005"/>
                    <a:pt x="21600" y="275"/>
                    <a:pt x="21600" y="275"/>
                  </a:cubicBezTo>
                  <a:close/>
                </a:path>
              </a:pathLst>
            </a:custGeom>
            <a:solidFill>
              <a:srgbClr val="768394">
                <a:lumMod val="20000"/>
                <a:lumOff val="80000"/>
              </a:srgbClr>
            </a:solidFill>
            <a:ln w="12700"/>
          </p:spPr>
          <p:txBody>
            <a:bodyPr vert="horz" lIns="38100" tIns="38100" rIns="38100" bIns="38100" anchor="ctr">
              <a:normAutofit/>
            </a:bodyPr>
            <a:lstStyle/>
            <a:p>
              <a:pPr marL="0" algn="ctr">
                <a:lnSpc>
                  <a:spcPct val="100000"/>
                </a:lnSpc>
                <a:spcBef>
                  <a:spcPct val="0"/>
                </a:spcBef>
              </a:pPr>
              <a:endParaRPr/>
            </a:p>
          </p:txBody>
        </p:sp>
        <p:sp>
          <p:nvSpPr>
            <p:cNvPr id="5" name="Freeform 5"/>
            <p:cNvSpPr/>
            <p:nvPr/>
          </p:nvSpPr>
          <p:spPr>
            <a:xfrm>
              <a:off x="6188049" y="1942600"/>
              <a:ext cx="1925437" cy="3871012"/>
            </a:xfrm>
            <a:custGeom>
              <a:avLst/>
              <a:gdLst/>
              <a:ahLst/>
              <a:cxnLst/>
              <a:rect l="l" t="t" r="r" b="b"/>
              <a:pathLst>
                <a:path w="21600" h="21600" extrusionOk="0">
                  <a:moveTo>
                    <a:pt x="2367" y="17592"/>
                  </a:moveTo>
                  <a:cubicBezTo>
                    <a:pt x="3856" y="17870"/>
                    <a:pt x="5432" y="17486"/>
                    <a:pt x="5855" y="16718"/>
                  </a:cubicBezTo>
                  <a:cubicBezTo>
                    <a:pt x="5949" y="16547"/>
                    <a:pt x="6484" y="16619"/>
                    <a:pt x="6389" y="16791"/>
                  </a:cubicBezTo>
                  <a:cubicBezTo>
                    <a:pt x="5892" y="17694"/>
                    <a:pt x="3992" y="18189"/>
                    <a:pt x="2220" y="17858"/>
                  </a:cubicBezTo>
                  <a:cubicBezTo>
                    <a:pt x="1889" y="17796"/>
                    <a:pt x="2032" y="17530"/>
                    <a:pt x="2367" y="17592"/>
                  </a:cubicBezTo>
                  <a:close/>
                  <a:moveTo>
                    <a:pt x="4325" y="11471"/>
                  </a:moveTo>
                  <a:cubicBezTo>
                    <a:pt x="4123" y="11616"/>
                    <a:pt x="3642" y="11479"/>
                    <a:pt x="3846" y="11332"/>
                  </a:cubicBezTo>
                  <a:cubicBezTo>
                    <a:pt x="4518" y="10849"/>
                    <a:pt x="4620" y="10239"/>
                    <a:pt x="4078" y="9713"/>
                  </a:cubicBezTo>
                  <a:cubicBezTo>
                    <a:pt x="3915" y="9555"/>
                    <a:pt x="4393" y="9416"/>
                    <a:pt x="4556" y="9573"/>
                  </a:cubicBezTo>
                  <a:cubicBezTo>
                    <a:pt x="5184" y="10183"/>
                    <a:pt x="5111" y="10906"/>
                    <a:pt x="4325" y="11471"/>
                  </a:cubicBezTo>
                  <a:close/>
                  <a:moveTo>
                    <a:pt x="17076" y="8251"/>
                  </a:moveTo>
                  <a:cubicBezTo>
                    <a:pt x="17648" y="8652"/>
                    <a:pt x="17775" y="9161"/>
                    <a:pt x="17412" y="9619"/>
                  </a:cubicBezTo>
                  <a:cubicBezTo>
                    <a:pt x="17282" y="9782"/>
                    <a:pt x="16747" y="9712"/>
                    <a:pt x="16878" y="9546"/>
                  </a:cubicBezTo>
                  <a:cubicBezTo>
                    <a:pt x="17192" y="9148"/>
                    <a:pt x="17095" y="8739"/>
                    <a:pt x="16598" y="8390"/>
                  </a:cubicBezTo>
                  <a:cubicBezTo>
                    <a:pt x="16391" y="8245"/>
                    <a:pt x="16872" y="8107"/>
                    <a:pt x="17076" y="8251"/>
                  </a:cubicBezTo>
                  <a:close/>
                  <a:moveTo>
                    <a:pt x="8456" y="2903"/>
                  </a:moveTo>
                  <a:cubicBezTo>
                    <a:pt x="9736" y="2811"/>
                    <a:pt x="10977" y="3196"/>
                    <a:pt x="11320" y="3823"/>
                  </a:cubicBezTo>
                  <a:cubicBezTo>
                    <a:pt x="11415" y="3995"/>
                    <a:pt x="10881" y="4067"/>
                    <a:pt x="10786" y="3896"/>
                  </a:cubicBezTo>
                  <a:cubicBezTo>
                    <a:pt x="10530" y="3427"/>
                    <a:pt x="9587" y="3098"/>
                    <a:pt x="8603" y="3168"/>
                  </a:cubicBezTo>
                  <a:cubicBezTo>
                    <a:pt x="8255" y="3193"/>
                    <a:pt x="8104" y="2927"/>
                    <a:pt x="8456" y="2903"/>
                  </a:cubicBezTo>
                  <a:close/>
                  <a:moveTo>
                    <a:pt x="0" y="20005"/>
                  </a:moveTo>
                  <a:cubicBezTo>
                    <a:pt x="1242" y="20964"/>
                    <a:pt x="3407" y="21600"/>
                    <a:pt x="5870" y="21600"/>
                  </a:cubicBezTo>
                  <a:cubicBezTo>
                    <a:pt x="8324" y="21600"/>
                    <a:pt x="10481" y="20969"/>
                    <a:pt x="11725" y="20017"/>
                  </a:cubicBezTo>
                  <a:cubicBezTo>
                    <a:pt x="11324" y="19564"/>
                    <a:pt x="10534" y="19202"/>
                    <a:pt x="9544" y="19062"/>
                  </a:cubicBezTo>
                  <a:cubicBezTo>
                    <a:pt x="9765" y="19348"/>
                    <a:pt x="9729" y="19654"/>
                    <a:pt x="9162" y="19896"/>
                  </a:cubicBezTo>
                  <a:cubicBezTo>
                    <a:pt x="8893" y="20012"/>
                    <a:pt x="8499" y="19818"/>
                    <a:pt x="8770" y="19702"/>
                  </a:cubicBezTo>
                  <a:cubicBezTo>
                    <a:pt x="9594" y="19349"/>
                    <a:pt x="8793" y="18865"/>
                    <a:pt x="8175" y="18616"/>
                  </a:cubicBezTo>
                  <a:cubicBezTo>
                    <a:pt x="7897" y="18505"/>
                    <a:pt x="8292" y="18312"/>
                    <a:pt x="8566" y="18422"/>
                  </a:cubicBezTo>
                  <a:cubicBezTo>
                    <a:pt x="8802" y="18516"/>
                    <a:pt x="9032" y="18636"/>
                    <a:pt x="9221" y="18768"/>
                  </a:cubicBezTo>
                  <a:cubicBezTo>
                    <a:pt x="9267" y="18759"/>
                    <a:pt x="9320" y="18756"/>
                    <a:pt x="9380" y="18761"/>
                  </a:cubicBezTo>
                  <a:cubicBezTo>
                    <a:pt x="9657" y="18786"/>
                    <a:pt x="9924" y="18827"/>
                    <a:pt x="10177" y="18881"/>
                  </a:cubicBezTo>
                  <a:cubicBezTo>
                    <a:pt x="10254" y="18615"/>
                    <a:pt x="10260" y="18349"/>
                    <a:pt x="10198" y="18083"/>
                  </a:cubicBezTo>
                  <a:cubicBezTo>
                    <a:pt x="10069" y="18119"/>
                    <a:pt x="9934" y="18149"/>
                    <a:pt x="9790" y="18174"/>
                  </a:cubicBezTo>
                  <a:cubicBezTo>
                    <a:pt x="9471" y="18229"/>
                    <a:pt x="9326" y="18164"/>
                    <a:pt x="9059" y="18077"/>
                  </a:cubicBezTo>
                  <a:cubicBezTo>
                    <a:pt x="8761" y="17981"/>
                    <a:pt x="9039" y="17742"/>
                    <a:pt x="9339" y="17839"/>
                  </a:cubicBezTo>
                  <a:cubicBezTo>
                    <a:pt x="9418" y="17865"/>
                    <a:pt x="9497" y="17890"/>
                    <a:pt x="9577" y="17916"/>
                  </a:cubicBezTo>
                  <a:cubicBezTo>
                    <a:pt x="10108" y="17837"/>
                    <a:pt x="10519" y="17643"/>
                    <a:pt x="10687" y="17374"/>
                  </a:cubicBezTo>
                  <a:cubicBezTo>
                    <a:pt x="10792" y="17204"/>
                    <a:pt x="11327" y="17277"/>
                    <a:pt x="11221" y="17447"/>
                  </a:cubicBezTo>
                  <a:cubicBezTo>
                    <a:pt x="11117" y="17615"/>
                    <a:pt x="10942" y="17767"/>
                    <a:pt x="10701" y="17892"/>
                  </a:cubicBezTo>
                  <a:cubicBezTo>
                    <a:pt x="10819" y="18268"/>
                    <a:pt x="10816" y="18641"/>
                    <a:pt x="10690" y="19016"/>
                  </a:cubicBezTo>
                  <a:cubicBezTo>
                    <a:pt x="11367" y="19227"/>
                    <a:pt x="11908" y="19540"/>
                    <a:pt x="12233" y="19902"/>
                  </a:cubicBezTo>
                  <a:cubicBezTo>
                    <a:pt x="14921" y="19832"/>
                    <a:pt x="17059" y="18726"/>
                    <a:pt x="17059" y="17371"/>
                  </a:cubicBezTo>
                  <a:cubicBezTo>
                    <a:pt x="17059" y="17150"/>
                    <a:pt x="17001" y="16935"/>
                    <a:pt x="16894" y="16730"/>
                  </a:cubicBezTo>
                  <a:cubicBezTo>
                    <a:pt x="16920" y="16728"/>
                    <a:pt x="16947" y="16726"/>
                    <a:pt x="16973" y="16724"/>
                  </a:cubicBezTo>
                  <a:cubicBezTo>
                    <a:pt x="15912" y="15896"/>
                    <a:pt x="13889" y="15267"/>
                    <a:pt x="12134" y="15769"/>
                  </a:cubicBezTo>
                  <a:cubicBezTo>
                    <a:pt x="12454" y="15998"/>
                    <a:pt x="12580" y="16299"/>
                    <a:pt x="12403" y="16614"/>
                  </a:cubicBezTo>
                  <a:cubicBezTo>
                    <a:pt x="12307" y="16785"/>
                    <a:pt x="11773" y="16712"/>
                    <a:pt x="11869" y="16541"/>
                  </a:cubicBezTo>
                  <a:cubicBezTo>
                    <a:pt x="12156" y="16030"/>
                    <a:pt x="11345" y="15534"/>
                    <a:pt x="10263" y="15617"/>
                  </a:cubicBezTo>
                  <a:cubicBezTo>
                    <a:pt x="9915" y="15643"/>
                    <a:pt x="9764" y="15378"/>
                    <a:pt x="10116" y="15351"/>
                  </a:cubicBezTo>
                  <a:cubicBezTo>
                    <a:pt x="10743" y="15303"/>
                    <a:pt x="11320" y="15391"/>
                    <a:pt x="11748" y="15563"/>
                  </a:cubicBezTo>
                  <a:cubicBezTo>
                    <a:pt x="11751" y="15562"/>
                    <a:pt x="11752" y="15561"/>
                    <a:pt x="11755" y="15560"/>
                  </a:cubicBezTo>
                  <a:cubicBezTo>
                    <a:pt x="13876" y="14897"/>
                    <a:pt x="16328" y="15656"/>
                    <a:pt x="17527" y="16661"/>
                  </a:cubicBezTo>
                  <a:cubicBezTo>
                    <a:pt x="19243" y="16401"/>
                    <a:pt x="20492" y="15609"/>
                    <a:pt x="20492" y="14671"/>
                  </a:cubicBezTo>
                  <a:cubicBezTo>
                    <a:pt x="20492" y="14434"/>
                    <a:pt x="20411" y="14207"/>
                    <a:pt x="20266" y="13995"/>
                  </a:cubicBezTo>
                  <a:cubicBezTo>
                    <a:pt x="19142" y="13756"/>
                    <a:pt x="17832" y="13573"/>
                    <a:pt x="16802" y="13987"/>
                  </a:cubicBezTo>
                  <a:cubicBezTo>
                    <a:pt x="16714" y="14023"/>
                    <a:pt x="16612" y="14026"/>
                    <a:pt x="16525" y="14011"/>
                  </a:cubicBezTo>
                  <a:cubicBezTo>
                    <a:pt x="16698" y="14164"/>
                    <a:pt x="16819" y="14332"/>
                    <a:pt x="16878" y="14510"/>
                  </a:cubicBezTo>
                  <a:cubicBezTo>
                    <a:pt x="16935" y="14684"/>
                    <a:pt x="16401" y="14758"/>
                    <a:pt x="16344" y="14584"/>
                  </a:cubicBezTo>
                  <a:cubicBezTo>
                    <a:pt x="16205" y="14159"/>
                    <a:pt x="15696" y="13816"/>
                    <a:pt x="14917" y="13627"/>
                  </a:cubicBezTo>
                  <a:cubicBezTo>
                    <a:pt x="14596" y="13549"/>
                    <a:pt x="14876" y="13312"/>
                    <a:pt x="15196" y="13389"/>
                  </a:cubicBezTo>
                  <a:cubicBezTo>
                    <a:pt x="15648" y="13499"/>
                    <a:pt x="16033" y="13660"/>
                    <a:pt x="16322" y="13856"/>
                  </a:cubicBezTo>
                  <a:cubicBezTo>
                    <a:pt x="16334" y="13834"/>
                    <a:pt x="16362" y="13812"/>
                    <a:pt x="16410" y="13792"/>
                  </a:cubicBezTo>
                  <a:cubicBezTo>
                    <a:pt x="17504" y="13353"/>
                    <a:pt x="18787" y="13434"/>
                    <a:pt x="19994" y="13650"/>
                  </a:cubicBezTo>
                  <a:cubicBezTo>
                    <a:pt x="20977" y="13226"/>
                    <a:pt x="21600" y="12600"/>
                    <a:pt x="21600" y="11902"/>
                  </a:cubicBezTo>
                  <a:cubicBezTo>
                    <a:pt x="21600" y="11268"/>
                    <a:pt x="21086" y="10694"/>
                    <a:pt x="20256" y="10276"/>
                  </a:cubicBezTo>
                  <a:cubicBezTo>
                    <a:pt x="19359" y="10739"/>
                    <a:pt x="18140" y="11046"/>
                    <a:pt x="16870" y="11188"/>
                  </a:cubicBezTo>
                  <a:cubicBezTo>
                    <a:pt x="16233" y="11260"/>
                    <a:pt x="15557" y="11273"/>
                    <a:pt x="14908" y="11222"/>
                  </a:cubicBezTo>
                  <a:cubicBezTo>
                    <a:pt x="14436" y="12245"/>
                    <a:pt x="12520" y="12897"/>
                    <a:pt x="10448" y="12791"/>
                  </a:cubicBezTo>
                  <a:cubicBezTo>
                    <a:pt x="10487" y="13009"/>
                    <a:pt x="10435" y="13227"/>
                    <a:pt x="10216" y="13437"/>
                  </a:cubicBezTo>
                  <a:cubicBezTo>
                    <a:pt x="9880" y="13761"/>
                    <a:pt x="9104" y="13949"/>
                    <a:pt x="8404" y="13838"/>
                  </a:cubicBezTo>
                  <a:cubicBezTo>
                    <a:pt x="8065" y="13785"/>
                    <a:pt x="8210" y="13519"/>
                    <a:pt x="8551" y="13573"/>
                  </a:cubicBezTo>
                  <a:cubicBezTo>
                    <a:pt x="9199" y="13675"/>
                    <a:pt x="9716" y="13409"/>
                    <a:pt x="9879" y="13119"/>
                  </a:cubicBezTo>
                  <a:cubicBezTo>
                    <a:pt x="10066" y="12785"/>
                    <a:pt x="9730" y="12399"/>
                    <a:pt x="9497" y="12091"/>
                  </a:cubicBezTo>
                  <a:cubicBezTo>
                    <a:pt x="9370" y="11924"/>
                    <a:pt x="9906" y="11853"/>
                    <a:pt x="10030" y="12017"/>
                  </a:cubicBezTo>
                  <a:cubicBezTo>
                    <a:pt x="10152" y="12178"/>
                    <a:pt x="10269" y="12342"/>
                    <a:pt x="10350" y="12509"/>
                  </a:cubicBezTo>
                  <a:cubicBezTo>
                    <a:pt x="12225" y="12655"/>
                    <a:pt x="13922" y="12064"/>
                    <a:pt x="14364" y="11164"/>
                  </a:cubicBezTo>
                  <a:cubicBezTo>
                    <a:pt x="13439" y="11037"/>
                    <a:pt x="12615" y="10770"/>
                    <a:pt x="12100" y="10350"/>
                  </a:cubicBezTo>
                  <a:cubicBezTo>
                    <a:pt x="11865" y="10450"/>
                    <a:pt x="11607" y="10536"/>
                    <a:pt x="11313" y="10600"/>
                  </a:cubicBezTo>
                  <a:cubicBezTo>
                    <a:pt x="10506" y="10777"/>
                    <a:pt x="9557" y="10737"/>
                    <a:pt x="8899" y="10438"/>
                  </a:cubicBezTo>
                  <a:cubicBezTo>
                    <a:pt x="8635" y="10317"/>
                    <a:pt x="9027" y="10123"/>
                    <a:pt x="9290" y="10243"/>
                  </a:cubicBezTo>
                  <a:cubicBezTo>
                    <a:pt x="9900" y="10520"/>
                    <a:pt x="10776" y="10456"/>
                    <a:pt x="11434" y="10259"/>
                  </a:cubicBezTo>
                  <a:cubicBezTo>
                    <a:pt x="11587" y="10214"/>
                    <a:pt x="11728" y="10160"/>
                    <a:pt x="11859" y="10099"/>
                  </a:cubicBezTo>
                  <a:cubicBezTo>
                    <a:pt x="11838" y="10003"/>
                    <a:pt x="12017" y="9927"/>
                    <a:pt x="12176" y="9933"/>
                  </a:cubicBezTo>
                  <a:cubicBezTo>
                    <a:pt x="12509" y="9735"/>
                    <a:pt x="12780" y="9503"/>
                    <a:pt x="13038" y="9291"/>
                  </a:cubicBezTo>
                  <a:cubicBezTo>
                    <a:pt x="13223" y="9140"/>
                    <a:pt x="13701" y="9277"/>
                    <a:pt x="13516" y="9430"/>
                  </a:cubicBezTo>
                  <a:cubicBezTo>
                    <a:pt x="13215" y="9678"/>
                    <a:pt x="12897" y="9932"/>
                    <a:pt x="12507" y="10150"/>
                  </a:cubicBezTo>
                  <a:cubicBezTo>
                    <a:pt x="13376" y="10915"/>
                    <a:pt x="15265" y="11087"/>
                    <a:pt x="16916" y="10901"/>
                  </a:cubicBezTo>
                  <a:cubicBezTo>
                    <a:pt x="18019" y="10777"/>
                    <a:pt x="19062" y="10495"/>
                    <a:pt x="19842" y="10091"/>
                  </a:cubicBezTo>
                  <a:cubicBezTo>
                    <a:pt x="19839" y="10090"/>
                    <a:pt x="19836" y="10089"/>
                    <a:pt x="19833" y="10087"/>
                  </a:cubicBezTo>
                  <a:cubicBezTo>
                    <a:pt x="20320" y="9713"/>
                    <a:pt x="20603" y="9268"/>
                    <a:pt x="20603" y="8789"/>
                  </a:cubicBezTo>
                  <a:cubicBezTo>
                    <a:pt x="20603" y="7873"/>
                    <a:pt x="19571" y="7077"/>
                    <a:pt x="18052" y="6674"/>
                  </a:cubicBezTo>
                  <a:cubicBezTo>
                    <a:pt x="16726" y="7183"/>
                    <a:pt x="15182" y="7539"/>
                    <a:pt x="13481" y="7632"/>
                  </a:cubicBezTo>
                  <a:cubicBezTo>
                    <a:pt x="11410" y="7747"/>
                    <a:pt x="9249" y="7362"/>
                    <a:pt x="7866" y="6590"/>
                  </a:cubicBezTo>
                  <a:cubicBezTo>
                    <a:pt x="7765" y="6726"/>
                    <a:pt x="7627" y="6857"/>
                    <a:pt x="7436" y="6979"/>
                  </a:cubicBezTo>
                  <a:cubicBezTo>
                    <a:pt x="6976" y="7274"/>
                    <a:pt x="6147" y="7414"/>
                    <a:pt x="5437" y="7296"/>
                  </a:cubicBezTo>
                  <a:cubicBezTo>
                    <a:pt x="5100" y="7241"/>
                    <a:pt x="5244" y="6975"/>
                    <a:pt x="5584" y="7031"/>
                  </a:cubicBezTo>
                  <a:cubicBezTo>
                    <a:pt x="7196" y="7297"/>
                    <a:pt x="7561" y="6209"/>
                    <a:pt x="7607" y="5673"/>
                  </a:cubicBezTo>
                  <a:cubicBezTo>
                    <a:pt x="7622" y="5495"/>
                    <a:pt x="8175" y="5495"/>
                    <a:pt x="8160" y="5673"/>
                  </a:cubicBezTo>
                  <a:cubicBezTo>
                    <a:pt x="8143" y="5874"/>
                    <a:pt x="8116" y="6074"/>
                    <a:pt x="8043" y="6267"/>
                  </a:cubicBezTo>
                  <a:cubicBezTo>
                    <a:pt x="8775" y="6750"/>
                    <a:pt x="9813" y="7074"/>
                    <a:pt x="10956" y="7240"/>
                  </a:cubicBezTo>
                  <a:cubicBezTo>
                    <a:pt x="10969" y="7238"/>
                    <a:pt x="10982" y="7236"/>
                    <a:pt x="10998" y="7234"/>
                  </a:cubicBezTo>
                  <a:cubicBezTo>
                    <a:pt x="12198" y="7124"/>
                    <a:pt x="13128" y="6593"/>
                    <a:pt x="13172" y="5994"/>
                  </a:cubicBezTo>
                  <a:cubicBezTo>
                    <a:pt x="12585" y="6086"/>
                    <a:pt x="11915" y="6011"/>
                    <a:pt x="11512" y="5775"/>
                  </a:cubicBezTo>
                  <a:cubicBezTo>
                    <a:pt x="11283" y="5640"/>
                    <a:pt x="11672" y="5444"/>
                    <a:pt x="11904" y="5580"/>
                  </a:cubicBezTo>
                  <a:cubicBezTo>
                    <a:pt x="12231" y="5772"/>
                    <a:pt x="12717" y="5795"/>
                    <a:pt x="13154" y="5702"/>
                  </a:cubicBezTo>
                  <a:cubicBezTo>
                    <a:pt x="13200" y="5627"/>
                    <a:pt x="13364" y="5584"/>
                    <a:pt x="13499" y="5596"/>
                  </a:cubicBezTo>
                  <a:cubicBezTo>
                    <a:pt x="13853" y="5441"/>
                    <a:pt x="14041" y="5192"/>
                    <a:pt x="14156" y="4976"/>
                  </a:cubicBezTo>
                  <a:cubicBezTo>
                    <a:pt x="14248" y="4804"/>
                    <a:pt x="14783" y="4877"/>
                    <a:pt x="14691" y="5049"/>
                  </a:cubicBezTo>
                  <a:cubicBezTo>
                    <a:pt x="14525" y="5360"/>
                    <a:pt x="14228" y="5665"/>
                    <a:pt x="13713" y="5855"/>
                  </a:cubicBezTo>
                  <a:cubicBezTo>
                    <a:pt x="13772" y="6470"/>
                    <a:pt x="13095" y="7062"/>
                    <a:pt x="12022" y="7347"/>
                  </a:cubicBezTo>
                  <a:cubicBezTo>
                    <a:pt x="12588" y="7381"/>
                    <a:pt x="13165" y="7380"/>
                    <a:pt x="13728" y="7342"/>
                  </a:cubicBezTo>
                  <a:cubicBezTo>
                    <a:pt x="15324" y="7234"/>
                    <a:pt x="16771" y="6852"/>
                    <a:pt x="17999" y="6342"/>
                  </a:cubicBezTo>
                  <a:cubicBezTo>
                    <a:pt x="18035" y="6224"/>
                    <a:pt x="18055" y="6103"/>
                    <a:pt x="18055" y="5978"/>
                  </a:cubicBezTo>
                  <a:cubicBezTo>
                    <a:pt x="18055" y="4689"/>
                    <a:pt x="16053" y="3632"/>
                    <a:pt x="13512" y="3535"/>
                  </a:cubicBezTo>
                  <a:cubicBezTo>
                    <a:pt x="13512" y="3523"/>
                    <a:pt x="13513" y="3511"/>
                    <a:pt x="13513" y="3499"/>
                  </a:cubicBezTo>
                  <a:cubicBezTo>
                    <a:pt x="13513" y="2388"/>
                    <a:pt x="11704" y="1488"/>
                    <a:pt x="9470" y="1488"/>
                  </a:cubicBezTo>
                  <a:cubicBezTo>
                    <a:pt x="8860" y="1488"/>
                    <a:pt x="8283" y="1555"/>
                    <a:pt x="7765" y="1676"/>
                  </a:cubicBezTo>
                  <a:cubicBezTo>
                    <a:pt x="7671" y="1928"/>
                    <a:pt x="7518" y="2175"/>
                    <a:pt x="7304" y="2410"/>
                  </a:cubicBezTo>
                  <a:cubicBezTo>
                    <a:pt x="6733" y="3038"/>
                    <a:pt x="5642" y="3786"/>
                    <a:pt x="4172" y="3896"/>
                  </a:cubicBezTo>
                  <a:cubicBezTo>
                    <a:pt x="4150" y="3898"/>
                    <a:pt x="4129" y="3898"/>
                    <a:pt x="4109" y="3898"/>
                  </a:cubicBezTo>
                  <a:cubicBezTo>
                    <a:pt x="4102" y="4178"/>
                    <a:pt x="3903" y="4466"/>
                    <a:pt x="3647" y="4697"/>
                  </a:cubicBezTo>
                  <a:cubicBezTo>
                    <a:pt x="3475" y="4852"/>
                    <a:pt x="2996" y="4714"/>
                    <a:pt x="3169" y="4558"/>
                  </a:cubicBezTo>
                  <a:cubicBezTo>
                    <a:pt x="3469" y="4287"/>
                    <a:pt x="3623" y="4003"/>
                    <a:pt x="3496" y="3695"/>
                  </a:cubicBezTo>
                  <a:cubicBezTo>
                    <a:pt x="3366" y="3377"/>
                    <a:pt x="2714" y="3122"/>
                    <a:pt x="2061" y="3169"/>
                  </a:cubicBezTo>
                  <a:cubicBezTo>
                    <a:pt x="1711" y="3194"/>
                    <a:pt x="1561" y="2928"/>
                    <a:pt x="1913" y="2904"/>
                  </a:cubicBezTo>
                  <a:cubicBezTo>
                    <a:pt x="2712" y="2846"/>
                    <a:pt x="3373" y="3029"/>
                    <a:pt x="3813" y="3359"/>
                  </a:cubicBezTo>
                  <a:cubicBezTo>
                    <a:pt x="3926" y="3443"/>
                    <a:pt x="4000" y="3534"/>
                    <a:pt x="4048" y="3629"/>
                  </a:cubicBezTo>
                  <a:cubicBezTo>
                    <a:pt x="5391" y="3520"/>
                    <a:pt x="6369" y="2809"/>
                    <a:pt x="6861" y="2229"/>
                  </a:cubicBezTo>
                  <a:cubicBezTo>
                    <a:pt x="7011" y="2052"/>
                    <a:pt x="7124" y="1868"/>
                    <a:pt x="7201" y="1682"/>
                  </a:cubicBezTo>
                  <a:cubicBezTo>
                    <a:pt x="6461" y="699"/>
                    <a:pt x="4558" y="0"/>
                    <a:pt x="2325" y="0"/>
                  </a:cubicBezTo>
                  <a:cubicBezTo>
                    <a:pt x="1488" y="0"/>
                    <a:pt x="701" y="101"/>
                    <a:pt x="0" y="275"/>
                  </a:cubicBezTo>
                  <a:cubicBezTo>
                    <a:pt x="0" y="275"/>
                    <a:pt x="0" y="20005"/>
                    <a:pt x="0" y="20005"/>
                  </a:cubicBezTo>
                  <a:close/>
                </a:path>
              </a:pathLst>
            </a:custGeom>
            <a:solidFill>
              <a:srgbClr val="768394">
                <a:lumMod val="20000"/>
                <a:lumOff val="80000"/>
              </a:srgbClr>
            </a:solidFill>
            <a:ln w="12700"/>
          </p:spPr>
          <p:txBody>
            <a:bodyPr vert="horz" lIns="38100" tIns="38100" rIns="38100" bIns="38100" anchor="ctr">
              <a:normAutofit/>
            </a:bodyPr>
            <a:lstStyle/>
            <a:p>
              <a:pPr marL="0" algn="ctr">
                <a:lnSpc>
                  <a:spcPct val="100000"/>
                </a:lnSpc>
                <a:spcBef>
                  <a:spcPct val="0"/>
                </a:spcBef>
              </a:pPr>
              <a:endParaRPr/>
            </a:p>
          </p:txBody>
        </p:sp>
        <p:sp>
          <p:nvSpPr>
            <p:cNvPr id="6" name="AutoShape 6"/>
            <p:cNvSpPr/>
            <p:nvPr/>
          </p:nvSpPr>
          <p:spPr>
            <a:xfrm>
              <a:off x="6596364" y="1928366"/>
              <a:ext cx="1544234" cy="1544234"/>
            </a:xfrm>
            <a:prstGeom prst="ellipse">
              <a:avLst/>
            </a:prstGeom>
            <a:solidFill>
              <a:schemeClr val="accent1">
                <a:alpha val="70000"/>
              </a:schemeClr>
            </a:solidFill>
            <a:ln cap="flat" cmpd="sng">
              <a:prstDash val="solid"/>
            </a:ln>
          </p:spPr>
          <p:txBody>
            <a:bodyPr vert="horz" wrap="none" lIns="91440" tIns="45720" rIns="91440" bIns="45720" anchor="ctr">
              <a:normAutofit/>
            </a:bodyPr>
            <a:lstStyle/>
            <a:p>
              <a:pPr marL="0" algn="ctr"/>
              <a:endParaRPr/>
            </a:p>
          </p:txBody>
        </p:sp>
        <p:sp>
          <p:nvSpPr>
            <p:cNvPr id="7" name="AutoShape 7"/>
            <p:cNvSpPr/>
            <p:nvPr/>
          </p:nvSpPr>
          <p:spPr>
            <a:xfrm>
              <a:off x="5725195" y="4203461"/>
              <a:ext cx="1134764" cy="1134764"/>
            </a:xfrm>
            <a:prstGeom prst="ellipse">
              <a:avLst/>
            </a:prstGeom>
            <a:solidFill>
              <a:schemeClr val="accent3">
                <a:alpha val="70000"/>
              </a:schemeClr>
            </a:solidFill>
            <a:ln cap="flat" cmpd="sng">
              <a:prstDash val="solid"/>
            </a:ln>
          </p:spPr>
          <p:txBody>
            <a:bodyPr vert="horz" wrap="none" lIns="91440" tIns="45720" rIns="91440" bIns="45720" anchor="ctr">
              <a:normAutofit/>
            </a:bodyPr>
            <a:lstStyle/>
            <a:p>
              <a:pPr marL="0" algn="ctr"/>
              <a:endParaRPr/>
            </a:p>
          </p:txBody>
        </p:sp>
        <p:sp>
          <p:nvSpPr>
            <p:cNvPr id="8" name="AutoShape 8"/>
            <p:cNvSpPr/>
            <p:nvPr/>
          </p:nvSpPr>
          <p:spPr>
            <a:xfrm>
              <a:off x="4078514" y="2565371"/>
              <a:ext cx="1134764" cy="1134764"/>
            </a:xfrm>
            <a:prstGeom prst="ellipse">
              <a:avLst/>
            </a:prstGeom>
            <a:solidFill>
              <a:schemeClr val="accent2">
                <a:alpha val="70000"/>
              </a:schemeClr>
            </a:solidFill>
            <a:ln cap="flat" cmpd="sng">
              <a:prstDash val="solid"/>
            </a:ln>
          </p:spPr>
          <p:txBody>
            <a:bodyPr vert="horz" wrap="none" lIns="91440" tIns="45720" rIns="91440" bIns="45720" anchor="ctr">
              <a:normAutofit/>
            </a:bodyPr>
            <a:lstStyle/>
            <a:p>
              <a:pPr marL="0" algn="ctr"/>
              <a:endParaRPr/>
            </a:p>
          </p:txBody>
        </p:sp>
      </p:grpSp>
      <p:sp>
        <p:nvSpPr>
          <p:cNvPr id="9" name="AutoShape 9"/>
          <p:cNvSpPr/>
          <p:nvPr/>
        </p:nvSpPr>
        <p:spPr>
          <a:xfrm>
            <a:off x="687278" y="1822609"/>
            <a:ext cx="5757664" cy="889154"/>
          </a:xfrm>
          <a:prstGeom prst="rect">
            <a:avLst/>
          </a:prstGeom>
          <a:noFill/>
        </p:spPr>
        <p:txBody>
          <a:bodyPr vert="horz" wrap="square" lIns="90000" tIns="45720" rIns="91440" bIns="45720" anchor="t">
            <a:spAutoFit/>
          </a:bodyPr>
          <a:lstStyle/>
          <a:p>
            <a:pPr marL="0" algn="just">
              <a:lnSpc>
                <a:spcPct val="150000"/>
              </a:lnSpc>
              <a:spcBef>
                <a:spcPct val="0"/>
              </a:spcBef>
            </a:pP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The student records table is crucial for storing diverse student information, such as metadata and performance metrics. This structured approach allows for easy access and manipulation of relevant data.</a:t>
            </a:r>
          </a:p>
        </p:txBody>
      </p:sp>
      <p:sp>
        <p:nvSpPr>
          <p:cNvPr id="10" name="TextBox 10"/>
          <p:cNvSpPr txBox="1"/>
          <p:nvPr/>
        </p:nvSpPr>
        <p:spPr>
          <a:xfrm>
            <a:off x="687279" y="1380804"/>
            <a:ext cx="5757664"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a:ea typeface="Arial"/>
              </a:rPr>
              <a:t>Student records table</a:t>
            </a:r>
            <a:endParaRPr lang="en-US" sz="1100"/>
          </a:p>
        </p:txBody>
      </p:sp>
      <p:cxnSp>
        <p:nvCxnSpPr>
          <p:cNvPr id="11" name="Connector 11"/>
          <p:cNvCxnSpPr/>
          <p:nvPr/>
        </p:nvCxnSpPr>
        <p:spPr>
          <a:xfrm>
            <a:off x="687279" y="3024000"/>
            <a:ext cx="5678722" cy="0"/>
          </a:xfrm>
          <a:prstGeom prst="line">
            <a:avLst/>
          </a:prstGeom>
          <a:ln w="3175" cap="rnd" cmpd="sng">
            <a:solidFill>
              <a:srgbClr val="FFFFFF">
                <a:lumMod val="75000"/>
              </a:srgbClr>
            </a:solidFill>
            <a:prstDash val="solid"/>
          </a:ln>
        </p:spPr>
      </p:cxnSp>
      <p:sp>
        <p:nvSpPr>
          <p:cNvPr id="12" name="AutoShape 12"/>
          <p:cNvSpPr/>
          <p:nvPr/>
        </p:nvSpPr>
        <p:spPr>
          <a:xfrm>
            <a:off x="687278" y="3586162"/>
            <a:ext cx="5757664" cy="889154"/>
          </a:xfrm>
          <a:prstGeom prst="rect">
            <a:avLst/>
          </a:prstGeom>
          <a:noFill/>
        </p:spPr>
        <p:txBody>
          <a:bodyPr vert="horz" wrap="square" lIns="90000" tIns="45720" rIns="91440" bIns="45720" anchor="t">
            <a:spAutoFit/>
          </a:bodyPr>
          <a:lstStyle/>
          <a:p>
            <a:pPr marL="0" algn="just">
              <a:lnSpc>
                <a:spcPct val="150000"/>
              </a:lnSpc>
              <a:spcBef>
                <a:spcPct val="0"/>
              </a:spcBef>
            </a:pP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Key columns in the student records table include </a:t>
            </a:r>
            <a:r>
              <a:rPr lang="en-US" sz="1200" b="0" i="0" u="none" baseline="0" dirty="0" err="1">
                <a:solidFill>
                  <a:srgbClr val="000000"/>
                </a:solidFill>
                <a:latin typeface="Times New Roman" panose="02020603050405020304" pitchFamily="18" charset="0"/>
                <a:ea typeface="Arial"/>
                <a:cs typeface="Times New Roman" panose="02020603050405020304" pitchFamily="18" charset="0"/>
              </a:rPr>
              <a:t>Roll_Number</a:t>
            </a: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 Name, </a:t>
            </a:r>
            <a:r>
              <a:rPr lang="en-US" sz="1200" b="0" i="0" u="none" baseline="0" dirty="0" err="1">
                <a:solidFill>
                  <a:srgbClr val="000000"/>
                </a:solidFill>
                <a:latin typeface="Times New Roman" panose="02020603050405020304" pitchFamily="18" charset="0"/>
                <a:ea typeface="Arial"/>
                <a:cs typeface="Times New Roman" panose="02020603050405020304" pitchFamily="18" charset="0"/>
              </a:rPr>
              <a:t>Fathers_Name</a:t>
            </a: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 </a:t>
            </a:r>
            <a:r>
              <a:rPr lang="en-US" sz="1200" b="0" i="0" u="none" baseline="0" dirty="0" err="1">
                <a:solidFill>
                  <a:srgbClr val="000000"/>
                </a:solidFill>
                <a:latin typeface="Times New Roman" panose="02020603050405020304" pitchFamily="18" charset="0"/>
                <a:ea typeface="Arial"/>
                <a:cs typeface="Times New Roman" panose="02020603050405020304" pitchFamily="18" charset="0"/>
              </a:rPr>
              <a:t>Mothers_Name</a:t>
            </a: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 Mobile, Email, and performance metrics like </a:t>
            </a:r>
            <a:r>
              <a:rPr lang="en-US" sz="1200" b="0" i="0" u="none" baseline="0" dirty="0" err="1">
                <a:solidFill>
                  <a:srgbClr val="000000"/>
                </a:solidFill>
                <a:latin typeface="Times New Roman" panose="02020603050405020304" pitchFamily="18" charset="0"/>
                <a:ea typeface="Arial"/>
                <a:cs typeface="Times New Roman" panose="02020603050405020304" pitchFamily="18" charset="0"/>
              </a:rPr>
              <a:t>Total_obtained_marks</a:t>
            </a: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 This comprehensive data structure supports detailed record keeping.</a:t>
            </a:r>
          </a:p>
        </p:txBody>
      </p:sp>
      <p:sp>
        <p:nvSpPr>
          <p:cNvPr id="13" name="TextBox 13"/>
          <p:cNvSpPr txBox="1"/>
          <p:nvPr/>
        </p:nvSpPr>
        <p:spPr>
          <a:xfrm>
            <a:off x="687279" y="3144357"/>
            <a:ext cx="5757664"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a:ea typeface="Arial"/>
              </a:rPr>
              <a:t>Columns included in the table</a:t>
            </a:r>
            <a:endParaRPr lang="en-US" sz="1100"/>
          </a:p>
        </p:txBody>
      </p:sp>
      <p:cxnSp>
        <p:nvCxnSpPr>
          <p:cNvPr id="14" name="Connector 14"/>
          <p:cNvCxnSpPr/>
          <p:nvPr/>
        </p:nvCxnSpPr>
        <p:spPr>
          <a:xfrm>
            <a:off x="687279" y="4552258"/>
            <a:ext cx="5678722" cy="0"/>
          </a:xfrm>
          <a:prstGeom prst="line">
            <a:avLst/>
          </a:prstGeom>
          <a:ln w="3175" cap="rnd" cmpd="sng">
            <a:solidFill>
              <a:srgbClr val="FFFFFF">
                <a:lumMod val="75000"/>
              </a:srgbClr>
            </a:solidFill>
            <a:prstDash val="solid"/>
          </a:ln>
        </p:spPr>
      </p:cxnSp>
      <p:sp>
        <p:nvSpPr>
          <p:cNvPr id="15" name="AutoShape 15"/>
          <p:cNvSpPr/>
          <p:nvPr/>
        </p:nvSpPr>
        <p:spPr>
          <a:xfrm>
            <a:off x="687278" y="5114420"/>
            <a:ext cx="5757664" cy="889154"/>
          </a:xfrm>
          <a:prstGeom prst="rect">
            <a:avLst/>
          </a:prstGeom>
          <a:noFill/>
        </p:spPr>
        <p:txBody>
          <a:bodyPr vert="horz" wrap="square" lIns="90000" tIns="45720" rIns="91440" bIns="45720" anchor="t">
            <a:spAutoFit/>
          </a:bodyPr>
          <a:lstStyle/>
          <a:p>
            <a:pPr marL="0" algn="just">
              <a:lnSpc>
                <a:spcPct val="150000"/>
              </a:lnSpc>
              <a:spcBef>
                <a:spcPct val="0"/>
              </a:spcBef>
            </a:pP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The </a:t>
            </a:r>
            <a:r>
              <a:rPr lang="en-US" sz="1200" b="0" i="0" u="none" baseline="0" dirty="0" err="1">
                <a:solidFill>
                  <a:srgbClr val="000000"/>
                </a:solidFill>
                <a:latin typeface="Times New Roman" panose="02020603050405020304" pitchFamily="18" charset="0"/>
                <a:ea typeface="Arial"/>
                <a:cs typeface="Times New Roman" panose="02020603050405020304" pitchFamily="18" charset="0"/>
              </a:rPr>
              <a:t>uid_pass</a:t>
            </a: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 table is instrumental in managing user credentials. It includes fields such as ID, Pass, Name, Mobile, and Email, allowing for secure authentication processes for teacher access.</a:t>
            </a:r>
          </a:p>
        </p:txBody>
      </p:sp>
      <p:sp>
        <p:nvSpPr>
          <p:cNvPr id="16" name="TextBox 16"/>
          <p:cNvSpPr txBox="1"/>
          <p:nvPr/>
        </p:nvSpPr>
        <p:spPr>
          <a:xfrm>
            <a:off x="687279" y="4672615"/>
            <a:ext cx="5757664"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a:ea typeface="Arial"/>
              </a:rPr>
              <a:t>uid_pass table details</a:t>
            </a:r>
            <a:endParaRPr lang="en-US" sz="110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afterEffect">
                                  <p:stCondLst>
                                    <p:cond delay="0"/>
                                  </p:stCondLst>
                                  <p:childTnLst>
                                    <p:animEffect transition="in" filter="circle(out)">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24" presetClass="entr" presetSubtype="0" fill="hold" nodeType="afterEffect">
                                  <p:stCondLst>
                                    <p:cond delay="0"/>
                                  </p:stCondLst>
                                  <p:childTnLst>
                                    <p:anim to="" calcmode="lin" valueType="num">
                                      <p:cBhvr>
                                        <p:cTn id="9" dur="1" fill="hold"/>
                                        <p:tgtEl>
                                          <p:spTgt spid="10"/>
                                        </p:tgtEl>
                                      </p:cBhvr>
                                    </p:anim>
                                    <p:set>
                                      <p:cBhvr>
                                        <p:cTn id="10" dur="1" fill="hold">
                                          <p:stCondLst>
                                            <p:cond delay="0"/>
                                          </p:stCondLst>
                                        </p:cTn>
                                        <p:tgtEl>
                                          <p:spTgt spid="10"/>
                                        </p:tgtEl>
                                        <p:attrNameLst>
                                          <p:attrName>style.visibility</p:attrName>
                                        </p:attrNameLst>
                                      </p:cBhvr>
                                      <p:to>
                                        <p:strVal val="visible"/>
                                      </p:to>
                                    </p:set>
                                  </p:childTnLst>
                                </p:cTn>
                              </p:par>
                              <p:par>
                                <p:cTn id="11" presetID="23" presetClass="entr" presetSubtype="32" fill="hold" nodeType="afterEffect">
                                  <p:stCondLst>
                                    <p:cond delay="0"/>
                                  </p:stCondLst>
                                  <p:childTnLst>
                                    <p:anim calcmode="lin" valueType="num">
                                      <p:cBhvr>
                                        <p:cTn id="12" dur="500" fill="hold"/>
                                        <p:tgtEl>
                                          <p:spTgt spid="9"/>
                                        </p:tgtEl>
                                        <p:attrNameLst>
                                          <p:attrName>ppt_w</p:attrName>
                                        </p:attrNameLst>
                                      </p:cBhvr>
                                      <p:tavLst>
                                        <p:tav tm="0">
                                          <p:val>
                                            <p:strVal val="4*#ppt_w"/>
                                          </p:val>
                                        </p:tav>
                                        <p:tav tm="100000">
                                          <p:val>
                                            <p:strVal val="#ppt_w"/>
                                          </p:val>
                                        </p:tav>
                                      </p:tavLst>
                                    </p:anim>
                                    <p:anim calcmode="lin" valueType="num">
                                      <p:cBhvr>
                                        <p:cTn id="13" dur="500" fill="hold"/>
                                        <p:tgtEl>
                                          <p:spTgt spid="9"/>
                                        </p:tgtEl>
                                        <p:attrNameLst>
                                          <p:attrName>ppt_h</p:attrName>
                                        </p:attrNameLst>
                                      </p:cBhvr>
                                      <p:tavLst>
                                        <p:tav tm="0">
                                          <p:val>
                                            <p:strVal val="4*#ppt_h"/>
                                          </p:val>
                                        </p:tav>
                                        <p:tav tm="100000">
                                          <p:val>
                                            <p:strVal val="#ppt_h"/>
                                          </p:val>
                                        </p:tav>
                                      </p:tavLst>
                                    </p:anim>
                                    <p:set>
                                      <p:cBhvr>
                                        <p:cTn id="14" dur="500" fill="hold">
                                          <p:stCondLst>
                                            <p:cond delay="0"/>
                                          </p:stCondLst>
                                        </p:cTn>
                                        <p:tgtEl>
                                          <p:spTgt spid="9"/>
                                        </p:tgtEl>
                                        <p:attrNameLst>
                                          <p:attrName>style.visibility</p:attrName>
                                        </p:attrNameLst>
                                      </p:cBhvr>
                                      <p:to>
                                        <p:strVal val="visible"/>
                                      </p:to>
                                    </p:set>
                                  </p:childTnLst>
                                </p:cTn>
                              </p:par>
                              <p:par>
                                <p:cTn id="15" presetID="16" presetClass="entr" presetSubtype="21" fill="hold" nodeType="afterEffect">
                                  <p:stCondLst>
                                    <p:cond delay="0"/>
                                  </p:stCondLst>
                                  <p:childTnLst>
                                    <p:animEffect transition="in" filter="barn(inVertical)">
                                      <p:cBhvr>
                                        <p:cTn id="16" dur="500"/>
                                        <p:tgtEl>
                                          <p:spTgt spid="13"/>
                                        </p:tgtEl>
                                      </p:cBhvr>
                                    </p:animEffect>
                                    <p:set>
                                      <p:cBhvr>
                                        <p:cTn id="17" dur="500" fill="hold">
                                          <p:stCondLst>
                                            <p:cond delay="0"/>
                                          </p:stCondLst>
                                        </p:cTn>
                                        <p:tgtEl>
                                          <p:spTgt spid="13"/>
                                        </p:tgtEl>
                                        <p:attrNameLst>
                                          <p:attrName>style.visibility</p:attrName>
                                        </p:attrNameLst>
                                      </p:cBhvr>
                                      <p:to>
                                        <p:strVal val="visible"/>
                                      </p:to>
                                    </p:set>
                                  </p:childTnLst>
                                </p:cTn>
                              </p:par>
                              <p:par>
                                <p:cTn id="18" presetID="16" presetClass="entr" presetSubtype="42" fill="hold" nodeType="afterEffect">
                                  <p:stCondLst>
                                    <p:cond delay="0"/>
                                  </p:stCondLst>
                                  <p:childTnLst>
                                    <p:animEffect transition="in" filter="barn(outHorizontal)">
                                      <p:cBhvr>
                                        <p:cTn id="19" dur="500"/>
                                        <p:tgtEl>
                                          <p:spTgt spid="12"/>
                                        </p:tgtEl>
                                      </p:cBhvr>
                                    </p:animEffect>
                                    <p:set>
                                      <p:cBhvr>
                                        <p:cTn id="20" dur="500" fill="hold">
                                          <p:stCondLst>
                                            <p:cond delay="0"/>
                                          </p:stCondLst>
                                        </p:cTn>
                                        <p:tgtEl>
                                          <p:spTgt spid="12"/>
                                        </p:tgtEl>
                                        <p:attrNameLst>
                                          <p:attrName>style.visibility</p:attrName>
                                        </p:attrNameLst>
                                      </p:cBhvr>
                                      <p:to>
                                        <p:strVal val="visible"/>
                                      </p:to>
                                    </p:set>
                                  </p:childTnLst>
                                </p:cTn>
                              </p:par>
                              <p:par>
                                <p:cTn id="21" presetID="21" presetClass="entr" presetSubtype="3" fill="hold" nodeType="afterEffect">
                                  <p:stCondLst>
                                    <p:cond delay="0"/>
                                  </p:stCondLst>
                                  <p:childTnLst>
                                    <p:animEffect transition="in" filter="wheel(3)">
                                      <p:cBhvr>
                                        <p:cTn id="22" dur="1000"/>
                                        <p:tgtEl>
                                          <p:spTgt spid="16"/>
                                        </p:tgtEl>
                                      </p:cBhvr>
                                    </p:animEffect>
                                    <p:set>
                                      <p:cBhvr>
                                        <p:cTn id="23" dur="1000" fill="hold">
                                          <p:stCondLst>
                                            <p:cond delay="0"/>
                                          </p:stCondLst>
                                        </p:cTn>
                                        <p:tgtEl>
                                          <p:spTgt spid="16"/>
                                        </p:tgtEl>
                                        <p:attrNameLst>
                                          <p:attrName>style.visibility</p:attrName>
                                        </p:attrNameLst>
                                      </p:cBhvr>
                                      <p:to>
                                        <p:strVal val="visible"/>
                                      </p:to>
                                    </p:set>
                                  </p:childTnLst>
                                </p:cTn>
                              </p:par>
                              <p:par>
                                <p:cTn id="24" presetID="6" presetClass="entr" presetSubtype="16" fill="hold" nodeType="afterEffect">
                                  <p:stCondLst>
                                    <p:cond delay="0"/>
                                  </p:stCondLst>
                                  <p:childTnLst>
                                    <p:animEffect transition="in" filter="circle(in)">
                                      <p:cBhvr>
                                        <p:cTn id="25" dur="1000"/>
                                        <p:tgtEl>
                                          <p:spTgt spid="15"/>
                                        </p:tgtEl>
                                      </p:cBhvr>
                                    </p:animEffect>
                                    <p:set>
                                      <p:cBhvr>
                                        <p:cTn id="26" dur="100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86408" y="2569993"/>
            <a:ext cx="5419185" cy="424732"/>
          </a:xfrm>
        </p:spPr>
        <p:txBody>
          <a:bodyPr vert="horz" lIns="91440" tIns="45720" rIns="91440" bIns="45720" anchor="t">
            <a:spAutoFit/>
          </a:bodyPr>
          <a:lstStyle/>
          <a:p>
            <a:pPr algn="ctr">
              <a:lnSpc>
                <a:spcPct val="90000"/>
              </a:lnSpc>
              <a:spcBef>
                <a:spcPct val="0"/>
              </a:spcBef>
            </a:pPr>
            <a:r>
              <a:rPr lang="en-US" sz="2400" b="1" i="0" u="none" baseline="0">
                <a:solidFill>
                  <a:srgbClr val="000000"/>
                </a:solidFill>
                <a:latin typeface="+mn-ea"/>
                <a:ea typeface="+mn-ea"/>
              </a:rPr>
              <a:t>Implementation</a:t>
            </a:r>
          </a:p>
        </p:txBody>
      </p:sp>
      <p:sp>
        <p:nvSpPr>
          <p:cNvPr id="3" name="TextBox 3"/>
          <p:cNvSpPr txBox="1"/>
          <p:nvPr/>
        </p:nvSpPr>
        <p:spPr>
          <a:xfrm>
            <a:off x="5584242" y="1291693"/>
            <a:ext cx="199041"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cxnSp>
        <p:nvCxnSpPr>
          <p:cNvPr id="4" name="Connector 4"/>
          <p:cNvCxnSpPr/>
          <p:nvPr/>
        </p:nvCxnSpPr>
        <p:spPr>
          <a:xfrm>
            <a:off x="3386408" y="2375797"/>
            <a:ext cx="5419185" cy="0"/>
          </a:xfrm>
          <a:prstGeom prst="line">
            <a:avLst/>
          </a:prstGeom>
          <a:ln w="6350" cap="flat" cmpd="sng">
            <a:solidFill>
              <a:schemeClr val="accent1"/>
            </a:solidFill>
            <a:prstDash val="solid"/>
          </a:ln>
        </p:spPr>
      </p:cxnSp>
      <p:sp>
        <p:nvSpPr>
          <p:cNvPr id="5" name="TextBox 5"/>
          <p:cNvSpPr txBox="1"/>
          <p:nvPr/>
        </p:nvSpPr>
        <p:spPr>
          <a:xfrm>
            <a:off x="5783283" y="1074927"/>
            <a:ext cx="1595747"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chemeClr val="accent1"/>
                </a:solidFill>
                <a:latin typeface="Arial"/>
                <a:ea typeface="Arial"/>
              </a:rPr>
              <a:t>05</a:t>
            </a:r>
            <a:endParaRPr lang="en-US" sz="110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afterEffect">
                                  <p:stCondLst>
                                    <p:cond delay="0"/>
                                  </p:stCondLst>
                                  <p:childTnLst>
                                    <p:anim calcmode="lin" valueType="num">
                                      <p:cBhvr>
                                        <p:cTn id="6" dur="1000" fill="hold"/>
                                        <p:tgtEl>
                                          <p:spTgt spid="5"/>
                                        </p:tgtEl>
                                        <p:attrNameLst>
                                          <p:attrName>ppt_w</p:attrName>
                                        </p:attrNameLst>
                                      </p:cBhvr>
                                      <p:tavLst>
                                        <p:tav tm="0">
                                          <p:val>
                                            <p:strVal val="#ppt_w*0.70"/>
                                          </p:val>
                                        </p:tav>
                                        <p:tav tm="100000">
                                          <p:val>
                                            <p:strVal val="#ppt_w"/>
                                          </p:val>
                                        </p:tav>
                                      </p:tavLst>
                                    </p:anim>
                                    <p:anim calcmode="lin" valueType="num">
                                      <p:cBhvr>
                                        <p:cTn id="7" dur="1000" fill="hold"/>
                                        <p:tgtEl>
                                          <p:spTgt spid="5"/>
                                        </p:tgtEl>
                                        <p:attrNameLst>
                                          <p:attrName>ppt_h</p:attrName>
                                        </p:attrNameLst>
                                      </p:cBhvr>
                                      <p:tavLst>
                                        <p:tav tm="0">
                                          <p:val>
                                            <p:strVal val="#ppt_h"/>
                                          </p:val>
                                        </p:tav>
                                        <p:tav tm="100000">
                                          <p:val>
                                            <p:strVal val="#ppt_h"/>
                                          </p:val>
                                        </p:tav>
                                      </p:tavLst>
                                    </p:anim>
                                    <p:animEffect transition="in" filter="fade">
                                      <p:cBhvr>
                                        <p:cTn id="8" dur="1000"/>
                                        <p:tgtEl>
                                          <p:spTgt spid="5"/>
                                        </p:tgtEl>
                                      </p:cBhvr>
                                    </p:animEffec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nodeType="afterEffect">
                                  <p:stCondLst>
                                    <p:cond delay="0"/>
                                  </p:stCondLst>
                                  <p:childTnLst>
                                    <p:animEffect transition="in" filter="fade">
                                      <p:cBhvr>
                                        <p:cTn id="11" dur="1000"/>
                                        <p:tgtEl>
                                          <p:spTgt spid="2"/>
                                        </p:tgtEl>
                                      </p:cBhvr>
                                    </p:animEffect>
                                    <p:set>
                                      <p:cBhvr>
                                        <p:cTn id="12"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dirty="0">
                <a:solidFill>
                  <a:srgbClr val="000000"/>
                </a:solidFill>
                <a:latin typeface="+mn-ea"/>
                <a:ea typeface="+mn-ea"/>
              </a:rPr>
              <a:t>Tools and Technologies</a:t>
            </a:r>
          </a:p>
        </p:txBody>
      </p:sp>
      <p:grpSp>
        <p:nvGrpSpPr>
          <p:cNvPr id="3" name="Group 3"/>
          <p:cNvGrpSpPr/>
          <p:nvPr/>
        </p:nvGrpSpPr>
        <p:grpSpPr>
          <a:xfrm>
            <a:off x="1282423" y="2295332"/>
            <a:ext cx="3187914" cy="2646765"/>
            <a:chOff x="4482950" y="2227260"/>
            <a:chExt cx="3222316" cy="2675327"/>
          </a:xfrm>
        </p:grpSpPr>
        <p:sp>
          <p:nvSpPr>
            <p:cNvPr id="4" name="Freeform 4"/>
            <p:cNvSpPr/>
            <p:nvPr/>
          </p:nvSpPr>
          <p:spPr>
            <a:xfrm>
              <a:off x="4670850" y="2455335"/>
              <a:ext cx="2818039" cy="2196317"/>
            </a:xfrm>
            <a:custGeom>
              <a:avLst/>
              <a:gdLst/>
              <a:ahLst/>
              <a:cxnLst/>
              <a:rect l="l" t="t" r="r" b="b"/>
              <a:pathLst>
                <a:path w="2818039" h="2196317">
                  <a:moveTo>
                    <a:pt x="2817824" y="788763"/>
                  </a:moveTo>
                  <a:lnTo>
                    <a:pt x="2772713" y="747432"/>
                  </a:lnTo>
                  <a:lnTo>
                    <a:pt x="2660567" y="813460"/>
                  </a:lnTo>
                  <a:lnTo>
                    <a:pt x="2173924" y="1344961"/>
                  </a:lnTo>
                  <a:lnTo>
                    <a:pt x="1974328" y="571777"/>
                  </a:lnTo>
                  <a:lnTo>
                    <a:pt x="1896959" y="668803"/>
                  </a:lnTo>
                  <a:lnTo>
                    <a:pt x="2065557" y="1322280"/>
                  </a:lnTo>
                  <a:lnTo>
                    <a:pt x="1008855" y="769105"/>
                  </a:lnTo>
                  <a:lnTo>
                    <a:pt x="1008855" y="749700"/>
                  </a:lnTo>
                  <a:lnTo>
                    <a:pt x="948120" y="749700"/>
                  </a:lnTo>
                  <a:lnTo>
                    <a:pt x="534058" y="-47"/>
                  </a:lnTo>
                  <a:lnTo>
                    <a:pt x="483655" y="28179"/>
                  </a:lnTo>
                  <a:lnTo>
                    <a:pt x="433252" y="-47"/>
                  </a:lnTo>
                  <a:lnTo>
                    <a:pt x="-216" y="783470"/>
                  </a:lnTo>
                  <a:lnTo>
                    <a:pt x="64301" y="819257"/>
                  </a:lnTo>
                  <a:lnTo>
                    <a:pt x="64301" y="848742"/>
                  </a:lnTo>
                  <a:lnTo>
                    <a:pt x="909813" y="848742"/>
                  </a:lnTo>
                  <a:lnTo>
                    <a:pt x="909813" y="2162501"/>
                  </a:lnTo>
                  <a:lnTo>
                    <a:pt x="2152754" y="1476514"/>
                  </a:lnTo>
                  <a:lnTo>
                    <a:pt x="2591010" y="2196271"/>
                  </a:lnTo>
                  <a:lnTo>
                    <a:pt x="2675687" y="2144356"/>
                  </a:lnTo>
                  <a:lnTo>
                    <a:pt x="2235416" y="1423842"/>
                  </a:lnTo>
                  <a:close/>
                  <a:moveTo>
                    <a:pt x="131841" y="749700"/>
                  </a:moveTo>
                  <a:lnTo>
                    <a:pt x="484663" y="113108"/>
                  </a:lnTo>
                  <a:lnTo>
                    <a:pt x="834712" y="749700"/>
                  </a:lnTo>
                  <a:close/>
                  <a:moveTo>
                    <a:pt x="1008855" y="1994658"/>
                  </a:moveTo>
                  <a:lnTo>
                    <a:pt x="1008855" y="881252"/>
                  </a:lnTo>
                  <a:lnTo>
                    <a:pt x="2044136" y="1423086"/>
                  </a:lnTo>
                  <a:close/>
                </a:path>
              </a:pathLst>
            </a:custGeom>
            <a:solidFill>
              <a:srgbClr val="DFE5F5"/>
            </a:solidFill>
            <a:ln cap="flat">
              <a:prstDash val="solid"/>
            </a:ln>
          </p:spPr>
          <p:txBody>
            <a:bodyPr vert="horz" lIns="91440" tIns="45720" rIns="91440" bIns="45720" anchor="ctr">
              <a:normAutofit/>
            </a:bodyPr>
            <a:lstStyle/>
            <a:p>
              <a:pPr marL="0" algn="l"/>
              <a:endParaRPr/>
            </a:p>
          </p:txBody>
        </p:sp>
        <p:sp>
          <p:nvSpPr>
            <p:cNvPr id="5" name="Freeform 5"/>
            <p:cNvSpPr/>
            <p:nvPr/>
          </p:nvSpPr>
          <p:spPr>
            <a:xfrm>
              <a:off x="5378398" y="3002773"/>
              <a:ext cx="504125" cy="504115"/>
            </a:xfrm>
            <a:custGeom>
              <a:avLst/>
              <a:gdLst/>
              <a:ahLst/>
              <a:cxnLst/>
              <a:rect l="l" t="t" r="r" b="b"/>
              <a:pathLst>
                <a:path w="504125" h="504115">
                  <a:moveTo>
                    <a:pt x="125652" y="470155"/>
                  </a:moveTo>
                  <a:cubicBezTo>
                    <a:pt x="5163" y="400460"/>
                    <a:pt x="-35991" y="246294"/>
                    <a:pt x="33692" y="125816"/>
                  </a:cubicBezTo>
                  <a:cubicBezTo>
                    <a:pt x="103399" y="5340"/>
                    <a:pt x="257557" y="-35830"/>
                    <a:pt x="378046" y="33868"/>
                  </a:cubicBezTo>
                  <a:cubicBezTo>
                    <a:pt x="498408" y="103497"/>
                    <a:pt x="539638" y="257461"/>
                    <a:pt x="470158" y="377917"/>
                  </a:cubicBezTo>
                  <a:cubicBezTo>
                    <a:pt x="400627" y="498487"/>
                    <a:pt x="246519" y="539857"/>
                    <a:pt x="125929" y="470321"/>
                  </a:cubicBezTo>
                  <a:cubicBezTo>
                    <a:pt x="125854" y="470266"/>
                    <a:pt x="125753" y="470210"/>
                    <a:pt x="125652" y="470155"/>
                  </a:cubicBezTo>
                  <a:close/>
                </a:path>
              </a:pathLst>
            </a:custGeom>
            <a:solidFill>
              <a:srgbClr val="FAC54B"/>
            </a:solidFill>
            <a:ln cap="flat">
              <a:prstDash val="solid"/>
            </a:ln>
          </p:spPr>
          <p:txBody>
            <a:bodyPr vert="horz" lIns="91440" tIns="45720" rIns="91440" bIns="45720" anchor="ctr">
              <a:normAutofit/>
            </a:bodyPr>
            <a:lstStyle/>
            <a:p>
              <a:pPr marL="0" algn="l"/>
              <a:endParaRPr/>
            </a:p>
          </p:txBody>
        </p:sp>
        <p:sp>
          <p:nvSpPr>
            <p:cNvPr id="6" name="Freeform 6"/>
            <p:cNvSpPr/>
            <p:nvPr/>
          </p:nvSpPr>
          <p:spPr>
            <a:xfrm>
              <a:off x="4482950" y="3002484"/>
              <a:ext cx="504125" cy="504116"/>
            </a:xfrm>
            <a:custGeom>
              <a:avLst/>
              <a:gdLst/>
              <a:ahLst/>
              <a:cxnLst/>
              <a:rect l="l" t="t" r="r" b="b"/>
              <a:pathLst>
                <a:path w="504125" h="504116">
                  <a:moveTo>
                    <a:pt x="125940" y="33701"/>
                  </a:moveTo>
                  <a:cubicBezTo>
                    <a:pt x="246505" y="-35836"/>
                    <a:pt x="400612" y="5535"/>
                    <a:pt x="470169" y="126105"/>
                  </a:cubicBezTo>
                  <a:cubicBezTo>
                    <a:pt x="539700" y="246674"/>
                    <a:pt x="498319" y="400787"/>
                    <a:pt x="377755" y="470323"/>
                  </a:cubicBezTo>
                  <a:cubicBezTo>
                    <a:pt x="257291" y="539793"/>
                    <a:pt x="103334" y="498571"/>
                    <a:pt x="33703" y="378206"/>
                  </a:cubicBezTo>
                  <a:cubicBezTo>
                    <a:pt x="-36005" y="257727"/>
                    <a:pt x="5175" y="103562"/>
                    <a:pt x="125663" y="33867"/>
                  </a:cubicBezTo>
                  <a:cubicBezTo>
                    <a:pt x="125739" y="33811"/>
                    <a:pt x="125840" y="33756"/>
                    <a:pt x="125940" y="33701"/>
                  </a:cubicBezTo>
                  <a:close/>
                </a:path>
              </a:pathLst>
            </a:custGeom>
            <a:solidFill>
              <a:srgbClr val="9877E5"/>
            </a:solidFill>
            <a:ln cap="flat">
              <a:prstDash val="solid"/>
            </a:ln>
          </p:spPr>
          <p:txBody>
            <a:bodyPr vert="horz" lIns="91440" tIns="45720" rIns="91440" bIns="45720" anchor="ctr">
              <a:normAutofit/>
            </a:bodyPr>
            <a:lstStyle/>
            <a:p>
              <a:pPr marL="0" algn="l"/>
              <a:endParaRPr/>
            </a:p>
          </p:txBody>
        </p:sp>
        <p:sp>
          <p:nvSpPr>
            <p:cNvPr id="7" name="Freeform 7"/>
            <p:cNvSpPr/>
            <p:nvPr/>
          </p:nvSpPr>
          <p:spPr>
            <a:xfrm>
              <a:off x="4930930" y="2227260"/>
              <a:ext cx="504031" cy="504031"/>
            </a:xfrm>
            <a:custGeom>
              <a:avLst/>
              <a:gdLst/>
              <a:ahLst/>
              <a:cxnLst/>
              <a:rect l="l" t="t" r="r" b="b"/>
              <a:pathLst>
                <a:path w="504031" h="504031">
                  <a:moveTo>
                    <a:pt x="503816" y="251969"/>
                  </a:moveTo>
                  <a:cubicBezTo>
                    <a:pt x="503816" y="391152"/>
                    <a:pt x="390988" y="503985"/>
                    <a:pt x="251800" y="503985"/>
                  </a:cubicBezTo>
                  <a:cubicBezTo>
                    <a:pt x="112612" y="503985"/>
                    <a:pt x="-216" y="391152"/>
                    <a:pt x="-216" y="251969"/>
                  </a:cubicBezTo>
                  <a:cubicBezTo>
                    <a:pt x="-216" y="112786"/>
                    <a:pt x="112612" y="-47"/>
                    <a:pt x="251800" y="-47"/>
                  </a:cubicBezTo>
                  <a:cubicBezTo>
                    <a:pt x="390988" y="-47"/>
                    <a:pt x="503816" y="112786"/>
                    <a:pt x="503816" y="251969"/>
                  </a:cubicBezTo>
                  <a:close/>
                </a:path>
              </a:pathLst>
            </a:custGeom>
            <a:solidFill>
              <a:srgbClr val="49D7BD"/>
            </a:solidFill>
            <a:ln cap="flat">
              <a:prstDash val="solid"/>
            </a:ln>
          </p:spPr>
          <p:txBody>
            <a:bodyPr vert="horz" lIns="91440" tIns="45720" rIns="91440" bIns="45720" anchor="ctr">
              <a:normAutofit/>
            </a:bodyPr>
            <a:lstStyle/>
            <a:p>
              <a:pPr marL="0" algn="l"/>
              <a:endParaRPr/>
            </a:p>
          </p:txBody>
        </p:sp>
        <p:sp>
          <p:nvSpPr>
            <p:cNvPr id="8" name="Freeform 8"/>
            <p:cNvSpPr/>
            <p:nvPr/>
          </p:nvSpPr>
          <p:spPr>
            <a:xfrm>
              <a:off x="7201109" y="3006876"/>
              <a:ext cx="504157" cy="504157"/>
            </a:xfrm>
            <a:custGeom>
              <a:avLst/>
              <a:gdLst/>
              <a:ahLst/>
              <a:cxnLst/>
              <a:rect l="l" t="t" r="r" b="b"/>
              <a:pathLst>
                <a:path w="504157" h="504157">
                  <a:moveTo>
                    <a:pt x="316799" y="495538"/>
                  </a:moveTo>
                  <a:cubicBezTo>
                    <a:pt x="182323" y="531402"/>
                    <a:pt x="44218" y="451453"/>
                    <a:pt x="8356" y="316970"/>
                  </a:cubicBezTo>
                  <a:cubicBezTo>
                    <a:pt x="-27506" y="182484"/>
                    <a:pt x="52434" y="44389"/>
                    <a:pt x="186935" y="8525"/>
                  </a:cubicBezTo>
                  <a:cubicBezTo>
                    <a:pt x="321209" y="-27284"/>
                    <a:pt x="459137" y="52366"/>
                    <a:pt x="495225" y="186567"/>
                  </a:cubicBezTo>
                  <a:cubicBezTo>
                    <a:pt x="531390" y="320974"/>
                    <a:pt x="451728" y="459240"/>
                    <a:pt x="317328" y="495397"/>
                  </a:cubicBezTo>
                  <a:cubicBezTo>
                    <a:pt x="317152" y="495445"/>
                    <a:pt x="316975" y="495490"/>
                    <a:pt x="316799" y="495538"/>
                  </a:cubicBezTo>
                  <a:close/>
                </a:path>
              </a:pathLst>
            </a:custGeom>
            <a:solidFill>
              <a:srgbClr val="FAC54B"/>
            </a:solidFill>
            <a:ln cap="flat">
              <a:prstDash val="solid"/>
            </a:ln>
          </p:spPr>
          <p:txBody>
            <a:bodyPr vert="horz" lIns="91440" tIns="45720" rIns="91440" bIns="45720" anchor="ctr">
              <a:normAutofit/>
            </a:bodyPr>
            <a:lstStyle/>
            <a:p>
              <a:pPr marL="0" algn="l"/>
              <a:endParaRPr/>
            </a:p>
          </p:txBody>
        </p:sp>
        <p:sp>
          <p:nvSpPr>
            <p:cNvPr id="9" name="Freeform 9"/>
            <p:cNvSpPr/>
            <p:nvPr/>
          </p:nvSpPr>
          <p:spPr>
            <a:xfrm>
              <a:off x="6567367" y="3639938"/>
              <a:ext cx="504157" cy="504157"/>
            </a:xfrm>
            <a:custGeom>
              <a:avLst/>
              <a:gdLst/>
              <a:ahLst/>
              <a:cxnLst/>
              <a:rect l="l" t="t" r="r" b="b"/>
              <a:pathLst>
                <a:path w="504157" h="504157">
                  <a:moveTo>
                    <a:pt x="8506" y="186568"/>
                  </a:moveTo>
                  <a:cubicBezTo>
                    <a:pt x="44670" y="52168"/>
                    <a:pt x="182926" y="-27494"/>
                    <a:pt x="317326" y="8670"/>
                  </a:cubicBezTo>
                  <a:cubicBezTo>
                    <a:pt x="451751" y="44834"/>
                    <a:pt x="531388" y="183090"/>
                    <a:pt x="495224" y="317490"/>
                  </a:cubicBezTo>
                  <a:cubicBezTo>
                    <a:pt x="459135" y="451688"/>
                    <a:pt x="321207" y="531351"/>
                    <a:pt x="186933" y="495539"/>
                  </a:cubicBezTo>
                  <a:cubicBezTo>
                    <a:pt x="52457" y="459677"/>
                    <a:pt x="-27507" y="321573"/>
                    <a:pt x="8354" y="187097"/>
                  </a:cubicBezTo>
                  <a:cubicBezTo>
                    <a:pt x="8405" y="186921"/>
                    <a:pt x="8456" y="186744"/>
                    <a:pt x="8506" y="186568"/>
                  </a:cubicBezTo>
                  <a:close/>
                </a:path>
              </a:pathLst>
            </a:custGeom>
            <a:solidFill>
              <a:srgbClr val="49D7BD"/>
            </a:solidFill>
            <a:ln cap="flat">
              <a:prstDash val="solid"/>
            </a:ln>
          </p:spPr>
          <p:txBody>
            <a:bodyPr vert="horz" lIns="91440" tIns="45720" rIns="91440" bIns="45720" anchor="ctr">
              <a:normAutofit/>
            </a:bodyPr>
            <a:lstStyle/>
            <a:p>
              <a:pPr marL="0" algn="l"/>
              <a:endParaRPr/>
            </a:p>
          </p:txBody>
        </p:sp>
        <p:sp>
          <p:nvSpPr>
            <p:cNvPr id="10" name="Freeform 10"/>
            <p:cNvSpPr/>
            <p:nvPr/>
          </p:nvSpPr>
          <p:spPr>
            <a:xfrm>
              <a:off x="5378155" y="4243338"/>
              <a:ext cx="504160" cy="504160"/>
            </a:xfrm>
            <a:custGeom>
              <a:avLst/>
              <a:gdLst/>
              <a:ahLst/>
              <a:cxnLst/>
              <a:rect l="l" t="t" r="r" b="b"/>
              <a:pathLst>
                <a:path w="504160" h="504160">
                  <a:moveTo>
                    <a:pt x="8456" y="186746"/>
                  </a:moveTo>
                  <a:cubicBezTo>
                    <a:pt x="44520" y="52321"/>
                    <a:pt x="182725" y="-27442"/>
                    <a:pt x="317150" y="8621"/>
                  </a:cubicBezTo>
                  <a:cubicBezTo>
                    <a:pt x="451601" y="44684"/>
                    <a:pt x="531339" y="182890"/>
                    <a:pt x="495275" y="317340"/>
                  </a:cubicBezTo>
                  <a:cubicBezTo>
                    <a:pt x="459212" y="451740"/>
                    <a:pt x="321056" y="531478"/>
                    <a:pt x="186631" y="495465"/>
                  </a:cubicBezTo>
                  <a:cubicBezTo>
                    <a:pt x="52181" y="459427"/>
                    <a:pt x="-27582" y="321246"/>
                    <a:pt x="8431" y="186796"/>
                  </a:cubicBezTo>
                  <a:cubicBezTo>
                    <a:pt x="8456" y="186796"/>
                    <a:pt x="8456" y="186771"/>
                    <a:pt x="8456" y="186746"/>
                  </a:cubicBezTo>
                  <a:close/>
                </a:path>
              </a:pathLst>
            </a:custGeom>
            <a:solidFill>
              <a:srgbClr val="9877E5"/>
            </a:solidFill>
            <a:ln cap="flat">
              <a:prstDash val="solid"/>
            </a:ln>
          </p:spPr>
          <p:txBody>
            <a:bodyPr vert="horz" lIns="91440" tIns="45720" rIns="91440" bIns="45720" anchor="ctr">
              <a:normAutofit/>
            </a:bodyPr>
            <a:lstStyle/>
            <a:p>
              <a:pPr marL="0" algn="l"/>
              <a:endParaRPr/>
            </a:p>
          </p:txBody>
        </p:sp>
        <p:sp>
          <p:nvSpPr>
            <p:cNvPr id="11" name="Freeform 11"/>
            <p:cNvSpPr/>
            <p:nvPr/>
          </p:nvSpPr>
          <p:spPr>
            <a:xfrm>
              <a:off x="6336176" y="2774692"/>
              <a:ext cx="504019" cy="504031"/>
            </a:xfrm>
            <a:custGeom>
              <a:avLst/>
              <a:gdLst/>
              <a:ahLst/>
              <a:cxnLst/>
              <a:rect l="l" t="t" r="r" b="b"/>
              <a:pathLst>
                <a:path w="504019" h="504031">
                  <a:moveTo>
                    <a:pt x="430221" y="73993"/>
                  </a:moveTo>
                  <a:cubicBezTo>
                    <a:pt x="528507" y="172536"/>
                    <a:pt x="528305" y="332102"/>
                    <a:pt x="429767" y="430396"/>
                  </a:cubicBezTo>
                  <a:cubicBezTo>
                    <a:pt x="331229" y="528690"/>
                    <a:pt x="171653" y="528488"/>
                    <a:pt x="73367" y="429947"/>
                  </a:cubicBezTo>
                  <a:cubicBezTo>
                    <a:pt x="-24743" y="331581"/>
                    <a:pt x="-24743" y="172360"/>
                    <a:pt x="73367" y="73993"/>
                  </a:cubicBezTo>
                  <a:cubicBezTo>
                    <a:pt x="171653" y="-24550"/>
                    <a:pt x="331229" y="-24752"/>
                    <a:pt x="429767" y="73542"/>
                  </a:cubicBezTo>
                  <a:cubicBezTo>
                    <a:pt x="429919" y="73693"/>
                    <a:pt x="430070" y="73842"/>
                    <a:pt x="430221" y="73993"/>
                  </a:cubicBezTo>
                  <a:close/>
                </a:path>
              </a:pathLst>
            </a:custGeom>
            <a:solidFill>
              <a:srgbClr val="9877E5"/>
            </a:solidFill>
            <a:ln cap="flat">
              <a:prstDash val="solid"/>
            </a:ln>
          </p:spPr>
          <p:txBody>
            <a:bodyPr vert="horz" lIns="91440" tIns="45720" rIns="91440" bIns="45720" anchor="ctr">
              <a:normAutofit/>
            </a:bodyPr>
            <a:lstStyle/>
            <a:p>
              <a:pPr marL="0" algn="l"/>
              <a:endParaRPr/>
            </a:p>
          </p:txBody>
        </p:sp>
        <p:sp>
          <p:nvSpPr>
            <p:cNvPr id="12" name="Freeform 12"/>
            <p:cNvSpPr/>
            <p:nvPr/>
          </p:nvSpPr>
          <p:spPr>
            <a:xfrm>
              <a:off x="7072434" y="4398559"/>
              <a:ext cx="504034" cy="504028"/>
            </a:xfrm>
            <a:custGeom>
              <a:avLst/>
              <a:gdLst/>
              <a:ahLst/>
              <a:cxnLst/>
              <a:rect l="l" t="t" r="r" b="b"/>
              <a:pathLst>
                <a:path w="504034" h="504028">
                  <a:moveTo>
                    <a:pt x="430101" y="73863"/>
                  </a:moveTo>
                  <a:cubicBezTo>
                    <a:pt x="528463" y="172326"/>
                    <a:pt x="528388" y="331902"/>
                    <a:pt x="429899" y="430264"/>
                  </a:cubicBezTo>
                  <a:cubicBezTo>
                    <a:pt x="331437" y="528626"/>
                    <a:pt x="171861" y="528550"/>
                    <a:pt x="73499" y="430062"/>
                  </a:cubicBezTo>
                  <a:cubicBezTo>
                    <a:pt x="-24787" y="331675"/>
                    <a:pt x="-24787" y="172250"/>
                    <a:pt x="73499" y="73863"/>
                  </a:cubicBezTo>
                  <a:cubicBezTo>
                    <a:pt x="171861" y="-24599"/>
                    <a:pt x="331437" y="-24700"/>
                    <a:pt x="429899" y="73662"/>
                  </a:cubicBezTo>
                  <a:cubicBezTo>
                    <a:pt x="429975" y="73737"/>
                    <a:pt x="430025" y="73787"/>
                    <a:pt x="430101" y="73863"/>
                  </a:cubicBezTo>
                  <a:close/>
                </a:path>
              </a:pathLst>
            </a:custGeom>
            <a:solidFill>
              <a:srgbClr val="9877E5"/>
            </a:solidFill>
            <a:ln cap="flat">
              <a:prstDash val="solid"/>
            </a:ln>
          </p:spPr>
          <p:txBody>
            <a:bodyPr vert="horz" lIns="91440" tIns="45720" rIns="91440" bIns="45720" anchor="ctr">
              <a:normAutofit/>
            </a:bodyPr>
            <a:lstStyle/>
            <a:p>
              <a:pPr marL="0" algn="l"/>
              <a:endParaRPr/>
            </a:p>
          </p:txBody>
        </p:sp>
        <p:sp>
          <p:nvSpPr>
            <p:cNvPr id="13" name="Freeform 13"/>
            <p:cNvSpPr/>
            <p:nvPr/>
          </p:nvSpPr>
          <p:spPr>
            <a:xfrm>
              <a:off x="5023168" y="2316222"/>
              <a:ext cx="178931" cy="178931"/>
            </a:xfrm>
            <a:custGeom>
              <a:avLst/>
              <a:gdLst/>
              <a:ahLst/>
              <a:cxnLst/>
              <a:rect l="l" t="t" r="r" b="b"/>
              <a:pathLst>
                <a:path w="178931" h="178931">
                  <a:moveTo>
                    <a:pt x="178931" y="89466"/>
                  </a:moveTo>
                  <a:cubicBezTo>
                    <a:pt x="178931" y="138876"/>
                    <a:pt x="138876" y="178931"/>
                    <a:pt x="89466" y="178931"/>
                  </a:cubicBezTo>
                  <a:cubicBezTo>
                    <a:pt x="40055" y="178931"/>
                    <a:pt x="0" y="138876"/>
                    <a:pt x="0" y="89466"/>
                  </a:cubicBezTo>
                  <a:cubicBezTo>
                    <a:pt x="0" y="40055"/>
                    <a:pt x="40055" y="0"/>
                    <a:pt x="89466" y="0"/>
                  </a:cubicBezTo>
                  <a:cubicBezTo>
                    <a:pt x="138876" y="0"/>
                    <a:pt x="178931" y="40055"/>
                    <a:pt x="178931" y="89466"/>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14" name="Freeform 14"/>
            <p:cNvSpPr/>
            <p:nvPr/>
          </p:nvSpPr>
          <p:spPr>
            <a:xfrm>
              <a:off x="5466968" y="3098227"/>
              <a:ext cx="178930" cy="178931"/>
            </a:xfrm>
            <a:custGeom>
              <a:avLst/>
              <a:gdLst/>
              <a:ahLst/>
              <a:cxnLst/>
              <a:rect l="l" t="t" r="r" b="b"/>
              <a:pathLst>
                <a:path w="178930" h="178931">
                  <a:moveTo>
                    <a:pt x="178715" y="89419"/>
                  </a:moveTo>
                  <a:cubicBezTo>
                    <a:pt x="178715" y="138829"/>
                    <a:pt x="138670" y="178884"/>
                    <a:pt x="89250" y="178884"/>
                  </a:cubicBezTo>
                  <a:cubicBezTo>
                    <a:pt x="39830" y="178884"/>
                    <a:pt x="-216" y="138829"/>
                    <a:pt x="-216" y="89419"/>
                  </a:cubicBezTo>
                  <a:cubicBezTo>
                    <a:pt x="-216" y="40009"/>
                    <a:pt x="39830" y="-47"/>
                    <a:pt x="89250" y="-47"/>
                  </a:cubicBezTo>
                  <a:cubicBezTo>
                    <a:pt x="138670" y="-47"/>
                    <a:pt x="178715" y="40009"/>
                    <a:pt x="178715" y="89419"/>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15" name="Freeform 15"/>
            <p:cNvSpPr/>
            <p:nvPr/>
          </p:nvSpPr>
          <p:spPr>
            <a:xfrm>
              <a:off x="6447813" y="2859820"/>
              <a:ext cx="178931" cy="178931"/>
            </a:xfrm>
            <a:custGeom>
              <a:avLst/>
              <a:gdLst/>
              <a:ahLst/>
              <a:cxnLst/>
              <a:rect l="l" t="t" r="r" b="b"/>
              <a:pathLst>
                <a:path w="178931" h="178931">
                  <a:moveTo>
                    <a:pt x="178931" y="89466"/>
                  </a:moveTo>
                  <a:cubicBezTo>
                    <a:pt x="178931" y="138876"/>
                    <a:pt x="138876" y="178931"/>
                    <a:pt x="89465" y="178931"/>
                  </a:cubicBezTo>
                  <a:cubicBezTo>
                    <a:pt x="40055" y="178931"/>
                    <a:pt x="0" y="138876"/>
                    <a:pt x="0" y="89466"/>
                  </a:cubicBezTo>
                  <a:cubicBezTo>
                    <a:pt x="0" y="40055"/>
                    <a:pt x="40055" y="0"/>
                    <a:pt x="89465" y="0"/>
                  </a:cubicBezTo>
                  <a:cubicBezTo>
                    <a:pt x="138876" y="0"/>
                    <a:pt x="178931" y="40055"/>
                    <a:pt x="178931" y="89466"/>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16" name="Freeform 16"/>
            <p:cNvSpPr/>
            <p:nvPr/>
          </p:nvSpPr>
          <p:spPr>
            <a:xfrm>
              <a:off x="7319283" y="3081594"/>
              <a:ext cx="178931" cy="178931"/>
            </a:xfrm>
            <a:custGeom>
              <a:avLst/>
              <a:gdLst/>
              <a:ahLst/>
              <a:cxnLst/>
              <a:rect l="l" t="t" r="r" b="b"/>
              <a:pathLst>
                <a:path w="178931" h="178931">
                  <a:moveTo>
                    <a:pt x="178931" y="89466"/>
                  </a:moveTo>
                  <a:cubicBezTo>
                    <a:pt x="178931" y="138876"/>
                    <a:pt x="138876" y="178931"/>
                    <a:pt x="89465" y="178931"/>
                  </a:cubicBezTo>
                  <a:cubicBezTo>
                    <a:pt x="40055" y="178931"/>
                    <a:pt x="0" y="138876"/>
                    <a:pt x="0" y="89466"/>
                  </a:cubicBezTo>
                  <a:cubicBezTo>
                    <a:pt x="0" y="40055"/>
                    <a:pt x="40055" y="0"/>
                    <a:pt x="89465" y="0"/>
                  </a:cubicBezTo>
                  <a:cubicBezTo>
                    <a:pt x="138876" y="0"/>
                    <a:pt x="178931" y="40055"/>
                    <a:pt x="178931" y="89466"/>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17" name="Freeform 17"/>
            <p:cNvSpPr/>
            <p:nvPr/>
          </p:nvSpPr>
          <p:spPr>
            <a:xfrm>
              <a:off x="6663035" y="3730534"/>
              <a:ext cx="178930" cy="178931"/>
            </a:xfrm>
            <a:custGeom>
              <a:avLst/>
              <a:gdLst/>
              <a:ahLst/>
              <a:cxnLst/>
              <a:rect l="l" t="t" r="r" b="b"/>
              <a:pathLst>
                <a:path w="178930" h="178931">
                  <a:moveTo>
                    <a:pt x="178715" y="89419"/>
                  </a:moveTo>
                  <a:cubicBezTo>
                    <a:pt x="178715" y="138839"/>
                    <a:pt x="138670" y="178885"/>
                    <a:pt x="89250" y="178885"/>
                  </a:cubicBezTo>
                  <a:cubicBezTo>
                    <a:pt x="39829" y="178885"/>
                    <a:pt x="-216" y="138839"/>
                    <a:pt x="-216" y="89419"/>
                  </a:cubicBezTo>
                  <a:cubicBezTo>
                    <a:pt x="-216" y="39999"/>
                    <a:pt x="39829" y="-47"/>
                    <a:pt x="89250" y="-47"/>
                  </a:cubicBezTo>
                  <a:cubicBezTo>
                    <a:pt x="89325" y="-47"/>
                    <a:pt x="89426" y="-47"/>
                    <a:pt x="89502" y="-47"/>
                  </a:cubicBezTo>
                  <a:cubicBezTo>
                    <a:pt x="138771" y="-47"/>
                    <a:pt x="178715" y="39898"/>
                    <a:pt x="178715" y="89167"/>
                  </a:cubicBezTo>
                  <a:cubicBezTo>
                    <a:pt x="178715" y="89242"/>
                    <a:pt x="178715" y="89343"/>
                    <a:pt x="178715" y="89419"/>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18" name="Freeform 18"/>
            <p:cNvSpPr/>
            <p:nvPr/>
          </p:nvSpPr>
          <p:spPr>
            <a:xfrm>
              <a:off x="5470496" y="4327560"/>
              <a:ext cx="178931" cy="178931"/>
            </a:xfrm>
            <a:custGeom>
              <a:avLst/>
              <a:gdLst/>
              <a:ahLst/>
              <a:cxnLst/>
              <a:rect l="l" t="t" r="r" b="b"/>
              <a:pathLst>
                <a:path w="178931" h="178931">
                  <a:moveTo>
                    <a:pt x="178931" y="89466"/>
                  </a:moveTo>
                  <a:cubicBezTo>
                    <a:pt x="178931" y="138876"/>
                    <a:pt x="138876" y="178931"/>
                    <a:pt x="89466" y="178931"/>
                  </a:cubicBezTo>
                  <a:cubicBezTo>
                    <a:pt x="40055" y="178931"/>
                    <a:pt x="0" y="138876"/>
                    <a:pt x="0" y="89466"/>
                  </a:cubicBezTo>
                  <a:cubicBezTo>
                    <a:pt x="0" y="40055"/>
                    <a:pt x="40055" y="0"/>
                    <a:pt x="89466" y="0"/>
                  </a:cubicBezTo>
                  <a:cubicBezTo>
                    <a:pt x="138876" y="0"/>
                    <a:pt x="178931" y="40055"/>
                    <a:pt x="178931" y="89466"/>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19" name="Freeform 19"/>
            <p:cNvSpPr/>
            <p:nvPr/>
          </p:nvSpPr>
          <p:spPr>
            <a:xfrm>
              <a:off x="7179918" y="4493134"/>
              <a:ext cx="178931" cy="178931"/>
            </a:xfrm>
            <a:custGeom>
              <a:avLst/>
              <a:gdLst/>
              <a:ahLst/>
              <a:cxnLst/>
              <a:rect l="l" t="t" r="r" b="b"/>
              <a:pathLst>
                <a:path w="178931" h="178931">
                  <a:moveTo>
                    <a:pt x="178716" y="89419"/>
                  </a:moveTo>
                  <a:cubicBezTo>
                    <a:pt x="178716" y="138839"/>
                    <a:pt x="138671" y="178885"/>
                    <a:pt x="89250" y="178885"/>
                  </a:cubicBezTo>
                  <a:cubicBezTo>
                    <a:pt x="39830" y="178885"/>
                    <a:pt x="-216" y="138839"/>
                    <a:pt x="-216" y="89419"/>
                  </a:cubicBezTo>
                  <a:cubicBezTo>
                    <a:pt x="-216" y="39999"/>
                    <a:pt x="39830" y="-46"/>
                    <a:pt x="89250" y="-46"/>
                  </a:cubicBezTo>
                  <a:cubicBezTo>
                    <a:pt x="138519" y="-198"/>
                    <a:pt x="178565" y="39646"/>
                    <a:pt x="178716" y="88915"/>
                  </a:cubicBezTo>
                  <a:cubicBezTo>
                    <a:pt x="178716" y="89091"/>
                    <a:pt x="178716" y="89243"/>
                    <a:pt x="178716" y="89419"/>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sp>
          <p:nvSpPr>
            <p:cNvPr id="20" name="Freeform 20"/>
            <p:cNvSpPr/>
            <p:nvPr/>
          </p:nvSpPr>
          <p:spPr>
            <a:xfrm>
              <a:off x="4575840" y="3094946"/>
              <a:ext cx="178930" cy="178931"/>
            </a:xfrm>
            <a:custGeom>
              <a:avLst/>
              <a:gdLst/>
              <a:ahLst/>
              <a:cxnLst/>
              <a:rect l="l" t="t" r="r" b="b"/>
              <a:pathLst>
                <a:path w="178930" h="178931">
                  <a:moveTo>
                    <a:pt x="178715" y="89424"/>
                  </a:moveTo>
                  <a:cubicBezTo>
                    <a:pt x="178715" y="138834"/>
                    <a:pt x="138645" y="178887"/>
                    <a:pt x="89250" y="178885"/>
                  </a:cubicBezTo>
                  <a:cubicBezTo>
                    <a:pt x="39829" y="178882"/>
                    <a:pt x="-216" y="138824"/>
                    <a:pt x="-216" y="89411"/>
                  </a:cubicBezTo>
                  <a:cubicBezTo>
                    <a:pt x="-216" y="40001"/>
                    <a:pt x="39855" y="-49"/>
                    <a:pt x="89250" y="-47"/>
                  </a:cubicBezTo>
                  <a:cubicBezTo>
                    <a:pt x="89578" y="-47"/>
                    <a:pt x="89930" y="-44"/>
                    <a:pt x="90258" y="-42"/>
                  </a:cubicBezTo>
                  <a:cubicBezTo>
                    <a:pt x="139275" y="510"/>
                    <a:pt x="178715" y="40404"/>
                    <a:pt x="178715" y="89424"/>
                  </a:cubicBezTo>
                  <a:close/>
                </a:path>
              </a:pathLst>
            </a:custGeom>
            <a:solidFill>
              <a:srgbClr val="FFFFFF">
                <a:alpha val="40000"/>
              </a:srgbClr>
            </a:solidFill>
            <a:ln cap="flat">
              <a:prstDash val="solid"/>
            </a:ln>
          </p:spPr>
          <p:txBody>
            <a:bodyPr vert="horz" lIns="91440" tIns="45720" rIns="91440" bIns="45720" anchor="ctr">
              <a:normAutofit fontScale="32500" lnSpcReduction="20000"/>
            </a:bodyPr>
            <a:lstStyle/>
            <a:p>
              <a:pPr marL="0" algn="l"/>
              <a:endParaRPr/>
            </a:p>
          </p:txBody>
        </p:sp>
      </p:grpSp>
      <p:grpSp>
        <p:nvGrpSpPr>
          <p:cNvPr id="21" name="Group 21"/>
          <p:cNvGrpSpPr/>
          <p:nvPr/>
        </p:nvGrpSpPr>
        <p:grpSpPr>
          <a:xfrm flipH="1">
            <a:off x="2638597" y="3760356"/>
            <a:ext cx="1185403" cy="2224330"/>
            <a:chOff x="5422840" y="3004672"/>
            <a:chExt cx="1590852" cy="2985128"/>
          </a:xfrm>
        </p:grpSpPr>
        <p:sp>
          <p:nvSpPr>
            <p:cNvPr id="22" name="Freeform 22"/>
            <p:cNvSpPr/>
            <p:nvPr/>
          </p:nvSpPr>
          <p:spPr>
            <a:xfrm>
              <a:off x="5579247" y="3312039"/>
              <a:ext cx="395205" cy="809349"/>
            </a:xfrm>
            <a:custGeom>
              <a:avLst/>
              <a:gdLst/>
              <a:ahLst/>
              <a:cxnLst/>
              <a:rect l="l" t="t" r="r" b="b"/>
              <a:pathLst>
                <a:path w="395205" h="809349">
                  <a:moveTo>
                    <a:pt x="394721" y="713355"/>
                  </a:moveTo>
                  <a:cubicBezTo>
                    <a:pt x="337194" y="536592"/>
                    <a:pt x="279511" y="359829"/>
                    <a:pt x="221617" y="183065"/>
                  </a:cubicBezTo>
                  <a:cubicBezTo>
                    <a:pt x="248812" y="101483"/>
                    <a:pt x="239399" y="66967"/>
                    <a:pt x="221617" y="61215"/>
                  </a:cubicBezTo>
                  <a:cubicBezTo>
                    <a:pt x="195468" y="51801"/>
                    <a:pt x="199653" y="84225"/>
                    <a:pt x="186055" y="77949"/>
                  </a:cubicBezTo>
                  <a:cubicBezTo>
                    <a:pt x="157816" y="65398"/>
                    <a:pt x="128007" y="-35012"/>
                    <a:pt x="44855" y="12578"/>
                  </a:cubicBezTo>
                  <a:cubicBezTo>
                    <a:pt x="12587" y="34752"/>
                    <a:pt x="-4566" y="73138"/>
                    <a:pt x="402" y="111942"/>
                  </a:cubicBezTo>
                  <a:cubicBezTo>
                    <a:pt x="873" y="127945"/>
                    <a:pt x="3696" y="143843"/>
                    <a:pt x="8770" y="159009"/>
                  </a:cubicBezTo>
                  <a:cubicBezTo>
                    <a:pt x="15098" y="188871"/>
                    <a:pt x="29583" y="216379"/>
                    <a:pt x="50607" y="238501"/>
                  </a:cubicBezTo>
                  <a:cubicBezTo>
                    <a:pt x="41455" y="431371"/>
                    <a:pt x="103218" y="620947"/>
                    <a:pt x="224232" y="771405"/>
                  </a:cubicBezTo>
                  <a:cubicBezTo>
                    <a:pt x="244733" y="801580"/>
                    <a:pt x="282021" y="815595"/>
                    <a:pt x="317321" y="806444"/>
                  </a:cubicBezTo>
                  <a:cubicBezTo>
                    <a:pt x="362871" y="799332"/>
                    <a:pt x="396080" y="759429"/>
                    <a:pt x="394721" y="713355"/>
                  </a:cubicBez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23" name="Freeform 23"/>
            <p:cNvSpPr/>
            <p:nvPr/>
          </p:nvSpPr>
          <p:spPr>
            <a:xfrm>
              <a:off x="6080575" y="3380887"/>
              <a:ext cx="481129" cy="883331"/>
            </a:xfrm>
            <a:custGeom>
              <a:avLst/>
              <a:gdLst/>
              <a:ahLst/>
              <a:cxnLst/>
              <a:rect l="l" t="t" r="r" b="b"/>
              <a:pathLst>
                <a:path w="481129" h="883331">
                  <a:moveTo>
                    <a:pt x="454014" y="870429"/>
                  </a:moveTo>
                  <a:cubicBezTo>
                    <a:pt x="295815" y="904475"/>
                    <a:pt x="130610" y="869697"/>
                    <a:pt x="-445" y="774726"/>
                  </a:cubicBezTo>
                  <a:cubicBezTo>
                    <a:pt x="-445" y="544254"/>
                    <a:pt x="444" y="313625"/>
                    <a:pt x="2169" y="82840"/>
                  </a:cubicBezTo>
                  <a:cubicBezTo>
                    <a:pt x="88982" y="15691"/>
                    <a:pt x="199747" y="-12550"/>
                    <a:pt x="308106" y="4917"/>
                  </a:cubicBezTo>
                  <a:cubicBezTo>
                    <a:pt x="372065" y="17520"/>
                    <a:pt x="431578" y="46755"/>
                    <a:pt x="480685" y="89638"/>
                  </a:cubicBez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24" name="Freeform 24"/>
            <p:cNvSpPr/>
            <p:nvPr/>
          </p:nvSpPr>
          <p:spPr>
            <a:xfrm>
              <a:off x="5808631" y="3460203"/>
              <a:ext cx="333653" cy="599844"/>
            </a:xfrm>
            <a:custGeom>
              <a:avLst/>
              <a:gdLst/>
              <a:ahLst/>
              <a:cxnLst/>
              <a:rect l="l" t="t" r="r" b="b"/>
              <a:pathLst>
                <a:path w="333653" h="599844">
                  <a:moveTo>
                    <a:pt x="-445" y="514986"/>
                  </a:moveTo>
                  <a:cubicBezTo>
                    <a:pt x="51852" y="542703"/>
                    <a:pt x="104149" y="570943"/>
                    <a:pt x="156446" y="599707"/>
                  </a:cubicBezTo>
                  <a:cubicBezTo>
                    <a:pt x="156446" y="596046"/>
                    <a:pt x="159583" y="592385"/>
                    <a:pt x="162197" y="589770"/>
                  </a:cubicBezTo>
                  <a:cubicBezTo>
                    <a:pt x="170043" y="571989"/>
                    <a:pt x="179980" y="555255"/>
                    <a:pt x="188346" y="537473"/>
                  </a:cubicBezTo>
                  <a:cubicBezTo>
                    <a:pt x="193576" y="527538"/>
                    <a:pt x="199329" y="517601"/>
                    <a:pt x="204559" y="507141"/>
                  </a:cubicBezTo>
                  <a:cubicBezTo>
                    <a:pt x="209788" y="496682"/>
                    <a:pt x="218679" y="479947"/>
                    <a:pt x="226000" y="465827"/>
                  </a:cubicBezTo>
                  <a:cubicBezTo>
                    <a:pt x="233322" y="451707"/>
                    <a:pt x="236460" y="444385"/>
                    <a:pt x="242213" y="433926"/>
                  </a:cubicBezTo>
                  <a:cubicBezTo>
                    <a:pt x="251626" y="415622"/>
                    <a:pt x="261039" y="396796"/>
                    <a:pt x="269930" y="378491"/>
                  </a:cubicBezTo>
                  <a:cubicBezTo>
                    <a:pt x="270661" y="377027"/>
                    <a:pt x="271550" y="375615"/>
                    <a:pt x="272545" y="374308"/>
                  </a:cubicBezTo>
                  <a:cubicBezTo>
                    <a:pt x="272545" y="369601"/>
                    <a:pt x="277775" y="364895"/>
                    <a:pt x="279865" y="359665"/>
                  </a:cubicBezTo>
                  <a:cubicBezTo>
                    <a:pt x="288756" y="343453"/>
                    <a:pt x="297124" y="326717"/>
                    <a:pt x="305492" y="307368"/>
                  </a:cubicBezTo>
                  <a:lnTo>
                    <a:pt x="333209" y="255071"/>
                  </a:lnTo>
                  <a:cubicBezTo>
                    <a:pt x="308473" y="221444"/>
                    <a:pt x="290691" y="183215"/>
                    <a:pt x="280912" y="142633"/>
                  </a:cubicBezTo>
                  <a:cubicBezTo>
                    <a:pt x="269669" y="95723"/>
                    <a:pt x="269669" y="46773"/>
                    <a:pt x="280912" y="-138"/>
                  </a:cubicBezTo>
                  <a:cubicBezTo>
                    <a:pt x="249010" y="28207"/>
                    <a:pt x="220875" y="60527"/>
                    <a:pt x="197237" y="96089"/>
                  </a:cubicBezTo>
                  <a:cubicBezTo>
                    <a:pt x="184163" y="114654"/>
                    <a:pt x="172292" y="134056"/>
                    <a:pt x="161676" y="154138"/>
                  </a:cubicBezTo>
                  <a:cubicBezTo>
                    <a:pt x="161676" y="154138"/>
                    <a:pt x="143371" y="184993"/>
                    <a:pt x="102580" y="274420"/>
                  </a:cubicBezTo>
                  <a:cubicBezTo>
                    <a:pt x="98919" y="281742"/>
                    <a:pt x="95781" y="289587"/>
                    <a:pt x="92643" y="297431"/>
                  </a:cubicBezTo>
                  <a:cubicBezTo>
                    <a:pt x="84276" y="315578"/>
                    <a:pt x="75386" y="335974"/>
                    <a:pt x="65971" y="358618"/>
                  </a:cubicBezTo>
                  <a:cubicBezTo>
                    <a:pt x="61265" y="369601"/>
                    <a:pt x="56558" y="380583"/>
                    <a:pt x="51328" y="391043"/>
                  </a:cubicBezTo>
                  <a:lnTo>
                    <a:pt x="29887" y="443340"/>
                  </a:lnTo>
                  <a:cubicBezTo>
                    <a:pt x="16812" y="468965"/>
                    <a:pt x="7923" y="491975"/>
                    <a:pt x="-445" y="514986"/>
                  </a:cubicBez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25" name="Freeform 25"/>
            <p:cNvSpPr/>
            <p:nvPr/>
          </p:nvSpPr>
          <p:spPr>
            <a:xfrm>
              <a:off x="6492150" y="3409475"/>
              <a:ext cx="453935" cy="505187"/>
            </a:xfrm>
            <a:custGeom>
              <a:avLst/>
              <a:gdLst/>
              <a:ahLst/>
              <a:cxnLst/>
              <a:rect l="l" t="t" r="r" b="b"/>
              <a:pathLst>
                <a:path w="453935" h="505187">
                  <a:moveTo>
                    <a:pt x="453491" y="366986"/>
                  </a:moveTo>
                  <a:cubicBezTo>
                    <a:pt x="415837" y="413008"/>
                    <a:pt x="378707" y="459028"/>
                    <a:pt x="342099" y="505050"/>
                  </a:cubicBezTo>
                  <a:cubicBezTo>
                    <a:pt x="338437" y="505050"/>
                    <a:pt x="336347" y="499820"/>
                    <a:pt x="332686" y="498251"/>
                  </a:cubicBezTo>
                  <a:cubicBezTo>
                    <a:pt x="318566" y="485177"/>
                    <a:pt x="303399" y="473149"/>
                    <a:pt x="288756" y="460598"/>
                  </a:cubicBezTo>
                  <a:lnTo>
                    <a:pt x="262084" y="438632"/>
                  </a:lnTo>
                  <a:cubicBezTo>
                    <a:pt x="249534" y="427127"/>
                    <a:pt x="238028" y="418760"/>
                    <a:pt x="226523" y="408824"/>
                  </a:cubicBezTo>
                  <a:lnTo>
                    <a:pt x="199329" y="385290"/>
                  </a:lnTo>
                  <a:cubicBezTo>
                    <a:pt x="183116" y="372216"/>
                    <a:pt x="167427" y="358618"/>
                    <a:pt x="151739" y="345022"/>
                  </a:cubicBezTo>
                  <a:lnTo>
                    <a:pt x="148078" y="341884"/>
                  </a:lnTo>
                  <a:cubicBezTo>
                    <a:pt x="143893" y="338223"/>
                    <a:pt x="139710" y="335608"/>
                    <a:pt x="135527" y="331425"/>
                  </a:cubicBezTo>
                  <a:lnTo>
                    <a:pt x="93165" y="295340"/>
                  </a:lnTo>
                  <a:lnTo>
                    <a:pt x="46622" y="256640"/>
                  </a:lnTo>
                  <a:cubicBezTo>
                    <a:pt x="56662" y="215901"/>
                    <a:pt x="58442" y="173593"/>
                    <a:pt x="51852" y="132173"/>
                  </a:cubicBezTo>
                  <a:cubicBezTo>
                    <a:pt x="45053" y="84584"/>
                    <a:pt x="27167" y="39242"/>
                    <a:pt x="-445" y="-138"/>
                  </a:cubicBezTo>
                  <a:cubicBezTo>
                    <a:pt x="39719" y="13983"/>
                    <a:pt x="78000" y="32967"/>
                    <a:pt x="113562" y="56343"/>
                  </a:cubicBezTo>
                  <a:cubicBezTo>
                    <a:pt x="133017" y="68319"/>
                    <a:pt x="151581" y="81811"/>
                    <a:pt x="168996" y="96612"/>
                  </a:cubicBezTo>
                  <a:cubicBezTo>
                    <a:pt x="168996" y="96612"/>
                    <a:pt x="197759" y="118054"/>
                    <a:pt x="269929" y="184993"/>
                  </a:cubicBezTo>
                  <a:lnTo>
                    <a:pt x="288233" y="201728"/>
                  </a:lnTo>
                  <a:lnTo>
                    <a:pt x="336347" y="248272"/>
                  </a:lnTo>
                  <a:lnTo>
                    <a:pt x="361972" y="272852"/>
                  </a:lnTo>
                  <a:lnTo>
                    <a:pt x="402763" y="313643"/>
                  </a:lnTo>
                  <a:cubicBezTo>
                    <a:pt x="420544" y="331425"/>
                    <a:pt x="438324" y="349205"/>
                    <a:pt x="453491" y="366986"/>
                  </a:cubicBez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26" name="Freeform 26"/>
            <p:cNvSpPr/>
            <p:nvPr/>
          </p:nvSpPr>
          <p:spPr>
            <a:xfrm>
              <a:off x="6370821" y="4977857"/>
              <a:ext cx="422557" cy="843024"/>
            </a:xfrm>
            <a:custGeom>
              <a:avLst/>
              <a:gdLst/>
              <a:ahLst/>
              <a:cxnLst/>
              <a:rect l="l" t="t" r="r" b="b"/>
              <a:pathLst>
                <a:path w="422557" h="843024">
                  <a:moveTo>
                    <a:pt x="-445" y="55820"/>
                  </a:moveTo>
                  <a:lnTo>
                    <a:pt x="-445" y="67325"/>
                  </a:lnTo>
                  <a:lnTo>
                    <a:pt x="7923" y="119622"/>
                  </a:lnTo>
                  <a:lnTo>
                    <a:pt x="82707" y="573558"/>
                  </a:lnTo>
                  <a:lnTo>
                    <a:pt x="100488" y="678152"/>
                  </a:lnTo>
                  <a:lnTo>
                    <a:pt x="127159" y="842887"/>
                  </a:lnTo>
                  <a:lnTo>
                    <a:pt x="422113" y="787452"/>
                  </a:lnTo>
                  <a:lnTo>
                    <a:pt x="392827" y="609120"/>
                  </a:lnTo>
                  <a:lnTo>
                    <a:pt x="384982" y="562053"/>
                  </a:lnTo>
                  <a:lnTo>
                    <a:pt x="384982" y="550548"/>
                  </a:lnTo>
                  <a:lnTo>
                    <a:pt x="379230" y="515509"/>
                  </a:lnTo>
                  <a:lnTo>
                    <a:pt x="379230" y="504526"/>
                  </a:lnTo>
                  <a:lnTo>
                    <a:pt x="379230" y="490929"/>
                  </a:lnTo>
                  <a:lnTo>
                    <a:pt x="371908" y="443339"/>
                  </a:lnTo>
                  <a:lnTo>
                    <a:pt x="369294" y="430265"/>
                  </a:lnTo>
                  <a:lnTo>
                    <a:pt x="361972" y="384244"/>
                  </a:lnTo>
                  <a:lnTo>
                    <a:pt x="361972" y="371170"/>
                  </a:lnTo>
                  <a:lnTo>
                    <a:pt x="354651" y="326195"/>
                  </a:lnTo>
                  <a:lnTo>
                    <a:pt x="354651" y="312597"/>
                  </a:lnTo>
                  <a:lnTo>
                    <a:pt x="346283" y="265007"/>
                  </a:lnTo>
                  <a:cubicBezTo>
                    <a:pt x="345865" y="263281"/>
                    <a:pt x="345865" y="261503"/>
                    <a:pt x="346283" y="259777"/>
                  </a:cubicBezTo>
                  <a:cubicBezTo>
                    <a:pt x="345969" y="258940"/>
                    <a:pt x="345969" y="258000"/>
                    <a:pt x="346283" y="257162"/>
                  </a:cubicBezTo>
                  <a:lnTo>
                    <a:pt x="337392" y="204866"/>
                  </a:lnTo>
                  <a:lnTo>
                    <a:pt x="337392" y="198590"/>
                  </a:lnTo>
                  <a:lnTo>
                    <a:pt x="308106" y="78307"/>
                  </a:lnTo>
                  <a:lnTo>
                    <a:pt x="295032" y="-138"/>
                  </a:ln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27" name="Freeform 27"/>
            <p:cNvSpPr/>
            <p:nvPr/>
          </p:nvSpPr>
          <p:spPr>
            <a:xfrm>
              <a:off x="6234328" y="4096133"/>
              <a:ext cx="439292" cy="835180"/>
            </a:xfrm>
            <a:custGeom>
              <a:avLst/>
              <a:gdLst/>
              <a:ahLst/>
              <a:cxnLst/>
              <a:rect l="l" t="t" r="r" b="b"/>
              <a:pathLst>
                <a:path w="439292" h="835180">
                  <a:moveTo>
                    <a:pt x="-445" y="47453"/>
                  </a:moveTo>
                  <a:lnTo>
                    <a:pt x="67017" y="462689"/>
                  </a:lnTo>
                  <a:lnTo>
                    <a:pt x="90551" y="610689"/>
                  </a:lnTo>
                  <a:lnTo>
                    <a:pt x="104149" y="693841"/>
                  </a:lnTo>
                  <a:lnTo>
                    <a:pt x="119837" y="793728"/>
                  </a:lnTo>
                  <a:lnTo>
                    <a:pt x="125067" y="829290"/>
                  </a:lnTo>
                  <a:lnTo>
                    <a:pt x="125067" y="835042"/>
                  </a:lnTo>
                  <a:lnTo>
                    <a:pt x="258947" y="814124"/>
                  </a:lnTo>
                  <a:lnTo>
                    <a:pt x="438848" y="785361"/>
                  </a:lnTo>
                  <a:cubicBezTo>
                    <a:pt x="438848" y="785361"/>
                    <a:pt x="430480" y="729926"/>
                    <a:pt x="430480" y="729926"/>
                  </a:cubicBezTo>
                  <a:lnTo>
                    <a:pt x="389165" y="472102"/>
                  </a:lnTo>
                  <a:cubicBezTo>
                    <a:pt x="389165" y="472102"/>
                    <a:pt x="370339" y="355481"/>
                    <a:pt x="370339" y="355481"/>
                  </a:cubicBezTo>
                  <a:lnTo>
                    <a:pt x="336869" y="150477"/>
                  </a:lnTo>
                  <a:cubicBezTo>
                    <a:pt x="323271" y="98180"/>
                    <a:pt x="309151" y="50068"/>
                    <a:pt x="295554" y="-138"/>
                  </a:cubicBezTo>
                  <a:lnTo>
                    <a:pt x="63356" y="36993"/>
                  </a:ln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28" name="Freeform 28"/>
            <p:cNvSpPr/>
            <p:nvPr/>
          </p:nvSpPr>
          <p:spPr>
            <a:xfrm>
              <a:off x="6360749" y="4799590"/>
              <a:ext cx="334313" cy="324302"/>
            </a:xfrm>
            <a:custGeom>
              <a:avLst/>
              <a:gdLst/>
              <a:ahLst/>
              <a:cxnLst/>
              <a:rect l="l" t="t" r="r" b="b"/>
              <a:pathLst>
                <a:path w="334313" h="324302">
                  <a:moveTo>
                    <a:pt x="-309" y="161394"/>
                  </a:moveTo>
                  <a:cubicBezTo>
                    <a:pt x="-884" y="174939"/>
                    <a:pt x="371" y="188484"/>
                    <a:pt x="3352" y="201663"/>
                  </a:cubicBezTo>
                  <a:cubicBezTo>
                    <a:pt x="6228" y="214370"/>
                    <a:pt x="10622" y="226660"/>
                    <a:pt x="16426" y="238270"/>
                  </a:cubicBezTo>
                  <a:cubicBezTo>
                    <a:pt x="17315" y="240519"/>
                    <a:pt x="18570" y="242663"/>
                    <a:pt x="20087" y="244546"/>
                  </a:cubicBezTo>
                  <a:cubicBezTo>
                    <a:pt x="65585" y="319906"/>
                    <a:pt x="162335" y="346211"/>
                    <a:pt x="239733" y="304165"/>
                  </a:cubicBezTo>
                  <a:cubicBezTo>
                    <a:pt x="296789" y="276028"/>
                    <a:pt x="333136" y="218189"/>
                    <a:pt x="333868" y="154596"/>
                  </a:cubicBezTo>
                  <a:lnTo>
                    <a:pt x="333868" y="133677"/>
                  </a:lnTo>
                  <a:cubicBezTo>
                    <a:pt x="331462" y="116576"/>
                    <a:pt x="326337" y="99998"/>
                    <a:pt x="318702" y="84518"/>
                  </a:cubicBezTo>
                  <a:cubicBezTo>
                    <a:pt x="315355" y="77928"/>
                    <a:pt x="311537" y="71653"/>
                    <a:pt x="307196" y="65691"/>
                  </a:cubicBezTo>
                  <a:cubicBezTo>
                    <a:pt x="296266" y="50316"/>
                    <a:pt x="282617" y="37032"/>
                    <a:pt x="266928" y="26469"/>
                  </a:cubicBezTo>
                  <a:cubicBezTo>
                    <a:pt x="263109" y="23906"/>
                    <a:pt x="259083" y="21605"/>
                    <a:pt x="254900" y="19670"/>
                  </a:cubicBezTo>
                  <a:cubicBezTo>
                    <a:pt x="205008" y="-6740"/>
                    <a:pt x="145285" y="-6740"/>
                    <a:pt x="95395" y="19670"/>
                  </a:cubicBezTo>
                  <a:cubicBezTo>
                    <a:pt x="41162" y="47283"/>
                    <a:pt x="5286" y="101201"/>
                    <a:pt x="736" y="161917"/>
                  </a:cubicBezTo>
                  <a:close/>
                </a:path>
              </a:pathLst>
            </a:custGeom>
            <a:solidFill>
              <a:srgbClr val="FFBDB6"/>
            </a:solidFill>
            <a:ln cap="flat">
              <a:prstDash val="solid"/>
            </a:ln>
          </p:spPr>
          <p:txBody>
            <a:bodyPr vert="horz" lIns="91440" tIns="45720" rIns="91440" bIns="45720" anchor="ctr">
              <a:normAutofit fontScale="62500" lnSpcReduction="20000"/>
            </a:bodyPr>
            <a:lstStyle/>
            <a:p>
              <a:pPr marL="0" algn="l"/>
              <a:endParaRPr/>
            </a:p>
          </p:txBody>
        </p:sp>
        <p:sp>
          <p:nvSpPr>
            <p:cNvPr id="29" name="Freeform 29"/>
            <p:cNvSpPr/>
            <p:nvPr/>
          </p:nvSpPr>
          <p:spPr>
            <a:xfrm>
              <a:off x="5985394" y="4103977"/>
              <a:ext cx="542317" cy="847208"/>
            </a:xfrm>
            <a:custGeom>
              <a:avLst/>
              <a:gdLst/>
              <a:ahLst/>
              <a:cxnLst/>
              <a:rect l="l" t="t" r="r" b="b"/>
              <a:pathLst>
                <a:path w="542317" h="847208">
                  <a:moveTo>
                    <a:pt x="541873" y="86675"/>
                  </a:moveTo>
                  <a:lnTo>
                    <a:pt x="414792" y="487792"/>
                  </a:lnTo>
                  <a:lnTo>
                    <a:pt x="369294" y="630562"/>
                  </a:lnTo>
                  <a:lnTo>
                    <a:pt x="344191" y="711099"/>
                  </a:lnTo>
                  <a:lnTo>
                    <a:pt x="313859" y="807325"/>
                  </a:lnTo>
                  <a:lnTo>
                    <a:pt x="303399" y="841841"/>
                  </a:lnTo>
                  <a:lnTo>
                    <a:pt x="303399" y="847071"/>
                  </a:lnTo>
                  <a:cubicBezTo>
                    <a:pt x="303399" y="847071"/>
                    <a:pt x="174226" y="806802"/>
                    <a:pt x="174226" y="806802"/>
                  </a:cubicBezTo>
                  <a:lnTo>
                    <a:pt x="-445" y="754506"/>
                  </a:lnTo>
                  <a:cubicBezTo>
                    <a:pt x="-445" y="754506"/>
                    <a:pt x="16290" y="702209"/>
                    <a:pt x="16290" y="702209"/>
                  </a:cubicBezTo>
                  <a:lnTo>
                    <a:pt x="95258" y="453276"/>
                  </a:lnTo>
                  <a:lnTo>
                    <a:pt x="130821" y="340838"/>
                  </a:lnTo>
                  <a:lnTo>
                    <a:pt x="194099" y="142633"/>
                  </a:lnTo>
                  <a:lnTo>
                    <a:pt x="256855" y="-138"/>
                  </a:lnTo>
                  <a:lnTo>
                    <a:pt x="481208" y="70463"/>
                  </a:ln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30" name="Freeform 30"/>
            <p:cNvSpPr/>
            <p:nvPr/>
          </p:nvSpPr>
          <p:spPr>
            <a:xfrm>
              <a:off x="5742724" y="4919808"/>
              <a:ext cx="510429" cy="1002736"/>
            </a:xfrm>
            <a:custGeom>
              <a:avLst/>
              <a:gdLst/>
              <a:ahLst/>
              <a:cxnLst/>
              <a:rect l="l" t="t" r="r" b="b"/>
              <a:pathLst>
                <a:path w="510429" h="1002736">
                  <a:moveTo>
                    <a:pt x="52388" y="969968"/>
                  </a:moveTo>
                  <a:cubicBezTo>
                    <a:pt x="92656" y="1044230"/>
                    <a:pt x="179469" y="969968"/>
                    <a:pt x="218169" y="959509"/>
                  </a:cubicBezTo>
                  <a:lnTo>
                    <a:pt x="297660" y="745614"/>
                  </a:lnTo>
                  <a:lnTo>
                    <a:pt x="333221" y="641021"/>
                  </a:lnTo>
                  <a:lnTo>
                    <a:pt x="490112" y="175057"/>
                  </a:lnTo>
                  <a:lnTo>
                    <a:pt x="506847" y="125898"/>
                  </a:lnTo>
                  <a:lnTo>
                    <a:pt x="509985" y="114392"/>
                  </a:lnTo>
                  <a:lnTo>
                    <a:pt x="215554" y="-138"/>
                  </a:lnTo>
                  <a:cubicBezTo>
                    <a:pt x="204572" y="29148"/>
                    <a:pt x="194112" y="59481"/>
                    <a:pt x="183653" y="89290"/>
                  </a:cubicBezTo>
                  <a:lnTo>
                    <a:pt x="145476" y="202251"/>
                  </a:lnTo>
                  <a:lnTo>
                    <a:pt x="145476" y="207481"/>
                  </a:lnTo>
                  <a:lnTo>
                    <a:pt x="128219" y="259777"/>
                  </a:lnTo>
                  <a:cubicBezTo>
                    <a:pt x="128690" y="262653"/>
                    <a:pt x="127695" y="265582"/>
                    <a:pt x="125603" y="267622"/>
                  </a:cubicBezTo>
                  <a:cubicBezTo>
                    <a:pt x="125603" y="267622"/>
                    <a:pt x="110437" y="313643"/>
                    <a:pt x="110437" y="313643"/>
                  </a:cubicBezTo>
                  <a:lnTo>
                    <a:pt x="105730" y="327240"/>
                  </a:lnTo>
                  <a:lnTo>
                    <a:pt x="91087" y="370124"/>
                  </a:lnTo>
                  <a:lnTo>
                    <a:pt x="86904" y="382675"/>
                  </a:lnTo>
                  <a:lnTo>
                    <a:pt x="72261" y="427127"/>
                  </a:lnTo>
                  <a:lnTo>
                    <a:pt x="68076" y="439679"/>
                  </a:lnTo>
                  <a:lnTo>
                    <a:pt x="52911" y="485177"/>
                  </a:lnTo>
                  <a:lnTo>
                    <a:pt x="48727" y="498251"/>
                  </a:lnTo>
                  <a:lnTo>
                    <a:pt x="33562" y="542703"/>
                  </a:lnTo>
                  <a:lnTo>
                    <a:pt x="29377" y="553163"/>
                  </a:lnTo>
                  <a:lnTo>
                    <a:pt x="48727" y="605459"/>
                  </a:lnTo>
                  <a:cubicBezTo>
                    <a:pt x="31051" y="676739"/>
                    <a:pt x="17977" y="749014"/>
                    <a:pt x="9504" y="821968"/>
                  </a:cubicBezTo>
                  <a:cubicBezTo>
                    <a:pt x="-26057" y="1002915"/>
                    <a:pt x="44544" y="955325"/>
                    <a:pt x="52388" y="969968"/>
                  </a:cubicBezTo>
                  <a:close/>
                </a:path>
              </a:pathLst>
            </a:custGeom>
            <a:solidFill>
              <a:srgbClr val="FFBDB6"/>
            </a:solidFill>
            <a:ln cap="flat">
              <a:prstDash val="solid"/>
            </a:ln>
          </p:spPr>
          <p:txBody>
            <a:bodyPr vert="horz" lIns="91440" tIns="45720" rIns="91440" bIns="45720" anchor="ctr">
              <a:normAutofit/>
            </a:bodyPr>
            <a:lstStyle/>
            <a:p>
              <a:pPr marL="0" algn="l"/>
              <a:endParaRPr/>
            </a:p>
          </p:txBody>
        </p:sp>
        <p:sp>
          <p:nvSpPr>
            <p:cNvPr id="31" name="Freeform 31"/>
            <p:cNvSpPr/>
            <p:nvPr/>
          </p:nvSpPr>
          <p:spPr>
            <a:xfrm>
              <a:off x="5957017" y="4774673"/>
              <a:ext cx="330423" cy="328604"/>
            </a:xfrm>
            <a:custGeom>
              <a:avLst/>
              <a:gdLst/>
              <a:ahLst/>
              <a:cxnLst/>
              <a:rect l="l" t="t" r="r" b="b"/>
              <a:pathLst>
                <a:path w="330423" h="328604">
                  <a:moveTo>
                    <a:pt x="325501" y="207753"/>
                  </a:moveTo>
                  <a:cubicBezTo>
                    <a:pt x="322782" y="220879"/>
                    <a:pt x="318179" y="233587"/>
                    <a:pt x="311903" y="245406"/>
                  </a:cubicBezTo>
                  <a:cubicBezTo>
                    <a:pt x="305890" y="257173"/>
                    <a:pt x="298306" y="268051"/>
                    <a:pt x="289416" y="277830"/>
                  </a:cubicBezTo>
                  <a:cubicBezTo>
                    <a:pt x="287951" y="279661"/>
                    <a:pt x="286173" y="281230"/>
                    <a:pt x="284186" y="282537"/>
                  </a:cubicBezTo>
                  <a:cubicBezTo>
                    <a:pt x="220907" y="343776"/>
                    <a:pt x="120497" y="343776"/>
                    <a:pt x="57218" y="282537"/>
                  </a:cubicBezTo>
                  <a:cubicBezTo>
                    <a:pt x="9210" y="240909"/>
                    <a:pt x="-11029" y="175642"/>
                    <a:pt x="4921" y="114142"/>
                  </a:cubicBezTo>
                  <a:lnTo>
                    <a:pt x="11720" y="94269"/>
                  </a:lnTo>
                  <a:cubicBezTo>
                    <a:pt x="18361" y="78423"/>
                    <a:pt x="27514" y="63727"/>
                    <a:pt x="38914" y="50862"/>
                  </a:cubicBezTo>
                  <a:cubicBezTo>
                    <a:pt x="43621" y="45267"/>
                    <a:pt x="48851" y="40194"/>
                    <a:pt x="54604" y="35696"/>
                  </a:cubicBezTo>
                  <a:cubicBezTo>
                    <a:pt x="69403" y="23563"/>
                    <a:pt x="86190" y="14203"/>
                    <a:pt x="104285" y="7979"/>
                  </a:cubicBezTo>
                  <a:cubicBezTo>
                    <a:pt x="108573" y="6619"/>
                    <a:pt x="112914" y="5573"/>
                    <a:pt x="117359" y="4841"/>
                  </a:cubicBezTo>
                  <a:cubicBezTo>
                    <a:pt x="173212" y="-8965"/>
                    <a:pt x="232204" y="6358"/>
                    <a:pt x="274250" y="45633"/>
                  </a:cubicBezTo>
                  <a:cubicBezTo>
                    <a:pt x="318702" y="86895"/>
                    <a:pt x="338523" y="148291"/>
                    <a:pt x="326546" y="207753"/>
                  </a:cubicBezTo>
                  <a:close/>
                </a:path>
              </a:pathLst>
            </a:custGeom>
            <a:solidFill>
              <a:srgbClr val="FFBDB6"/>
            </a:solidFill>
            <a:ln cap="flat">
              <a:prstDash val="solid"/>
            </a:ln>
          </p:spPr>
          <p:txBody>
            <a:bodyPr vert="horz" lIns="91440" tIns="45720" rIns="91440" bIns="45720" anchor="ctr">
              <a:normAutofit fontScale="62500" lnSpcReduction="20000"/>
            </a:bodyPr>
            <a:lstStyle/>
            <a:p>
              <a:pPr marL="0" algn="l"/>
              <a:endParaRPr/>
            </a:p>
          </p:txBody>
        </p:sp>
        <p:sp>
          <p:nvSpPr>
            <p:cNvPr id="32" name="Freeform 32"/>
            <p:cNvSpPr/>
            <p:nvPr/>
          </p:nvSpPr>
          <p:spPr>
            <a:xfrm>
              <a:off x="6246855" y="3166296"/>
              <a:ext cx="163188" cy="283317"/>
            </a:xfrm>
            <a:custGeom>
              <a:avLst/>
              <a:gdLst/>
              <a:ahLst/>
              <a:cxnLst/>
              <a:rect l="l" t="t" r="r" b="b"/>
              <a:pathLst>
                <a:path w="163188" h="283317">
                  <a:moveTo>
                    <a:pt x="162744" y="232583"/>
                  </a:moveTo>
                  <a:cubicBezTo>
                    <a:pt x="101034" y="284880"/>
                    <a:pt x="38277" y="294816"/>
                    <a:pt x="13698" y="270759"/>
                  </a:cubicBezTo>
                  <a:cubicBezTo>
                    <a:pt x="1460" y="256326"/>
                    <a:pt x="-3194" y="236924"/>
                    <a:pt x="1147" y="218463"/>
                  </a:cubicBezTo>
                  <a:cubicBezTo>
                    <a:pt x="1721" y="213076"/>
                    <a:pt x="1721" y="207637"/>
                    <a:pt x="1147" y="202251"/>
                  </a:cubicBezTo>
                  <a:cubicBezTo>
                    <a:pt x="1147" y="202251"/>
                    <a:pt x="1147" y="196498"/>
                    <a:pt x="1147" y="186561"/>
                  </a:cubicBezTo>
                  <a:cubicBezTo>
                    <a:pt x="1147" y="176626"/>
                    <a:pt x="1147" y="155707"/>
                    <a:pt x="4284" y="137403"/>
                  </a:cubicBezTo>
                  <a:cubicBezTo>
                    <a:pt x="4284" y="131650"/>
                    <a:pt x="4284" y="125374"/>
                    <a:pt x="4284" y="119622"/>
                  </a:cubicBezTo>
                  <a:cubicBezTo>
                    <a:pt x="4284" y="93997"/>
                    <a:pt x="6899" y="67325"/>
                    <a:pt x="8468" y="47975"/>
                  </a:cubicBezTo>
                  <a:cubicBezTo>
                    <a:pt x="8468" y="41176"/>
                    <a:pt x="8468" y="34901"/>
                    <a:pt x="8468" y="28102"/>
                  </a:cubicBezTo>
                  <a:lnTo>
                    <a:pt x="81684" y="-138"/>
                  </a:lnTo>
                  <a:cubicBezTo>
                    <a:pt x="81684" y="-138"/>
                    <a:pt x="81684" y="-138"/>
                    <a:pt x="81684" y="3000"/>
                  </a:cubicBezTo>
                  <a:cubicBezTo>
                    <a:pt x="81684" y="6138"/>
                    <a:pt x="87436" y="13459"/>
                    <a:pt x="90050" y="18166"/>
                  </a:cubicBezTo>
                  <a:cubicBezTo>
                    <a:pt x="99987" y="46929"/>
                    <a:pt x="108878" y="73077"/>
                    <a:pt x="117246" y="99226"/>
                  </a:cubicBezTo>
                  <a:cubicBezTo>
                    <a:pt x="128751" y="134265"/>
                    <a:pt x="140257" y="169827"/>
                    <a:pt x="152284" y="203819"/>
                  </a:cubicBezTo>
                  <a:cubicBezTo>
                    <a:pt x="156468" y="213129"/>
                    <a:pt x="159972" y="222751"/>
                    <a:pt x="162744" y="232583"/>
                  </a:cubicBezTo>
                  <a:close/>
                </a:path>
              </a:pathLst>
            </a:custGeom>
            <a:solidFill>
              <a:srgbClr val="FFBDB6"/>
            </a:solidFill>
            <a:ln cap="flat">
              <a:prstDash val="solid"/>
            </a:ln>
          </p:spPr>
          <p:txBody>
            <a:bodyPr vert="horz" lIns="91440" tIns="45720" rIns="91440" bIns="45720" anchor="ctr">
              <a:normAutofit fontScale="47500" lnSpcReduction="20000"/>
            </a:bodyPr>
            <a:lstStyle/>
            <a:p>
              <a:pPr marL="0" algn="l"/>
              <a:endParaRPr/>
            </a:p>
          </p:txBody>
        </p:sp>
        <p:sp>
          <p:nvSpPr>
            <p:cNvPr id="33" name="Freeform 33"/>
            <p:cNvSpPr/>
            <p:nvPr/>
          </p:nvSpPr>
          <p:spPr>
            <a:xfrm>
              <a:off x="6183665" y="3018215"/>
              <a:ext cx="225676" cy="292729"/>
            </a:xfrm>
            <a:custGeom>
              <a:avLst/>
              <a:gdLst/>
              <a:ahLst/>
              <a:cxnLst/>
              <a:rect l="l" t="t" r="r" b="b"/>
              <a:pathLst>
                <a:path w="225676" h="292729">
                  <a:moveTo>
                    <a:pt x="224889" y="155265"/>
                  </a:moveTo>
                  <a:cubicBezTo>
                    <a:pt x="218612" y="235801"/>
                    <a:pt x="162132" y="297512"/>
                    <a:pt x="100423" y="292282"/>
                  </a:cubicBezTo>
                  <a:cubicBezTo>
                    <a:pt x="43470" y="281667"/>
                    <a:pt x="1790" y="232559"/>
                    <a:pt x="535" y="174614"/>
                  </a:cubicBezTo>
                  <a:cubicBezTo>
                    <a:pt x="-772" y="162273"/>
                    <a:pt x="-772" y="149826"/>
                    <a:pt x="535" y="137484"/>
                  </a:cubicBezTo>
                  <a:lnTo>
                    <a:pt x="535" y="123364"/>
                  </a:lnTo>
                  <a:cubicBezTo>
                    <a:pt x="4771" y="92352"/>
                    <a:pt x="17636" y="63170"/>
                    <a:pt x="37666" y="39166"/>
                  </a:cubicBezTo>
                  <a:cubicBezTo>
                    <a:pt x="58428" y="13226"/>
                    <a:pt x="90224" y="-1364"/>
                    <a:pt x="123433" y="-57"/>
                  </a:cubicBezTo>
                  <a:lnTo>
                    <a:pt x="130232" y="-57"/>
                  </a:lnTo>
                  <a:cubicBezTo>
                    <a:pt x="188961" y="16574"/>
                    <a:pt x="228131" y="71851"/>
                    <a:pt x="224366" y="132778"/>
                  </a:cubicBezTo>
                  <a:cubicBezTo>
                    <a:pt x="225411" y="138529"/>
                    <a:pt x="225411" y="145852"/>
                    <a:pt x="224889" y="155265"/>
                  </a:cubicBezTo>
                  <a:close/>
                </a:path>
              </a:pathLst>
            </a:custGeom>
            <a:solidFill>
              <a:srgbClr val="FFBDB6"/>
            </a:solidFill>
            <a:ln cap="flat">
              <a:prstDash val="solid"/>
            </a:ln>
          </p:spPr>
          <p:txBody>
            <a:bodyPr vert="horz" lIns="91440" tIns="45720" rIns="91440" bIns="45720" anchor="ctr">
              <a:normAutofit fontScale="55000" lnSpcReduction="20000"/>
            </a:bodyPr>
            <a:lstStyle/>
            <a:p>
              <a:pPr marL="0" algn="l"/>
              <a:endParaRPr/>
            </a:p>
          </p:txBody>
        </p:sp>
        <p:sp>
          <p:nvSpPr>
            <p:cNvPr id="34" name="Freeform 34"/>
            <p:cNvSpPr/>
            <p:nvPr/>
          </p:nvSpPr>
          <p:spPr>
            <a:xfrm>
              <a:off x="5422840" y="5748699"/>
              <a:ext cx="671683" cy="235871"/>
            </a:xfrm>
            <a:custGeom>
              <a:avLst/>
              <a:gdLst/>
              <a:ahLst/>
              <a:cxnLst/>
              <a:rect l="l" t="t" r="r" b="b"/>
              <a:pathLst>
                <a:path w="671683" h="235871">
                  <a:moveTo>
                    <a:pt x="-82" y="209063"/>
                  </a:moveTo>
                  <a:cubicBezTo>
                    <a:pt x="-343" y="210632"/>
                    <a:pt x="-343" y="212201"/>
                    <a:pt x="-82" y="213770"/>
                  </a:cubicBezTo>
                  <a:cubicBezTo>
                    <a:pt x="-82" y="213770"/>
                    <a:pt x="-82" y="216907"/>
                    <a:pt x="-82" y="218476"/>
                  </a:cubicBezTo>
                  <a:cubicBezTo>
                    <a:pt x="546" y="224281"/>
                    <a:pt x="1591" y="230086"/>
                    <a:pt x="3056" y="235734"/>
                  </a:cubicBezTo>
                  <a:lnTo>
                    <a:pt x="369134" y="235734"/>
                  </a:lnTo>
                  <a:lnTo>
                    <a:pt x="656243" y="218999"/>
                  </a:lnTo>
                  <a:lnTo>
                    <a:pt x="660949" y="213770"/>
                  </a:lnTo>
                  <a:cubicBezTo>
                    <a:pt x="662571" y="212567"/>
                    <a:pt x="663827" y="210945"/>
                    <a:pt x="664610" y="209063"/>
                  </a:cubicBezTo>
                  <a:cubicBezTo>
                    <a:pt x="668690" y="204042"/>
                    <a:pt x="670886" y="197767"/>
                    <a:pt x="670886" y="191281"/>
                  </a:cubicBezTo>
                  <a:cubicBezTo>
                    <a:pt x="671356" y="188353"/>
                    <a:pt x="671356" y="185320"/>
                    <a:pt x="670886" y="182391"/>
                  </a:cubicBezTo>
                  <a:cubicBezTo>
                    <a:pt x="666546" y="171409"/>
                    <a:pt x="659538" y="161734"/>
                    <a:pt x="650491" y="154151"/>
                  </a:cubicBezTo>
                  <a:cubicBezTo>
                    <a:pt x="646464" y="150699"/>
                    <a:pt x="642750" y="146830"/>
                    <a:pt x="639507" y="142646"/>
                  </a:cubicBezTo>
                  <a:cubicBezTo>
                    <a:pt x="637626" y="140606"/>
                    <a:pt x="636057" y="138305"/>
                    <a:pt x="634801" y="135847"/>
                  </a:cubicBezTo>
                  <a:cubicBezTo>
                    <a:pt x="634801" y="135847"/>
                    <a:pt x="634801" y="132187"/>
                    <a:pt x="631663" y="130618"/>
                  </a:cubicBezTo>
                  <a:cubicBezTo>
                    <a:pt x="631663" y="87211"/>
                    <a:pt x="628004" y="30208"/>
                    <a:pt x="599763" y="18179"/>
                  </a:cubicBezTo>
                  <a:cubicBezTo>
                    <a:pt x="591499" y="15042"/>
                    <a:pt x="582400" y="15042"/>
                    <a:pt x="574136" y="18179"/>
                  </a:cubicBezTo>
                  <a:cubicBezTo>
                    <a:pt x="499352" y="42236"/>
                    <a:pt x="476865" y="94533"/>
                    <a:pt x="427706" y="96624"/>
                  </a:cubicBezTo>
                  <a:cubicBezTo>
                    <a:pt x="393033" y="96154"/>
                    <a:pt x="361708" y="75811"/>
                    <a:pt x="347168" y="44328"/>
                  </a:cubicBezTo>
                  <a:cubicBezTo>
                    <a:pt x="343403" y="34339"/>
                    <a:pt x="337284" y="25344"/>
                    <a:pt x="329388" y="18179"/>
                  </a:cubicBezTo>
                  <a:cubicBezTo>
                    <a:pt x="313699" y="3536"/>
                    <a:pt x="295919" y="3536"/>
                    <a:pt x="300102" y="18179"/>
                  </a:cubicBezTo>
                  <a:cubicBezTo>
                    <a:pt x="217368" y="-17016"/>
                    <a:pt x="121718" y="-648"/>
                    <a:pt x="55353" y="60017"/>
                  </a:cubicBezTo>
                  <a:cubicBezTo>
                    <a:pt x="27165" y="90244"/>
                    <a:pt x="8861" y="128369"/>
                    <a:pt x="3056" y="169317"/>
                  </a:cubicBezTo>
                  <a:cubicBezTo>
                    <a:pt x="-29" y="182339"/>
                    <a:pt x="-1076" y="195727"/>
                    <a:pt x="-82" y="209063"/>
                  </a:cubicBezTo>
                  <a:close/>
                </a:path>
              </a:pathLst>
            </a:custGeom>
            <a:solidFill>
              <a:srgbClr val="17137A"/>
            </a:solidFill>
            <a:ln cap="flat">
              <a:prstDash val="solid"/>
            </a:ln>
          </p:spPr>
          <p:txBody>
            <a:bodyPr vert="horz" lIns="91440" tIns="45720" rIns="91440" bIns="45720" anchor="ctr">
              <a:normAutofit fontScale="32500" lnSpcReduction="20000"/>
            </a:bodyPr>
            <a:lstStyle/>
            <a:p>
              <a:pPr marL="0" algn="l"/>
              <a:endParaRPr/>
            </a:p>
          </p:txBody>
        </p:sp>
        <p:sp>
          <p:nvSpPr>
            <p:cNvPr id="35" name="Freeform 35"/>
            <p:cNvSpPr/>
            <p:nvPr/>
          </p:nvSpPr>
          <p:spPr>
            <a:xfrm>
              <a:off x="6057041" y="3537579"/>
              <a:ext cx="70600" cy="113508"/>
            </a:xfrm>
            <a:custGeom>
              <a:avLst/>
              <a:gdLst/>
              <a:ahLst/>
              <a:cxnLst/>
              <a:rect l="l" t="t" r="r" b="b"/>
              <a:pathLst>
                <a:path w="70600" h="113508">
                  <a:moveTo>
                    <a:pt x="-445" y="113371"/>
                  </a:moveTo>
                  <a:lnTo>
                    <a:pt x="70156" y="92452"/>
                  </a:lnTo>
                  <a:lnTo>
                    <a:pt x="29887" y="22897"/>
                  </a:lnTo>
                  <a:cubicBezTo>
                    <a:pt x="23089" y="7208"/>
                    <a:pt x="17859" y="-637"/>
                    <a:pt x="13153" y="-113"/>
                  </a:cubicBezTo>
                  <a:cubicBezTo>
                    <a:pt x="8446" y="409"/>
                    <a:pt x="2693" y="16099"/>
                    <a:pt x="-445" y="45907"/>
                  </a:cubicBezTo>
                  <a:close/>
                </a:path>
              </a:pathLst>
            </a:custGeom>
            <a:solidFill>
              <a:srgbClr val="FFBDB6"/>
            </a:solidFill>
            <a:ln cap="flat">
              <a:prstDash val="solid"/>
            </a:ln>
          </p:spPr>
          <p:txBody>
            <a:bodyPr vert="horz" lIns="91440" tIns="45720" rIns="91440" bIns="45720" anchor="ctr">
              <a:normAutofit fontScale="25000" lnSpcReduction="20000"/>
            </a:bodyPr>
            <a:lstStyle/>
            <a:p>
              <a:pPr marL="0" algn="l"/>
              <a:endParaRPr/>
            </a:p>
          </p:txBody>
        </p:sp>
        <p:sp>
          <p:nvSpPr>
            <p:cNvPr id="36" name="Freeform 36"/>
            <p:cNvSpPr/>
            <p:nvPr/>
          </p:nvSpPr>
          <p:spPr>
            <a:xfrm>
              <a:off x="6389126" y="3755564"/>
              <a:ext cx="612452" cy="400187"/>
            </a:xfrm>
            <a:custGeom>
              <a:avLst/>
              <a:gdLst/>
              <a:ahLst/>
              <a:cxnLst/>
              <a:rect l="l" t="t" r="r" b="b"/>
              <a:pathLst>
                <a:path w="612452" h="400187">
                  <a:moveTo>
                    <a:pt x="75385" y="400049"/>
                  </a:moveTo>
                  <a:cubicBezTo>
                    <a:pt x="267889" y="385144"/>
                    <a:pt x="448314" y="300319"/>
                    <a:pt x="582664" y="161576"/>
                  </a:cubicBezTo>
                  <a:cubicBezTo>
                    <a:pt x="610225" y="137363"/>
                    <a:pt x="619482" y="98296"/>
                    <a:pt x="605675" y="64304"/>
                  </a:cubicBezTo>
                  <a:cubicBezTo>
                    <a:pt x="592392" y="20846"/>
                    <a:pt x="549090" y="-6193"/>
                    <a:pt x="504219" y="1024"/>
                  </a:cubicBezTo>
                  <a:lnTo>
                    <a:pt x="-445" y="237929"/>
                  </a:lnTo>
                  <a:close/>
                </a:path>
              </a:pathLst>
            </a:custGeom>
            <a:solidFill>
              <a:srgbClr val="FFBDB6"/>
            </a:solidFill>
            <a:ln cap="flat">
              <a:prstDash val="solid"/>
            </a:ln>
          </p:spPr>
          <p:txBody>
            <a:bodyPr vert="horz" lIns="91440" tIns="45720" rIns="91440" bIns="45720" anchor="ctr">
              <a:normAutofit fontScale="85000" lnSpcReduction="10000"/>
            </a:bodyPr>
            <a:lstStyle/>
            <a:p>
              <a:pPr marL="0" algn="l"/>
              <a:endParaRPr/>
            </a:p>
          </p:txBody>
        </p:sp>
        <p:sp>
          <p:nvSpPr>
            <p:cNvPr id="37" name="Freeform 37"/>
            <p:cNvSpPr/>
            <p:nvPr/>
          </p:nvSpPr>
          <p:spPr>
            <a:xfrm>
              <a:off x="6466524" y="5686864"/>
              <a:ext cx="436968" cy="302936"/>
            </a:xfrm>
            <a:custGeom>
              <a:avLst/>
              <a:gdLst/>
              <a:ahLst/>
              <a:cxnLst/>
              <a:rect l="l" t="t" r="r" b="b"/>
              <a:pathLst>
                <a:path w="436968" h="302936">
                  <a:moveTo>
                    <a:pt x="-445" y="302799"/>
                  </a:moveTo>
                  <a:lnTo>
                    <a:pt x="377662" y="302799"/>
                  </a:lnTo>
                  <a:cubicBezTo>
                    <a:pt x="381323" y="302799"/>
                    <a:pt x="423683" y="296523"/>
                    <a:pt x="434143" y="268806"/>
                  </a:cubicBezTo>
                  <a:cubicBezTo>
                    <a:pt x="444601" y="241089"/>
                    <a:pt x="420545" y="188792"/>
                    <a:pt x="363019" y="168396"/>
                  </a:cubicBezTo>
                  <a:lnTo>
                    <a:pt x="328502" y="63802"/>
                  </a:lnTo>
                  <a:lnTo>
                    <a:pt x="311767" y="60665"/>
                  </a:lnTo>
                  <a:cubicBezTo>
                    <a:pt x="272126" y="47433"/>
                    <a:pt x="233531" y="31326"/>
                    <a:pt x="196192" y="12552"/>
                  </a:cubicBezTo>
                  <a:cubicBezTo>
                    <a:pt x="169260" y="-1830"/>
                    <a:pt x="137567" y="-4079"/>
                    <a:pt x="108857" y="6276"/>
                  </a:cubicBezTo>
                  <a:cubicBezTo>
                    <a:pt x="97873" y="12028"/>
                    <a:pt x="93690" y="18827"/>
                    <a:pt x="75910" y="38177"/>
                  </a:cubicBezTo>
                  <a:cubicBezTo>
                    <a:pt x="57553" y="57998"/>
                    <a:pt x="37994" y="76668"/>
                    <a:pt x="17337" y="94135"/>
                  </a:cubicBezTo>
                  <a:cubicBezTo>
                    <a:pt x="11584" y="164212"/>
                    <a:pt x="5309" y="233244"/>
                    <a:pt x="-445" y="302799"/>
                  </a:cubicBezTo>
                  <a:close/>
                </a:path>
              </a:pathLst>
            </a:custGeom>
            <a:solidFill>
              <a:srgbClr val="17137A"/>
            </a:solidFill>
            <a:ln cap="flat">
              <a:prstDash val="solid"/>
            </a:ln>
          </p:spPr>
          <p:txBody>
            <a:bodyPr vert="horz" lIns="91440" tIns="45720" rIns="91440" bIns="45720" anchor="ctr">
              <a:normAutofit fontScale="55000" lnSpcReduction="20000"/>
            </a:bodyPr>
            <a:lstStyle/>
            <a:p>
              <a:pPr marL="0" algn="l"/>
              <a:endParaRPr/>
            </a:p>
          </p:txBody>
        </p:sp>
        <p:sp>
          <p:nvSpPr>
            <p:cNvPr id="38" name="Freeform 38"/>
            <p:cNvSpPr/>
            <p:nvPr/>
          </p:nvSpPr>
          <p:spPr>
            <a:xfrm>
              <a:off x="5569202" y="5727146"/>
              <a:ext cx="84231" cy="120105"/>
            </a:xfrm>
            <a:custGeom>
              <a:avLst/>
              <a:gdLst/>
              <a:ahLst/>
              <a:cxnLst/>
              <a:rect l="l" t="t" r="r" b="b"/>
              <a:pathLst>
                <a:path w="84231" h="120105">
                  <a:moveTo>
                    <a:pt x="74772" y="117655"/>
                  </a:moveTo>
                  <a:cubicBezTo>
                    <a:pt x="83245" y="112844"/>
                    <a:pt x="86277" y="102123"/>
                    <a:pt x="81571" y="93598"/>
                  </a:cubicBezTo>
                  <a:lnTo>
                    <a:pt x="32411" y="8877"/>
                  </a:lnTo>
                  <a:cubicBezTo>
                    <a:pt x="27601" y="405"/>
                    <a:pt x="16879" y="-2628"/>
                    <a:pt x="8355" y="2078"/>
                  </a:cubicBezTo>
                  <a:cubicBezTo>
                    <a:pt x="40" y="6733"/>
                    <a:pt x="-2888" y="17245"/>
                    <a:pt x="1766" y="25560"/>
                  </a:cubicBezTo>
                  <a:cubicBezTo>
                    <a:pt x="1871" y="25769"/>
                    <a:pt x="1975" y="25926"/>
                    <a:pt x="2080" y="26135"/>
                  </a:cubicBezTo>
                  <a:lnTo>
                    <a:pt x="51239" y="111379"/>
                  </a:lnTo>
                  <a:cubicBezTo>
                    <a:pt x="55998" y="119590"/>
                    <a:pt x="66562" y="122414"/>
                    <a:pt x="74772" y="117655"/>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39" name="Freeform 39"/>
            <p:cNvSpPr/>
            <p:nvPr/>
          </p:nvSpPr>
          <p:spPr>
            <a:xfrm>
              <a:off x="6286101" y="4121235"/>
              <a:ext cx="490544" cy="1558445"/>
            </a:xfrm>
            <a:custGeom>
              <a:avLst/>
              <a:gdLst/>
              <a:ahLst/>
              <a:cxnLst/>
              <a:rect l="l" t="t" r="r" b="b"/>
              <a:pathLst>
                <a:path w="490544" h="1558445">
                  <a:moveTo>
                    <a:pt x="173703" y="1558307"/>
                  </a:moveTo>
                  <a:lnTo>
                    <a:pt x="490099" y="1527452"/>
                  </a:lnTo>
                  <a:cubicBezTo>
                    <a:pt x="474986" y="1222300"/>
                    <a:pt x="440940" y="918404"/>
                    <a:pt x="388120" y="617487"/>
                  </a:cubicBezTo>
                  <a:cubicBezTo>
                    <a:pt x="348897" y="394703"/>
                    <a:pt x="302354" y="188654"/>
                    <a:pt x="252148" y="-138"/>
                  </a:cubicBezTo>
                  <a:lnTo>
                    <a:pt x="-445" y="338223"/>
                  </a:lnTo>
                  <a:cubicBezTo>
                    <a:pt x="10014" y="511848"/>
                    <a:pt x="27272" y="698025"/>
                    <a:pt x="51852" y="894138"/>
                  </a:cubicBezTo>
                  <a:cubicBezTo>
                    <a:pt x="84276" y="1134704"/>
                    <a:pt x="127681" y="1356442"/>
                    <a:pt x="173703" y="1558307"/>
                  </a:cubicBezTo>
                  <a:close/>
                </a:path>
              </a:pathLst>
            </a:custGeom>
            <a:solidFill>
              <a:srgbClr val="1C07E5"/>
            </a:solidFill>
            <a:ln cap="flat">
              <a:prstDash val="solid"/>
            </a:ln>
          </p:spPr>
          <p:txBody>
            <a:bodyPr vert="horz" lIns="91440" tIns="45720" rIns="91440" bIns="45720" anchor="ctr">
              <a:normAutofit/>
            </a:bodyPr>
            <a:lstStyle/>
            <a:p>
              <a:pPr marL="0" algn="l"/>
              <a:endParaRPr/>
            </a:p>
          </p:txBody>
        </p:sp>
        <p:sp>
          <p:nvSpPr>
            <p:cNvPr id="40" name="Freeform 40"/>
            <p:cNvSpPr/>
            <p:nvPr/>
          </p:nvSpPr>
          <p:spPr>
            <a:xfrm>
              <a:off x="5723387" y="4155751"/>
              <a:ext cx="738430" cy="1543801"/>
            </a:xfrm>
            <a:custGeom>
              <a:avLst/>
              <a:gdLst/>
              <a:ahLst/>
              <a:cxnLst/>
              <a:rect l="l" t="t" r="r" b="b"/>
              <a:pathLst>
                <a:path w="738430" h="1543801">
                  <a:moveTo>
                    <a:pt x="-445" y="1453191"/>
                  </a:moveTo>
                  <a:lnTo>
                    <a:pt x="304968" y="1543664"/>
                  </a:lnTo>
                  <a:cubicBezTo>
                    <a:pt x="380276" y="1354873"/>
                    <a:pt x="454538" y="1156667"/>
                    <a:pt x="526184" y="949049"/>
                  </a:cubicBezTo>
                  <a:cubicBezTo>
                    <a:pt x="605153" y="720512"/>
                    <a:pt x="675752" y="498774"/>
                    <a:pt x="737986" y="285403"/>
                  </a:cubicBezTo>
                  <a:lnTo>
                    <a:pt x="490099" y="-138"/>
                  </a:lnTo>
                  <a:cubicBezTo>
                    <a:pt x="429435" y="149431"/>
                    <a:pt x="369974" y="304386"/>
                    <a:pt x="311767" y="464781"/>
                  </a:cubicBezTo>
                  <a:cubicBezTo>
                    <a:pt x="188869" y="807325"/>
                    <a:pt x="85845" y="1138364"/>
                    <a:pt x="-445" y="1453191"/>
                  </a:cubicBezTo>
                  <a:close/>
                </a:path>
              </a:pathLst>
            </a:custGeom>
            <a:solidFill>
              <a:srgbClr val="1C07E5"/>
            </a:solidFill>
            <a:ln cap="flat">
              <a:prstDash val="solid"/>
            </a:ln>
          </p:spPr>
          <p:txBody>
            <a:bodyPr vert="horz" lIns="91440" tIns="45720" rIns="91440" bIns="45720" anchor="ctr">
              <a:normAutofit/>
            </a:bodyPr>
            <a:lstStyle/>
            <a:p>
              <a:pPr marL="0" algn="l"/>
              <a:endParaRPr/>
            </a:p>
          </p:txBody>
        </p:sp>
        <p:sp>
          <p:nvSpPr>
            <p:cNvPr id="41" name="Freeform 41"/>
            <p:cNvSpPr/>
            <p:nvPr/>
          </p:nvSpPr>
          <p:spPr>
            <a:xfrm>
              <a:off x="6036692" y="3370776"/>
              <a:ext cx="910962" cy="1556876"/>
            </a:xfrm>
            <a:custGeom>
              <a:avLst/>
              <a:gdLst/>
              <a:ahLst/>
              <a:cxnLst/>
              <a:rect l="l" t="t" r="r" b="b"/>
              <a:pathLst>
                <a:path w="910962" h="1556875">
                  <a:moveTo>
                    <a:pt x="55465" y="1556738"/>
                  </a:moveTo>
                  <a:cubicBezTo>
                    <a:pt x="187776" y="1545233"/>
                    <a:pt x="784483" y="1497643"/>
                    <a:pt x="910518" y="1494505"/>
                  </a:cubicBezTo>
                  <a:lnTo>
                    <a:pt x="524567" y="99749"/>
                  </a:lnTo>
                  <a:cubicBezTo>
                    <a:pt x="511546" y="83380"/>
                    <a:pt x="496850" y="68475"/>
                    <a:pt x="480638" y="55297"/>
                  </a:cubicBezTo>
                  <a:cubicBezTo>
                    <a:pt x="447378" y="29566"/>
                    <a:pt x="408783" y="11733"/>
                    <a:pt x="367677" y="3000"/>
                  </a:cubicBezTo>
                  <a:lnTo>
                    <a:pt x="210787" y="-138"/>
                  </a:lnTo>
                  <a:cubicBezTo>
                    <a:pt x="169053" y="5458"/>
                    <a:pt x="129360" y="21251"/>
                    <a:pt x="95211" y="45883"/>
                  </a:cubicBezTo>
                  <a:cubicBezTo>
                    <a:pt x="75494" y="59428"/>
                    <a:pt x="57872" y="75850"/>
                    <a:pt x="42914" y="94519"/>
                  </a:cubicBezTo>
                  <a:cubicBezTo>
                    <a:pt x="11012" y="347374"/>
                    <a:pt x="-3316" y="602165"/>
                    <a:pt x="30" y="857007"/>
                  </a:cubicBezTo>
                  <a:cubicBezTo>
                    <a:pt x="3848" y="1091192"/>
                    <a:pt x="22361" y="1324906"/>
                    <a:pt x="55465" y="1556738"/>
                  </a:cubicBezTo>
                  <a:close/>
                </a:path>
              </a:pathLst>
            </a:custGeom>
            <a:solidFill>
              <a:srgbClr val="E7E9ED"/>
            </a:soli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42" name="Freeform 42"/>
            <p:cNvSpPr/>
            <p:nvPr/>
          </p:nvSpPr>
          <p:spPr>
            <a:xfrm>
              <a:off x="6400631" y="3372292"/>
              <a:ext cx="613061" cy="723317"/>
            </a:xfrm>
            <a:custGeom>
              <a:avLst/>
              <a:gdLst/>
              <a:ahLst/>
              <a:cxnLst/>
              <a:rect l="l" t="t" r="r" b="b"/>
              <a:pathLst>
                <a:path w="613061" h="723317">
                  <a:moveTo>
                    <a:pt x="91596" y="308989"/>
                  </a:moveTo>
                  <a:lnTo>
                    <a:pt x="330593" y="454897"/>
                  </a:lnTo>
                  <a:lnTo>
                    <a:pt x="228615" y="499350"/>
                  </a:lnTo>
                  <a:lnTo>
                    <a:pt x="316474" y="723180"/>
                  </a:lnTo>
                  <a:cubicBezTo>
                    <a:pt x="351879" y="714342"/>
                    <a:pt x="386080" y="701320"/>
                    <a:pt x="418451" y="684480"/>
                  </a:cubicBezTo>
                  <a:cubicBezTo>
                    <a:pt x="497002" y="643322"/>
                    <a:pt x="562844" y="581455"/>
                    <a:pt x="608813" y="505625"/>
                  </a:cubicBezTo>
                  <a:cubicBezTo>
                    <a:pt x="613885" y="486798"/>
                    <a:pt x="613885" y="466925"/>
                    <a:pt x="608813" y="448098"/>
                  </a:cubicBezTo>
                  <a:cubicBezTo>
                    <a:pt x="599503" y="415936"/>
                    <a:pt x="576860" y="389264"/>
                    <a:pt x="546579" y="374883"/>
                  </a:cubicBezTo>
                  <a:cubicBezTo>
                    <a:pt x="492243" y="297222"/>
                    <a:pt x="429486" y="225837"/>
                    <a:pt x="359357" y="162035"/>
                  </a:cubicBezTo>
                  <a:cubicBezTo>
                    <a:pt x="301151" y="100482"/>
                    <a:pt x="229555" y="53048"/>
                    <a:pt x="150170" y="23449"/>
                  </a:cubicBezTo>
                  <a:cubicBezTo>
                    <a:pt x="101691" y="7079"/>
                    <a:pt x="50754" y="-869"/>
                    <a:pt x="-445" y="-85"/>
                  </a:cubicBezTo>
                  <a:close/>
                </a:path>
              </a:pathLst>
            </a:custGeom>
            <a:solidFill>
              <a:srgbClr val="E7E9ED"/>
            </a:soli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43" name="Freeform 43"/>
            <p:cNvSpPr/>
            <p:nvPr/>
          </p:nvSpPr>
          <p:spPr>
            <a:xfrm>
              <a:off x="5631011" y="3415228"/>
              <a:ext cx="563046" cy="719401"/>
            </a:xfrm>
            <a:custGeom>
              <a:avLst/>
              <a:gdLst/>
              <a:ahLst/>
              <a:cxnLst/>
              <a:rect l="l" t="t" r="r" b="b"/>
              <a:pathLst>
                <a:path w="563046" h="719401">
                  <a:moveTo>
                    <a:pt x="-112" y="191269"/>
                  </a:moveTo>
                  <a:cubicBezTo>
                    <a:pt x="-3772" y="233629"/>
                    <a:pt x="22899" y="460074"/>
                    <a:pt x="72058" y="548979"/>
                  </a:cubicBezTo>
                  <a:cubicBezTo>
                    <a:pt x="103123" y="604623"/>
                    <a:pt x="141037" y="656083"/>
                    <a:pt x="185019" y="702209"/>
                  </a:cubicBezTo>
                  <a:cubicBezTo>
                    <a:pt x="210749" y="717114"/>
                    <a:pt x="240924" y="722500"/>
                    <a:pt x="270263" y="717375"/>
                  </a:cubicBezTo>
                  <a:cubicBezTo>
                    <a:pt x="303210" y="711099"/>
                    <a:pt x="319422" y="687042"/>
                    <a:pt x="368058" y="625855"/>
                  </a:cubicBezTo>
                  <a:cubicBezTo>
                    <a:pt x="452779" y="521261"/>
                    <a:pt x="440228" y="541135"/>
                    <a:pt x="468469" y="502435"/>
                  </a:cubicBezTo>
                  <a:cubicBezTo>
                    <a:pt x="502618" y="454950"/>
                    <a:pt x="534049" y="405529"/>
                    <a:pt x="562602" y="354435"/>
                  </a:cubicBezTo>
                  <a:lnTo>
                    <a:pt x="502985" y="-138"/>
                  </a:lnTo>
                  <a:cubicBezTo>
                    <a:pt x="384166" y="80871"/>
                    <a:pt x="300020" y="203454"/>
                    <a:pt x="267126" y="343453"/>
                  </a:cubicBezTo>
                  <a:lnTo>
                    <a:pt x="169853" y="81969"/>
                  </a:lnTo>
                  <a:close/>
                </a:path>
              </a:pathLst>
            </a:custGeom>
            <a:solidFill>
              <a:srgbClr val="E7E9ED"/>
            </a:soli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44" name="Freeform 44"/>
            <p:cNvSpPr/>
            <p:nvPr/>
          </p:nvSpPr>
          <p:spPr>
            <a:xfrm>
              <a:off x="6657446" y="3841986"/>
              <a:ext cx="92538" cy="266698"/>
            </a:xfrm>
            <a:custGeom>
              <a:avLst/>
              <a:gdLst/>
              <a:ahLst/>
              <a:cxnLst/>
              <a:rect l="l" t="t" r="r" b="b"/>
              <a:pathLst>
                <a:path w="92538" h="266698">
                  <a:moveTo>
                    <a:pt x="79008" y="266560"/>
                  </a:moveTo>
                  <a:cubicBezTo>
                    <a:pt x="73099" y="266299"/>
                    <a:pt x="68027" y="262324"/>
                    <a:pt x="66458" y="256624"/>
                  </a:cubicBezTo>
                  <a:lnTo>
                    <a:pt x="40" y="16582"/>
                  </a:lnTo>
                  <a:cubicBezTo>
                    <a:pt x="-1895" y="9626"/>
                    <a:pt x="2132" y="2409"/>
                    <a:pt x="9087" y="474"/>
                  </a:cubicBezTo>
                  <a:cubicBezTo>
                    <a:pt x="9193" y="422"/>
                    <a:pt x="9349" y="422"/>
                    <a:pt x="9454" y="369"/>
                  </a:cubicBezTo>
                  <a:cubicBezTo>
                    <a:pt x="16095" y="-1565"/>
                    <a:pt x="23103" y="2200"/>
                    <a:pt x="25037" y="8894"/>
                  </a:cubicBezTo>
                  <a:cubicBezTo>
                    <a:pt x="25090" y="8998"/>
                    <a:pt x="25090" y="9155"/>
                    <a:pt x="25143" y="9260"/>
                  </a:cubicBezTo>
                  <a:lnTo>
                    <a:pt x="91559" y="249825"/>
                  </a:lnTo>
                  <a:cubicBezTo>
                    <a:pt x="93599" y="256780"/>
                    <a:pt x="89625" y="263997"/>
                    <a:pt x="82670" y="266037"/>
                  </a:cubicBezTo>
                  <a:close/>
                </a:path>
              </a:pathLst>
            </a:custGeom>
            <a:solidFill>
              <a:srgbClr val="768394">
                <a:lumMod val="40000"/>
                <a:lumOff val="60000"/>
              </a:srgbClr>
            </a:solidFill>
            <a:ln cap="flat">
              <a:prstDash val="solid"/>
            </a:ln>
          </p:spPr>
          <p:txBody>
            <a:bodyPr vert="horz" lIns="91440" tIns="45720" rIns="91440" bIns="45720" anchor="ctr">
              <a:normAutofit fontScale="40000" lnSpcReduction="20000"/>
            </a:bodyPr>
            <a:lstStyle/>
            <a:p>
              <a:pPr marL="0" algn="l"/>
              <a:endParaRPr/>
            </a:p>
          </p:txBody>
        </p:sp>
        <p:sp>
          <p:nvSpPr>
            <p:cNvPr id="45" name="Freeform 45"/>
            <p:cNvSpPr/>
            <p:nvPr/>
          </p:nvSpPr>
          <p:spPr>
            <a:xfrm>
              <a:off x="6548619" y="3457577"/>
              <a:ext cx="116644" cy="330527"/>
            </a:xfrm>
            <a:custGeom>
              <a:avLst/>
              <a:gdLst/>
              <a:ahLst/>
              <a:cxnLst/>
              <a:rect l="l" t="t" r="r" b="b"/>
              <a:pathLst>
                <a:path w="116644" h="330527">
                  <a:moveTo>
                    <a:pt x="103115" y="330390"/>
                  </a:moveTo>
                  <a:cubicBezTo>
                    <a:pt x="97310" y="330390"/>
                    <a:pt x="92184" y="326572"/>
                    <a:pt x="90564" y="320977"/>
                  </a:cubicBezTo>
                  <a:lnTo>
                    <a:pt x="90" y="16609"/>
                  </a:lnTo>
                  <a:cubicBezTo>
                    <a:pt x="-1950" y="9653"/>
                    <a:pt x="2024" y="2436"/>
                    <a:pt x="8979" y="397"/>
                  </a:cubicBezTo>
                  <a:cubicBezTo>
                    <a:pt x="15936" y="-1643"/>
                    <a:pt x="23153" y="2332"/>
                    <a:pt x="25193" y="9287"/>
                  </a:cubicBezTo>
                  <a:lnTo>
                    <a:pt x="115665" y="313654"/>
                  </a:lnTo>
                  <a:cubicBezTo>
                    <a:pt x="117705" y="320610"/>
                    <a:pt x="113731" y="327827"/>
                    <a:pt x="106776" y="329867"/>
                  </a:cubicBezTo>
                  <a:close/>
                </a:path>
              </a:pathLst>
            </a:custGeom>
            <a:solidFill>
              <a:srgbClr val="768394">
                <a:lumMod val="40000"/>
                <a:lumOff val="60000"/>
              </a:srgbClr>
            </a:solidFill>
            <a:ln cap="flat">
              <a:prstDash val="solid"/>
            </a:ln>
          </p:spPr>
          <p:txBody>
            <a:bodyPr rot="0" vert="horz" wrap="square" lIns="91440" tIns="45720" rIns="91440" bIns="45720" anchor="ctr">
              <a:prstTxWarp prst="textNoShape">
                <a:avLst/>
              </a:prstTxWarp>
              <a:noAutofit/>
            </a:bodyPr>
            <a:lstStyle/>
            <a:p>
              <a:pPr marL="0" algn="l"/>
              <a:endParaRPr/>
            </a:p>
          </p:txBody>
        </p:sp>
        <p:sp>
          <p:nvSpPr>
            <p:cNvPr id="46" name="Freeform 46"/>
            <p:cNvSpPr/>
            <p:nvPr/>
          </p:nvSpPr>
          <p:spPr>
            <a:xfrm>
              <a:off x="6029286" y="3775761"/>
              <a:ext cx="167179" cy="225715"/>
            </a:xfrm>
            <a:custGeom>
              <a:avLst/>
              <a:gdLst/>
              <a:ahLst/>
              <a:cxnLst/>
              <a:rect l="l" t="t" r="r" b="b"/>
              <a:pathLst>
                <a:path w="167179" h="225715">
                  <a:moveTo>
                    <a:pt x="12667" y="225577"/>
                  </a:moveTo>
                  <a:cubicBezTo>
                    <a:pt x="10000" y="225524"/>
                    <a:pt x="7437" y="224583"/>
                    <a:pt x="5344" y="222962"/>
                  </a:cubicBezTo>
                  <a:cubicBezTo>
                    <a:pt x="-513" y="219249"/>
                    <a:pt x="-2185" y="211456"/>
                    <a:pt x="1527" y="205652"/>
                  </a:cubicBezTo>
                  <a:cubicBezTo>
                    <a:pt x="1736" y="205285"/>
                    <a:pt x="1946" y="204972"/>
                    <a:pt x="2207" y="204657"/>
                  </a:cubicBezTo>
                  <a:lnTo>
                    <a:pt x="142885" y="5407"/>
                  </a:lnTo>
                  <a:cubicBezTo>
                    <a:pt x="147070" y="-502"/>
                    <a:pt x="155279" y="-1915"/>
                    <a:pt x="161189" y="2269"/>
                  </a:cubicBezTo>
                  <a:cubicBezTo>
                    <a:pt x="167099" y="6453"/>
                    <a:pt x="168512" y="14663"/>
                    <a:pt x="164327" y="20573"/>
                  </a:cubicBezTo>
                  <a:lnTo>
                    <a:pt x="23127" y="219824"/>
                  </a:lnTo>
                  <a:cubicBezTo>
                    <a:pt x="20929" y="223432"/>
                    <a:pt x="16902" y="225628"/>
                    <a:pt x="12667" y="225577"/>
                  </a:cubicBezTo>
                  <a:close/>
                </a:path>
              </a:pathLst>
            </a:custGeom>
            <a:solidFill>
              <a:srgbClr val="768394">
                <a:lumMod val="40000"/>
                <a:lumOff val="60000"/>
              </a:srgbClr>
            </a:solidFill>
            <a:ln cap="flat">
              <a:prstDash val="solid"/>
            </a:ln>
          </p:spPr>
          <p:txBody>
            <a:bodyPr vert="horz" lIns="91440" tIns="45720" rIns="91440" bIns="45720" anchor="ctr">
              <a:normAutofit fontScale="32500" lnSpcReduction="20000"/>
            </a:bodyPr>
            <a:lstStyle/>
            <a:p>
              <a:pPr marL="0" algn="l"/>
              <a:endParaRPr/>
            </a:p>
          </p:txBody>
        </p:sp>
        <p:sp>
          <p:nvSpPr>
            <p:cNvPr id="47" name="Freeform 47"/>
            <p:cNvSpPr/>
            <p:nvPr/>
          </p:nvSpPr>
          <p:spPr>
            <a:xfrm>
              <a:off x="6149654" y="3004672"/>
              <a:ext cx="271499" cy="296802"/>
            </a:xfrm>
            <a:custGeom>
              <a:avLst/>
              <a:gdLst/>
              <a:ahLst/>
              <a:cxnLst/>
              <a:rect l="l" t="t" r="r" b="b"/>
              <a:pathLst>
                <a:path w="271499" h="296802">
                  <a:moveTo>
                    <a:pt x="37160" y="125401"/>
                  </a:moveTo>
                  <a:cubicBezTo>
                    <a:pt x="44168" y="146529"/>
                    <a:pt x="54993" y="166192"/>
                    <a:pt x="69062" y="183450"/>
                  </a:cubicBezTo>
                  <a:cubicBezTo>
                    <a:pt x="75337" y="175606"/>
                    <a:pt x="81089" y="172469"/>
                    <a:pt x="84750" y="174037"/>
                  </a:cubicBezTo>
                  <a:cubicBezTo>
                    <a:pt x="88412" y="175606"/>
                    <a:pt x="96779" y="201231"/>
                    <a:pt x="93642" y="248299"/>
                  </a:cubicBezTo>
                  <a:cubicBezTo>
                    <a:pt x="116023" y="283389"/>
                    <a:pt x="157129" y="301903"/>
                    <a:pt x="198235" y="295366"/>
                  </a:cubicBezTo>
                  <a:cubicBezTo>
                    <a:pt x="244257" y="280723"/>
                    <a:pt x="261514" y="212214"/>
                    <a:pt x="265175" y="197571"/>
                  </a:cubicBezTo>
                  <a:cubicBezTo>
                    <a:pt x="271189" y="174874"/>
                    <a:pt x="272601" y="151236"/>
                    <a:pt x="269358" y="128016"/>
                  </a:cubicBezTo>
                  <a:cubicBezTo>
                    <a:pt x="265488" y="82779"/>
                    <a:pt x="241484" y="41674"/>
                    <a:pt x="203987" y="16101"/>
                  </a:cubicBezTo>
                  <a:cubicBezTo>
                    <a:pt x="184847" y="3549"/>
                    <a:pt x="161941" y="-1994"/>
                    <a:pt x="139140" y="412"/>
                  </a:cubicBezTo>
                  <a:cubicBezTo>
                    <a:pt x="108285" y="5118"/>
                    <a:pt x="96779" y="27606"/>
                    <a:pt x="65924" y="24991"/>
                  </a:cubicBezTo>
                  <a:cubicBezTo>
                    <a:pt x="47620" y="24991"/>
                    <a:pt x="43959" y="15055"/>
                    <a:pt x="30885" y="18192"/>
                  </a:cubicBezTo>
                  <a:cubicBezTo>
                    <a:pt x="10019" y="24259"/>
                    <a:pt x="-3161" y="44812"/>
                    <a:pt x="30" y="66305"/>
                  </a:cubicBezTo>
                  <a:cubicBezTo>
                    <a:pt x="2644" y="74150"/>
                    <a:pt x="9443" y="74150"/>
                    <a:pt x="18858" y="83563"/>
                  </a:cubicBezTo>
                  <a:cubicBezTo>
                    <a:pt x="28741" y="95540"/>
                    <a:pt x="35069" y="110026"/>
                    <a:pt x="37160" y="125401"/>
                  </a:cubicBezTo>
                  <a:close/>
                </a:path>
              </a:pathLst>
            </a:custGeom>
            <a:solidFill>
              <a:srgbClr val="020010"/>
            </a:solidFill>
            <a:ln cap="flat">
              <a:prstDash val="solid"/>
            </a:ln>
          </p:spPr>
          <p:txBody>
            <a:bodyPr vert="horz" lIns="91440" tIns="45720" rIns="91440" bIns="45720" anchor="ctr">
              <a:normAutofit fontScale="55000" lnSpcReduction="20000"/>
            </a:bodyPr>
            <a:lstStyle/>
            <a:p>
              <a:pPr marL="0" algn="l"/>
              <a:endParaRPr/>
            </a:p>
          </p:txBody>
        </p:sp>
      </p:grpSp>
      <p:cxnSp>
        <p:nvCxnSpPr>
          <p:cNvPr id="48" name="Connector 48"/>
          <p:cNvCxnSpPr/>
          <p:nvPr/>
        </p:nvCxnSpPr>
        <p:spPr>
          <a:xfrm>
            <a:off x="5192046" y="2324848"/>
            <a:ext cx="0" cy="2580415"/>
          </a:xfrm>
          <a:prstGeom prst="line">
            <a:avLst/>
          </a:prstGeom>
          <a:ln w="9525">
            <a:solidFill>
              <a:srgbClr val="000000"/>
            </a:solidFill>
          </a:ln>
        </p:spPr>
      </p:cxnSp>
      <p:grpSp>
        <p:nvGrpSpPr>
          <p:cNvPr id="49" name="Group 49"/>
          <p:cNvGrpSpPr/>
          <p:nvPr/>
        </p:nvGrpSpPr>
        <p:grpSpPr>
          <a:xfrm>
            <a:off x="4922046" y="3345055"/>
            <a:ext cx="540000" cy="540000"/>
            <a:chOff x="10767407" y="5599496"/>
            <a:chExt cx="540000" cy="540000"/>
          </a:xfrm>
        </p:grpSpPr>
        <p:sp>
          <p:nvSpPr>
            <p:cNvPr id="50" name="TextBox 50"/>
            <p:cNvSpPr txBox="1"/>
            <p:nvPr/>
          </p:nvSpPr>
          <p:spPr>
            <a:xfrm>
              <a:off x="10767407" y="5599496"/>
              <a:ext cx="540000" cy="540000"/>
            </a:xfrm>
            <a:prstGeom prst="roundRect">
              <a:avLst>
                <a:gd name="adj" fmla="val 50000"/>
              </a:avLst>
            </a:prstGeom>
            <a:solidFill>
              <a:srgbClr val="768394"/>
            </a:solidFill>
          </p:spPr>
          <p:txBody>
            <a:bodyPr vert="horz" wrap="none" lIns="108000" tIns="108000" rIns="108000" bIns="108000" rtlCol="0" anchor="ctr">
              <a:noAutofit/>
            </a:bodyPr>
            <a:lstStyle/>
            <a:p>
              <a:pPr marL="0" algn="ctr">
                <a:defRPr/>
              </a:pPr>
              <a:endParaRPr lang="en-US" sz="1100"/>
            </a:p>
          </p:txBody>
        </p:sp>
        <p:sp>
          <p:nvSpPr>
            <p:cNvPr id="51" name="Freeform 51"/>
            <p:cNvSpPr/>
            <p:nvPr/>
          </p:nvSpPr>
          <p:spPr>
            <a:xfrm>
              <a:off x="10899703" y="5744088"/>
              <a:ext cx="275408" cy="250816"/>
            </a:xfrm>
            <a:custGeom>
              <a:avLst/>
              <a:gdLst/>
              <a:ahLst/>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4014"/>
                    <a:pt x="522522" y="486396"/>
                    <a:pt x="506329" y="486396"/>
                  </a:cubicBezTo>
                  <a:lnTo>
                    <a:pt x="30079" y="486396"/>
                  </a:lnTo>
                  <a:cubicBezTo>
                    <a:pt x="13886" y="486396"/>
                    <a:pt x="1504" y="474014"/>
                    <a:pt x="1504" y="457821"/>
                  </a:cubicBezTo>
                  <a:lnTo>
                    <a:pt x="1504" y="229221"/>
                  </a:lnTo>
                  <a:lnTo>
                    <a:pt x="125329" y="229221"/>
                  </a:lnTo>
                  <a:close/>
                  <a:moveTo>
                    <a:pt x="372979" y="621"/>
                  </a:moveTo>
                  <a:cubicBezTo>
                    <a:pt x="392982" y="621"/>
                    <a:pt x="410126" y="16814"/>
                    <a:pt x="411079" y="36816"/>
                  </a:cubicBezTo>
                  <a:lnTo>
                    <a:pt x="411079" y="38721"/>
                  </a:lnTo>
                  <a:lnTo>
                    <a:pt x="411079" y="114921"/>
                  </a:lnTo>
                  <a:lnTo>
                    <a:pt x="506329" y="114921"/>
                  </a:lnTo>
                  <a:cubicBezTo>
                    <a:pt x="522522" y="114921"/>
                    <a:pt x="534904" y="127304"/>
                    <a:pt x="534904" y="143496"/>
                  </a:cubicBezTo>
                  <a:lnTo>
                    <a:pt x="534904" y="210171"/>
                  </a:lnTo>
                  <a:lnTo>
                    <a:pt x="1504" y="210171"/>
                  </a:lnTo>
                  <a:lnTo>
                    <a:pt x="1504" y="143496"/>
                  </a:lnTo>
                  <a:cubicBezTo>
                    <a:pt x="1504" y="127304"/>
                    <a:pt x="13886" y="114921"/>
                    <a:pt x="30079" y="114921"/>
                  </a:cubicBezTo>
                  <a:lnTo>
                    <a:pt x="125329" y="114921"/>
                  </a:lnTo>
                  <a:lnTo>
                    <a:pt x="125329" y="38721"/>
                  </a:lnTo>
                  <a:cubicBezTo>
                    <a:pt x="125329" y="18719"/>
                    <a:pt x="141522" y="1574"/>
                    <a:pt x="161524" y="621"/>
                  </a:cubicBezTo>
                  <a:lnTo>
                    <a:pt x="163429" y="621"/>
                  </a:lnTo>
                  <a:lnTo>
                    <a:pt x="372979" y="621"/>
                  </a:lnTo>
                  <a:close/>
                  <a:moveTo>
                    <a:pt x="372979" y="19671"/>
                  </a:moveTo>
                  <a:lnTo>
                    <a:pt x="163429" y="19671"/>
                  </a:lnTo>
                  <a:cubicBezTo>
                    <a:pt x="152951" y="19671"/>
                    <a:pt x="145332" y="27291"/>
                    <a:pt x="144379" y="37769"/>
                  </a:cubicBezTo>
                  <a:lnTo>
                    <a:pt x="144379" y="38721"/>
                  </a:lnTo>
                  <a:lnTo>
                    <a:pt x="144379" y="114921"/>
                  </a:lnTo>
                  <a:lnTo>
                    <a:pt x="392029" y="114921"/>
                  </a:lnTo>
                  <a:lnTo>
                    <a:pt x="392029" y="38721"/>
                  </a:lnTo>
                  <a:cubicBezTo>
                    <a:pt x="392029" y="29196"/>
                    <a:pt x="385361" y="21576"/>
                    <a:pt x="375836" y="19671"/>
                  </a:cubicBezTo>
                  <a:lnTo>
                    <a:pt x="373932" y="19671"/>
                  </a:lnTo>
                  <a:lnTo>
                    <a:pt x="372979" y="19671"/>
                  </a:lnTo>
                  <a:close/>
                </a:path>
              </a:pathLst>
            </a:custGeom>
            <a:solidFill>
              <a:srgbClr val="FFFFFF"/>
            </a:solidFill>
            <a:ln cap="flat">
              <a:prstDash val="solid"/>
            </a:ln>
          </p:spPr>
          <p:txBody>
            <a:bodyPr vert="horz" lIns="91440" tIns="45720" rIns="91440" bIns="45720" anchor="ctr">
              <a:normAutofit fontScale="62500" lnSpcReduction="20000"/>
            </a:bodyPr>
            <a:lstStyle/>
            <a:p>
              <a:pPr marL="0" algn="l"/>
              <a:endParaRPr/>
            </a:p>
          </p:txBody>
        </p:sp>
      </p:grpSp>
      <p:sp>
        <p:nvSpPr>
          <p:cNvPr id="52" name="AutoShape 52"/>
          <p:cNvSpPr/>
          <p:nvPr/>
        </p:nvSpPr>
        <p:spPr>
          <a:xfrm>
            <a:off x="5676504" y="2993423"/>
            <a:ext cx="5594237" cy="1380940"/>
          </a:xfrm>
          <a:prstGeom prst="roundRect">
            <a:avLst>
              <a:gd name="adj" fmla="val 10000"/>
            </a:avLst>
          </a:prstGeom>
          <a:solidFill>
            <a:schemeClr val="accent1"/>
          </a:solidFill>
          <a:ln cap="flat">
            <a:prstDash val="solid"/>
          </a:ln>
        </p:spPr>
        <p:txBody>
          <a:bodyPr vert="horz" wrap="square" lIns="216000" tIns="108000" rIns="216000" bIns="108000" anchor="ctr">
            <a:noAutofit/>
          </a:bodyPr>
          <a:lstStyle/>
          <a:p>
            <a:pPr marL="0" algn="l">
              <a:lnSpc>
                <a:spcPct val="130000"/>
              </a:lnSpc>
            </a:pPr>
            <a:endParaRPr/>
          </a:p>
        </p:txBody>
      </p:sp>
      <p:sp>
        <p:nvSpPr>
          <p:cNvPr id="53" name="AutoShape 53"/>
          <p:cNvSpPr/>
          <p:nvPr/>
        </p:nvSpPr>
        <p:spPr>
          <a:xfrm>
            <a:off x="5676504" y="1433216"/>
            <a:ext cx="5594237" cy="1380940"/>
          </a:xfrm>
          <a:prstGeom prst="roundRect">
            <a:avLst>
              <a:gd name="adj" fmla="val 10000"/>
            </a:avLst>
          </a:prstGeom>
          <a:solidFill>
            <a:srgbClr val="768394">
              <a:alpha val="15000"/>
            </a:srgbClr>
          </a:solidFill>
          <a:ln cap="flat">
            <a:prstDash val="solid"/>
          </a:ln>
        </p:spPr>
        <p:txBody>
          <a:bodyPr vert="horz" wrap="square" lIns="216000" tIns="108000" rIns="216000" bIns="108000" anchor="ctr">
            <a:noAutofit/>
          </a:bodyPr>
          <a:lstStyle/>
          <a:p>
            <a:pPr marL="0" algn="l">
              <a:lnSpc>
                <a:spcPct val="130000"/>
              </a:lnSpc>
            </a:pPr>
            <a:endParaRPr/>
          </a:p>
        </p:txBody>
      </p:sp>
      <p:grpSp>
        <p:nvGrpSpPr>
          <p:cNvPr id="54" name="Group 54"/>
          <p:cNvGrpSpPr/>
          <p:nvPr/>
        </p:nvGrpSpPr>
        <p:grpSpPr>
          <a:xfrm>
            <a:off x="4922046" y="1784848"/>
            <a:ext cx="540000" cy="540000"/>
            <a:chOff x="1446735" y="2919739"/>
            <a:chExt cx="540000" cy="540000"/>
          </a:xfrm>
        </p:grpSpPr>
        <p:sp>
          <p:nvSpPr>
            <p:cNvPr id="55" name="TextBox 55"/>
            <p:cNvSpPr txBox="1"/>
            <p:nvPr/>
          </p:nvSpPr>
          <p:spPr>
            <a:xfrm>
              <a:off x="1446735" y="2919739"/>
              <a:ext cx="540000" cy="540000"/>
            </a:xfrm>
            <a:prstGeom prst="roundRect">
              <a:avLst>
                <a:gd name="adj" fmla="val 50000"/>
              </a:avLst>
            </a:prstGeom>
            <a:solidFill>
              <a:schemeClr val="accent1"/>
            </a:solidFill>
          </p:spPr>
          <p:txBody>
            <a:bodyPr vert="horz" wrap="none" lIns="91440" tIns="45720" rIns="216000" bIns="45720" rtlCol="0" anchor="ctr">
              <a:noAutofit/>
            </a:bodyPr>
            <a:lstStyle/>
            <a:p>
              <a:pPr marL="0" algn="ctr">
                <a:defRPr/>
              </a:pPr>
              <a:endParaRPr lang="en-US" sz="1100"/>
            </a:p>
          </p:txBody>
        </p:sp>
        <p:sp>
          <p:nvSpPr>
            <p:cNvPr id="56" name="Freeform 56"/>
            <p:cNvSpPr/>
            <p:nvPr/>
          </p:nvSpPr>
          <p:spPr>
            <a:xfrm>
              <a:off x="1603621" y="3052036"/>
              <a:ext cx="226228" cy="275406"/>
            </a:xfrm>
            <a:custGeom>
              <a:avLst/>
              <a:gdLst/>
              <a:ahLst/>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cap="flat">
              <a:prstDash val="solid"/>
            </a:ln>
          </p:spPr>
          <p:txBody>
            <a:bodyPr vert="horz" lIns="91440" tIns="45720" rIns="91440" bIns="45720" anchor="ctr">
              <a:normAutofit fontScale="77500" lnSpcReduction="20000"/>
            </a:bodyPr>
            <a:lstStyle/>
            <a:p>
              <a:pPr marL="0" algn="l"/>
              <a:endParaRPr/>
            </a:p>
          </p:txBody>
        </p:sp>
      </p:grpSp>
      <p:sp>
        <p:nvSpPr>
          <p:cNvPr id="57" name="AutoShape 57"/>
          <p:cNvSpPr/>
          <p:nvPr/>
        </p:nvSpPr>
        <p:spPr>
          <a:xfrm>
            <a:off x="5676504" y="4553631"/>
            <a:ext cx="5594237" cy="1380940"/>
          </a:xfrm>
          <a:prstGeom prst="roundRect">
            <a:avLst>
              <a:gd name="adj" fmla="val 10000"/>
            </a:avLst>
          </a:prstGeom>
          <a:solidFill>
            <a:srgbClr val="768394">
              <a:alpha val="15000"/>
            </a:srgbClr>
          </a:solidFill>
          <a:ln cap="flat">
            <a:prstDash val="solid"/>
          </a:ln>
        </p:spPr>
        <p:txBody>
          <a:bodyPr vert="horz" wrap="square" lIns="216000" tIns="108000" rIns="216000" bIns="108000" anchor="ctr">
            <a:noAutofit/>
          </a:bodyPr>
          <a:lstStyle/>
          <a:p>
            <a:pPr marL="0" algn="l">
              <a:lnSpc>
                <a:spcPct val="130000"/>
              </a:lnSpc>
            </a:pPr>
            <a:endParaRPr/>
          </a:p>
        </p:txBody>
      </p:sp>
      <p:grpSp>
        <p:nvGrpSpPr>
          <p:cNvPr id="58" name="Group 58"/>
          <p:cNvGrpSpPr/>
          <p:nvPr/>
        </p:nvGrpSpPr>
        <p:grpSpPr>
          <a:xfrm>
            <a:off x="4922046" y="4905263"/>
            <a:ext cx="540000" cy="540000"/>
            <a:chOff x="674580" y="4573974"/>
            <a:chExt cx="540000" cy="540000"/>
          </a:xfrm>
        </p:grpSpPr>
        <p:sp>
          <p:nvSpPr>
            <p:cNvPr id="59" name="TextBox 59"/>
            <p:cNvSpPr txBox="1"/>
            <p:nvPr/>
          </p:nvSpPr>
          <p:spPr>
            <a:xfrm>
              <a:off x="674580" y="4573974"/>
              <a:ext cx="540000" cy="540000"/>
            </a:xfrm>
            <a:prstGeom prst="roundRect">
              <a:avLst>
                <a:gd name="adj" fmla="val 50000"/>
              </a:avLst>
            </a:prstGeom>
            <a:solidFill>
              <a:schemeClr val="accent1"/>
            </a:solidFill>
          </p:spPr>
          <p:txBody>
            <a:bodyPr vert="horz" wrap="none" lIns="108000" tIns="108000" rIns="108000" bIns="108000" rtlCol="0" anchor="ctr">
              <a:noAutofit/>
            </a:bodyPr>
            <a:lstStyle/>
            <a:p>
              <a:pPr marL="0" algn="ctr">
                <a:defRPr/>
              </a:pPr>
              <a:endParaRPr lang="en-US" sz="1100"/>
            </a:p>
          </p:txBody>
        </p:sp>
        <p:sp>
          <p:nvSpPr>
            <p:cNvPr id="60" name="Freeform 60"/>
            <p:cNvSpPr/>
            <p:nvPr/>
          </p:nvSpPr>
          <p:spPr>
            <a:xfrm>
              <a:off x="806876" y="4708730"/>
              <a:ext cx="275408" cy="270488"/>
            </a:xfrm>
            <a:custGeom>
              <a:avLst/>
              <a:gdLst/>
              <a:ahLst/>
              <a:cxnLst/>
              <a:rect l="l" t="t" r="r" b="b"/>
              <a:pathLst>
                <a:path w="533400" h="523875">
                  <a:moveTo>
                    <a:pt x="343764" y="276846"/>
                  </a:moveTo>
                  <a:cubicBezTo>
                    <a:pt x="359957" y="276846"/>
                    <a:pt x="372339" y="289229"/>
                    <a:pt x="372339" y="305421"/>
                  </a:cubicBezTo>
                  <a:lnTo>
                    <a:pt x="372339" y="495921"/>
                  </a:lnTo>
                  <a:cubicBezTo>
                    <a:pt x="372339" y="512114"/>
                    <a:pt x="359957" y="524496"/>
                    <a:pt x="343764" y="524496"/>
                  </a:cubicBezTo>
                  <a:lnTo>
                    <a:pt x="191364" y="524496"/>
                  </a:lnTo>
                  <a:cubicBezTo>
                    <a:pt x="175171" y="524496"/>
                    <a:pt x="162789" y="512114"/>
                    <a:pt x="162789" y="495921"/>
                  </a:cubicBezTo>
                  <a:lnTo>
                    <a:pt x="162789" y="305421"/>
                  </a:lnTo>
                  <a:cubicBezTo>
                    <a:pt x="162789" y="289229"/>
                    <a:pt x="175171" y="276846"/>
                    <a:pt x="191364" y="276846"/>
                  </a:cubicBezTo>
                  <a:lnTo>
                    <a:pt x="343764" y="276846"/>
                  </a:lnTo>
                  <a:close/>
                  <a:moveTo>
                    <a:pt x="143739" y="114921"/>
                  </a:moveTo>
                  <a:cubicBezTo>
                    <a:pt x="143739" y="134924"/>
                    <a:pt x="159932" y="152069"/>
                    <a:pt x="179934" y="153021"/>
                  </a:cubicBezTo>
                  <a:lnTo>
                    <a:pt x="181839" y="153021"/>
                  </a:lnTo>
                  <a:lnTo>
                    <a:pt x="353289" y="153021"/>
                  </a:lnTo>
                  <a:cubicBezTo>
                    <a:pt x="373292" y="153021"/>
                    <a:pt x="390436" y="136829"/>
                    <a:pt x="391389" y="116826"/>
                  </a:cubicBezTo>
                  <a:lnTo>
                    <a:pt x="391389" y="114921"/>
                  </a:lnTo>
                  <a:lnTo>
                    <a:pt x="505689" y="114921"/>
                  </a:lnTo>
                  <a:cubicBezTo>
                    <a:pt x="521882" y="114921"/>
                    <a:pt x="534264" y="127304"/>
                    <a:pt x="534264" y="143496"/>
                  </a:cubicBezTo>
                  <a:lnTo>
                    <a:pt x="534264" y="381621"/>
                  </a:lnTo>
                  <a:cubicBezTo>
                    <a:pt x="534264" y="397814"/>
                    <a:pt x="521882" y="410196"/>
                    <a:pt x="505689" y="410196"/>
                  </a:cubicBezTo>
                  <a:lnTo>
                    <a:pt x="391389" y="410196"/>
                  </a:lnTo>
                  <a:lnTo>
                    <a:pt x="391389" y="295896"/>
                  </a:lnTo>
                  <a:cubicBezTo>
                    <a:pt x="391389" y="275894"/>
                    <a:pt x="375196" y="258749"/>
                    <a:pt x="355194" y="257796"/>
                  </a:cubicBezTo>
                  <a:lnTo>
                    <a:pt x="353289" y="257796"/>
                  </a:lnTo>
                  <a:lnTo>
                    <a:pt x="181839" y="257796"/>
                  </a:lnTo>
                  <a:cubicBezTo>
                    <a:pt x="161836" y="257796"/>
                    <a:pt x="144692" y="273989"/>
                    <a:pt x="143739" y="293991"/>
                  </a:cubicBezTo>
                  <a:lnTo>
                    <a:pt x="143739" y="295896"/>
                  </a:lnTo>
                  <a:lnTo>
                    <a:pt x="143739" y="410196"/>
                  </a:lnTo>
                  <a:lnTo>
                    <a:pt x="29439" y="410196"/>
                  </a:lnTo>
                  <a:cubicBezTo>
                    <a:pt x="13246" y="410196"/>
                    <a:pt x="864" y="397814"/>
                    <a:pt x="864" y="381621"/>
                  </a:cubicBezTo>
                  <a:lnTo>
                    <a:pt x="864" y="201599"/>
                  </a:lnTo>
                  <a:cubicBezTo>
                    <a:pt x="864" y="192074"/>
                    <a:pt x="4674" y="182549"/>
                    <a:pt x="11342" y="175881"/>
                  </a:cubicBezTo>
                  <a:lnTo>
                    <a:pt x="56109" y="127304"/>
                  </a:lnTo>
                  <a:cubicBezTo>
                    <a:pt x="63729" y="119684"/>
                    <a:pt x="73254" y="114921"/>
                    <a:pt x="83732" y="114921"/>
                  </a:cubicBezTo>
                  <a:lnTo>
                    <a:pt x="143739" y="114921"/>
                  </a:lnTo>
                  <a:close/>
                  <a:moveTo>
                    <a:pt x="462827" y="172071"/>
                  </a:moveTo>
                  <a:cubicBezTo>
                    <a:pt x="455207" y="172071"/>
                    <a:pt x="448539" y="178739"/>
                    <a:pt x="448539" y="186359"/>
                  </a:cubicBezTo>
                  <a:cubicBezTo>
                    <a:pt x="448539" y="193979"/>
                    <a:pt x="455207" y="200646"/>
                    <a:pt x="462827" y="200646"/>
                  </a:cubicBezTo>
                  <a:cubicBezTo>
                    <a:pt x="470446" y="200646"/>
                    <a:pt x="477114" y="193979"/>
                    <a:pt x="477114" y="186359"/>
                  </a:cubicBezTo>
                  <a:cubicBezTo>
                    <a:pt x="477114" y="178739"/>
                    <a:pt x="470446" y="172071"/>
                    <a:pt x="462827" y="172071"/>
                  </a:cubicBezTo>
                  <a:close/>
                  <a:moveTo>
                    <a:pt x="343764" y="621"/>
                  </a:moveTo>
                  <a:cubicBezTo>
                    <a:pt x="359957" y="621"/>
                    <a:pt x="372339" y="13004"/>
                    <a:pt x="372339" y="29196"/>
                  </a:cubicBezTo>
                  <a:lnTo>
                    <a:pt x="372339" y="105396"/>
                  </a:lnTo>
                  <a:cubicBezTo>
                    <a:pt x="372339" y="121589"/>
                    <a:pt x="359957" y="133971"/>
                    <a:pt x="343764" y="133971"/>
                  </a:cubicBezTo>
                  <a:lnTo>
                    <a:pt x="191364" y="133971"/>
                  </a:lnTo>
                  <a:cubicBezTo>
                    <a:pt x="175171" y="133971"/>
                    <a:pt x="162789" y="121589"/>
                    <a:pt x="162789" y="105396"/>
                  </a:cubicBezTo>
                  <a:lnTo>
                    <a:pt x="162789" y="29196"/>
                  </a:lnTo>
                  <a:cubicBezTo>
                    <a:pt x="162789" y="13004"/>
                    <a:pt x="175171" y="621"/>
                    <a:pt x="191364" y="621"/>
                  </a:cubicBezTo>
                  <a:lnTo>
                    <a:pt x="343764" y="621"/>
                  </a:lnTo>
                  <a:close/>
                </a:path>
              </a:pathLst>
            </a:custGeom>
            <a:solidFill>
              <a:srgbClr val="FFFFFF"/>
            </a:solidFill>
            <a:ln cap="flat">
              <a:prstDash val="solid"/>
            </a:ln>
          </p:spPr>
          <p:txBody>
            <a:bodyPr vert="horz" lIns="91440" tIns="45720" rIns="91440" bIns="45720" anchor="ctr">
              <a:normAutofit fontScale="77500" lnSpcReduction="20000"/>
            </a:bodyPr>
            <a:lstStyle/>
            <a:p>
              <a:pPr marL="0" algn="l"/>
              <a:endParaRPr/>
            </a:p>
          </p:txBody>
        </p:sp>
      </p:grpSp>
      <p:sp>
        <p:nvSpPr>
          <p:cNvPr id="61" name="AutoShape 61"/>
          <p:cNvSpPr/>
          <p:nvPr/>
        </p:nvSpPr>
        <p:spPr>
          <a:xfrm>
            <a:off x="5789618" y="1905844"/>
            <a:ext cx="5293709" cy="788549"/>
          </a:xfrm>
          <a:prstGeom prst="rect">
            <a:avLst/>
          </a:prstGeom>
          <a:noFill/>
          <a:ln cap="flat" cmpd="sng">
            <a:prstDash val="solid"/>
          </a:ln>
        </p:spPr>
        <p:txBody>
          <a:bodyPr vert="horz" wrap="square" lIns="91440" tIns="45720" rIns="91440" bIns="45720" anchor="t">
            <a:spAutoFit/>
          </a:bodyPr>
          <a:lstStyle/>
          <a:p>
            <a:pPr marL="0" algn="just">
              <a:lnSpc>
                <a:spcPct val="130000"/>
              </a:lnSpc>
            </a:pPr>
            <a:r>
              <a:rPr lang="zh-CN" altLang="en-US" sz="1200" b="0" i="0" u="none" baseline="0" dirty="0">
                <a:solidFill>
                  <a:srgbClr val="000000"/>
                </a:solidFill>
                <a:latin typeface="Times New Roman" panose="02020603050405020304" pitchFamily="18" charset="0"/>
                <a:ea typeface="微软雅黑"/>
                <a:cs typeface="Times New Roman" panose="02020603050405020304" pitchFamily="18" charset="0"/>
              </a:rPr>
              <a:t>Python's simplicity and Tkinter's flexibility make them ideal for developing the Student Management System. This combination allows for rapid development and a rich set of features for GUI applications.</a:t>
            </a:r>
          </a:p>
        </p:txBody>
      </p:sp>
      <p:sp>
        <p:nvSpPr>
          <p:cNvPr id="62" name="AutoShape 62"/>
          <p:cNvSpPr/>
          <p:nvPr/>
        </p:nvSpPr>
        <p:spPr>
          <a:xfrm>
            <a:off x="5789618" y="1526346"/>
            <a:ext cx="5293707" cy="338554"/>
          </a:xfrm>
          <a:prstGeom prst="rect">
            <a:avLst/>
          </a:prstGeom>
          <a:noFill/>
          <a:ln cap="flat" cmpd="sng">
            <a:prstDash val="solid"/>
          </a:ln>
        </p:spPr>
        <p:txBody>
          <a:bodyPr vert="horz" wrap="square" lIns="91440" tIns="45720" rIns="91440" bIns="45720" anchor="t">
            <a:spAutoFit/>
          </a:bodyPr>
          <a:lstStyle/>
          <a:p>
            <a:pPr marL="0" algn="l"/>
            <a:r>
              <a:rPr lang="zh-CN" altLang="en-US" sz="1600" b="1" i="0" u="none" baseline="0">
                <a:solidFill>
                  <a:srgbClr val="000000"/>
                </a:solidFill>
                <a:latin typeface="微软雅黑"/>
                <a:ea typeface="微软雅黑"/>
              </a:rPr>
              <a:t>Python and Tkinter overview</a:t>
            </a:r>
          </a:p>
        </p:txBody>
      </p:sp>
      <p:sp>
        <p:nvSpPr>
          <p:cNvPr id="63" name="AutoShape 63"/>
          <p:cNvSpPr/>
          <p:nvPr/>
        </p:nvSpPr>
        <p:spPr>
          <a:xfrm>
            <a:off x="5784620" y="3475999"/>
            <a:ext cx="5293709" cy="788549"/>
          </a:xfrm>
          <a:prstGeom prst="rect">
            <a:avLst/>
          </a:prstGeom>
          <a:noFill/>
          <a:ln cap="flat" cmpd="sng">
            <a:prstDash val="solid"/>
          </a:ln>
        </p:spPr>
        <p:txBody>
          <a:bodyPr vert="horz" wrap="square" lIns="91440" tIns="45720" rIns="91440" bIns="45720" anchor="t">
            <a:spAutoFit/>
          </a:bodyPr>
          <a:lstStyle/>
          <a:p>
            <a:pPr marL="0" algn="just">
              <a:lnSpc>
                <a:spcPct val="130000"/>
              </a:lnSpc>
            </a:pPr>
            <a:r>
              <a:rPr lang="zh-CN" altLang="en-US" sz="1200" b="0" i="0" u="none" baseline="0" dirty="0">
                <a:solidFill>
                  <a:srgbClr val="FFFFFF"/>
                </a:solidFill>
                <a:latin typeface="Times New Roman" panose="02020603050405020304" pitchFamily="18" charset="0"/>
                <a:ea typeface="微软雅黑"/>
                <a:cs typeface="Times New Roman" panose="02020603050405020304" pitchFamily="18" charset="0"/>
              </a:rPr>
              <a:t>The database setup process with MySQL involves creating tables, establishing relationships, and ensuring data integrity. MySQL's capabilities enable robust data management critical for the system's efficiency.</a:t>
            </a:r>
          </a:p>
        </p:txBody>
      </p:sp>
      <p:sp>
        <p:nvSpPr>
          <p:cNvPr id="64" name="AutoShape 64"/>
          <p:cNvSpPr/>
          <p:nvPr/>
        </p:nvSpPr>
        <p:spPr>
          <a:xfrm>
            <a:off x="5784620" y="3096501"/>
            <a:ext cx="5293707" cy="338554"/>
          </a:xfrm>
          <a:prstGeom prst="rect">
            <a:avLst/>
          </a:prstGeom>
          <a:noFill/>
          <a:ln cap="flat" cmpd="sng">
            <a:prstDash val="solid"/>
          </a:ln>
        </p:spPr>
        <p:txBody>
          <a:bodyPr vert="horz" wrap="square" lIns="91440" tIns="45720" rIns="91440" bIns="45720" anchor="t">
            <a:spAutoFit/>
          </a:bodyPr>
          <a:lstStyle/>
          <a:p>
            <a:pPr marL="0" algn="l"/>
            <a:r>
              <a:rPr lang="zh-CN" altLang="en-US" sz="1600" b="1" i="0" u="none" baseline="0">
                <a:solidFill>
                  <a:srgbClr val="FFFFFF"/>
                </a:solidFill>
                <a:latin typeface="微软雅黑"/>
                <a:ea typeface="微软雅黑"/>
              </a:rPr>
              <a:t>Database setup with MySQL</a:t>
            </a:r>
          </a:p>
        </p:txBody>
      </p:sp>
      <p:sp>
        <p:nvSpPr>
          <p:cNvPr id="65" name="AutoShape 65"/>
          <p:cNvSpPr/>
          <p:nvPr/>
        </p:nvSpPr>
        <p:spPr>
          <a:xfrm>
            <a:off x="5784620" y="5021130"/>
            <a:ext cx="5293709" cy="788549"/>
          </a:xfrm>
          <a:prstGeom prst="rect">
            <a:avLst/>
          </a:prstGeom>
          <a:noFill/>
          <a:ln cap="flat" cmpd="sng">
            <a:prstDash val="solid"/>
          </a:ln>
        </p:spPr>
        <p:txBody>
          <a:bodyPr vert="horz" wrap="square" lIns="91440" tIns="45720" rIns="91440" bIns="45720" anchor="t">
            <a:spAutoFit/>
          </a:bodyPr>
          <a:lstStyle/>
          <a:p>
            <a:pPr marL="0" algn="just">
              <a:lnSpc>
                <a:spcPct val="130000"/>
              </a:lnSpc>
            </a:pPr>
            <a:r>
              <a:rPr lang="zh-CN" altLang="en-US" sz="1200" b="0" i="0" u="none" baseline="0" dirty="0">
                <a:solidFill>
                  <a:srgbClr val="000000"/>
                </a:solidFill>
                <a:latin typeface="Times New Roman" panose="02020603050405020304" pitchFamily="18" charset="0"/>
                <a:ea typeface="微软雅黑"/>
                <a:cs typeface="Times New Roman" panose="02020603050405020304" pitchFamily="18" charset="0"/>
              </a:rPr>
              <a:t>PyCharm serves as the integrated development environment (IDE) that streamlines coding, debugging, and testing processes. Its features support effective collaboration, code management, and project organization.</a:t>
            </a:r>
          </a:p>
        </p:txBody>
      </p:sp>
      <p:sp>
        <p:nvSpPr>
          <p:cNvPr id="66" name="AutoShape 66"/>
          <p:cNvSpPr/>
          <p:nvPr/>
        </p:nvSpPr>
        <p:spPr>
          <a:xfrm>
            <a:off x="5784620" y="4641632"/>
            <a:ext cx="5293707" cy="338554"/>
          </a:xfrm>
          <a:prstGeom prst="rect">
            <a:avLst/>
          </a:prstGeom>
          <a:noFill/>
          <a:ln cap="flat" cmpd="sng">
            <a:prstDash val="solid"/>
          </a:ln>
        </p:spPr>
        <p:txBody>
          <a:bodyPr vert="horz" wrap="square" lIns="91440" tIns="45720" rIns="91440" bIns="45720" anchor="t">
            <a:spAutoFit/>
          </a:bodyPr>
          <a:lstStyle/>
          <a:p>
            <a:pPr marL="0" algn="l"/>
            <a:r>
              <a:rPr lang="zh-CN" altLang="en-US" sz="1600" b="1" i="0" u="none" baseline="0">
                <a:solidFill>
                  <a:srgbClr val="000000"/>
                </a:solidFill>
                <a:latin typeface="微软雅黑"/>
                <a:ea typeface="微软雅黑"/>
              </a:rPr>
              <a:t>Development environment (PyCharm)</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afterEffect">
                                  <p:stCondLst>
                                    <p:cond delay="0"/>
                                  </p:stCondLst>
                                  <p:childTnLst>
                                    <p:animEffect transition="in" filter="wedge">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45" presetClass="entr" presetSubtype="0" fill="hold" nodeType="afterEffect">
                                  <p:stCondLst>
                                    <p:cond delay="0"/>
                                  </p:stCondLst>
                                  <p:childTnLst>
                                    <p:anim calcmode="lin" valueType="num">
                                      <p:cBhvr>
                                        <p:cTn id="9" dur="1000" fill="hold"/>
                                        <p:tgtEl>
                                          <p:spTgt spid="62"/>
                                        </p:tgtEl>
                                        <p:attrNameLst>
                                          <p:attrName>ppt_w</p:attrName>
                                        </p:attrNameLst>
                                      </p:cBhvr>
                                      <p:tavLst>
                                        <p:tav tm="0" fmla="#ppt_w*sin(2.5*pi*$)">
                                          <p:val>
                                            <p:fltVal val="0"/>
                                          </p:val>
                                        </p:tav>
                                        <p:tav tm="100000">
                                          <p:val>
                                            <p:fltVal val="1"/>
                                          </p:val>
                                        </p:tav>
                                      </p:tavLst>
                                    </p:anim>
                                    <p:anim calcmode="lin" valueType="num">
                                      <p:cBhvr>
                                        <p:cTn id="10" dur="1000" fill="hold"/>
                                        <p:tgtEl>
                                          <p:spTgt spid="62"/>
                                        </p:tgtEl>
                                        <p:attrNameLst>
                                          <p:attrName>ppt_h</p:attrName>
                                        </p:attrNameLst>
                                      </p:cBhvr>
                                      <p:tavLst>
                                        <p:tav tm="0">
                                          <p:val>
                                            <p:strVal val="#ppt_h"/>
                                          </p:val>
                                        </p:tav>
                                        <p:tav tm="100000">
                                          <p:val>
                                            <p:strVal val="#ppt_h"/>
                                          </p:val>
                                        </p:tav>
                                      </p:tavLst>
                                    </p:anim>
                                    <p:animEffect transition="in" filter="fade">
                                      <p:cBhvr>
                                        <p:cTn id="11" dur="1000"/>
                                        <p:tgtEl>
                                          <p:spTgt spid="62"/>
                                        </p:tgtEl>
                                      </p:cBhvr>
                                    </p:animEffect>
                                    <p:set>
                                      <p:cBhvr>
                                        <p:cTn id="12" dur="1000" fill="hold">
                                          <p:stCondLst>
                                            <p:cond delay="0"/>
                                          </p:stCondLst>
                                        </p:cTn>
                                        <p:tgtEl>
                                          <p:spTgt spid="62"/>
                                        </p:tgtEl>
                                        <p:attrNameLst>
                                          <p:attrName>style.visibility</p:attrName>
                                        </p:attrNameLst>
                                      </p:cBhvr>
                                      <p:to>
                                        <p:strVal val="visible"/>
                                      </p:to>
                                    </p:set>
                                  </p:childTnLst>
                                </p:cTn>
                              </p:par>
                              <p:par>
                                <p:cTn id="13" presetID="9" presetClass="entr" presetSubtype="0" fill="hold" nodeType="afterEffect">
                                  <p:stCondLst>
                                    <p:cond delay="0"/>
                                  </p:stCondLst>
                                  <p:childTnLst>
                                    <p:animEffect transition="in" filter="dissolve">
                                      <p:cBhvr>
                                        <p:cTn id="14" dur="1000"/>
                                        <p:tgtEl>
                                          <p:spTgt spid="61"/>
                                        </p:tgtEl>
                                      </p:cBhvr>
                                    </p:animEffect>
                                    <p:set>
                                      <p:cBhvr>
                                        <p:cTn id="15" dur="1000" fill="hold">
                                          <p:stCondLst>
                                            <p:cond delay="0"/>
                                          </p:stCondLst>
                                        </p:cTn>
                                        <p:tgtEl>
                                          <p:spTgt spid="61"/>
                                        </p:tgtEl>
                                        <p:attrNameLst>
                                          <p:attrName>style.visibility</p:attrName>
                                        </p:attrNameLst>
                                      </p:cBhvr>
                                      <p:to>
                                        <p:strVal val="visible"/>
                                      </p:to>
                                    </p:set>
                                  </p:childTnLst>
                                </p:cTn>
                              </p:par>
                              <p:par>
                                <p:cTn id="16" presetID="13" presetClass="entr" presetSubtype="16" fill="hold" nodeType="afterEffect">
                                  <p:stCondLst>
                                    <p:cond delay="0"/>
                                  </p:stCondLst>
                                  <p:childTnLst>
                                    <p:animEffect transition="in" filter="plus(in)">
                                      <p:cBhvr>
                                        <p:cTn id="17" dur="1000"/>
                                        <p:tgtEl>
                                          <p:spTgt spid="64"/>
                                        </p:tgtEl>
                                      </p:cBhvr>
                                    </p:animEffect>
                                    <p:set>
                                      <p:cBhvr>
                                        <p:cTn id="18" dur="1000" fill="hold">
                                          <p:stCondLst>
                                            <p:cond delay="0"/>
                                          </p:stCondLst>
                                        </p:cTn>
                                        <p:tgtEl>
                                          <p:spTgt spid="64"/>
                                        </p:tgtEl>
                                        <p:attrNameLst>
                                          <p:attrName>style.visibility</p:attrName>
                                        </p:attrNameLst>
                                      </p:cBhvr>
                                      <p:to>
                                        <p:strVal val="visible"/>
                                      </p:to>
                                    </p:set>
                                  </p:childTnLst>
                                </p:cTn>
                              </p:par>
                              <p:par>
                                <p:cTn id="19" presetID="23" presetClass="entr" presetSubtype="16" fill="hold" nodeType="afterEffect">
                                  <p:stCondLst>
                                    <p:cond delay="0"/>
                                  </p:stCondLst>
                                  <p:childTnLst>
                                    <p:anim calcmode="lin" valueType="num">
                                      <p:cBhvr>
                                        <p:cTn id="20" dur="500" fill="hold"/>
                                        <p:tgtEl>
                                          <p:spTgt spid="63"/>
                                        </p:tgtEl>
                                        <p:attrNameLst>
                                          <p:attrName>ppt_w</p:attrName>
                                        </p:attrNameLst>
                                      </p:cBhvr>
                                      <p:tavLst>
                                        <p:tav tm="0">
                                          <p:val>
                                            <p:fltVal val="0"/>
                                          </p:val>
                                        </p:tav>
                                        <p:tav tm="100000">
                                          <p:val>
                                            <p:strVal val="#ppt_w"/>
                                          </p:val>
                                        </p:tav>
                                      </p:tavLst>
                                    </p:anim>
                                    <p:anim calcmode="lin" valueType="num">
                                      <p:cBhvr>
                                        <p:cTn id="21" dur="500" fill="hold"/>
                                        <p:tgtEl>
                                          <p:spTgt spid="63"/>
                                        </p:tgtEl>
                                        <p:attrNameLst>
                                          <p:attrName>ppt_h</p:attrName>
                                        </p:attrNameLst>
                                      </p:cBhvr>
                                      <p:tavLst>
                                        <p:tav tm="0">
                                          <p:val>
                                            <p:fltVal val="0"/>
                                          </p:val>
                                        </p:tav>
                                        <p:tav tm="100000">
                                          <p:val>
                                            <p:strVal val="#ppt_h"/>
                                          </p:val>
                                        </p:tav>
                                      </p:tavLst>
                                    </p:anim>
                                    <p:set>
                                      <p:cBhvr>
                                        <p:cTn id="22" dur="1" fill="hold">
                                          <p:stCondLst>
                                            <p:cond delay="0"/>
                                          </p:stCondLst>
                                        </p:cTn>
                                        <p:tgtEl>
                                          <p:spTgt spid="63"/>
                                        </p:tgtEl>
                                        <p:attrNameLst>
                                          <p:attrName>style.visibility</p:attrName>
                                        </p:attrNameLst>
                                      </p:cBhvr>
                                      <p:to>
                                        <p:strVal val="visible"/>
                                      </p:to>
                                    </p:set>
                                  </p:childTnLst>
                                </p:cTn>
                              </p:par>
                              <p:par>
                                <p:cTn id="23" presetID="37" presetClass="entr" presetSubtype="0" fill="hold" nodeType="afterEffect">
                                  <p:stCondLst>
                                    <p:cond delay="0"/>
                                  </p:stCondLst>
                                  <p:childTnLst>
                                    <p:anim calcmode="lin" valueType="num">
                                      <p:cBhvr>
                                        <p:cTn id="24" dur="1000" fill="hold"/>
                                        <p:tgtEl>
                                          <p:spTgt spid="66"/>
                                        </p:tgtEl>
                                        <p:attrNameLst>
                                          <p:attrName>ppt_x</p:attrName>
                                        </p:attrNameLst>
                                      </p:cBhvr>
                                      <p:tavLst>
                                        <p:tav tm="0">
                                          <p:val>
                                            <p:strVal val="#ppt_x"/>
                                          </p:val>
                                        </p:tav>
                                        <p:tav tm="100000">
                                          <p:val>
                                            <p:strVal val="#ppt_x"/>
                                          </p:val>
                                        </p:tav>
                                      </p:tavLst>
                                    </p:anim>
                                    <p:anim calcmode="lin" valueType="num">
                                      <p:cBhvr>
                                        <p:cTn id="25" dur="900" decel="100000" fill="hold"/>
                                        <p:tgtEl>
                                          <p:spTgt spid="6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6"/>
                                        </p:tgtEl>
                                        <p:attrNameLst>
                                          <p:attrName>ppt_y</p:attrName>
                                        </p:attrNameLst>
                                      </p:cBhvr>
                                      <p:tavLst>
                                        <p:tav tm="0">
                                          <p:val>
                                            <p:strVal val="#ppt_y-.03"/>
                                          </p:val>
                                        </p:tav>
                                        <p:tav tm="100000">
                                          <p:val>
                                            <p:strVal val="#ppt_y"/>
                                          </p:val>
                                        </p:tav>
                                      </p:tavLst>
                                    </p:anim>
                                    <p:animEffect transition="in" filter="fade">
                                      <p:cBhvr>
                                        <p:cTn id="27" dur="1000"/>
                                        <p:tgtEl>
                                          <p:spTgt spid="66"/>
                                        </p:tgtEl>
                                      </p:cBhvr>
                                    </p:animEffect>
                                    <p:set>
                                      <p:cBhvr>
                                        <p:cTn id="28" dur="1" fill="hold">
                                          <p:stCondLst>
                                            <p:cond delay="0"/>
                                          </p:stCondLst>
                                        </p:cTn>
                                        <p:tgtEl>
                                          <p:spTgt spid="66"/>
                                        </p:tgtEl>
                                        <p:attrNameLst>
                                          <p:attrName>style.visibility</p:attrName>
                                        </p:attrNameLst>
                                      </p:cBhvr>
                                      <p:to>
                                        <p:strVal val="visible"/>
                                      </p:to>
                                    </p:set>
                                  </p:childTnLst>
                                </p:cTn>
                              </p:par>
                              <p:par>
                                <p:cTn id="29" presetID="9" presetClass="entr" presetSubtype="0" fill="hold" nodeType="afterEffect">
                                  <p:stCondLst>
                                    <p:cond delay="0"/>
                                  </p:stCondLst>
                                  <p:childTnLst>
                                    <p:animEffect transition="in" filter="dissolve">
                                      <p:cBhvr>
                                        <p:cTn id="30" dur="1000"/>
                                        <p:tgtEl>
                                          <p:spTgt spid="65"/>
                                        </p:tgtEl>
                                      </p:cBhvr>
                                    </p:animEffect>
                                    <p:set>
                                      <p:cBhvr>
                                        <p:cTn id="31" dur="1000"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Modules</a:t>
            </a:r>
          </a:p>
        </p:txBody>
      </p:sp>
      <p:sp>
        <p:nvSpPr>
          <p:cNvPr id="3" name="AutoShape 3"/>
          <p:cNvSpPr/>
          <p:nvPr/>
        </p:nvSpPr>
        <p:spPr>
          <a:xfrm>
            <a:off x="660400" y="2643475"/>
            <a:ext cx="10858500" cy="3665956"/>
          </a:xfrm>
          <a:prstGeom prst="roundRect">
            <a:avLst>
              <a:gd name="adj" fmla="val 4254"/>
            </a:avLst>
          </a:prstGeom>
          <a:solidFill>
            <a:schemeClr val="accent1">
              <a:alpha val="10000"/>
            </a:schemeClr>
          </a:solidFill>
          <a:ln cap="flat" cmpd="sng">
            <a:prstDash val="solid"/>
          </a:ln>
        </p:spPr>
        <p:txBody>
          <a:bodyPr vert="horz" lIns="91440" tIns="45720" rIns="91440" bIns="45720" anchor="ctr">
            <a:normAutofit/>
          </a:bodyPr>
          <a:lstStyle/>
          <a:p>
            <a:pPr marL="0" algn="ctr"/>
            <a:endParaRPr/>
          </a:p>
        </p:txBody>
      </p:sp>
      <p:grpSp>
        <p:nvGrpSpPr>
          <p:cNvPr id="4" name="Group 4"/>
          <p:cNvGrpSpPr/>
          <p:nvPr/>
        </p:nvGrpSpPr>
        <p:grpSpPr>
          <a:xfrm>
            <a:off x="1746969" y="1906033"/>
            <a:ext cx="1481976" cy="1474884"/>
            <a:chOff x="2414664" y="2695575"/>
            <a:chExt cx="1295248" cy="1289050"/>
          </a:xfrm>
        </p:grpSpPr>
        <p:sp>
          <p:nvSpPr>
            <p:cNvPr id="5" name="AutoShape 5"/>
            <p:cNvSpPr/>
            <p:nvPr/>
          </p:nvSpPr>
          <p:spPr>
            <a:xfrm>
              <a:off x="3114966" y="2695575"/>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flipH="1">
              <a:off x="3114966"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flipH="1">
              <a:off x="2414664"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8" name="AutoShape 8"/>
            <p:cNvSpPr/>
            <p:nvPr/>
          </p:nvSpPr>
          <p:spPr>
            <a:xfrm>
              <a:off x="2414664"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lstStyle/>
            <a:p>
              <a:pPr marL="0" algn="ctr"/>
              <a:endParaRPr/>
            </a:p>
          </p:txBody>
        </p:sp>
      </p:grpSp>
      <p:sp>
        <p:nvSpPr>
          <p:cNvPr id="9" name="AutoShape 9"/>
          <p:cNvSpPr/>
          <p:nvPr/>
        </p:nvSpPr>
        <p:spPr>
          <a:xfrm>
            <a:off x="871442" y="3637595"/>
            <a:ext cx="3191194" cy="338554"/>
          </a:xfrm>
          <a:prstGeom prst="rect">
            <a:avLst/>
          </a:prstGeom>
          <a:noFill/>
          <a:ln cap="flat" cmpd="sng">
            <a:prstDash val="solid"/>
          </a:ln>
        </p:spPr>
        <p:txBody>
          <a:bodyPr vert="horz" wrap="square" lIns="91440" tIns="45720" rIns="91440" bIns="45720" anchor="t">
            <a:spAutoFit/>
          </a:bodyPr>
          <a:lstStyle/>
          <a:p>
            <a:pPr marL="0" algn="ctr">
              <a:lnSpc>
                <a:spcPct val="100000"/>
              </a:lnSpc>
            </a:pPr>
            <a:r>
              <a:rPr lang="zh-CN" altLang="en-US" sz="1600" b="1" i="0" u="none" baseline="0">
                <a:solidFill>
                  <a:srgbClr val="000000"/>
                </a:solidFill>
                <a:latin typeface="微软雅黑"/>
                <a:ea typeface="微软雅黑"/>
              </a:rPr>
              <a:t>main.py functionality</a:t>
            </a:r>
          </a:p>
        </p:txBody>
      </p:sp>
      <p:sp>
        <p:nvSpPr>
          <p:cNvPr id="10" name="AutoShape 10"/>
          <p:cNvSpPr/>
          <p:nvPr/>
        </p:nvSpPr>
        <p:spPr>
          <a:xfrm>
            <a:off x="871443" y="4203317"/>
            <a:ext cx="3191194" cy="657102"/>
          </a:xfrm>
          <a:prstGeom prst="rect">
            <a:avLst/>
          </a:prstGeom>
          <a:noFill/>
          <a:ln cap="flat" cmpd="sng">
            <a:prstDash val="solid"/>
          </a:ln>
        </p:spPr>
        <p:txBody>
          <a:bodyPr vert="horz" wrap="square" lIns="91440" tIns="45720" rIns="91440" bIns="45720" anchor="t">
            <a:spAutoFit/>
          </a:bodyPr>
          <a:lstStyle/>
          <a:p>
            <a:pPr marL="0" algn="ctr">
              <a:lnSpc>
                <a:spcPct val="120000"/>
              </a:lnSpc>
            </a:pPr>
            <a:r>
              <a:rPr lang="zh-CN" altLang="en-US" sz="1400" b="0" i="0" u="none" baseline="0">
                <a:solidFill>
                  <a:srgbClr val="000000"/>
                </a:solidFill>
                <a:latin typeface="微软雅黑"/>
                <a:ea typeface="微软雅黑"/>
              </a:rPr>
              <a:t>The main.py module functions as the entry point for the application, managing the overall menu setup and facilitating navigation throughout the different user functionalities available within the system.</a:t>
            </a:r>
          </a:p>
        </p:txBody>
      </p:sp>
      <p:grpSp>
        <p:nvGrpSpPr>
          <p:cNvPr id="11" name="Group 11"/>
          <p:cNvGrpSpPr/>
          <p:nvPr/>
        </p:nvGrpSpPr>
        <p:grpSpPr>
          <a:xfrm>
            <a:off x="5324876" y="1906033"/>
            <a:ext cx="1481976" cy="1474884"/>
            <a:chOff x="2414664" y="2695575"/>
            <a:chExt cx="1295248" cy="1289050"/>
          </a:xfrm>
        </p:grpSpPr>
        <p:sp>
          <p:nvSpPr>
            <p:cNvPr id="12" name="AutoShape 12"/>
            <p:cNvSpPr/>
            <p:nvPr/>
          </p:nvSpPr>
          <p:spPr>
            <a:xfrm>
              <a:off x="3114966" y="2695575"/>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lstStyle/>
            <a:p>
              <a:pPr marL="0" algn="ctr"/>
              <a:endParaRPr/>
            </a:p>
          </p:txBody>
        </p:sp>
        <p:sp>
          <p:nvSpPr>
            <p:cNvPr id="13" name="AutoShape 13"/>
            <p:cNvSpPr/>
            <p:nvPr/>
          </p:nvSpPr>
          <p:spPr>
            <a:xfrm flipH="1">
              <a:off x="3114966" y="3389679"/>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14" name="AutoShape 14"/>
            <p:cNvSpPr/>
            <p:nvPr/>
          </p:nvSpPr>
          <p:spPr>
            <a:xfrm flipH="1">
              <a:off x="2414664"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15" name="AutoShape 15"/>
            <p:cNvSpPr/>
            <p:nvPr/>
          </p:nvSpPr>
          <p:spPr>
            <a:xfrm>
              <a:off x="2414664"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lstStyle/>
            <a:p>
              <a:pPr marL="0" algn="ctr"/>
              <a:endParaRPr/>
            </a:p>
          </p:txBody>
        </p:sp>
      </p:grpSp>
      <p:sp>
        <p:nvSpPr>
          <p:cNvPr id="16" name="AutoShape 16"/>
          <p:cNvSpPr/>
          <p:nvPr/>
        </p:nvSpPr>
        <p:spPr>
          <a:xfrm>
            <a:off x="4449349" y="3637595"/>
            <a:ext cx="3191194" cy="338554"/>
          </a:xfrm>
          <a:prstGeom prst="rect">
            <a:avLst/>
          </a:prstGeom>
          <a:noFill/>
          <a:ln cap="flat" cmpd="sng">
            <a:prstDash val="solid"/>
          </a:ln>
        </p:spPr>
        <p:txBody>
          <a:bodyPr vert="horz" wrap="square" lIns="91440" tIns="45720" rIns="91440" bIns="45720" anchor="t">
            <a:spAutoFit/>
          </a:bodyPr>
          <a:lstStyle/>
          <a:p>
            <a:pPr marL="0" algn="ctr">
              <a:lnSpc>
                <a:spcPct val="100000"/>
              </a:lnSpc>
            </a:pPr>
            <a:r>
              <a:rPr lang="zh-CN" altLang="en-US" sz="1600" b="1" i="0" u="none" baseline="0">
                <a:solidFill>
                  <a:srgbClr val="000000"/>
                </a:solidFill>
                <a:latin typeface="微软雅黑"/>
                <a:ea typeface="微软雅黑"/>
              </a:rPr>
              <a:t>database.py interactions</a:t>
            </a:r>
          </a:p>
        </p:txBody>
      </p:sp>
      <p:sp>
        <p:nvSpPr>
          <p:cNvPr id="17" name="AutoShape 17"/>
          <p:cNvSpPr/>
          <p:nvPr/>
        </p:nvSpPr>
        <p:spPr>
          <a:xfrm>
            <a:off x="4449349" y="4203317"/>
            <a:ext cx="3191194" cy="657102"/>
          </a:xfrm>
          <a:prstGeom prst="rect">
            <a:avLst/>
          </a:prstGeom>
          <a:noFill/>
          <a:ln cap="flat" cmpd="sng">
            <a:prstDash val="solid"/>
          </a:ln>
        </p:spPr>
        <p:txBody>
          <a:bodyPr vert="horz" wrap="square" lIns="91440" tIns="45720" rIns="91440" bIns="45720" anchor="t">
            <a:spAutoFit/>
          </a:bodyPr>
          <a:lstStyle/>
          <a:p>
            <a:pPr marL="0" algn="ctr">
              <a:lnSpc>
                <a:spcPct val="120000"/>
              </a:lnSpc>
            </a:pPr>
            <a:r>
              <a:rPr lang="zh-CN" altLang="en-US" sz="1400" b="0" i="0" u="none" baseline="0">
                <a:solidFill>
                  <a:srgbClr val="000000"/>
                </a:solidFill>
                <a:latin typeface="微软雅黑"/>
                <a:ea typeface="微软雅黑"/>
              </a:rPr>
              <a:t>The database.py module handles all database interactions, performing CRUD operations and ensuring efficient queries. This module is critical for maintaining the linkage between the GUI and the underlying data architecture.</a:t>
            </a:r>
          </a:p>
        </p:txBody>
      </p:sp>
      <p:grpSp>
        <p:nvGrpSpPr>
          <p:cNvPr id="18" name="Group 18"/>
          <p:cNvGrpSpPr/>
          <p:nvPr/>
        </p:nvGrpSpPr>
        <p:grpSpPr>
          <a:xfrm>
            <a:off x="8902783" y="1906033"/>
            <a:ext cx="1481976" cy="1474884"/>
            <a:chOff x="2414664" y="2695575"/>
            <a:chExt cx="1295248" cy="1289050"/>
          </a:xfrm>
        </p:grpSpPr>
        <p:sp>
          <p:nvSpPr>
            <p:cNvPr id="19" name="AutoShape 19"/>
            <p:cNvSpPr/>
            <p:nvPr/>
          </p:nvSpPr>
          <p:spPr>
            <a:xfrm>
              <a:off x="3114966"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20" name="AutoShape 20"/>
            <p:cNvSpPr/>
            <p:nvPr/>
          </p:nvSpPr>
          <p:spPr>
            <a:xfrm flipH="1">
              <a:off x="3114966"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lstStyle/>
            <a:p>
              <a:pPr marL="0" algn="ctr"/>
              <a:endParaRPr/>
            </a:p>
          </p:txBody>
        </p:sp>
        <p:sp>
          <p:nvSpPr>
            <p:cNvPr id="21" name="AutoShape 21"/>
            <p:cNvSpPr/>
            <p:nvPr/>
          </p:nvSpPr>
          <p:spPr>
            <a:xfrm flipH="1">
              <a:off x="2414664"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22" name="AutoShape 22"/>
            <p:cNvSpPr/>
            <p:nvPr/>
          </p:nvSpPr>
          <p:spPr>
            <a:xfrm>
              <a:off x="2414664" y="3389679"/>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lstStyle/>
            <a:p>
              <a:pPr marL="0" algn="ctr"/>
              <a:endParaRPr/>
            </a:p>
          </p:txBody>
        </p:sp>
      </p:grpSp>
      <p:sp>
        <p:nvSpPr>
          <p:cNvPr id="23" name="AutoShape 23"/>
          <p:cNvSpPr/>
          <p:nvPr/>
        </p:nvSpPr>
        <p:spPr>
          <a:xfrm>
            <a:off x="8027256" y="3637595"/>
            <a:ext cx="3191194" cy="338554"/>
          </a:xfrm>
          <a:prstGeom prst="rect">
            <a:avLst/>
          </a:prstGeom>
          <a:noFill/>
          <a:ln cap="flat" cmpd="sng">
            <a:prstDash val="solid"/>
          </a:ln>
        </p:spPr>
        <p:txBody>
          <a:bodyPr vert="horz" wrap="square" lIns="91440" tIns="45720" rIns="91440" bIns="45720" anchor="t">
            <a:spAutoFit/>
          </a:bodyPr>
          <a:lstStyle/>
          <a:p>
            <a:pPr marL="0" algn="ctr">
              <a:lnSpc>
                <a:spcPct val="100000"/>
              </a:lnSpc>
            </a:pPr>
            <a:r>
              <a:rPr lang="zh-CN" altLang="en-US" sz="1600" b="1" i="0" u="none" baseline="0">
                <a:solidFill>
                  <a:srgbClr val="000000"/>
                </a:solidFill>
                <a:latin typeface="微软雅黑"/>
                <a:ea typeface="微软雅黑"/>
              </a:rPr>
              <a:t>Function_def.py auxiliary functions</a:t>
            </a:r>
          </a:p>
        </p:txBody>
      </p:sp>
      <p:sp>
        <p:nvSpPr>
          <p:cNvPr id="24" name="AutoShape 24"/>
          <p:cNvSpPr/>
          <p:nvPr/>
        </p:nvSpPr>
        <p:spPr>
          <a:xfrm>
            <a:off x="8027255" y="4203317"/>
            <a:ext cx="3191194" cy="657102"/>
          </a:xfrm>
          <a:prstGeom prst="rect">
            <a:avLst/>
          </a:prstGeom>
          <a:noFill/>
          <a:ln cap="flat" cmpd="sng">
            <a:prstDash val="solid"/>
          </a:ln>
        </p:spPr>
        <p:txBody>
          <a:bodyPr vert="horz" wrap="square" lIns="91440" tIns="45720" rIns="91440" bIns="45720" anchor="t">
            <a:spAutoFit/>
          </a:bodyPr>
          <a:lstStyle/>
          <a:p>
            <a:pPr marL="0" algn="ctr">
              <a:lnSpc>
                <a:spcPct val="120000"/>
              </a:lnSpc>
            </a:pPr>
            <a:r>
              <a:rPr lang="zh-CN" altLang="en-US" sz="1400" b="0" i="0" u="none" baseline="0">
                <a:solidFill>
                  <a:srgbClr val="000000"/>
                </a:solidFill>
                <a:latin typeface="微软雅黑"/>
                <a:ea typeface="微软雅黑"/>
              </a:rPr>
              <a:t>The Function_def.py module contains auxiliary functions that enhance the system’s capabilities, such as image conversion for student profiles and clearing input fields. These functions support efficient user interactions.</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afterEffect">
                                  <p:stCondLst>
                                    <p:cond delay="0"/>
                                  </p:stCondLst>
                                  <p:childTnLst>
                                    <p:anim calcmode="lin" valueType="num">
                                      <p:cBhvr additive="base">
                                        <p:cTn id="6" dur="500" fill="hold"/>
                                        <p:tgtEl>
                                          <p:spTgt spid="2"/>
                                        </p:tgtEl>
                                        <p:attrNameLst>
                                          <p:attrName>ppt_x</p:attrName>
                                        </p:attrNameLst>
                                      </p:cBhvr>
                                      <p:tavLst>
                                        <p:tav tm="0">
                                          <p:val>
                                            <p:strVal val="#ppt_x"/>
                                          </p:val>
                                        </p:tav>
                                        <p:tav tm="100000">
                                          <p:val>
                                            <p:strVal val="#ppt_x"/>
                                          </p:val>
                                        </p:tav>
                                      </p:tavLst>
                                    </p:anim>
                                    <p:anim calcmode="lin" valueType="num">
                                      <p:cBhvr additive="base">
                                        <p:cTn id="7" dur="500" fill="hold"/>
                                        <p:tgtEl>
                                          <p:spTgt spid="2"/>
                                        </p:tgtEl>
                                        <p:attrNameLst>
                                          <p:attrName>ppt_y</p:attrName>
                                        </p:attrNameLst>
                                      </p:cBhvr>
                                      <p:tavLst>
                                        <p:tav tm="0">
                                          <p:val>
                                            <p:strVal val="#ppt_y-#ppt_h/2"/>
                                          </p:val>
                                        </p:tav>
                                        <p:tav tm="100000">
                                          <p:val>
                                            <p:strVal val="#ppt_y"/>
                                          </p:val>
                                        </p:tav>
                                      </p:tavLst>
                                    </p:anim>
                                    <p:anim calcmode="lin" valueType="num">
                                      <p:cBhvr additive="base">
                                        <p:cTn id="8" dur="500" fill="hold"/>
                                        <p:tgtEl>
                                          <p:spTgt spid="2"/>
                                        </p:tgtEl>
                                        <p:attrNameLst>
                                          <p:attrName>ppt_w</p:attrName>
                                        </p:attrNameLst>
                                      </p:cBhvr>
                                      <p:tavLst>
                                        <p:tav tm="0">
                                          <p:val>
                                            <p:strVal val="#ppt_w"/>
                                          </p:val>
                                        </p:tav>
                                        <p:tav tm="100000">
                                          <p:val>
                                            <p:strVal val="#ppt_w"/>
                                          </p:val>
                                        </p:tav>
                                      </p:tavLst>
                                    </p:anim>
                                    <p:anim calcmode="lin" valueType="num">
                                      <p:cBhvr additive="base">
                                        <p:cTn id="9" dur="500" fill="hold"/>
                                        <p:tgtEl>
                                          <p:spTgt spid="2"/>
                                        </p:tgtEl>
                                        <p:attrNameLst>
                                          <p:attrName>ppt_h</p:attrName>
                                        </p:attrNameLst>
                                      </p:cBhvr>
                                      <p:tavLst>
                                        <p:tav tm="0">
                                          <p:val>
                                            <p:fltVal val="0"/>
                                          </p:val>
                                        </p:tav>
                                        <p:tav tm="100000">
                                          <p:val>
                                            <p:strVal val="#ppt_h"/>
                                          </p:val>
                                        </p:tav>
                                      </p:tavLst>
                                    </p:anim>
                                    <p:set>
                                      <p:cBhvr additive="base">
                                        <p:cTn id="10" dur="500" fill="hold">
                                          <p:stCondLst>
                                            <p:cond delay="0"/>
                                          </p:stCondLst>
                                        </p:cTn>
                                        <p:tgtEl>
                                          <p:spTgt spid="2"/>
                                        </p:tgtEl>
                                        <p:attrNameLst>
                                          <p:attrName>style.visibility</p:attrName>
                                        </p:attrNameLst>
                                      </p:cBhvr>
                                      <p:to>
                                        <p:strVal val="visible"/>
                                      </p:to>
                                    </p:set>
                                  </p:childTnLst>
                                </p:cTn>
                              </p:par>
                              <p:par>
                                <p:cTn id="11" presetID="7" presetClass="entr" presetSubtype="1" fill="hold" nodeType="afterEffect">
                                  <p:stCondLst>
                                    <p:cond delay="0"/>
                                  </p:stCondLst>
                                  <p:childTnLst>
                                    <p:anim calcmode="lin" valueType="num">
                                      <p:cBhvr additive="base">
                                        <p:cTn id="12" dur="2000" fill="hold"/>
                                        <p:tgtEl>
                                          <p:spTgt spid="9"/>
                                        </p:tgtEl>
                                        <p:attrNameLst>
                                          <p:attrName>ppt_x</p:attrName>
                                        </p:attrNameLst>
                                      </p:cBhvr>
                                      <p:tavLst>
                                        <p:tav tm="0">
                                          <p:val>
                                            <p:strVal val="#ppt_x"/>
                                          </p:val>
                                        </p:tav>
                                        <p:tav tm="100000">
                                          <p:val>
                                            <p:strVal val="#ppt_x"/>
                                          </p:val>
                                        </p:tav>
                                      </p:tavLst>
                                    </p:anim>
                                    <p:anim calcmode="lin" valueType="num">
                                      <p:cBhvr additive="base">
                                        <p:cTn id="13" dur="2000" fill="hold"/>
                                        <p:tgtEl>
                                          <p:spTgt spid="9"/>
                                        </p:tgtEl>
                                        <p:attrNameLst>
                                          <p:attrName>ppt_y</p:attrName>
                                        </p:attrNameLst>
                                      </p:cBhvr>
                                      <p:tavLst>
                                        <p:tav tm="0">
                                          <p:val>
                                            <p:strVal val="0-#ppt_h/2"/>
                                          </p:val>
                                        </p:tav>
                                        <p:tav tm="100000">
                                          <p:val>
                                            <p:strVal val="#ppt_y"/>
                                          </p:val>
                                        </p:tav>
                                      </p:tavLst>
                                    </p:anim>
                                    <p:set>
                                      <p:cBhvr>
                                        <p:cTn id="14" dur="2000" fill="hold">
                                          <p:stCondLst>
                                            <p:cond delay="0"/>
                                          </p:stCondLst>
                                        </p:cTn>
                                        <p:tgtEl>
                                          <p:spTgt spid="9"/>
                                        </p:tgtEl>
                                        <p:attrNameLst>
                                          <p:attrName>style.visibility</p:attrName>
                                        </p:attrNameLst>
                                      </p:cBhvr>
                                      <p:to>
                                        <p:strVal val="visible"/>
                                      </p:to>
                                    </p:set>
                                  </p:childTnLst>
                                </p:cTn>
                              </p:par>
                              <p:par>
                                <p:cTn id="15" presetID="7" presetClass="entr" presetSubtype="8" fill="hold" nodeType="afterEffect">
                                  <p:stCondLst>
                                    <p:cond delay="0"/>
                                  </p:stCondLst>
                                  <p:childTnLst>
                                    <p:anim calcmode="lin" valueType="num">
                                      <p:cBhvr additive="base">
                                        <p:cTn id="16" dur="2000" fill="hold"/>
                                        <p:tgtEl>
                                          <p:spTgt spid="10"/>
                                        </p:tgtEl>
                                        <p:attrNameLst>
                                          <p:attrName>ppt_x</p:attrName>
                                        </p:attrNameLst>
                                      </p:cBhvr>
                                      <p:tavLst>
                                        <p:tav tm="0">
                                          <p:val>
                                            <p:strVal val="0-#ppt_w/2"/>
                                          </p:val>
                                        </p:tav>
                                        <p:tav tm="100000">
                                          <p:val>
                                            <p:strVal val="#ppt_x"/>
                                          </p:val>
                                        </p:tav>
                                      </p:tavLst>
                                    </p:anim>
                                    <p:anim calcmode="lin" valueType="num">
                                      <p:cBhvr additive="base">
                                        <p:cTn id="17" dur="2000" fill="hold"/>
                                        <p:tgtEl>
                                          <p:spTgt spid="10"/>
                                        </p:tgtEl>
                                        <p:attrNameLst>
                                          <p:attrName>ppt_y</p:attrName>
                                        </p:attrNameLst>
                                      </p:cBhvr>
                                      <p:tavLst>
                                        <p:tav tm="0">
                                          <p:val>
                                            <p:strVal val="#ppt_y"/>
                                          </p:val>
                                        </p:tav>
                                        <p:tav tm="100000">
                                          <p:val>
                                            <p:strVal val="#ppt_y"/>
                                          </p:val>
                                        </p:tav>
                                      </p:tavLst>
                                    </p:anim>
                                    <p:set>
                                      <p:cBhvr>
                                        <p:cTn id="18" dur="2000" fill="hold">
                                          <p:stCondLst>
                                            <p:cond delay="0"/>
                                          </p:stCondLst>
                                        </p:cTn>
                                        <p:tgtEl>
                                          <p:spTgt spid="10"/>
                                        </p:tgtEl>
                                        <p:attrNameLst>
                                          <p:attrName>style.visibility</p:attrName>
                                        </p:attrNameLst>
                                      </p:cBhvr>
                                      <p:to>
                                        <p:strVal val="visible"/>
                                      </p:to>
                                    </p:set>
                                  </p:childTnLst>
                                </p:cTn>
                              </p:par>
                              <p:par>
                                <p:cTn id="19" presetID="21" presetClass="entr" presetSubtype="2" fill="hold" nodeType="afterEffect">
                                  <p:stCondLst>
                                    <p:cond delay="0"/>
                                  </p:stCondLst>
                                  <p:childTnLst>
                                    <p:animEffect transition="in" filter="wheel(2)">
                                      <p:cBhvr>
                                        <p:cTn id="20" dur="1000"/>
                                        <p:tgtEl>
                                          <p:spTgt spid="16"/>
                                        </p:tgtEl>
                                      </p:cBhvr>
                                    </p:animEffect>
                                    <p:set>
                                      <p:cBhvr>
                                        <p:cTn id="21" dur="1000" fill="hold">
                                          <p:stCondLst>
                                            <p:cond delay="0"/>
                                          </p:stCondLst>
                                        </p:cTn>
                                        <p:tgtEl>
                                          <p:spTgt spid="16"/>
                                        </p:tgtEl>
                                        <p:attrNameLst>
                                          <p:attrName>style.visibility</p:attrName>
                                        </p:attrNameLst>
                                      </p:cBhvr>
                                      <p:to>
                                        <p:strVal val="visible"/>
                                      </p:to>
                                    </p:set>
                                  </p:childTnLst>
                                </p:cTn>
                              </p:par>
                              <p:par>
                                <p:cTn id="22" presetID="16" presetClass="entr" presetSubtype="42" fill="hold" nodeType="afterEffect">
                                  <p:stCondLst>
                                    <p:cond delay="0"/>
                                  </p:stCondLst>
                                  <p:childTnLst>
                                    <p:animEffect transition="in" filter="barn(outHorizontal)">
                                      <p:cBhvr>
                                        <p:cTn id="23" dur="500"/>
                                        <p:tgtEl>
                                          <p:spTgt spid="17"/>
                                        </p:tgtEl>
                                      </p:cBhvr>
                                    </p:animEffect>
                                    <p:set>
                                      <p:cBhvr>
                                        <p:cTn id="24" dur="500" fill="hold">
                                          <p:stCondLst>
                                            <p:cond delay="0"/>
                                          </p:stCondLst>
                                        </p:cTn>
                                        <p:tgtEl>
                                          <p:spTgt spid="17"/>
                                        </p:tgtEl>
                                        <p:attrNameLst>
                                          <p:attrName>style.visibility</p:attrName>
                                        </p:attrNameLst>
                                      </p:cBhvr>
                                      <p:to>
                                        <p:strVal val="visible"/>
                                      </p:to>
                                    </p:set>
                                  </p:childTnLst>
                                </p:cTn>
                              </p:par>
                              <p:par>
                                <p:cTn id="25" presetID="2" presetClass="entr" presetSubtype="2" fill="hold" nodeType="afterEffect">
                                  <p:stCondLst>
                                    <p:cond delay="0"/>
                                  </p:stCondLst>
                                  <p:childTnLst>
                                    <p:anim calcmode="lin" valueType="num">
                                      <p:cBhvr additive="base">
                                        <p:cTn id="26" dur="1000" fill="hold"/>
                                        <p:tgtEl>
                                          <p:spTgt spid="23"/>
                                        </p:tgtEl>
                                        <p:attrNameLst>
                                          <p:attrName>ppt_x</p:attrName>
                                        </p:attrNameLst>
                                      </p:cBhvr>
                                      <p:tavLst>
                                        <p:tav tm="0">
                                          <p:val>
                                            <p:strVal val="1+#ppt_w/2"/>
                                          </p:val>
                                        </p:tav>
                                        <p:tav tm="100000">
                                          <p:val>
                                            <p:strVal val="#ppt_x"/>
                                          </p:val>
                                        </p:tav>
                                      </p:tavLst>
                                    </p:anim>
                                    <p:anim calcmode="lin" valueType="num">
                                      <p:cBhvr additive="base">
                                        <p:cTn id="27" dur="1000" fill="hold"/>
                                        <p:tgtEl>
                                          <p:spTgt spid="23"/>
                                        </p:tgtEl>
                                        <p:attrNameLst>
                                          <p:attrName>ppt_y</p:attrName>
                                        </p:attrNameLst>
                                      </p:cBhvr>
                                      <p:tavLst>
                                        <p:tav tm="0">
                                          <p:val>
                                            <p:strVal val="#ppt_y"/>
                                          </p:val>
                                        </p:tav>
                                        <p:tav tm="100000">
                                          <p:val>
                                            <p:strVal val="#ppt_y"/>
                                          </p:val>
                                        </p:tav>
                                      </p:tavLst>
                                    </p:anim>
                                    <p:set>
                                      <p:cBhvr>
                                        <p:cTn id="28" dur="1000" fill="hold">
                                          <p:stCondLst>
                                            <p:cond delay="0"/>
                                          </p:stCondLst>
                                        </p:cTn>
                                        <p:tgtEl>
                                          <p:spTgt spid="23"/>
                                        </p:tgtEl>
                                        <p:attrNameLst>
                                          <p:attrName>style.visibility</p:attrName>
                                        </p:attrNameLst>
                                      </p:cBhvr>
                                      <p:to>
                                        <p:strVal val="visible"/>
                                      </p:to>
                                    </p:set>
                                  </p:childTnLst>
                                </p:cTn>
                              </p:par>
                              <p:par>
                                <p:cTn id="29" presetID="53" presetClass="entr" presetSubtype="16" fill="hold" nodeType="afterEffect">
                                  <p:stCondLst>
                                    <p:cond delay="0"/>
                                  </p:stCondLst>
                                  <p:childTnLst>
                                    <p:anim calcmode="lin" valueType="num">
                                      <p:cBhvr>
                                        <p:cTn id="30" dur="1000" fill="hold"/>
                                        <p:tgtEl>
                                          <p:spTgt spid="24"/>
                                        </p:tgtEl>
                                        <p:attrNameLst>
                                          <p:attrName>ppt_w</p:attrName>
                                        </p:attrNameLst>
                                      </p:cBhvr>
                                      <p:tavLst>
                                        <p:tav tm="0">
                                          <p:val>
                                            <p:fltVal val="0"/>
                                          </p:val>
                                        </p:tav>
                                        <p:tav tm="100000">
                                          <p:val>
                                            <p:strVal val="#ppt_w"/>
                                          </p:val>
                                        </p:tav>
                                      </p:tavLst>
                                    </p:anim>
                                    <p:anim calcmode="lin" valueType="num">
                                      <p:cBhvr>
                                        <p:cTn id="31" dur="1000" fill="hold"/>
                                        <p:tgtEl>
                                          <p:spTgt spid="24"/>
                                        </p:tgtEl>
                                        <p:attrNameLst>
                                          <p:attrName>ppt_h</p:attrName>
                                        </p:attrNameLst>
                                      </p:cBhvr>
                                      <p:tavLst>
                                        <p:tav tm="0">
                                          <p:val>
                                            <p:fltVal val="0"/>
                                          </p:val>
                                        </p:tav>
                                        <p:tav tm="100000">
                                          <p:val>
                                            <p:strVal val="#ppt_h"/>
                                          </p:val>
                                        </p:tav>
                                      </p:tavLst>
                                    </p:anim>
                                    <p:animEffect transition="in" filter="fade">
                                      <p:cBhvr>
                                        <p:cTn id="32" dur="1000"/>
                                        <p:tgtEl>
                                          <p:spTgt spid="24"/>
                                        </p:tgtEl>
                                      </p:cBhvr>
                                    </p:animEffect>
                                    <p:set>
                                      <p:cBhvr>
                                        <p:cTn id="33" dur="1000"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86408" y="2569993"/>
            <a:ext cx="5419185" cy="424732"/>
          </a:xfrm>
        </p:spPr>
        <p:txBody>
          <a:bodyPr vert="horz" lIns="91440" tIns="45720" rIns="91440" bIns="45720" anchor="t">
            <a:spAutoFit/>
          </a:bodyPr>
          <a:lstStyle/>
          <a:p>
            <a:pPr algn="ctr">
              <a:lnSpc>
                <a:spcPct val="90000"/>
              </a:lnSpc>
              <a:spcBef>
                <a:spcPct val="0"/>
              </a:spcBef>
            </a:pPr>
            <a:r>
              <a:rPr lang="en-US" sz="2400" b="1" i="0" u="none" baseline="0">
                <a:solidFill>
                  <a:srgbClr val="000000"/>
                </a:solidFill>
                <a:latin typeface="+mn-ea"/>
                <a:ea typeface="+mn-ea"/>
              </a:rPr>
              <a:t>Conclusion and Future Work</a:t>
            </a:r>
          </a:p>
        </p:txBody>
      </p:sp>
      <p:sp>
        <p:nvSpPr>
          <p:cNvPr id="3" name="TextBox 3"/>
          <p:cNvSpPr txBox="1"/>
          <p:nvPr/>
        </p:nvSpPr>
        <p:spPr>
          <a:xfrm>
            <a:off x="5584242" y="1291693"/>
            <a:ext cx="199041"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cxnSp>
        <p:nvCxnSpPr>
          <p:cNvPr id="4" name="Connector 4"/>
          <p:cNvCxnSpPr/>
          <p:nvPr/>
        </p:nvCxnSpPr>
        <p:spPr>
          <a:xfrm>
            <a:off x="3386408" y="2375797"/>
            <a:ext cx="5419185" cy="0"/>
          </a:xfrm>
          <a:prstGeom prst="line">
            <a:avLst/>
          </a:prstGeom>
          <a:ln w="6350" cap="flat" cmpd="sng">
            <a:solidFill>
              <a:schemeClr val="accent1"/>
            </a:solidFill>
            <a:prstDash val="solid"/>
          </a:ln>
        </p:spPr>
      </p:cxnSp>
      <p:sp>
        <p:nvSpPr>
          <p:cNvPr id="5" name="TextBox 5"/>
          <p:cNvSpPr txBox="1"/>
          <p:nvPr/>
        </p:nvSpPr>
        <p:spPr>
          <a:xfrm>
            <a:off x="5783283" y="1074927"/>
            <a:ext cx="1595747"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chemeClr val="accent1"/>
                </a:solidFill>
                <a:latin typeface="Arial"/>
                <a:ea typeface="Arial"/>
              </a:rPr>
              <a:t>06</a:t>
            </a:r>
            <a:endParaRPr lang="en-US" sz="1100"/>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afterEffect">
                                  <p:stCondLst>
                                    <p:cond delay="0"/>
                                  </p:stCondLst>
                                  <p:childTnLst>
                                    <p:animEffect transition="in" filter="plus(in)">
                                      <p:cBhvr>
                                        <p:cTn id="6" dur="1000"/>
                                        <p:tgtEl>
                                          <p:spTgt spid="5"/>
                                        </p:tgtEl>
                                      </p:cBhvr>
                                    </p:animEffect>
                                    <p:set>
                                      <p:cBhvr>
                                        <p:cTn id="7" dur="1000" fill="hold">
                                          <p:stCondLst>
                                            <p:cond delay="0"/>
                                          </p:stCondLst>
                                        </p:cTn>
                                        <p:tgtEl>
                                          <p:spTgt spid="5"/>
                                        </p:tgtEl>
                                        <p:attrNameLst>
                                          <p:attrName>style.visibility</p:attrName>
                                        </p:attrNameLst>
                                      </p:cBhvr>
                                      <p:to>
                                        <p:strVal val="visible"/>
                                      </p:to>
                                    </p:set>
                                  </p:childTnLst>
                                </p:cTn>
                              </p:par>
                              <p:par>
                                <p:cTn id="8" presetID="16" presetClass="entr" presetSubtype="26" fill="hold" nodeType="afterEffect">
                                  <p:stCondLst>
                                    <p:cond delay="0"/>
                                  </p:stCondLst>
                                  <p:childTnLst>
                                    <p:animEffect transition="in" filter="barn(inHorizontal)">
                                      <p:cBhvr>
                                        <p:cTn id="9" dur="500"/>
                                        <p:tgtEl>
                                          <p:spTgt spid="2"/>
                                        </p:tgtEl>
                                      </p:cBhvr>
                                    </p:animEffect>
                                    <p:set>
                                      <p:cBhvr>
                                        <p:cTn id="10" dur="5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Summary</a:t>
            </a:r>
          </a:p>
        </p:txBody>
      </p:sp>
      <p:grpSp>
        <p:nvGrpSpPr>
          <p:cNvPr id="3" name="Group 3"/>
          <p:cNvGrpSpPr/>
          <p:nvPr/>
        </p:nvGrpSpPr>
        <p:grpSpPr>
          <a:xfrm>
            <a:off x="887322" y="1979617"/>
            <a:ext cx="1598688" cy="1973101"/>
            <a:chOff x="4139580" y="1176950"/>
            <a:chExt cx="3912841" cy="4829182"/>
          </a:xfrm>
        </p:grpSpPr>
        <p:sp>
          <p:nvSpPr>
            <p:cNvPr id="4" name="Freeform 4"/>
            <p:cNvSpPr/>
            <p:nvPr/>
          </p:nvSpPr>
          <p:spPr>
            <a:xfrm>
              <a:off x="6794008" y="2868856"/>
              <a:ext cx="82560" cy="77557"/>
            </a:xfrm>
            <a:custGeom>
              <a:avLst/>
              <a:gdLst/>
              <a:ahLst/>
              <a:cxnLst/>
              <a:rect l="l" t="t" r="r" b="b"/>
              <a:pathLst>
                <a:path w="14" h="13">
                  <a:moveTo>
                    <a:pt x="7" y="0"/>
                  </a:moveTo>
                  <a:cubicBezTo>
                    <a:pt x="4" y="0"/>
                    <a:pt x="2" y="2"/>
                    <a:pt x="1" y="4"/>
                  </a:cubicBezTo>
                  <a:cubicBezTo>
                    <a:pt x="1" y="5"/>
                    <a:pt x="1" y="5"/>
                    <a:pt x="1" y="5"/>
                  </a:cubicBezTo>
                  <a:cubicBezTo>
                    <a:pt x="0" y="8"/>
                    <a:pt x="2" y="11"/>
                    <a:pt x="5" y="13"/>
                  </a:cubicBezTo>
                  <a:cubicBezTo>
                    <a:pt x="5" y="13"/>
                    <a:pt x="6" y="13"/>
                    <a:pt x="7" y="13"/>
                  </a:cubicBezTo>
                  <a:cubicBezTo>
                    <a:pt x="9" y="13"/>
                    <a:pt x="11" y="12"/>
                    <a:pt x="12" y="10"/>
                  </a:cubicBezTo>
                  <a:cubicBezTo>
                    <a:pt x="12" y="10"/>
                    <a:pt x="13" y="9"/>
                    <a:pt x="13" y="9"/>
                  </a:cubicBezTo>
                  <a:cubicBezTo>
                    <a:pt x="14" y="6"/>
                    <a:pt x="13" y="3"/>
                    <a:pt x="11" y="2"/>
                  </a:cubicBezTo>
                  <a:cubicBezTo>
                    <a:pt x="10" y="1"/>
                    <a:pt x="10" y="1"/>
                    <a:pt x="9" y="1"/>
                  </a:cubicBezTo>
                  <a:cubicBezTo>
                    <a:pt x="8" y="1"/>
                    <a:pt x="8" y="0"/>
                    <a:pt x="7" y="0"/>
                  </a:cubicBezTo>
                  <a:cubicBezTo>
                    <a:pt x="7" y="0"/>
                    <a:pt x="7" y="0"/>
                    <a:pt x="7"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5" name="Freeform 5"/>
            <p:cNvSpPr/>
            <p:nvPr/>
          </p:nvSpPr>
          <p:spPr>
            <a:xfrm>
              <a:off x="6919099" y="2491082"/>
              <a:ext cx="87565" cy="142604"/>
            </a:xfrm>
            <a:custGeom>
              <a:avLst/>
              <a:gdLst/>
              <a:ahLst/>
              <a:cxnLst/>
              <a:rect l="l" t="t" r="r" b="b"/>
              <a:pathLst>
                <a:path w="15" h="24">
                  <a:moveTo>
                    <a:pt x="10" y="0"/>
                  </a:moveTo>
                  <a:cubicBezTo>
                    <a:pt x="9" y="0"/>
                    <a:pt x="7" y="1"/>
                    <a:pt x="6" y="3"/>
                  </a:cubicBezTo>
                  <a:cubicBezTo>
                    <a:pt x="1" y="19"/>
                    <a:pt x="1" y="19"/>
                    <a:pt x="1" y="19"/>
                  </a:cubicBezTo>
                  <a:cubicBezTo>
                    <a:pt x="0" y="21"/>
                    <a:pt x="1" y="23"/>
                    <a:pt x="3" y="24"/>
                  </a:cubicBezTo>
                  <a:cubicBezTo>
                    <a:pt x="3" y="24"/>
                    <a:pt x="4" y="24"/>
                    <a:pt x="4" y="24"/>
                  </a:cubicBezTo>
                  <a:cubicBezTo>
                    <a:pt x="6" y="24"/>
                    <a:pt x="8" y="23"/>
                    <a:pt x="8" y="22"/>
                  </a:cubicBezTo>
                  <a:cubicBezTo>
                    <a:pt x="14" y="6"/>
                    <a:pt x="14" y="6"/>
                    <a:pt x="14" y="6"/>
                  </a:cubicBezTo>
                  <a:cubicBezTo>
                    <a:pt x="15" y="4"/>
                    <a:pt x="14" y="1"/>
                    <a:pt x="12" y="0"/>
                  </a:cubicBezTo>
                  <a:cubicBezTo>
                    <a:pt x="11" y="0"/>
                    <a:pt x="11" y="0"/>
                    <a:pt x="10"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6" name="Freeform 6"/>
            <p:cNvSpPr/>
            <p:nvPr/>
          </p:nvSpPr>
          <p:spPr>
            <a:xfrm>
              <a:off x="6656407" y="3189089"/>
              <a:ext cx="95069" cy="142604"/>
            </a:xfrm>
            <a:custGeom>
              <a:avLst/>
              <a:gdLst/>
              <a:ahLst/>
              <a:cxnLst/>
              <a:rect l="l" t="t" r="r" b="b"/>
              <a:pathLst>
                <a:path w="16" h="24">
                  <a:moveTo>
                    <a:pt x="11" y="0"/>
                  </a:moveTo>
                  <a:cubicBezTo>
                    <a:pt x="9" y="0"/>
                    <a:pt x="8" y="1"/>
                    <a:pt x="7" y="2"/>
                  </a:cubicBezTo>
                  <a:cubicBezTo>
                    <a:pt x="1" y="18"/>
                    <a:pt x="1" y="18"/>
                    <a:pt x="1" y="18"/>
                  </a:cubicBezTo>
                  <a:cubicBezTo>
                    <a:pt x="0" y="20"/>
                    <a:pt x="1" y="23"/>
                    <a:pt x="4" y="24"/>
                  </a:cubicBezTo>
                  <a:cubicBezTo>
                    <a:pt x="4" y="24"/>
                    <a:pt x="5" y="24"/>
                    <a:pt x="5" y="24"/>
                  </a:cubicBezTo>
                  <a:cubicBezTo>
                    <a:pt x="7" y="24"/>
                    <a:pt x="8" y="23"/>
                    <a:pt x="9" y="21"/>
                  </a:cubicBezTo>
                  <a:cubicBezTo>
                    <a:pt x="15" y="5"/>
                    <a:pt x="15" y="5"/>
                    <a:pt x="15" y="5"/>
                  </a:cubicBezTo>
                  <a:cubicBezTo>
                    <a:pt x="16" y="3"/>
                    <a:pt x="14" y="1"/>
                    <a:pt x="12" y="0"/>
                  </a:cubicBezTo>
                  <a:cubicBezTo>
                    <a:pt x="12" y="0"/>
                    <a:pt x="11" y="0"/>
                    <a:pt x="11"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7" name="Freeform 7"/>
            <p:cNvSpPr/>
            <p:nvPr/>
          </p:nvSpPr>
          <p:spPr>
            <a:xfrm>
              <a:off x="6408729" y="2738762"/>
              <a:ext cx="155112" cy="82560"/>
            </a:xfrm>
            <a:custGeom>
              <a:avLst/>
              <a:gdLst/>
              <a:ahLst/>
              <a:cxnLst/>
              <a:rect l="l" t="t" r="r" b="b"/>
              <a:pathLst>
                <a:path w="26" h="14">
                  <a:moveTo>
                    <a:pt x="5" y="0"/>
                  </a:moveTo>
                  <a:cubicBezTo>
                    <a:pt x="3" y="0"/>
                    <a:pt x="2" y="1"/>
                    <a:pt x="1" y="3"/>
                  </a:cubicBezTo>
                  <a:cubicBezTo>
                    <a:pt x="0" y="5"/>
                    <a:pt x="1" y="7"/>
                    <a:pt x="4" y="8"/>
                  </a:cubicBezTo>
                  <a:cubicBezTo>
                    <a:pt x="20" y="14"/>
                    <a:pt x="20" y="14"/>
                    <a:pt x="20" y="14"/>
                  </a:cubicBezTo>
                  <a:cubicBezTo>
                    <a:pt x="20" y="14"/>
                    <a:pt x="21" y="14"/>
                    <a:pt x="21" y="14"/>
                  </a:cubicBezTo>
                  <a:cubicBezTo>
                    <a:pt x="23" y="14"/>
                    <a:pt x="24" y="13"/>
                    <a:pt x="25" y="12"/>
                  </a:cubicBezTo>
                  <a:cubicBezTo>
                    <a:pt x="26" y="10"/>
                    <a:pt x="25" y="7"/>
                    <a:pt x="22" y="6"/>
                  </a:cubicBezTo>
                  <a:cubicBezTo>
                    <a:pt x="6" y="1"/>
                    <a:pt x="6" y="1"/>
                    <a:pt x="6" y="1"/>
                  </a:cubicBezTo>
                  <a:cubicBezTo>
                    <a:pt x="6" y="0"/>
                    <a:pt x="5" y="0"/>
                    <a:pt x="5"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8" name="Freeform 8"/>
            <p:cNvSpPr/>
            <p:nvPr/>
          </p:nvSpPr>
          <p:spPr>
            <a:xfrm>
              <a:off x="5322940" y="3366716"/>
              <a:ext cx="135098" cy="267695"/>
            </a:xfrm>
            <a:custGeom>
              <a:avLst/>
              <a:gdLst/>
              <a:ahLst/>
              <a:cxnLst/>
              <a:rect l="l" t="t" r="r" b="b"/>
              <a:pathLst>
                <a:path w="23" h="45">
                  <a:moveTo>
                    <a:pt x="18" y="0"/>
                  </a:moveTo>
                  <a:cubicBezTo>
                    <a:pt x="16" y="0"/>
                    <a:pt x="15" y="1"/>
                    <a:pt x="14" y="2"/>
                  </a:cubicBezTo>
                  <a:cubicBezTo>
                    <a:pt x="0" y="42"/>
                    <a:pt x="0" y="42"/>
                    <a:pt x="0" y="42"/>
                  </a:cubicBezTo>
                  <a:cubicBezTo>
                    <a:pt x="1" y="42"/>
                    <a:pt x="1" y="42"/>
                    <a:pt x="2" y="42"/>
                  </a:cubicBezTo>
                  <a:cubicBezTo>
                    <a:pt x="4" y="42"/>
                    <a:pt x="6" y="43"/>
                    <a:pt x="7" y="44"/>
                  </a:cubicBezTo>
                  <a:cubicBezTo>
                    <a:pt x="7" y="45"/>
                    <a:pt x="7" y="45"/>
                    <a:pt x="8" y="45"/>
                  </a:cubicBezTo>
                  <a:cubicBezTo>
                    <a:pt x="22" y="5"/>
                    <a:pt x="22" y="5"/>
                    <a:pt x="22" y="5"/>
                  </a:cubicBezTo>
                  <a:cubicBezTo>
                    <a:pt x="23" y="3"/>
                    <a:pt x="22" y="1"/>
                    <a:pt x="19" y="0"/>
                  </a:cubicBezTo>
                  <a:cubicBezTo>
                    <a:pt x="19" y="0"/>
                    <a:pt x="18" y="0"/>
                    <a:pt x="18"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9" name="Freeform 9"/>
            <p:cNvSpPr/>
            <p:nvPr/>
          </p:nvSpPr>
          <p:spPr>
            <a:xfrm>
              <a:off x="5292919" y="3616898"/>
              <a:ext cx="82560" cy="77557"/>
            </a:xfrm>
            <a:custGeom>
              <a:avLst/>
              <a:gdLst/>
              <a:ahLst/>
              <a:cxnLst/>
              <a:rect l="l" t="t" r="r" b="b"/>
              <a:pathLst>
                <a:path w="14" h="13">
                  <a:moveTo>
                    <a:pt x="7" y="0"/>
                  </a:moveTo>
                  <a:cubicBezTo>
                    <a:pt x="6" y="0"/>
                    <a:pt x="6" y="0"/>
                    <a:pt x="5" y="0"/>
                  </a:cubicBezTo>
                  <a:cubicBezTo>
                    <a:pt x="4" y="1"/>
                    <a:pt x="4" y="1"/>
                    <a:pt x="3" y="1"/>
                  </a:cubicBezTo>
                  <a:cubicBezTo>
                    <a:pt x="3" y="2"/>
                    <a:pt x="2" y="2"/>
                    <a:pt x="2" y="3"/>
                  </a:cubicBezTo>
                  <a:cubicBezTo>
                    <a:pt x="0" y="5"/>
                    <a:pt x="0" y="8"/>
                    <a:pt x="2" y="10"/>
                  </a:cubicBezTo>
                  <a:cubicBezTo>
                    <a:pt x="2" y="11"/>
                    <a:pt x="3" y="11"/>
                    <a:pt x="3" y="11"/>
                  </a:cubicBezTo>
                  <a:cubicBezTo>
                    <a:pt x="4" y="12"/>
                    <a:pt x="6" y="13"/>
                    <a:pt x="7" y="13"/>
                  </a:cubicBezTo>
                  <a:cubicBezTo>
                    <a:pt x="9" y="13"/>
                    <a:pt x="10" y="12"/>
                    <a:pt x="11" y="11"/>
                  </a:cubicBezTo>
                  <a:cubicBezTo>
                    <a:pt x="14" y="9"/>
                    <a:pt x="14" y="6"/>
                    <a:pt x="13" y="3"/>
                  </a:cubicBezTo>
                  <a:cubicBezTo>
                    <a:pt x="12" y="3"/>
                    <a:pt x="12" y="3"/>
                    <a:pt x="12" y="2"/>
                  </a:cubicBezTo>
                  <a:cubicBezTo>
                    <a:pt x="11" y="1"/>
                    <a:pt x="9" y="0"/>
                    <a:pt x="7"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10" name="Freeform 10"/>
            <p:cNvSpPr/>
            <p:nvPr/>
          </p:nvSpPr>
          <p:spPr>
            <a:xfrm>
              <a:off x="5553107" y="3361713"/>
              <a:ext cx="130095" cy="112582"/>
            </a:xfrm>
            <a:custGeom>
              <a:avLst/>
              <a:gdLst/>
              <a:ahLst/>
              <a:cxnLst/>
              <a:rect l="l" t="t" r="r" b="b"/>
              <a:pathLst>
                <a:path w="22" h="19">
                  <a:moveTo>
                    <a:pt x="18" y="0"/>
                  </a:moveTo>
                  <a:cubicBezTo>
                    <a:pt x="17" y="0"/>
                    <a:pt x="16" y="0"/>
                    <a:pt x="15" y="1"/>
                  </a:cubicBezTo>
                  <a:cubicBezTo>
                    <a:pt x="2" y="12"/>
                    <a:pt x="2" y="12"/>
                    <a:pt x="2" y="12"/>
                  </a:cubicBezTo>
                  <a:cubicBezTo>
                    <a:pt x="0" y="13"/>
                    <a:pt x="0" y="16"/>
                    <a:pt x="2" y="17"/>
                  </a:cubicBezTo>
                  <a:cubicBezTo>
                    <a:pt x="2" y="18"/>
                    <a:pt x="3" y="19"/>
                    <a:pt x="5" y="19"/>
                  </a:cubicBezTo>
                  <a:cubicBezTo>
                    <a:pt x="6" y="19"/>
                    <a:pt x="7" y="19"/>
                    <a:pt x="7" y="18"/>
                  </a:cubicBezTo>
                  <a:cubicBezTo>
                    <a:pt x="20" y="7"/>
                    <a:pt x="20" y="7"/>
                    <a:pt x="20" y="7"/>
                  </a:cubicBezTo>
                  <a:cubicBezTo>
                    <a:pt x="22" y="5"/>
                    <a:pt x="22" y="3"/>
                    <a:pt x="21" y="1"/>
                  </a:cubicBezTo>
                  <a:cubicBezTo>
                    <a:pt x="20" y="0"/>
                    <a:pt x="19" y="0"/>
                    <a:pt x="18" y="0"/>
                  </a:cubicBezTo>
                </a:path>
              </a:pathLst>
            </a:custGeom>
            <a:solidFill>
              <a:srgbClr val="EDEDED"/>
            </a:solidFill>
          </p:spPr>
          <p:txBody>
            <a:bodyPr vert="horz" wrap="square" lIns="91440" tIns="45720" rIns="91440" bIns="45720" anchor="ctr">
              <a:normAutofit fontScale="25000" lnSpcReduction="20000"/>
            </a:bodyPr>
            <a:lstStyle/>
            <a:p>
              <a:pPr marL="0" algn="ctr"/>
              <a:endParaRPr/>
            </a:p>
          </p:txBody>
        </p:sp>
        <p:sp>
          <p:nvSpPr>
            <p:cNvPr id="11" name="Freeform 11"/>
            <p:cNvSpPr/>
            <p:nvPr/>
          </p:nvSpPr>
          <p:spPr>
            <a:xfrm>
              <a:off x="5588133" y="3119038"/>
              <a:ext cx="980712" cy="835606"/>
            </a:xfrm>
            <a:custGeom>
              <a:avLst/>
              <a:gdLst/>
              <a:ahLst/>
              <a:cxnLst/>
              <a:rect l="l" t="t" r="r" b="b"/>
              <a:pathLst>
                <a:path w="165" h="141">
                  <a:moveTo>
                    <a:pt x="165" y="107"/>
                  </a:moveTo>
                  <a:cubicBezTo>
                    <a:pt x="165" y="126"/>
                    <a:pt x="149" y="141"/>
                    <a:pt x="131" y="141"/>
                  </a:cubicBezTo>
                  <a:cubicBezTo>
                    <a:pt x="34" y="141"/>
                    <a:pt x="34" y="141"/>
                    <a:pt x="34" y="141"/>
                  </a:cubicBezTo>
                  <a:cubicBezTo>
                    <a:pt x="15" y="141"/>
                    <a:pt x="0" y="126"/>
                    <a:pt x="0" y="107"/>
                  </a:cubicBezTo>
                  <a:cubicBezTo>
                    <a:pt x="0" y="34"/>
                    <a:pt x="0" y="34"/>
                    <a:pt x="0" y="34"/>
                  </a:cubicBezTo>
                  <a:cubicBezTo>
                    <a:pt x="0" y="15"/>
                    <a:pt x="15" y="0"/>
                    <a:pt x="34" y="0"/>
                  </a:cubicBezTo>
                  <a:cubicBezTo>
                    <a:pt x="131" y="0"/>
                    <a:pt x="131" y="0"/>
                    <a:pt x="131" y="0"/>
                  </a:cubicBezTo>
                  <a:cubicBezTo>
                    <a:pt x="149" y="0"/>
                    <a:pt x="165" y="15"/>
                    <a:pt x="165" y="34"/>
                  </a:cubicBezTo>
                  <a:lnTo>
                    <a:pt x="165" y="107"/>
                  </a:lnTo>
                  <a:close/>
                </a:path>
              </a:pathLst>
            </a:custGeom>
            <a:solidFill>
              <a:srgbClr val="4D4D4D"/>
            </a:solidFill>
          </p:spPr>
          <p:txBody>
            <a:bodyPr vert="horz" wrap="square" lIns="91440" tIns="45720" rIns="91440" bIns="45720" anchor="ctr">
              <a:normAutofit lnSpcReduction="10000"/>
            </a:bodyPr>
            <a:lstStyle/>
            <a:p>
              <a:pPr marL="0" algn="ctr"/>
              <a:endParaRPr/>
            </a:p>
          </p:txBody>
        </p:sp>
        <p:sp>
          <p:nvSpPr>
            <p:cNvPr id="12" name="AutoShape 12"/>
            <p:cNvSpPr/>
            <p:nvPr/>
          </p:nvSpPr>
          <p:spPr>
            <a:xfrm>
              <a:off x="5453034" y="4552577"/>
              <a:ext cx="65047" cy="943185"/>
            </a:xfrm>
            <a:prstGeom prst="rect">
              <a:avLst/>
            </a:prstGeom>
            <a:solidFill>
              <a:srgbClr val="666666"/>
            </a:solidFill>
          </p:spPr>
          <p:txBody>
            <a:bodyPr vert="horz" wrap="square" lIns="91440" tIns="45720" rIns="91440" bIns="45720" anchor="ctr">
              <a:normAutofit/>
            </a:bodyPr>
            <a:lstStyle/>
            <a:p>
              <a:pPr marL="0" algn="ctr"/>
              <a:endParaRPr/>
            </a:p>
          </p:txBody>
        </p:sp>
        <p:sp>
          <p:nvSpPr>
            <p:cNvPr id="13" name="AutoShape 13"/>
            <p:cNvSpPr/>
            <p:nvPr/>
          </p:nvSpPr>
          <p:spPr>
            <a:xfrm>
              <a:off x="6668917" y="4552577"/>
              <a:ext cx="65047" cy="943185"/>
            </a:xfrm>
            <a:prstGeom prst="rect">
              <a:avLst/>
            </a:prstGeom>
            <a:solidFill>
              <a:srgbClr val="666666"/>
            </a:solidFill>
          </p:spPr>
          <p:txBody>
            <a:bodyPr vert="horz" wrap="square" lIns="91440" tIns="45720" rIns="91440" bIns="45720" anchor="ctr">
              <a:normAutofit/>
            </a:bodyPr>
            <a:lstStyle/>
            <a:p>
              <a:pPr marL="0" algn="ctr"/>
              <a:endParaRPr/>
            </a:p>
          </p:txBody>
        </p:sp>
        <p:sp>
          <p:nvSpPr>
            <p:cNvPr id="14" name="Freeform 14"/>
            <p:cNvSpPr/>
            <p:nvPr/>
          </p:nvSpPr>
          <p:spPr>
            <a:xfrm>
              <a:off x="5387987" y="4660156"/>
              <a:ext cx="1383505" cy="125090"/>
            </a:xfrm>
            <a:custGeom>
              <a:avLst/>
              <a:gdLst/>
              <a:ahLst/>
              <a:cxnLst/>
              <a:rect l="l" t="t" r="r" b="b"/>
              <a:pathLst>
                <a:path w="233" h="21">
                  <a:moveTo>
                    <a:pt x="233" y="11"/>
                  </a:moveTo>
                  <a:cubicBezTo>
                    <a:pt x="233" y="16"/>
                    <a:pt x="229" y="21"/>
                    <a:pt x="223" y="21"/>
                  </a:cubicBezTo>
                  <a:cubicBezTo>
                    <a:pt x="10" y="21"/>
                    <a:pt x="10" y="21"/>
                    <a:pt x="10" y="21"/>
                  </a:cubicBezTo>
                  <a:cubicBezTo>
                    <a:pt x="5" y="21"/>
                    <a:pt x="0" y="16"/>
                    <a:pt x="0" y="11"/>
                  </a:cubicBezTo>
                  <a:cubicBezTo>
                    <a:pt x="0" y="5"/>
                    <a:pt x="5" y="0"/>
                    <a:pt x="10" y="0"/>
                  </a:cubicBezTo>
                  <a:cubicBezTo>
                    <a:pt x="223" y="0"/>
                    <a:pt x="223" y="0"/>
                    <a:pt x="223" y="0"/>
                  </a:cubicBezTo>
                  <a:cubicBezTo>
                    <a:pt x="229" y="0"/>
                    <a:pt x="233" y="5"/>
                    <a:pt x="233" y="11"/>
                  </a:cubicBezTo>
                  <a:close/>
                </a:path>
              </a:pathLst>
            </a:custGeom>
            <a:solidFill>
              <a:srgbClr val="4D4D4D"/>
            </a:solidFill>
          </p:spPr>
          <p:txBody>
            <a:bodyPr vert="horz" wrap="square" lIns="91440" tIns="45720" rIns="91440" bIns="45720" anchor="ctr">
              <a:normAutofit fontScale="25000" lnSpcReduction="20000"/>
            </a:bodyPr>
            <a:lstStyle/>
            <a:p>
              <a:pPr marL="0" algn="ctr"/>
              <a:endParaRPr/>
            </a:p>
          </p:txBody>
        </p:sp>
        <p:sp>
          <p:nvSpPr>
            <p:cNvPr id="15" name="Freeform 15"/>
            <p:cNvSpPr/>
            <p:nvPr/>
          </p:nvSpPr>
          <p:spPr>
            <a:xfrm>
              <a:off x="5570619" y="4274876"/>
              <a:ext cx="1020741" cy="432815"/>
            </a:xfrm>
            <a:custGeom>
              <a:avLst/>
              <a:gdLst/>
              <a:ahLst/>
              <a:cxnLst/>
              <a:rect l="l" t="t" r="r" b="b"/>
              <a:pathLst>
                <a:path w="172" h="73">
                  <a:moveTo>
                    <a:pt x="172" y="34"/>
                  </a:moveTo>
                  <a:cubicBezTo>
                    <a:pt x="172" y="15"/>
                    <a:pt x="157" y="0"/>
                    <a:pt x="138" y="0"/>
                  </a:cubicBezTo>
                  <a:cubicBezTo>
                    <a:pt x="33" y="0"/>
                    <a:pt x="33" y="0"/>
                    <a:pt x="33" y="0"/>
                  </a:cubicBezTo>
                  <a:cubicBezTo>
                    <a:pt x="15" y="0"/>
                    <a:pt x="0" y="15"/>
                    <a:pt x="0" y="34"/>
                  </a:cubicBezTo>
                  <a:cubicBezTo>
                    <a:pt x="0" y="54"/>
                    <a:pt x="0" y="54"/>
                    <a:pt x="0" y="54"/>
                  </a:cubicBezTo>
                  <a:cubicBezTo>
                    <a:pt x="0" y="73"/>
                    <a:pt x="15" y="40"/>
                    <a:pt x="33" y="40"/>
                  </a:cubicBezTo>
                  <a:cubicBezTo>
                    <a:pt x="138" y="40"/>
                    <a:pt x="138" y="40"/>
                    <a:pt x="138" y="40"/>
                  </a:cubicBezTo>
                  <a:cubicBezTo>
                    <a:pt x="157" y="40"/>
                    <a:pt x="172" y="73"/>
                    <a:pt x="172" y="54"/>
                  </a:cubicBezTo>
                  <a:lnTo>
                    <a:pt x="172" y="34"/>
                  </a:lnTo>
                  <a:close/>
                </a:path>
              </a:pathLst>
            </a:custGeom>
            <a:solidFill>
              <a:srgbClr val="4FA4B2"/>
            </a:solidFill>
          </p:spPr>
          <p:txBody>
            <a:bodyPr vert="horz" wrap="square" lIns="91440" tIns="45720" rIns="91440" bIns="45720" anchor="ctr">
              <a:normAutofit fontScale="32500" lnSpcReduction="20000"/>
            </a:bodyPr>
            <a:lstStyle/>
            <a:p>
              <a:pPr marL="0" algn="ctr"/>
              <a:endParaRPr/>
            </a:p>
          </p:txBody>
        </p:sp>
        <p:sp>
          <p:nvSpPr>
            <p:cNvPr id="16" name="Freeform 16"/>
            <p:cNvSpPr/>
            <p:nvPr/>
          </p:nvSpPr>
          <p:spPr>
            <a:xfrm>
              <a:off x="6176059" y="4434992"/>
              <a:ext cx="415302" cy="1108305"/>
            </a:xfrm>
            <a:custGeom>
              <a:avLst/>
              <a:gdLst/>
              <a:ahLst/>
              <a:cxnLst/>
              <a:rect l="l" t="t" r="r" b="b"/>
              <a:pathLst>
                <a:path w="70" h="187">
                  <a:moveTo>
                    <a:pt x="70" y="187"/>
                  </a:moveTo>
                  <a:cubicBezTo>
                    <a:pt x="70" y="185"/>
                    <a:pt x="70" y="187"/>
                    <a:pt x="70" y="138"/>
                  </a:cubicBezTo>
                  <a:cubicBezTo>
                    <a:pt x="70" y="0"/>
                    <a:pt x="70" y="0"/>
                    <a:pt x="70" y="0"/>
                  </a:cubicBezTo>
                  <a:cubicBezTo>
                    <a:pt x="70" y="28"/>
                    <a:pt x="55" y="13"/>
                    <a:pt x="35" y="13"/>
                  </a:cubicBezTo>
                  <a:cubicBezTo>
                    <a:pt x="16" y="13"/>
                    <a:pt x="0" y="28"/>
                    <a:pt x="0" y="0"/>
                  </a:cubicBezTo>
                  <a:cubicBezTo>
                    <a:pt x="0" y="138"/>
                    <a:pt x="0" y="138"/>
                    <a:pt x="0" y="138"/>
                  </a:cubicBezTo>
                  <a:cubicBezTo>
                    <a:pt x="0" y="187"/>
                    <a:pt x="0" y="185"/>
                    <a:pt x="0" y="187"/>
                  </a:cubicBezTo>
                  <a:cubicBezTo>
                    <a:pt x="70" y="187"/>
                    <a:pt x="70" y="187"/>
                    <a:pt x="70" y="187"/>
                  </a:cubicBezTo>
                </a:path>
              </a:pathLst>
            </a:custGeom>
            <a:solidFill>
              <a:srgbClr val="055275"/>
            </a:solidFill>
          </p:spPr>
          <p:txBody>
            <a:bodyPr vert="horz" wrap="square" lIns="91440" tIns="45720" rIns="91440" bIns="45720" anchor="ctr">
              <a:normAutofit/>
            </a:bodyPr>
            <a:lstStyle/>
            <a:p>
              <a:pPr marL="0" algn="ctr"/>
              <a:endParaRPr/>
            </a:p>
          </p:txBody>
        </p:sp>
        <p:sp>
          <p:nvSpPr>
            <p:cNvPr id="17" name="Freeform 17"/>
            <p:cNvSpPr/>
            <p:nvPr/>
          </p:nvSpPr>
          <p:spPr>
            <a:xfrm>
              <a:off x="6146037" y="5543295"/>
              <a:ext cx="482851" cy="315229"/>
            </a:xfrm>
            <a:custGeom>
              <a:avLst/>
              <a:gdLst/>
              <a:ahLst/>
              <a:cxnLst/>
              <a:rect l="l" t="t" r="r" b="b"/>
              <a:pathLst>
                <a:path w="81" h="53">
                  <a:moveTo>
                    <a:pt x="81" y="27"/>
                  </a:moveTo>
                  <a:cubicBezTo>
                    <a:pt x="81" y="42"/>
                    <a:pt x="69" y="53"/>
                    <a:pt x="55" y="53"/>
                  </a:cubicBezTo>
                  <a:cubicBezTo>
                    <a:pt x="25" y="53"/>
                    <a:pt x="25" y="53"/>
                    <a:pt x="25" y="53"/>
                  </a:cubicBezTo>
                  <a:cubicBezTo>
                    <a:pt x="11" y="53"/>
                    <a:pt x="0" y="42"/>
                    <a:pt x="0" y="27"/>
                  </a:cubicBezTo>
                  <a:cubicBezTo>
                    <a:pt x="0" y="13"/>
                    <a:pt x="7" y="9"/>
                    <a:pt x="11" y="0"/>
                  </a:cubicBezTo>
                  <a:cubicBezTo>
                    <a:pt x="66" y="0"/>
                    <a:pt x="66" y="0"/>
                    <a:pt x="66" y="0"/>
                  </a:cubicBezTo>
                  <a:cubicBezTo>
                    <a:pt x="75" y="11"/>
                    <a:pt x="81" y="13"/>
                    <a:pt x="81" y="27"/>
                  </a:cubicBezTo>
                </a:path>
              </a:pathLst>
            </a:custGeom>
            <a:solidFill>
              <a:srgbClr val="78393B"/>
            </a:solidFill>
          </p:spPr>
          <p:txBody>
            <a:bodyPr vert="horz" wrap="square" lIns="91440" tIns="45720" rIns="91440" bIns="45720" anchor="ctr">
              <a:normAutofit fontScale="25000" lnSpcReduction="20000"/>
            </a:bodyPr>
            <a:lstStyle/>
            <a:p>
              <a:pPr marL="0" algn="ctr"/>
              <a:endParaRPr/>
            </a:p>
          </p:txBody>
        </p:sp>
        <p:sp>
          <p:nvSpPr>
            <p:cNvPr id="18" name="Freeform 18"/>
            <p:cNvSpPr/>
            <p:nvPr/>
          </p:nvSpPr>
          <p:spPr>
            <a:xfrm>
              <a:off x="6213587" y="5543295"/>
              <a:ext cx="330240" cy="5003"/>
            </a:xfrm>
            <a:custGeom>
              <a:avLst/>
              <a:gdLst/>
              <a:ahLst/>
              <a:cxnLst/>
              <a:rect l="l" t="t" r="r" b="b"/>
              <a:pathLst>
                <a:path w="56" h="1">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moveTo>
                    <a:pt x="55" y="0"/>
                  </a:moveTo>
                  <a:cubicBezTo>
                    <a:pt x="55" y="0"/>
                    <a:pt x="55" y="0"/>
                    <a:pt x="55" y="0"/>
                  </a:cubicBezTo>
                  <a:cubicBezTo>
                    <a:pt x="55" y="0"/>
                    <a:pt x="55" y="1"/>
                    <a:pt x="56" y="1"/>
                  </a:cubicBezTo>
                  <a:cubicBezTo>
                    <a:pt x="55" y="1"/>
                    <a:pt x="55" y="0"/>
                    <a:pt x="55" y="0"/>
                  </a:cubicBezTo>
                </a:path>
              </a:pathLst>
            </a:custGeom>
            <a:solidFill>
              <a:srgbClr val="D9D9D9"/>
            </a:solidFill>
          </p:spPr>
          <p:txBody>
            <a:bodyPr vert="horz" wrap="square" lIns="91440" tIns="45720" rIns="91440" bIns="45720" anchor="ctr">
              <a:normAutofit fontScale="25000" lnSpcReduction="20000"/>
            </a:bodyPr>
            <a:lstStyle/>
            <a:p>
              <a:pPr marL="0" algn="ctr"/>
              <a:endParaRPr/>
            </a:p>
          </p:txBody>
        </p:sp>
        <p:sp>
          <p:nvSpPr>
            <p:cNvPr id="19" name="Freeform 19"/>
            <p:cNvSpPr/>
            <p:nvPr/>
          </p:nvSpPr>
          <p:spPr>
            <a:xfrm>
              <a:off x="6183565" y="5543295"/>
              <a:ext cx="402794" cy="52539"/>
            </a:xfrm>
            <a:custGeom>
              <a:avLst/>
              <a:gdLst/>
              <a:ahLst/>
              <a:cxnLst/>
              <a:rect l="l" t="t" r="r" b="b"/>
              <a:pathLst>
                <a:path w="68" h="9">
                  <a:moveTo>
                    <a:pt x="60"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3" y="4"/>
                    <a:pt x="1" y="6"/>
                    <a:pt x="0" y="9"/>
                  </a:cubicBezTo>
                  <a:cubicBezTo>
                    <a:pt x="68" y="9"/>
                    <a:pt x="68" y="9"/>
                    <a:pt x="68" y="9"/>
                  </a:cubicBezTo>
                  <a:cubicBezTo>
                    <a:pt x="66" y="7"/>
                    <a:pt x="63" y="4"/>
                    <a:pt x="61" y="1"/>
                  </a:cubicBezTo>
                  <a:cubicBezTo>
                    <a:pt x="60" y="1"/>
                    <a:pt x="60" y="0"/>
                    <a:pt x="60" y="0"/>
                  </a:cubicBezTo>
                  <a:cubicBezTo>
                    <a:pt x="60" y="0"/>
                    <a:pt x="60" y="0"/>
                    <a:pt x="60" y="0"/>
                  </a:cubicBezTo>
                </a:path>
              </a:pathLst>
            </a:custGeom>
            <a:solidFill>
              <a:srgbClr val="663132"/>
            </a:solidFill>
          </p:spPr>
          <p:txBody>
            <a:bodyPr vert="horz" wrap="square" lIns="91440" tIns="45720" rIns="91440" bIns="45720" anchor="ctr">
              <a:normAutofit fontScale="25000" lnSpcReduction="20000"/>
            </a:bodyPr>
            <a:lstStyle/>
            <a:p>
              <a:pPr marL="0" algn="ctr"/>
              <a:endParaRPr/>
            </a:p>
          </p:txBody>
        </p:sp>
        <p:sp>
          <p:nvSpPr>
            <p:cNvPr id="20" name="AutoShape 20"/>
            <p:cNvSpPr/>
            <p:nvPr/>
          </p:nvSpPr>
          <p:spPr>
            <a:xfrm>
              <a:off x="4389762" y="4607617"/>
              <a:ext cx="165120" cy="1398515"/>
            </a:xfrm>
            <a:prstGeom prst="rect">
              <a:avLst/>
            </a:prstGeom>
            <a:solidFill>
              <a:srgbClr val="666666"/>
            </a:solidFill>
          </p:spPr>
          <p:txBody>
            <a:bodyPr vert="horz" wrap="square" lIns="91440" tIns="45720" rIns="91440" bIns="45720" anchor="ctr">
              <a:normAutofit/>
            </a:bodyPr>
            <a:lstStyle/>
            <a:p>
              <a:pPr marL="0" algn="ctr"/>
              <a:endParaRPr/>
            </a:p>
          </p:txBody>
        </p:sp>
        <p:sp>
          <p:nvSpPr>
            <p:cNvPr id="21" name="Freeform 21"/>
            <p:cNvSpPr/>
            <p:nvPr/>
          </p:nvSpPr>
          <p:spPr>
            <a:xfrm>
              <a:off x="5570619" y="4434992"/>
              <a:ext cx="415302" cy="1108305"/>
            </a:xfrm>
            <a:custGeom>
              <a:avLst/>
              <a:gdLst/>
              <a:ahLst/>
              <a:cxnLst/>
              <a:rect l="l" t="t" r="r" b="b"/>
              <a:pathLst>
                <a:path w="70" h="187">
                  <a:moveTo>
                    <a:pt x="69" y="187"/>
                  </a:moveTo>
                  <a:cubicBezTo>
                    <a:pt x="70" y="185"/>
                    <a:pt x="70" y="187"/>
                    <a:pt x="70" y="138"/>
                  </a:cubicBezTo>
                  <a:cubicBezTo>
                    <a:pt x="70" y="0"/>
                    <a:pt x="70" y="0"/>
                    <a:pt x="70" y="0"/>
                  </a:cubicBezTo>
                  <a:cubicBezTo>
                    <a:pt x="70" y="28"/>
                    <a:pt x="54" y="13"/>
                    <a:pt x="35" y="13"/>
                  </a:cubicBezTo>
                  <a:cubicBezTo>
                    <a:pt x="15" y="13"/>
                    <a:pt x="0" y="28"/>
                    <a:pt x="0" y="0"/>
                  </a:cubicBezTo>
                  <a:cubicBezTo>
                    <a:pt x="0" y="138"/>
                    <a:pt x="0" y="138"/>
                    <a:pt x="0" y="138"/>
                  </a:cubicBezTo>
                  <a:cubicBezTo>
                    <a:pt x="0" y="187"/>
                    <a:pt x="0" y="185"/>
                    <a:pt x="0" y="187"/>
                  </a:cubicBezTo>
                  <a:cubicBezTo>
                    <a:pt x="69" y="187"/>
                    <a:pt x="69" y="187"/>
                    <a:pt x="69" y="187"/>
                  </a:cubicBezTo>
                </a:path>
              </a:pathLst>
            </a:custGeom>
            <a:solidFill>
              <a:srgbClr val="055275"/>
            </a:solidFill>
          </p:spPr>
          <p:txBody>
            <a:bodyPr vert="horz" wrap="square" lIns="91440" tIns="45720" rIns="91440" bIns="45720" anchor="ctr">
              <a:normAutofit/>
            </a:bodyPr>
            <a:lstStyle/>
            <a:p>
              <a:pPr marL="0" algn="ctr"/>
              <a:endParaRPr/>
            </a:p>
          </p:txBody>
        </p:sp>
        <p:sp>
          <p:nvSpPr>
            <p:cNvPr id="22" name="AutoShape 22"/>
            <p:cNvSpPr/>
            <p:nvPr/>
          </p:nvSpPr>
          <p:spPr>
            <a:xfrm>
              <a:off x="7499520" y="4607617"/>
              <a:ext cx="167622" cy="1398515"/>
            </a:xfrm>
            <a:prstGeom prst="rect">
              <a:avLst/>
            </a:prstGeom>
            <a:solidFill>
              <a:srgbClr val="666666"/>
            </a:solidFill>
          </p:spPr>
          <p:txBody>
            <a:bodyPr vert="horz" wrap="square" lIns="91440" tIns="45720" rIns="91440" bIns="45720" anchor="ctr">
              <a:normAutofit/>
            </a:bodyPr>
            <a:lstStyle/>
            <a:p>
              <a:pPr marL="0" algn="ctr"/>
              <a:endParaRPr/>
            </a:p>
          </p:txBody>
        </p:sp>
        <p:sp>
          <p:nvSpPr>
            <p:cNvPr id="23" name="Freeform 23"/>
            <p:cNvSpPr/>
            <p:nvPr/>
          </p:nvSpPr>
          <p:spPr>
            <a:xfrm>
              <a:off x="5558111" y="3214106"/>
              <a:ext cx="1093295" cy="1350980"/>
            </a:xfrm>
            <a:custGeom>
              <a:avLst/>
              <a:gdLst/>
              <a:ahLst/>
              <a:cxnLst/>
              <a:rect l="l" t="t" r="r" b="b"/>
              <a:pathLst>
                <a:path w="184" h="228">
                  <a:moveTo>
                    <a:pt x="20" y="12"/>
                  </a:moveTo>
                  <a:cubicBezTo>
                    <a:pt x="14" y="13"/>
                    <a:pt x="19" y="28"/>
                    <a:pt x="15" y="32"/>
                  </a:cubicBezTo>
                  <a:cubicBezTo>
                    <a:pt x="0" y="228"/>
                    <a:pt x="0" y="228"/>
                    <a:pt x="0" y="228"/>
                  </a:cubicBezTo>
                  <a:cubicBezTo>
                    <a:pt x="184" y="228"/>
                    <a:pt x="184" y="228"/>
                    <a:pt x="184" y="228"/>
                  </a:cubicBezTo>
                  <a:cubicBezTo>
                    <a:pt x="159" y="10"/>
                    <a:pt x="159" y="10"/>
                    <a:pt x="159" y="10"/>
                  </a:cubicBezTo>
                  <a:cubicBezTo>
                    <a:pt x="159" y="10"/>
                    <a:pt x="101" y="0"/>
                    <a:pt x="20" y="12"/>
                  </a:cubicBezTo>
                  <a:close/>
                </a:path>
              </a:pathLst>
            </a:custGeom>
            <a:solidFill>
              <a:srgbClr val="055275"/>
            </a:solidFill>
          </p:spPr>
          <p:txBody>
            <a:bodyPr vert="horz" wrap="square" lIns="91440" tIns="45720" rIns="91440" bIns="45720" anchor="ctr">
              <a:normAutofit/>
            </a:bodyPr>
            <a:lstStyle/>
            <a:p>
              <a:pPr marL="0" algn="ctr"/>
              <a:endParaRPr/>
            </a:p>
          </p:txBody>
        </p:sp>
        <p:sp>
          <p:nvSpPr>
            <p:cNvPr id="24" name="Freeform 24"/>
            <p:cNvSpPr/>
            <p:nvPr/>
          </p:nvSpPr>
          <p:spPr>
            <a:xfrm>
              <a:off x="5790779" y="3244128"/>
              <a:ext cx="630458" cy="835606"/>
            </a:xfrm>
            <a:custGeom>
              <a:avLst/>
              <a:gdLst/>
              <a:ahLst/>
              <a:cxnLst/>
              <a:rect l="l" t="t" r="r" b="b"/>
              <a:pathLst>
                <a:path w="106" h="141">
                  <a:moveTo>
                    <a:pt x="2" y="31"/>
                  </a:moveTo>
                  <a:cubicBezTo>
                    <a:pt x="7" y="61"/>
                    <a:pt x="53" y="141"/>
                    <a:pt x="53" y="141"/>
                  </a:cubicBezTo>
                  <a:cubicBezTo>
                    <a:pt x="53" y="141"/>
                    <a:pt x="98" y="60"/>
                    <a:pt x="104" y="31"/>
                  </a:cubicBezTo>
                  <a:cubicBezTo>
                    <a:pt x="106" y="24"/>
                    <a:pt x="99" y="3"/>
                    <a:pt x="99" y="3"/>
                  </a:cubicBezTo>
                  <a:cubicBezTo>
                    <a:pt x="99" y="3"/>
                    <a:pt x="65" y="0"/>
                    <a:pt x="52" y="0"/>
                  </a:cubicBezTo>
                  <a:cubicBezTo>
                    <a:pt x="39" y="0"/>
                    <a:pt x="1" y="5"/>
                    <a:pt x="1" y="5"/>
                  </a:cubicBezTo>
                  <a:cubicBezTo>
                    <a:pt x="1" y="5"/>
                    <a:pt x="0" y="15"/>
                    <a:pt x="2" y="31"/>
                  </a:cubicBezTo>
                  <a:close/>
                </a:path>
              </a:pathLst>
            </a:custGeom>
            <a:solidFill>
              <a:srgbClr val="E6E6E6"/>
            </a:solidFill>
          </p:spPr>
          <p:txBody>
            <a:bodyPr vert="horz" wrap="square" lIns="91440" tIns="45720" rIns="91440" bIns="45720" anchor="ctr">
              <a:normAutofit lnSpcReduction="10000"/>
            </a:bodyPr>
            <a:lstStyle/>
            <a:p>
              <a:pPr marL="0" algn="ctr"/>
              <a:endParaRPr/>
            </a:p>
          </p:txBody>
        </p:sp>
        <p:sp>
          <p:nvSpPr>
            <p:cNvPr id="25" name="Freeform 25"/>
            <p:cNvSpPr/>
            <p:nvPr/>
          </p:nvSpPr>
          <p:spPr>
            <a:xfrm>
              <a:off x="6050968" y="3231619"/>
              <a:ext cx="107579" cy="848116"/>
            </a:xfrm>
            <a:custGeom>
              <a:avLst/>
              <a:gdLst/>
              <a:ahLst/>
              <a:cxnLst/>
              <a:rect l="l" t="t" r="r" b="b"/>
              <a:pathLst>
                <a:path w="43" h="339">
                  <a:moveTo>
                    <a:pt x="34" y="0"/>
                  </a:moveTo>
                  <a:lnTo>
                    <a:pt x="10" y="0"/>
                  </a:lnTo>
                  <a:lnTo>
                    <a:pt x="0" y="291"/>
                  </a:lnTo>
                  <a:lnTo>
                    <a:pt x="22" y="339"/>
                  </a:lnTo>
                  <a:lnTo>
                    <a:pt x="43" y="291"/>
                  </a:lnTo>
                  <a:lnTo>
                    <a:pt x="34" y="0"/>
                  </a:lnTo>
                  <a:close/>
                </a:path>
              </a:pathLst>
            </a:custGeom>
            <a:solidFill>
              <a:srgbClr val="424242"/>
            </a:solidFill>
          </p:spPr>
          <p:txBody>
            <a:bodyPr vert="horz" wrap="square" lIns="91440" tIns="45720" rIns="91440" bIns="45720" anchor="ctr">
              <a:normAutofit lnSpcReduction="10000"/>
            </a:bodyPr>
            <a:lstStyle/>
            <a:p>
              <a:pPr marL="0" algn="ctr"/>
              <a:endParaRPr/>
            </a:p>
          </p:txBody>
        </p:sp>
        <p:sp>
          <p:nvSpPr>
            <p:cNvPr id="26" name="Freeform 26"/>
            <p:cNvSpPr/>
            <p:nvPr/>
          </p:nvSpPr>
          <p:spPr>
            <a:xfrm>
              <a:off x="4139580" y="4007182"/>
              <a:ext cx="3912841" cy="652974"/>
            </a:xfrm>
            <a:custGeom>
              <a:avLst/>
              <a:gdLst/>
              <a:ahLst/>
              <a:cxnLst/>
              <a:rect l="l" t="t" r="r" b="b"/>
              <a:pathLst>
                <a:path w="659" h="110">
                  <a:moveTo>
                    <a:pt x="648" y="92"/>
                  </a:moveTo>
                  <a:cubicBezTo>
                    <a:pt x="659" y="101"/>
                    <a:pt x="654" y="110"/>
                    <a:pt x="636" y="110"/>
                  </a:cubicBezTo>
                  <a:cubicBezTo>
                    <a:pt x="24" y="110"/>
                    <a:pt x="24" y="110"/>
                    <a:pt x="24" y="110"/>
                  </a:cubicBezTo>
                  <a:cubicBezTo>
                    <a:pt x="5" y="110"/>
                    <a:pt x="0" y="101"/>
                    <a:pt x="12" y="92"/>
                  </a:cubicBezTo>
                  <a:cubicBezTo>
                    <a:pt x="111" y="8"/>
                    <a:pt x="111" y="8"/>
                    <a:pt x="111" y="8"/>
                  </a:cubicBezTo>
                  <a:cubicBezTo>
                    <a:pt x="117" y="3"/>
                    <a:pt x="130" y="0"/>
                    <a:pt x="142" y="0"/>
                  </a:cubicBezTo>
                  <a:cubicBezTo>
                    <a:pt x="518" y="0"/>
                    <a:pt x="518" y="0"/>
                    <a:pt x="518" y="0"/>
                  </a:cubicBezTo>
                  <a:cubicBezTo>
                    <a:pt x="530" y="0"/>
                    <a:pt x="543" y="3"/>
                    <a:pt x="548" y="8"/>
                  </a:cubicBezTo>
                  <a:lnTo>
                    <a:pt x="648" y="92"/>
                  </a:lnTo>
                  <a:close/>
                </a:path>
              </a:pathLst>
            </a:custGeom>
            <a:solidFill>
              <a:srgbClr val="4D4D4D"/>
            </a:solidFill>
          </p:spPr>
          <p:txBody>
            <a:bodyPr vert="horz" wrap="square" lIns="91440" tIns="45720" rIns="91440" bIns="45720" anchor="ctr">
              <a:normAutofit fontScale="77500" lnSpcReduction="20000"/>
            </a:bodyPr>
            <a:lstStyle/>
            <a:p>
              <a:pPr marL="0" algn="ctr"/>
              <a:endParaRPr/>
            </a:p>
          </p:txBody>
        </p:sp>
        <p:sp>
          <p:nvSpPr>
            <p:cNvPr id="27" name="Freeform 27"/>
            <p:cNvSpPr/>
            <p:nvPr/>
          </p:nvSpPr>
          <p:spPr>
            <a:xfrm>
              <a:off x="4895128" y="4097247"/>
              <a:ext cx="783069" cy="437819"/>
            </a:xfrm>
            <a:custGeom>
              <a:avLst/>
              <a:gdLst/>
              <a:ahLst/>
              <a:cxnLst/>
              <a:rect l="l" t="t" r="r" b="b"/>
              <a:pathLst>
                <a:path w="313" h="175">
                  <a:moveTo>
                    <a:pt x="0" y="175"/>
                  </a:moveTo>
                  <a:lnTo>
                    <a:pt x="204" y="175"/>
                  </a:lnTo>
                  <a:lnTo>
                    <a:pt x="313" y="0"/>
                  </a:lnTo>
                  <a:lnTo>
                    <a:pt x="135" y="0"/>
                  </a:lnTo>
                  <a:lnTo>
                    <a:pt x="0" y="175"/>
                  </a:lnTo>
                  <a:close/>
                </a:path>
              </a:pathLst>
            </a:custGeom>
            <a:solidFill>
              <a:srgbClr val="CCCCCC"/>
            </a:solidFill>
          </p:spPr>
          <p:txBody>
            <a:bodyPr vert="horz" wrap="square" lIns="91440" tIns="45720" rIns="91440" bIns="45720" anchor="ctr">
              <a:normAutofit fontScale="32500" lnSpcReduction="20000"/>
            </a:bodyPr>
            <a:lstStyle/>
            <a:p>
              <a:pPr marL="0" algn="ctr"/>
              <a:endParaRPr/>
            </a:p>
          </p:txBody>
        </p:sp>
        <p:sp>
          <p:nvSpPr>
            <p:cNvPr id="28" name="Freeform 28"/>
            <p:cNvSpPr/>
            <p:nvPr/>
          </p:nvSpPr>
          <p:spPr>
            <a:xfrm>
              <a:off x="5418009" y="4097247"/>
              <a:ext cx="592931" cy="420305"/>
            </a:xfrm>
            <a:custGeom>
              <a:avLst/>
              <a:gdLst/>
              <a:ahLst/>
              <a:cxnLst/>
              <a:rect l="l" t="t" r="r" b="b"/>
              <a:pathLst>
                <a:path w="237" h="168">
                  <a:moveTo>
                    <a:pt x="173" y="168"/>
                  </a:moveTo>
                  <a:lnTo>
                    <a:pt x="0" y="168"/>
                  </a:lnTo>
                  <a:lnTo>
                    <a:pt x="90" y="0"/>
                  </a:lnTo>
                  <a:lnTo>
                    <a:pt x="237" y="0"/>
                  </a:lnTo>
                  <a:lnTo>
                    <a:pt x="173" y="168"/>
                  </a:lnTo>
                  <a:close/>
                </a:path>
              </a:pathLst>
            </a:custGeom>
            <a:solidFill>
              <a:srgbClr val="F2F2F2"/>
            </a:solidFill>
          </p:spPr>
          <p:txBody>
            <a:bodyPr vert="horz" wrap="square" lIns="91440" tIns="45720" rIns="91440" bIns="45720" anchor="ctr">
              <a:normAutofit fontScale="32500" lnSpcReduction="20000"/>
            </a:bodyPr>
            <a:lstStyle/>
            <a:p>
              <a:pPr marL="0" algn="ctr"/>
              <a:endParaRPr/>
            </a:p>
          </p:txBody>
        </p:sp>
        <p:sp>
          <p:nvSpPr>
            <p:cNvPr id="29" name="Freeform 29"/>
            <p:cNvSpPr/>
            <p:nvPr/>
          </p:nvSpPr>
          <p:spPr>
            <a:xfrm>
              <a:off x="5945892" y="2933904"/>
              <a:ext cx="320232" cy="462837"/>
            </a:xfrm>
            <a:custGeom>
              <a:avLst/>
              <a:gdLst/>
              <a:ahLst/>
              <a:cxnLst/>
              <a:rect l="l" t="t" r="r" b="b"/>
              <a:pathLst>
                <a:path w="54" h="78">
                  <a:moveTo>
                    <a:pt x="54" y="52"/>
                  </a:moveTo>
                  <a:cubicBezTo>
                    <a:pt x="54" y="66"/>
                    <a:pt x="42" y="78"/>
                    <a:pt x="27" y="78"/>
                  </a:cubicBezTo>
                  <a:cubicBezTo>
                    <a:pt x="12" y="78"/>
                    <a:pt x="0" y="66"/>
                    <a:pt x="0" y="52"/>
                  </a:cubicBezTo>
                  <a:cubicBezTo>
                    <a:pt x="0" y="26"/>
                    <a:pt x="0" y="26"/>
                    <a:pt x="0" y="26"/>
                  </a:cubicBezTo>
                  <a:cubicBezTo>
                    <a:pt x="0" y="12"/>
                    <a:pt x="12" y="0"/>
                    <a:pt x="27" y="0"/>
                  </a:cubicBezTo>
                  <a:cubicBezTo>
                    <a:pt x="42" y="0"/>
                    <a:pt x="54" y="12"/>
                    <a:pt x="54" y="26"/>
                  </a:cubicBezTo>
                  <a:lnTo>
                    <a:pt x="54" y="52"/>
                  </a:lnTo>
                  <a:close/>
                </a:path>
              </a:pathLst>
            </a:custGeom>
            <a:solidFill>
              <a:srgbClr val="EDBDA2"/>
            </a:solidFill>
          </p:spPr>
          <p:txBody>
            <a:bodyPr vert="horz" wrap="square" lIns="91440" tIns="45720" rIns="91440" bIns="45720" anchor="ctr">
              <a:normAutofit fontScale="40000" lnSpcReduction="20000"/>
            </a:bodyPr>
            <a:lstStyle/>
            <a:p>
              <a:pPr marL="0" algn="ctr"/>
              <a:endParaRPr/>
            </a:p>
          </p:txBody>
        </p:sp>
        <p:sp>
          <p:nvSpPr>
            <p:cNvPr id="30" name="AutoShape 30"/>
            <p:cNvSpPr/>
            <p:nvPr/>
          </p:nvSpPr>
          <p:spPr>
            <a:xfrm>
              <a:off x="5500569" y="2431038"/>
              <a:ext cx="212655" cy="212655"/>
            </a:xfrm>
            <a:prstGeom prst="ellipse">
              <a:avLst/>
            </a:prstGeom>
            <a:solidFill>
              <a:srgbClr val="FFD3B6"/>
            </a:solidFill>
          </p:spPr>
          <p:txBody>
            <a:bodyPr vert="horz" wrap="square" lIns="91440" tIns="45720" rIns="91440" bIns="45720" anchor="ctr">
              <a:normAutofit fontScale="25000" lnSpcReduction="20000"/>
            </a:bodyPr>
            <a:lstStyle/>
            <a:p>
              <a:pPr marL="0" algn="ctr"/>
              <a:endParaRPr/>
            </a:p>
          </p:txBody>
        </p:sp>
        <p:sp>
          <p:nvSpPr>
            <p:cNvPr id="31" name="AutoShape 31"/>
            <p:cNvSpPr/>
            <p:nvPr/>
          </p:nvSpPr>
          <p:spPr>
            <a:xfrm>
              <a:off x="6461266" y="2431038"/>
              <a:ext cx="215157" cy="212655"/>
            </a:xfrm>
            <a:prstGeom prst="ellipse">
              <a:avLst/>
            </a:prstGeom>
            <a:solidFill>
              <a:srgbClr val="FFD3B6"/>
            </a:solidFill>
          </p:spPr>
          <p:txBody>
            <a:bodyPr vert="horz" wrap="square" lIns="91440" tIns="45720" rIns="91440" bIns="45720" anchor="ctr">
              <a:normAutofit fontScale="25000" lnSpcReduction="20000"/>
            </a:bodyPr>
            <a:lstStyle/>
            <a:p>
              <a:pPr marL="0" algn="ctr"/>
              <a:endParaRPr/>
            </a:p>
          </p:txBody>
        </p:sp>
        <p:sp>
          <p:nvSpPr>
            <p:cNvPr id="32" name="Freeform 32"/>
            <p:cNvSpPr/>
            <p:nvPr/>
          </p:nvSpPr>
          <p:spPr>
            <a:xfrm>
              <a:off x="5605644" y="2015737"/>
              <a:ext cx="963200" cy="1173351"/>
            </a:xfrm>
            <a:custGeom>
              <a:avLst/>
              <a:gdLst/>
              <a:ahLst/>
              <a:cxnLst/>
              <a:rect l="l" t="t" r="r" b="b"/>
              <a:pathLst>
                <a:path w="162" h="198">
                  <a:moveTo>
                    <a:pt x="158" y="52"/>
                  </a:moveTo>
                  <a:cubicBezTo>
                    <a:pt x="151" y="41"/>
                    <a:pt x="146" y="25"/>
                    <a:pt x="137" y="16"/>
                  </a:cubicBezTo>
                  <a:cubicBezTo>
                    <a:pt x="131" y="10"/>
                    <a:pt x="128" y="8"/>
                    <a:pt x="117" y="6"/>
                  </a:cubicBezTo>
                  <a:cubicBezTo>
                    <a:pt x="110" y="4"/>
                    <a:pt x="103" y="2"/>
                    <a:pt x="96" y="1"/>
                  </a:cubicBezTo>
                  <a:cubicBezTo>
                    <a:pt x="94" y="1"/>
                    <a:pt x="93" y="1"/>
                    <a:pt x="92" y="0"/>
                  </a:cubicBezTo>
                  <a:cubicBezTo>
                    <a:pt x="92" y="0"/>
                    <a:pt x="92" y="0"/>
                    <a:pt x="92" y="0"/>
                  </a:cubicBezTo>
                  <a:cubicBezTo>
                    <a:pt x="57" y="0"/>
                    <a:pt x="57" y="0"/>
                    <a:pt x="57" y="0"/>
                  </a:cubicBezTo>
                  <a:cubicBezTo>
                    <a:pt x="53" y="2"/>
                    <a:pt x="44" y="4"/>
                    <a:pt x="48" y="2"/>
                  </a:cubicBezTo>
                  <a:cubicBezTo>
                    <a:pt x="41" y="6"/>
                    <a:pt x="41" y="5"/>
                    <a:pt x="38" y="10"/>
                  </a:cubicBezTo>
                  <a:cubicBezTo>
                    <a:pt x="29" y="20"/>
                    <a:pt x="21" y="30"/>
                    <a:pt x="11" y="39"/>
                  </a:cubicBezTo>
                  <a:cubicBezTo>
                    <a:pt x="7" y="42"/>
                    <a:pt x="3" y="45"/>
                    <a:pt x="0" y="48"/>
                  </a:cubicBezTo>
                  <a:cubicBezTo>
                    <a:pt x="0" y="119"/>
                    <a:pt x="0" y="119"/>
                    <a:pt x="0" y="119"/>
                  </a:cubicBezTo>
                  <a:cubicBezTo>
                    <a:pt x="0" y="162"/>
                    <a:pt x="35" y="198"/>
                    <a:pt x="78" y="198"/>
                  </a:cubicBezTo>
                  <a:cubicBezTo>
                    <a:pt x="84" y="198"/>
                    <a:pt x="84" y="198"/>
                    <a:pt x="84" y="198"/>
                  </a:cubicBezTo>
                  <a:cubicBezTo>
                    <a:pt x="127" y="198"/>
                    <a:pt x="162" y="162"/>
                    <a:pt x="162" y="119"/>
                  </a:cubicBezTo>
                  <a:cubicBezTo>
                    <a:pt x="162" y="57"/>
                    <a:pt x="162" y="57"/>
                    <a:pt x="162" y="57"/>
                  </a:cubicBezTo>
                  <a:cubicBezTo>
                    <a:pt x="161" y="55"/>
                    <a:pt x="159" y="54"/>
                    <a:pt x="158" y="52"/>
                  </a:cubicBezTo>
                  <a:close/>
                </a:path>
              </a:pathLst>
            </a:custGeom>
            <a:solidFill>
              <a:srgbClr val="FFD3B6"/>
            </a:solidFill>
          </p:spPr>
          <p:txBody>
            <a:bodyPr vert="horz" wrap="square" lIns="91440" tIns="45720" rIns="91440" bIns="45720" anchor="ctr">
              <a:normAutofit/>
            </a:bodyPr>
            <a:lstStyle/>
            <a:p>
              <a:pPr marL="0" algn="ctr"/>
              <a:endParaRPr/>
            </a:p>
          </p:txBody>
        </p:sp>
        <p:sp>
          <p:nvSpPr>
            <p:cNvPr id="33" name="Freeform 33"/>
            <p:cNvSpPr/>
            <p:nvPr/>
          </p:nvSpPr>
          <p:spPr>
            <a:xfrm>
              <a:off x="5250387" y="1795577"/>
              <a:ext cx="1436042" cy="778066"/>
            </a:xfrm>
            <a:custGeom>
              <a:avLst/>
              <a:gdLst/>
              <a:ahLst/>
              <a:cxnLst/>
              <a:rect l="l" t="t" r="r" b="b"/>
              <a:pathLst>
                <a:path w="242" h="131">
                  <a:moveTo>
                    <a:pt x="188" y="82"/>
                  </a:moveTo>
                  <a:cubicBezTo>
                    <a:pt x="205" y="86"/>
                    <a:pt x="218" y="98"/>
                    <a:pt x="222" y="131"/>
                  </a:cubicBezTo>
                  <a:cubicBezTo>
                    <a:pt x="222" y="131"/>
                    <a:pt x="242" y="11"/>
                    <a:pt x="159" y="3"/>
                  </a:cubicBezTo>
                  <a:cubicBezTo>
                    <a:pt x="133" y="0"/>
                    <a:pt x="113" y="6"/>
                    <a:pt x="97" y="11"/>
                  </a:cubicBezTo>
                  <a:cubicBezTo>
                    <a:pt x="72" y="19"/>
                    <a:pt x="53" y="27"/>
                    <a:pt x="23" y="10"/>
                  </a:cubicBezTo>
                  <a:cubicBezTo>
                    <a:pt x="0" y="62"/>
                    <a:pt x="24" y="93"/>
                    <a:pt x="56" y="103"/>
                  </a:cubicBezTo>
                  <a:cubicBezTo>
                    <a:pt x="72" y="107"/>
                    <a:pt x="90" y="100"/>
                    <a:pt x="110" y="92"/>
                  </a:cubicBezTo>
                  <a:cubicBezTo>
                    <a:pt x="132" y="84"/>
                    <a:pt x="158" y="76"/>
                    <a:pt x="188" y="82"/>
                  </a:cubicBezTo>
                </a:path>
              </a:pathLst>
            </a:custGeom>
            <a:solidFill>
              <a:schemeClr val="accent4">
                <a:lumMod val="50000"/>
              </a:schemeClr>
            </a:solidFill>
          </p:spPr>
          <p:txBody>
            <a:bodyPr vert="horz" wrap="square" lIns="91440" tIns="45720" rIns="91440" bIns="45720" anchor="ctr">
              <a:normAutofit fontScale="92500" lnSpcReduction="20000"/>
            </a:bodyPr>
            <a:lstStyle/>
            <a:p>
              <a:pPr marL="0" algn="ctr"/>
              <a:endParaRPr/>
            </a:p>
          </p:txBody>
        </p:sp>
        <p:sp>
          <p:nvSpPr>
            <p:cNvPr id="34" name="Freeform 34"/>
            <p:cNvSpPr/>
            <p:nvPr/>
          </p:nvSpPr>
          <p:spPr>
            <a:xfrm>
              <a:off x="5975913" y="2496085"/>
              <a:ext cx="165120" cy="315229"/>
            </a:xfrm>
            <a:custGeom>
              <a:avLst/>
              <a:gdLst/>
              <a:ahLst/>
              <a:cxnLst/>
              <a:rect l="l" t="t" r="r" b="b"/>
              <a:pathLst>
                <a:path w="28" h="53">
                  <a:moveTo>
                    <a:pt x="17" y="0"/>
                  </a:moveTo>
                  <a:cubicBezTo>
                    <a:pt x="12" y="0"/>
                    <a:pt x="0" y="42"/>
                    <a:pt x="1" y="46"/>
                  </a:cubicBezTo>
                  <a:cubicBezTo>
                    <a:pt x="3" y="52"/>
                    <a:pt x="23" y="53"/>
                    <a:pt x="26" y="46"/>
                  </a:cubicBezTo>
                  <a:cubicBezTo>
                    <a:pt x="28" y="38"/>
                    <a:pt x="23" y="0"/>
                    <a:pt x="17" y="0"/>
                  </a:cubicBezTo>
                  <a:close/>
                </a:path>
              </a:pathLst>
            </a:custGeom>
            <a:solidFill>
              <a:srgbClr val="E6A883"/>
            </a:solidFill>
          </p:spPr>
          <p:txBody>
            <a:bodyPr vert="horz" wrap="square" lIns="91440" tIns="45720" rIns="91440" bIns="45720" anchor="ctr">
              <a:normAutofit fontScale="25000" lnSpcReduction="20000"/>
            </a:bodyPr>
            <a:lstStyle/>
            <a:p>
              <a:pPr marL="0" algn="ctr"/>
              <a:endParaRPr/>
            </a:p>
          </p:txBody>
        </p:sp>
        <p:sp>
          <p:nvSpPr>
            <p:cNvPr id="35" name="AutoShape 35"/>
            <p:cNvSpPr/>
            <p:nvPr/>
          </p:nvSpPr>
          <p:spPr>
            <a:xfrm>
              <a:off x="5768263" y="2453555"/>
              <a:ext cx="122590" cy="150109"/>
            </a:xfrm>
            <a:prstGeom prst="ellipse">
              <a:avLst/>
            </a:prstGeom>
            <a:solidFill>
              <a:srgbClr val="FFFFFF"/>
            </a:solidFill>
          </p:spPr>
          <p:txBody>
            <a:bodyPr vert="horz" wrap="square" lIns="91440" tIns="45720" rIns="91440" bIns="45720" anchor="ctr">
              <a:normAutofit fontScale="25000" lnSpcReduction="20000"/>
            </a:bodyPr>
            <a:lstStyle/>
            <a:p>
              <a:pPr marL="0" algn="ctr"/>
              <a:endParaRPr/>
            </a:p>
          </p:txBody>
        </p:sp>
        <p:sp>
          <p:nvSpPr>
            <p:cNvPr id="36" name="AutoShape 36"/>
            <p:cNvSpPr/>
            <p:nvPr/>
          </p:nvSpPr>
          <p:spPr>
            <a:xfrm>
              <a:off x="5808293" y="2496085"/>
              <a:ext cx="35025" cy="42532"/>
            </a:xfrm>
            <a:prstGeom prst="ellipse">
              <a:avLst/>
            </a:prstGeom>
            <a:solidFill>
              <a:srgbClr val="78393B"/>
            </a:solidFill>
          </p:spPr>
          <p:txBody>
            <a:bodyPr vert="horz" wrap="square" lIns="91440" tIns="45720" rIns="91440" bIns="45720" anchor="ctr">
              <a:normAutofit fontScale="25000" lnSpcReduction="20000"/>
            </a:bodyPr>
            <a:lstStyle/>
            <a:p>
              <a:pPr marL="0" algn="ctr"/>
              <a:endParaRPr/>
            </a:p>
          </p:txBody>
        </p:sp>
        <p:sp>
          <p:nvSpPr>
            <p:cNvPr id="37" name="AutoShape 37"/>
            <p:cNvSpPr/>
            <p:nvPr/>
          </p:nvSpPr>
          <p:spPr>
            <a:xfrm>
              <a:off x="6223594" y="2453555"/>
              <a:ext cx="125090" cy="150109"/>
            </a:xfrm>
            <a:prstGeom prst="ellipse">
              <a:avLst/>
            </a:prstGeom>
            <a:solidFill>
              <a:srgbClr val="FFFFFF"/>
            </a:solidFill>
          </p:spPr>
          <p:txBody>
            <a:bodyPr vert="horz" wrap="square" lIns="91440" tIns="45720" rIns="91440" bIns="45720" anchor="ctr">
              <a:normAutofit fontScale="25000" lnSpcReduction="20000"/>
            </a:bodyPr>
            <a:lstStyle/>
            <a:p>
              <a:pPr marL="0" algn="ctr"/>
              <a:endParaRPr/>
            </a:p>
          </p:txBody>
        </p:sp>
        <p:sp>
          <p:nvSpPr>
            <p:cNvPr id="38" name="AutoShape 38"/>
            <p:cNvSpPr/>
            <p:nvPr/>
          </p:nvSpPr>
          <p:spPr>
            <a:xfrm>
              <a:off x="6266124" y="2496085"/>
              <a:ext cx="40029" cy="42532"/>
            </a:xfrm>
            <a:prstGeom prst="ellipse">
              <a:avLst/>
            </a:prstGeom>
            <a:solidFill>
              <a:srgbClr val="78393B"/>
            </a:solidFill>
          </p:spPr>
          <p:txBody>
            <a:bodyPr vert="horz" wrap="square" lIns="91440" tIns="45720" rIns="91440" bIns="45720" anchor="ctr">
              <a:normAutofit fontScale="25000" lnSpcReduction="20000"/>
            </a:bodyPr>
            <a:lstStyle/>
            <a:p>
              <a:pPr marL="0" algn="ctr"/>
              <a:endParaRPr/>
            </a:p>
          </p:txBody>
        </p:sp>
        <p:sp>
          <p:nvSpPr>
            <p:cNvPr id="39" name="Freeform 39"/>
            <p:cNvSpPr/>
            <p:nvPr/>
          </p:nvSpPr>
          <p:spPr>
            <a:xfrm>
              <a:off x="6223594" y="2911386"/>
              <a:ext cx="82560" cy="95069"/>
            </a:xfrm>
            <a:custGeom>
              <a:avLst/>
              <a:gdLst/>
              <a:ahLst/>
              <a:cxnLst/>
              <a:rect l="l" t="t" r="r" b="b"/>
              <a:pathLst>
                <a:path w="14" h="16">
                  <a:moveTo>
                    <a:pt x="13" y="9"/>
                  </a:moveTo>
                  <a:cubicBezTo>
                    <a:pt x="13" y="13"/>
                    <a:pt x="10" y="16"/>
                    <a:pt x="6" y="16"/>
                  </a:cubicBezTo>
                  <a:cubicBezTo>
                    <a:pt x="2" y="15"/>
                    <a:pt x="0" y="12"/>
                    <a:pt x="0" y="7"/>
                  </a:cubicBezTo>
                  <a:cubicBezTo>
                    <a:pt x="1" y="3"/>
                    <a:pt x="4" y="0"/>
                    <a:pt x="8" y="0"/>
                  </a:cubicBezTo>
                  <a:cubicBezTo>
                    <a:pt x="11" y="0"/>
                    <a:pt x="14" y="4"/>
                    <a:pt x="13" y="9"/>
                  </a:cubicBezTo>
                  <a:close/>
                </a:path>
              </a:pathLst>
            </a:custGeom>
            <a:solidFill>
              <a:srgbClr val="78393B"/>
            </a:solidFill>
          </p:spPr>
          <p:txBody>
            <a:bodyPr vert="horz" wrap="square" lIns="91440" tIns="45720" rIns="91440" bIns="45720" anchor="ctr">
              <a:normAutofit fontScale="25000" lnSpcReduction="20000"/>
            </a:bodyPr>
            <a:lstStyle/>
            <a:p>
              <a:pPr marL="0" algn="ctr"/>
              <a:endParaRPr/>
            </a:p>
          </p:txBody>
        </p:sp>
        <p:sp>
          <p:nvSpPr>
            <p:cNvPr id="40" name="Freeform 40"/>
            <p:cNvSpPr/>
            <p:nvPr/>
          </p:nvSpPr>
          <p:spPr>
            <a:xfrm>
              <a:off x="6236102" y="2396012"/>
              <a:ext cx="190138" cy="87564"/>
            </a:xfrm>
            <a:custGeom>
              <a:avLst/>
              <a:gdLst/>
              <a:ahLst/>
              <a:cxnLst/>
              <a:rect l="l" t="t" r="r" b="b"/>
              <a:pathLst>
                <a:path w="32" h="15">
                  <a:moveTo>
                    <a:pt x="0" y="0"/>
                  </a:moveTo>
                  <a:cubicBezTo>
                    <a:pt x="0" y="0"/>
                    <a:pt x="2" y="2"/>
                    <a:pt x="4" y="4"/>
                  </a:cubicBezTo>
                  <a:cubicBezTo>
                    <a:pt x="7" y="6"/>
                    <a:pt x="11" y="8"/>
                    <a:pt x="15" y="9"/>
                  </a:cubicBezTo>
                  <a:cubicBezTo>
                    <a:pt x="17" y="10"/>
                    <a:pt x="19" y="11"/>
                    <a:pt x="21" y="11"/>
                  </a:cubicBezTo>
                  <a:cubicBezTo>
                    <a:pt x="23" y="12"/>
                    <a:pt x="25" y="12"/>
                    <a:pt x="27" y="12"/>
                  </a:cubicBezTo>
                  <a:cubicBezTo>
                    <a:pt x="28" y="13"/>
                    <a:pt x="30" y="13"/>
                    <a:pt x="31" y="13"/>
                  </a:cubicBezTo>
                  <a:cubicBezTo>
                    <a:pt x="32" y="13"/>
                    <a:pt x="32" y="13"/>
                    <a:pt x="32" y="13"/>
                  </a:cubicBezTo>
                  <a:cubicBezTo>
                    <a:pt x="32" y="13"/>
                    <a:pt x="32" y="13"/>
                    <a:pt x="31" y="14"/>
                  </a:cubicBezTo>
                  <a:cubicBezTo>
                    <a:pt x="30" y="14"/>
                    <a:pt x="28" y="14"/>
                    <a:pt x="27" y="14"/>
                  </a:cubicBezTo>
                  <a:cubicBezTo>
                    <a:pt x="25" y="15"/>
                    <a:pt x="23" y="14"/>
                    <a:pt x="21" y="14"/>
                  </a:cubicBezTo>
                  <a:cubicBezTo>
                    <a:pt x="18" y="14"/>
                    <a:pt x="16" y="13"/>
                    <a:pt x="14" y="12"/>
                  </a:cubicBezTo>
                  <a:cubicBezTo>
                    <a:pt x="12" y="12"/>
                    <a:pt x="9" y="11"/>
                    <a:pt x="8" y="9"/>
                  </a:cubicBezTo>
                  <a:cubicBezTo>
                    <a:pt x="6" y="8"/>
                    <a:pt x="4" y="6"/>
                    <a:pt x="3" y="5"/>
                  </a:cubicBezTo>
                  <a:cubicBezTo>
                    <a:pt x="1" y="2"/>
                    <a:pt x="0" y="0"/>
                    <a:pt x="0" y="0"/>
                  </a:cubicBezTo>
                  <a:close/>
                </a:path>
              </a:pathLst>
            </a:custGeom>
            <a:solidFill>
              <a:srgbClr val="78393B"/>
            </a:solidFill>
          </p:spPr>
          <p:txBody>
            <a:bodyPr vert="horz" wrap="square" lIns="91440" tIns="45720" rIns="91440" bIns="45720" anchor="ctr">
              <a:normAutofit fontScale="25000" lnSpcReduction="20000"/>
            </a:bodyPr>
            <a:lstStyle/>
            <a:p>
              <a:pPr marL="0" algn="ctr"/>
              <a:endParaRPr/>
            </a:p>
          </p:txBody>
        </p:sp>
        <p:sp>
          <p:nvSpPr>
            <p:cNvPr id="41" name="Freeform 41"/>
            <p:cNvSpPr/>
            <p:nvPr/>
          </p:nvSpPr>
          <p:spPr>
            <a:xfrm>
              <a:off x="5713224" y="2396012"/>
              <a:ext cx="190138" cy="87564"/>
            </a:xfrm>
            <a:custGeom>
              <a:avLst/>
              <a:gdLst/>
              <a:ahLst/>
              <a:cxnLst/>
              <a:rect l="l" t="t" r="r" b="b"/>
              <a:pathLst>
                <a:path w="32" h="15">
                  <a:moveTo>
                    <a:pt x="32" y="0"/>
                  </a:moveTo>
                  <a:cubicBezTo>
                    <a:pt x="32" y="0"/>
                    <a:pt x="32" y="2"/>
                    <a:pt x="29" y="5"/>
                  </a:cubicBezTo>
                  <a:cubicBezTo>
                    <a:pt x="28" y="6"/>
                    <a:pt x="27" y="8"/>
                    <a:pt x="25" y="9"/>
                  </a:cubicBezTo>
                  <a:cubicBezTo>
                    <a:pt x="23" y="11"/>
                    <a:pt x="21" y="12"/>
                    <a:pt x="19" y="12"/>
                  </a:cubicBezTo>
                  <a:cubicBezTo>
                    <a:pt x="16" y="13"/>
                    <a:pt x="14" y="14"/>
                    <a:pt x="12" y="14"/>
                  </a:cubicBezTo>
                  <a:cubicBezTo>
                    <a:pt x="10" y="14"/>
                    <a:pt x="7" y="15"/>
                    <a:pt x="6" y="14"/>
                  </a:cubicBezTo>
                  <a:cubicBezTo>
                    <a:pt x="4" y="14"/>
                    <a:pt x="2" y="14"/>
                    <a:pt x="1" y="14"/>
                  </a:cubicBezTo>
                  <a:cubicBezTo>
                    <a:pt x="0" y="13"/>
                    <a:pt x="0" y="13"/>
                    <a:pt x="0" y="13"/>
                  </a:cubicBezTo>
                  <a:cubicBezTo>
                    <a:pt x="0" y="13"/>
                    <a:pt x="0" y="13"/>
                    <a:pt x="1" y="13"/>
                  </a:cubicBezTo>
                  <a:cubicBezTo>
                    <a:pt x="2" y="13"/>
                    <a:pt x="4" y="13"/>
                    <a:pt x="6" y="12"/>
                  </a:cubicBezTo>
                  <a:cubicBezTo>
                    <a:pt x="7" y="12"/>
                    <a:pt x="9" y="12"/>
                    <a:pt x="11" y="11"/>
                  </a:cubicBezTo>
                  <a:cubicBezTo>
                    <a:pt x="13" y="11"/>
                    <a:pt x="15" y="10"/>
                    <a:pt x="17" y="9"/>
                  </a:cubicBezTo>
                  <a:cubicBezTo>
                    <a:pt x="21" y="8"/>
                    <a:pt x="25" y="6"/>
                    <a:pt x="28" y="4"/>
                  </a:cubicBezTo>
                  <a:cubicBezTo>
                    <a:pt x="31" y="2"/>
                    <a:pt x="32" y="0"/>
                    <a:pt x="32" y="0"/>
                  </a:cubicBezTo>
                  <a:close/>
                </a:path>
              </a:pathLst>
            </a:custGeom>
            <a:solidFill>
              <a:srgbClr val="78393B"/>
            </a:solidFill>
          </p:spPr>
          <p:txBody>
            <a:bodyPr vert="horz" wrap="square" lIns="91440" tIns="45720" rIns="91440" bIns="45720" anchor="ctr">
              <a:normAutofit fontScale="25000" lnSpcReduction="20000"/>
            </a:bodyPr>
            <a:lstStyle/>
            <a:p>
              <a:pPr marL="0" algn="ctr"/>
              <a:endParaRPr/>
            </a:p>
          </p:txBody>
        </p:sp>
        <p:sp>
          <p:nvSpPr>
            <p:cNvPr id="42" name="Freeform 42"/>
            <p:cNvSpPr/>
            <p:nvPr/>
          </p:nvSpPr>
          <p:spPr>
            <a:xfrm>
              <a:off x="5588133" y="2318457"/>
              <a:ext cx="392786" cy="255185"/>
            </a:xfrm>
            <a:custGeom>
              <a:avLst/>
              <a:gdLst/>
              <a:ahLst/>
              <a:cxnLst/>
              <a:rect l="l" t="t" r="r" b="b"/>
              <a:pathLst>
                <a:path w="66" h="43">
                  <a:moveTo>
                    <a:pt x="3" y="10"/>
                  </a:moveTo>
                  <a:cubicBezTo>
                    <a:pt x="3" y="10"/>
                    <a:pt x="1" y="27"/>
                    <a:pt x="6" y="43"/>
                  </a:cubicBezTo>
                  <a:cubicBezTo>
                    <a:pt x="6" y="43"/>
                    <a:pt x="0" y="8"/>
                    <a:pt x="33" y="4"/>
                  </a:cubicBezTo>
                  <a:cubicBezTo>
                    <a:pt x="66" y="0"/>
                    <a:pt x="3" y="10"/>
                    <a:pt x="3" y="10"/>
                  </a:cubicBezTo>
                  <a:close/>
                </a:path>
              </a:pathLst>
            </a:custGeom>
            <a:solidFill>
              <a:schemeClr val="accent4">
                <a:lumMod val="50000"/>
              </a:schemeClr>
            </a:solidFill>
          </p:spPr>
          <p:txBody>
            <a:bodyPr vert="horz" wrap="square" lIns="91440" tIns="45720" rIns="91440" bIns="45720" anchor="ctr">
              <a:normAutofit fontScale="25000" lnSpcReduction="20000"/>
            </a:bodyPr>
            <a:lstStyle/>
            <a:p>
              <a:pPr marL="0" algn="ctr"/>
              <a:endParaRPr/>
            </a:p>
          </p:txBody>
        </p:sp>
        <p:sp>
          <p:nvSpPr>
            <p:cNvPr id="43" name="Freeform 43"/>
            <p:cNvSpPr/>
            <p:nvPr/>
          </p:nvSpPr>
          <p:spPr>
            <a:xfrm>
              <a:off x="5903361" y="3184085"/>
              <a:ext cx="155112" cy="255185"/>
            </a:xfrm>
            <a:custGeom>
              <a:avLst/>
              <a:gdLst/>
              <a:ahLst/>
              <a:cxnLst/>
              <a:rect l="l" t="t" r="r" b="b"/>
              <a:pathLst>
                <a:path w="62" h="102">
                  <a:moveTo>
                    <a:pt x="62" y="66"/>
                  </a:moveTo>
                  <a:lnTo>
                    <a:pt x="43" y="102"/>
                  </a:lnTo>
                  <a:lnTo>
                    <a:pt x="0" y="33"/>
                  </a:lnTo>
                  <a:lnTo>
                    <a:pt x="12" y="0"/>
                  </a:lnTo>
                  <a:lnTo>
                    <a:pt x="62" y="66"/>
                  </a:lnTo>
                  <a:close/>
                </a:path>
              </a:pathLst>
            </a:custGeom>
            <a:solidFill>
              <a:srgbClr val="F2F2F2"/>
            </a:solidFill>
          </p:spPr>
          <p:txBody>
            <a:bodyPr vert="horz" wrap="square" lIns="91440" tIns="45720" rIns="91440" bIns="45720" anchor="ctr">
              <a:normAutofit fontScale="25000" lnSpcReduction="20000"/>
            </a:bodyPr>
            <a:lstStyle/>
            <a:p>
              <a:pPr marL="0" algn="ctr"/>
              <a:endParaRPr/>
            </a:p>
          </p:txBody>
        </p:sp>
        <p:sp>
          <p:nvSpPr>
            <p:cNvPr id="44" name="Freeform 44"/>
            <p:cNvSpPr/>
            <p:nvPr/>
          </p:nvSpPr>
          <p:spPr>
            <a:xfrm>
              <a:off x="6166052" y="3184085"/>
              <a:ext cx="160117" cy="255185"/>
            </a:xfrm>
            <a:custGeom>
              <a:avLst/>
              <a:gdLst/>
              <a:ahLst/>
              <a:cxnLst/>
              <a:rect l="l" t="t" r="r" b="b"/>
              <a:pathLst>
                <a:path w="64" h="102">
                  <a:moveTo>
                    <a:pt x="0" y="66"/>
                  </a:moveTo>
                  <a:lnTo>
                    <a:pt x="19" y="102"/>
                  </a:lnTo>
                  <a:lnTo>
                    <a:pt x="64" y="33"/>
                  </a:lnTo>
                  <a:lnTo>
                    <a:pt x="52" y="0"/>
                  </a:lnTo>
                  <a:lnTo>
                    <a:pt x="0" y="66"/>
                  </a:lnTo>
                  <a:close/>
                </a:path>
              </a:pathLst>
            </a:custGeom>
            <a:solidFill>
              <a:srgbClr val="F2F2F2"/>
            </a:solidFill>
          </p:spPr>
          <p:txBody>
            <a:bodyPr vert="horz" wrap="square" lIns="91440" tIns="45720" rIns="91440" bIns="45720" anchor="ctr">
              <a:normAutofit fontScale="25000" lnSpcReduction="20000"/>
            </a:bodyPr>
            <a:lstStyle/>
            <a:p>
              <a:pPr marL="0" algn="ctr"/>
              <a:endParaRPr/>
            </a:p>
          </p:txBody>
        </p:sp>
        <p:sp>
          <p:nvSpPr>
            <p:cNvPr id="45" name="Freeform 45"/>
            <p:cNvSpPr/>
            <p:nvPr/>
          </p:nvSpPr>
          <p:spPr>
            <a:xfrm>
              <a:off x="5428017" y="4102250"/>
              <a:ext cx="267695" cy="255185"/>
            </a:xfrm>
            <a:custGeom>
              <a:avLst/>
              <a:gdLst/>
              <a:ahLst/>
              <a:cxnLst/>
              <a:rect l="l" t="t" r="r" b="b"/>
              <a:pathLst>
                <a:path w="45" h="43">
                  <a:moveTo>
                    <a:pt x="14" y="2"/>
                  </a:moveTo>
                  <a:cubicBezTo>
                    <a:pt x="3" y="4"/>
                    <a:pt x="2" y="7"/>
                    <a:pt x="1" y="19"/>
                  </a:cubicBezTo>
                  <a:cubicBezTo>
                    <a:pt x="0" y="27"/>
                    <a:pt x="7" y="35"/>
                    <a:pt x="18" y="39"/>
                  </a:cubicBezTo>
                  <a:cubicBezTo>
                    <a:pt x="28" y="43"/>
                    <a:pt x="45" y="27"/>
                    <a:pt x="35" y="16"/>
                  </a:cubicBezTo>
                  <a:cubicBezTo>
                    <a:pt x="28" y="9"/>
                    <a:pt x="26" y="0"/>
                    <a:pt x="14" y="2"/>
                  </a:cubicBez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46" name="Freeform 46"/>
            <p:cNvSpPr/>
            <p:nvPr/>
          </p:nvSpPr>
          <p:spPr>
            <a:xfrm>
              <a:off x="5548104" y="4149785"/>
              <a:ext cx="200145" cy="125090"/>
            </a:xfrm>
            <a:custGeom>
              <a:avLst/>
              <a:gdLst/>
              <a:ahLst/>
              <a:cxnLst/>
              <a:rect l="l" t="t" r="r" b="b"/>
              <a:pathLst>
                <a:path w="34" h="21">
                  <a:moveTo>
                    <a:pt x="7" y="1"/>
                  </a:moveTo>
                  <a:cubicBezTo>
                    <a:pt x="5" y="0"/>
                    <a:pt x="3" y="1"/>
                    <a:pt x="2" y="3"/>
                  </a:cubicBezTo>
                  <a:cubicBezTo>
                    <a:pt x="0" y="4"/>
                    <a:pt x="1" y="7"/>
                    <a:pt x="2" y="7"/>
                  </a:cubicBezTo>
                  <a:cubicBezTo>
                    <a:pt x="28" y="21"/>
                    <a:pt x="28" y="21"/>
                    <a:pt x="28" y="21"/>
                  </a:cubicBezTo>
                  <a:cubicBezTo>
                    <a:pt x="29" y="21"/>
                    <a:pt x="32" y="21"/>
                    <a:pt x="33" y="19"/>
                  </a:cubicBezTo>
                  <a:cubicBezTo>
                    <a:pt x="34" y="17"/>
                    <a:pt x="34" y="15"/>
                    <a:pt x="32" y="14"/>
                  </a:cubicBezTo>
                  <a:lnTo>
                    <a:pt x="7" y="1"/>
                  </a:ln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47" name="Freeform 47"/>
            <p:cNvSpPr/>
            <p:nvPr/>
          </p:nvSpPr>
          <p:spPr>
            <a:xfrm>
              <a:off x="5553107" y="4197319"/>
              <a:ext cx="190138" cy="142604"/>
            </a:xfrm>
            <a:custGeom>
              <a:avLst/>
              <a:gdLst/>
              <a:ahLst/>
              <a:cxnLst/>
              <a:rect l="l" t="t" r="r" b="b"/>
              <a:pathLst>
                <a:path w="32" h="24">
                  <a:moveTo>
                    <a:pt x="7" y="1"/>
                  </a:moveTo>
                  <a:cubicBezTo>
                    <a:pt x="5" y="0"/>
                    <a:pt x="3" y="0"/>
                    <a:pt x="2" y="2"/>
                  </a:cubicBezTo>
                  <a:cubicBezTo>
                    <a:pt x="0" y="4"/>
                    <a:pt x="0" y="6"/>
                    <a:pt x="2" y="7"/>
                  </a:cubicBezTo>
                  <a:cubicBezTo>
                    <a:pt x="25" y="23"/>
                    <a:pt x="25" y="23"/>
                    <a:pt x="25" y="23"/>
                  </a:cubicBezTo>
                  <a:cubicBezTo>
                    <a:pt x="27" y="24"/>
                    <a:pt x="29" y="23"/>
                    <a:pt x="31" y="21"/>
                  </a:cubicBezTo>
                  <a:cubicBezTo>
                    <a:pt x="32" y="20"/>
                    <a:pt x="32" y="17"/>
                    <a:pt x="30" y="16"/>
                  </a:cubicBezTo>
                  <a:lnTo>
                    <a:pt x="7" y="1"/>
                  </a:ln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48" name="Freeform 48"/>
            <p:cNvSpPr/>
            <p:nvPr/>
          </p:nvSpPr>
          <p:spPr>
            <a:xfrm>
              <a:off x="5513079" y="4232345"/>
              <a:ext cx="187637" cy="142604"/>
            </a:xfrm>
            <a:custGeom>
              <a:avLst/>
              <a:gdLst/>
              <a:ahLst/>
              <a:cxnLst/>
              <a:rect l="l" t="t" r="r" b="b"/>
              <a:pathLst>
                <a:path w="32" h="24">
                  <a:moveTo>
                    <a:pt x="7" y="1"/>
                  </a:moveTo>
                  <a:cubicBezTo>
                    <a:pt x="5" y="0"/>
                    <a:pt x="3" y="0"/>
                    <a:pt x="1" y="2"/>
                  </a:cubicBezTo>
                  <a:cubicBezTo>
                    <a:pt x="0" y="4"/>
                    <a:pt x="0" y="6"/>
                    <a:pt x="2" y="7"/>
                  </a:cubicBezTo>
                  <a:cubicBezTo>
                    <a:pt x="25" y="23"/>
                    <a:pt x="25" y="23"/>
                    <a:pt x="25" y="23"/>
                  </a:cubicBezTo>
                  <a:cubicBezTo>
                    <a:pt x="27" y="24"/>
                    <a:pt x="29" y="23"/>
                    <a:pt x="31" y="21"/>
                  </a:cubicBezTo>
                  <a:cubicBezTo>
                    <a:pt x="32" y="19"/>
                    <a:pt x="32" y="17"/>
                    <a:pt x="30" y="16"/>
                  </a:cubicBezTo>
                  <a:lnTo>
                    <a:pt x="7" y="1"/>
                  </a:ln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49" name="Freeform 49"/>
            <p:cNvSpPr/>
            <p:nvPr/>
          </p:nvSpPr>
          <p:spPr>
            <a:xfrm>
              <a:off x="5445529" y="4249858"/>
              <a:ext cx="190138" cy="142604"/>
            </a:xfrm>
            <a:custGeom>
              <a:avLst/>
              <a:gdLst/>
              <a:ahLst/>
              <a:cxnLst/>
              <a:rect l="l" t="t" r="r" b="b"/>
              <a:pathLst>
                <a:path w="32" h="24">
                  <a:moveTo>
                    <a:pt x="7" y="1"/>
                  </a:moveTo>
                  <a:cubicBezTo>
                    <a:pt x="5" y="0"/>
                    <a:pt x="3" y="0"/>
                    <a:pt x="1" y="2"/>
                  </a:cubicBezTo>
                  <a:cubicBezTo>
                    <a:pt x="0" y="4"/>
                    <a:pt x="0" y="6"/>
                    <a:pt x="2" y="7"/>
                  </a:cubicBezTo>
                  <a:cubicBezTo>
                    <a:pt x="25" y="23"/>
                    <a:pt x="25" y="23"/>
                    <a:pt x="25" y="23"/>
                  </a:cubicBezTo>
                  <a:cubicBezTo>
                    <a:pt x="27" y="24"/>
                    <a:pt x="29" y="23"/>
                    <a:pt x="30" y="21"/>
                  </a:cubicBezTo>
                  <a:cubicBezTo>
                    <a:pt x="32" y="20"/>
                    <a:pt x="32" y="17"/>
                    <a:pt x="30" y="16"/>
                  </a:cubicBezTo>
                  <a:lnTo>
                    <a:pt x="7" y="1"/>
                  </a:ln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0" name="Freeform 50"/>
            <p:cNvSpPr/>
            <p:nvPr/>
          </p:nvSpPr>
          <p:spPr>
            <a:xfrm>
              <a:off x="5513079" y="4102250"/>
              <a:ext cx="165120" cy="72553"/>
            </a:xfrm>
            <a:custGeom>
              <a:avLst/>
              <a:gdLst/>
              <a:ahLst/>
              <a:cxnLst/>
              <a:rect l="l" t="t" r="r" b="b"/>
              <a:pathLst>
                <a:path w="28" h="12">
                  <a:moveTo>
                    <a:pt x="4" y="2"/>
                  </a:moveTo>
                  <a:cubicBezTo>
                    <a:pt x="20" y="0"/>
                    <a:pt x="20" y="0"/>
                    <a:pt x="20" y="0"/>
                  </a:cubicBezTo>
                  <a:cubicBezTo>
                    <a:pt x="23" y="0"/>
                    <a:pt x="28" y="2"/>
                    <a:pt x="27" y="5"/>
                  </a:cubicBezTo>
                  <a:cubicBezTo>
                    <a:pt x="27" y="7"/>
                    <a:pt x="25" y="10"/>
                    <a:pt x="22" y="10"/>
                  </a:cubicBezTo>
                  <a:cubicBezTo>
                    <a:pt x="0" y="12"/>
                    <a:pt x="0" y="12"/>
                    <a:pt x="0" y="12"/>
                  </a:cubicBezTo>
                  <a:cubicBezTo>
                    <a:pt x="2" y="8"/>
                    <a:pt x="3" y="5"/>
                    <a:pt x="4" y="2"/>
                  </a:cubicBez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1" name="Freeform 51"/>
            <p:cNvSpPr/>
            <p:nvPr/>
          </p:nvSpPr>
          <p:spPr>
            <a:xfrm>
              <a:off x="5095274" y="3284158"/>
              <a:ext cx="605439" cy="1020741"/>
            </a:xfrm>
            <a:custGeom>
              <a:avLst/>
              <a:gdLst/>
              <a:ahLst/>
              <a:cxnLst/>
              <a:rect l="l" t="t" r="r" b="b"/>
              <a:pathLst>
                <a:path w="102" h="172">
                  <a:moveTo>
                    <a:pt x="49" y="74"/>
                  </a:moveTo>
                  <a:cubicBezTo>
                    <a:pt x="57" y="53"/>
                    <a:pt x="78" y="37"/>
                    <a:pt x="102" y="32"/>
                  </a:cubicBezTo>
                  <a:cubicBezTo>
                    <a:pt x="100" y="0"/>
                    <a:pt x="100" y="0"/>
                    <a:pt x="100" y="0"/>
                  </a:cubicBezTo>
                  <a:cubicBezTo>
                    <a:pt x="59" y="6"/>
                    <a:pt x="26" y="30"/>
                    <a:pt x="14" y="65"/>
                  </a:cubicBezTo>
                  <a:cubicBezTo>
                    <a:pt x="0" y="106"/>
                    <a:pt x="21" y="149"/>
                    <a:pt x="63" y="172"/>
                  </a:cubicBezTo>
                  <a:cubicBezTo>
                    <a:pt x="73" y="140"/>
                    <a:pt x="73" y="140"/>
                    <a:pt x="73" y="140"/>
                  </a:cubicBezTo>
                  <a:cubicBezTo>
                    <a:pt x="51" y="123"/>
                    <a:pt x="41" y="99"/>
                    <a:pt x="49" y="74"/>
                  </a:cubicBezTo>
                  <a:close/>
                </a:path>
              </a:pathLst>
            </a:custGeom>
            <a:solidFill>
              <a:srgbClr val="055275"/>
            </a:solidFill>
          </p:spPr>
          <p:txBody>
            <a:bodyPr vert="horz" wrap="square" lIns="91440" tIns="45720" rIns="91440" bIns="45720" anchor="ctr">
              <a:normAutofit/>
            </a:bodyPr>
            <a:lstStyle/>
            <a:p>
              <a:pPr marL="0" algn="ctr"/>
              <a:endParaRPr/>
            </a:p>
          </p:txBody>
        </p:sp>
        <p:sp>
          <p:nvSpPr>
            <p:cNvPr id="52" name="Freeform 52"/>
            <p:cNvSpPr/>
            <p:nvPr/>
          </p:nvSpPr>
          <p:spPr>
            <a:xfrm>
              <a:off x="6526314" y="2110805"/>
              <a:ext cx="285207" cy="325236"/>
            </a:xfrm>
            <a:custGeom>
              <a:avLst/>
              <a:gdLst/>
              <a:ahLst/>
              <a:cxnLst/>
              <a:rect l="l" t="t" r="r" b="b"/>
              <a:pathLst>
                <a:path w="48" h="55">
                  <a:moveTo>
                    <a:pt x="41" y="16"/>
                  </a:moveTo>
                  <a:cubicBezTo>
                    <a:pt x="48" y="27"/>
                    <a:pt x="42" y="38"/>
                    <a:pt x="33" y="48"/>
                  </a:cubicBezTo>
                  <a:cubicBezTo>
                    <a:pt x="28" y="55"/>
                    <a:pt x="20" y="46"/>
                    <a:pt x="9" y="41"/>
                  </a:cubicBezTo>
                  <a:cubicBezTo>
                    <a:pt x="0" y="36"/>
                    <a:pt x="4" y="15"/>
                    <a:pt x="12" y="8"/>
                  </a:cubicBezTo>
                  <a:cubicBezTo>
                    <a:pt x="20" y="0"/>
                    <a:pt x="35" y="6"/>
                    <a:pt x="41" y="16"/>
                  </a:cubicBezTo>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3" name="Freeform 53"/>
            <p:cNvSpPr/>
            <p:nvPr/>
          </p:nvSpPr>
          <p:spPr>
            <a:xfrm>
              <a:off x="6486284" y="2115810"/>
              <a:ext cx="217659" cy="120087"/>
            </a:xfrm>
            <a:custGeom>
              <a:avLst/>
              <a:gdLst/>
              <a:ahLst/>
              <a:cxnLst/>
              <a:rect l="l" t="t" r="r" b="b"/>
              <a:pathLst>
                <a:path w="37" h="20">
                  <a:moveTo>
                    <a:pt x="34" y="10"/>
                  </a:moveTo>
                  <a:cubicBezTo>
                    <a:pt x="36" y="11"/>
                    <a:pt x="37" y="14"/>
                    <a:pt x="36" y="16"/>
                  </a:cubicBezTo>
                  <a:cubicBezTo>
                    <a:pt x="36" y="18"/>
                    <a:pt x="34" y="20"/>
                    <a:pt x="32" y="19"/>
                  </a:cubicBezTo>
                  <a:cubicBezTo>
                    <a:pt x="3" y="9"/>
                    <a:pt x="3" y="9"/>
                    <a:pt x="3" y="9"/>
                  </a:cubicBezTo>
                  <a:cubicBezTo>
                    <a:pt x="1" y="8"/>
                    <a:pt x="0" y="6"/>
                    <a:pt x="1" y="3"/>
                  </a:cubicBezTo>
                  <a:cubicBezTo>
                    <a:pt x="1" y="1"/>
                    <a:pt x="3" y="0"/>
                    <a:pt x="5" y="0"/>
                  </a:cubicBezTo>
                  <a:cubicBezTo>
                    <a:pt x="34" y="10"/>
                    <a:pt x="34" y="10"/>
                    <a:pt x="34" y="10"/>
                  </a:cubicBezTo>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4" name="Freeform 54"/>
            <p:cNvSpPr/>
            <p:nvPr/>
          </p:nvSpPr>
          <p:spPr>
            <a:xfrm>
              <a:off x="6443754" y="2163345"/>
              <a:ext cx="220160" cy="102575"/>
            </a:xfrm>
            <a:custGeom>
              <a:avLst/>
              <a:gdLst/>
              <a:ahLst/>
              <a:cxnLst/>
              <a:rect l="l" t="t" r="r" b="b"/>
              <a:pathLst>
                <a:path w="37" h="17">
                  <a:moveTo>
                    <a:pt x="34" y="8"/>
                  </a:moveTo>
                  <a:cubicBezTo>
                    <a:pt x="36" y="8"/>
                    <a:pt x="37" y="10"/>
                    <a:pt x="37" y="13"/>
                  </a:cubicBezTo>
                  <a:cubicBezTo>
                    <a:pt x="36" y="15"/>
                    <a:pt x="34" y="17"/>
                    <a:pt x="32" y="16"/>
                  </a:cubicBezTo>
                  <a:cubicBezTo>
                    <a:pt x="3" y="9"/>
                    <a:pt x="3" y="9"/>
                    <a:pt x="3" y="9"/>
                  </a:cubicBezTo>
                  <a:cubicBezTo>
                    <a:pt x="1" y="9"/>
                    <a:pt x="0" y="6"/>
                    <a:pt x="0" y="4"/>
                  </a:cubicBezTo>
                  <a:cubicBezTo>
                    <a:pt x="1" y="2"/>
                    <a:pt x="3" y="0"/>
                    <a:pt x="4" y="1"/>
                  </a:cubicBezTo>
                  <a:cubicBezTo>
                    <a:pt x="34" y="8"/>
                    <a:pt x="34" y="8"/>
                    <a:pt x="34" y="8"/>
                  </a:cubicBezTo>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5" name="Freeform 55"/>
            <p:cNvSpPr/>
            <p:nvPr/>
          </p:nvSpPr>
          <p:spPr>
            <a:xfrm>
              <a:off x="6448757" y="2223388"/>
              <a:ext cx="220160" cy="100073"/>
            </a:xfrm>
            <a:custGeom>
              <a:avLst/>
              <a:gdLst/>
              <a:ahLst/>
              <a:cxnLst/>
              <a:rect l="l" t="t" r="r" b="b"/>
              <a:pathLst>
                <a:path w="37" h="17">
                  <a:moveTo>
                    <a:pt x="34" y="7"/>
                  </a:moveTo>
                  <a:cubicBezTo>
                    <a:pt x="35" y="8"/>
                    <a:pt x="37" y="10"/>
                    <a:pt x="36" y="13"/>
                  </a:cubicBezTo>
                  <a:cubicBezTo>
                    <a:pt x="36" y="15"/>
                    <a:pt x="34" y="17"/>
                    <a:pt x="32" y="16"/>
                  </a:cubicBezTo>
                  <a:cubicBezTo>
                    <a:pt x="3" y="9"/>
                    <a:pt x="3" y="9"/>
                    <a:pt x="3" y="9"/>
                  </a:cubicBezTo>
                  <a:cubicBezTo>
                    <a:pt x="1" y="9"/>
                    <a:pt x="0" y="6"/>
                    <a:pt x="0" y="4"/>
                  </a:cubicBezTo>
                  <a:cubicBezTo>
                    <a:pt x="0" y="1"/>
                    <a:pt x="2" y="0"/>
                    <a:pt x="4" y="0"/>
                  </a:cubicBezTo>
                  <a:lnTo>
                    <a:pt x="34" y="7"/>
                  </a:ln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6" name="Freeform 56"/>
            <p:cNvSpPr/>
            <p:nvPr/>
          </p:nvSpPr>
          <p:spPr>
            <a:xfrm>
              <a:off x="6478779" y="2288435"/>
              <a:ext cx="220160" cy="100073"/>
            </a:xfrm>
            <a:custGeom>
              <a:avLst/>
              <a:gdLst/>
              <a:ahLst/>
              <a:cxnLst/>
              <a:rect l="l" t="t" r="r" b="b"/>
              <a:pathLst>
                <a:path w="37" h="17">
                  <a:moveTo>
                    <a:pt x="34" y="7"/>
                  </a:moveTo>
                  <a:cubicBezTo>
                    <a:pt x="36" y="8"/>
                    <a:pt x="37" y="10"/>
                    <a:pt x="37" y="13"/>
                  </a:cubicBezTo>
                  <a:cubicBezTo>
                    <a:pt x="37" y="15"/>
                    <a:pt x="35" y="17"/>
                    <a:pt x="33" y="16"/>
                  </a:cubicBezTo>
                  <a:cubicBezTo>
                    <a:pt x="3" y="9"/>
                    <a:pt x="3" y="9"/>
                    <a:pt x="3" y="9"/>
                  </a:cubicBezTo>
                  <a:cubicBezTo>
                    <a:pt x="1" y="9"/>
                    <a:pt x="0" y="6"/>
                    <a:pt x="1" y="4"/>
                  </a:cubicBezTo>
                  <a:cubicBezTo>
                    <a:pt x="1" y="1"/>
                    <a:pt x="3" y="0"/>
                    <a:pt x="5" y="0"/>
                  </a:cubicBezTo>
                  <a:lnTo>
                    <a:pt x="34" y="7"/>
                  </a:ln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7" name="Freeform 57"/>
            <p:cNvSpPr/>
            <p:nvPr/>
          </p:nvSpPr>
          <p:spPr>
            <a:xfrm>
              <a:off x="6586357" y="2068275"/>
              <a:ext cx="137600" cy="155112"/>
            </a:xfrm>
            <a:custGeom>
              <a:avLst/>
              <a:gdLst/>
              <a:ahLst/>
              <a:cxnLst/>
              <a:rect l="l" t="t" r="r" b="b"/>
              <a:pathLst>
                <a:path w="23" h="26">
                  <a:moveTo>
                    <a:pt x="23" y="15"/>
                  </a:moveTo>
                  <a:cubicBezTo>
                    <a:pt x="10" y="4"/>
                    <a:pt x="10" y="4"/>
                    <a:pt x="10" y="4"/>
                  </a:cubicBezTo>
                  <a:cubicBezTo>
                    <a:pt x="8" y="2"/>
                    <a:pt x="3" y="0"/>
                    <a:pt x="2" y="3"/>
                  </a:cubicBezTo>
                  <a:cubicBezTo>
                    <a:pt x="0" y="5"/>
                    <a:pt x="1" y="9"/>
                    <a:pt x="3" y="11"/>
                  </a:cubicBezTo>
                  <a:cubicBezTo>
                    <a:pt x="20" y="26"/>
                    <a:pt x="20" y="26"/>
                    <a:pt x="20" y="26"/>
                  </a:cubicBezTo>
                  <a:cubicBezTo>
                    <a:pt x="21" y="22"/>
                    <a:pt x="22" y="19"/>
                    <a:pt x="23" y="15"/>
                  </a:cubicBezTo>
                  <a:close/>
                </a:path>
              </a:pathLst>
            </a:custGeom>
            <a:solidFill>
              <a:srgbClr val="FFD3B6"/>
            </a:solidFill>
          </p:spPr>
          <p:txBody>
            <a:bodyPr vert="horz" wrap="square" lIns="91440" tIns="45720" rIns="91440" bIns="45720" anchor="ctr">
              <a:normAutofit fontScale="25000" lnSpcReduction="20000"/>
            </a:bodyPr>
            <a:lstStyle/>
            <a:p>
              <a:pPr marL="0" algn="ctr"/>
              <a:endParaRPr/>
            </a:p>
          </p:txBody>
        </p:sp>
        <p:sp>
          <p:nvSpPr>
            <p:cNvPr id="58" name="Freeform 58"/>
            <p:cNvSpPr/>
            <p:nvPr/>
          </p:nvSpPr>
          <p:spPr>
            <a:xfrm>
              <a:off x="6503797" y="2205875"/>
              <a:ext cx="592931" cy="1263418"/>
            </a:xfrm>
            <a:custGeom>
              <a:avLst/>
              <a:gdLst/>
              <a:ahLst/>
              <a:cxnLst/>
              <a:rect l="l" t="t" r="r" b="b"/>
              <a:pathLst>
                <a:path w="100" h="213">
                  <a:moveTo>
                    <a:pt x="59" y="112"/>
                  </a:moveTo>
                  <a:cubicBezTo>
                    <a:pt x="62" y="84"/>
                    <a:pt x="50" y="53"/>
                    <a:pt x="30" y="34"/>
                  </a:cubicBezTo>
                  <a:cubicBezTo>
                    <a:pt x="45" y="0"/>
                    <a:pt x="45" y="0"/>
                    <a:pt x="45" y="0"/>
                  </a:cubicBezTo>
                  <a:cubicBezTo>
                    <a:pt x="79" y="30"/>
                    <a:pt x="100" y="76"/>
                    <a:pt x="94" y="122"/>
                  </a:cubicBezTo>
                  <a:cubicBezTo>
                    <a:pt x="89" y="176"/>
                    <a:pt x="50" y="211"/>
                    <a:pt x="3" y="213"/>
                  </a:cubicBezTo>
                  <a:cubicBezTo>
                    <a:pt x="0" y="180"/>
                    <a:pt x="0" y="180"/>
                    <a:pt x="0" y="180"/>
                  </a:cubicBezTo>
                  <a:cubicBezTo>
                    <a:pt x="27" y="174"/>
                    <a:pt x="55" y="144"/>
                    <a:pt x="59" y="112"/>
                  </a:cubicBezTo>
                  <a:close/>
                </a:path>
              </a:pathLst>
            </a:custGeom>
            <a:solidFill>
              <a:srgbClr val="055275"/>
            </a:solidFill>
          </p:spPr>
          <p:txBody>
            <a:bodyPr vert="horz" wrap="square" lIns="91440" tIns="45720" rIns="91440" bIns="45720" anchor="ctr">
              <a:normAutofit/>
            </a:bodyPr>
            <a:lstStyle/>
            <a:p>
              <a:pPr marL="0" algn="ctr"/>
              <a:endParaRPr/>
            </a:p>
          </p:txBody>
        </p:sp>
        <p:sp>
          <p:nvSpPr>
            <p:cNvPr id="59" name="AutoShape 59"/>
            <p:cNvSpPr/>
            <p:nvPr/>
          </p:nvSpPr>
          <p:spPr>
            <a:xfrm>
              <a:off x="6563841" y="2188363"/>
              <a:ext cx="2503" cy="2503"/>
            </a:xfrm>
            <a:prstGeom prst="rect">
              <a:avLst/>
            </a:prstGeom>
            <a:solidFill>
              <a:srgbClr val="E5E5E5"/>
            </a:solidFill>
          </p:spPr>
          <p:txBody>
            <a:bodyPr vert="horz" wrap="square" lIns="91440" tIns="45720" rIns="91440" bIns="45720" anchor="ctr">
              <a:normAutofit fontScale="25000" lnSpcReduction="20000"/>
            </a:bodyPr>
            <a:lstStyle/>
            <a:p>
              <a:pPr marL="0" algn="ctr"/>
              <a:endParaRPr/>
            </a:p>
          </p:txBody>
        </p:sp>
        <p:sp>
          <p:nvSpPr>
            <p:cNvPr id="60" name="AutoShape 60"/>
            <p:cNvSpPr/>
            <p:nvPr/>
          </p:nvSpPr>
          <p:spPr>
            <a:xfrm>
              <a:off x="6563841" y="2188363"/>
              <a:ext cx="2503" cy="2503"/>
            </a:xfrm>
            <a:prstGeom prst="ellipse">
              <a:avLst/>
            </a:prstGeom>
            <a:solidFill>
              <a:srgbClr val="6C3335"/>
            </a:solidFill>
          </p:spPr>
          <p:txBody>
            <a:bodyPr vert="horz" wrap="square" lIns="91440" tIns="45720" rIns="91440" bIns="45720" anchor="ctr">
              <a:normAutofit fontScale="25000" lnSpcReduction="20000"/>
            </a:bodyPr>
            <a:lstStyle/>
            <a:p>
              <a:pPr marL="0" algn="ctr"/>
              <a:endParaRPr/>
            </a:p>
          </p:txBody>
        </p:sp>
        <p:sp>
          <p:nvSpPr>
            <p:cNvPr id="61" name="Freeform 61"/>
            <p:cNvSpPr/>
            <p:nvPr/>
          </p:nvSpPr>
          <p:spPr>
            <a:xfrm>
              <a:off x="6563841" y="2188363"/>
              <a:ext cx="0" cy="0"/>
            </a:xfrm>
            <a:custGeom>
              <a:avLst/>
              <a:gdLst/>
              <a:ahLst/>
              <a:cxnLst/>
              <a:rect l="l" t="t" r="r" b="b"/>
              <a:pathLst>
                <a:path>
                  <a:moveTo>
                    <a:pt x="0" y="0"/>
                  </a:moveTo>
                  <a:lnTo>
                    <a:pt x="0" y="0"/>
                  </a:lnTo>
                  <a:lnTo>
                    <a:pt x="0" y="0"/>
                  </a:lnTo>
                  <a:lnTo>
                    <a:pt x="0" y="0"/>
                  </a:lnTo>
                  <a:lnTo>
                    <a:pt x="0" y="0"/>
                  </a:lnTo>
                  <a:lnTo>
                    <a:pt x="0" y="0"/>
                  </a:lnTo>
                  <a:close/>
                </a:path>
              </a:pathLst>
            </a:custGeom>
            <a:solidFill>
              <a:srgbClr val="E5BDA3"/>
            </a:solidFill>
          </p:spPr>
          <p:txBody>
            <a:bodyPr vert="horz" wrap="square" lIns="91440" tIns="45720" rIns="91440" bIns="45720" anchor="ctr">
              <a:normAutofit fontScale="25000" lnSpcReduction="20000"/>
            </a:bodyPr>
            <a:lstStyle/>
            <a:p>
              <a:pPr marL="0" algn="ctr"/>
              <a:endParaRPr/>
            </a:p>
          </p:txBody>
        </p:sp>
        <p:sp>
          <p:nvSpPr>
            <p:cNvPr id="62" name="Freeform 62"/>
            <p:cNvSpPr/>
            <p:nvPr/>
          </p:nvSpPr>
          <p:spPr>
            <a:xfrm>
              <a:off x="6563841" y="2188363"/>
              <a:ext cx="0" cy="0"/>
            </a:xfrm>
            <a:custGeom>
              <a:avLst/>
              <a:gdLst/>
              <a:ahLst/>
              <a:cxnLst/>
              <a:rect l="l" t="t" r="r" b="b"/>
              <a:pathLst>
                <a:path>
                  <a:moveTo>
                    <a:pt x="0" y="0"/>
                  </a:moveTo>
                  <a:lnTo>
                    <a:pt x="0" y="0"/>
                  </a:lnTo>
                  <a:lnTo>
                    <a:pt x="0" y="0"/>
                  </a:lnTo>
                  <a:lnTo>
                    <a:pt x="0" y="0"/>
                  </a:lnTo>
                  <a:lnTo>
                    <a:pt x="0" y="0"/>
                  </a:lnTo>
                  <a:lnTo>
                    <a:pt x="0" y="0"/>
                  </a:lnTo>
                </a:path>
              </a:pathLst>
            </a:custGeom>
            <a:noFill/>
          </p:spPr>
          <p:txBody>
            <a:bodyPr vert="horz" wrap="square" lIns="91440" tIns="45720" rIns="91440" bIns="45720" anchor="ctr">
              <a:normAutofit fontScale="25000" lnSpcReduction="20000"/>
            </a:bodyPr>
            <a:lstStyle/>
            <a:p>
              <a:pPr marL="0" algn="ctr"/>
              <a:endParaRPr/>
            </a:p>
          </p:txBody>
        </p:sp>
        <p:sp>
          <p:nvSpPr>
            <p:cNvPr id="63" name="Freeform 63"/>
            <p:cNvSpPr/>
            <p:nvPr/>
          </p:nvSpPr>
          <p:spPr>
            <a:xfrm>
              <a:off x="5535594" y="5543295"/>
              <a:ext cx="480349" cy="315229"/>
            </a:xfrm>
            <a:custGeom>
              <a:avLst/>
              <a:gdLst/>
              <a:ahLst/>
              <a:cxnLst/>
              <a:rect l="l" t="t" r="r" b="b"/>
              <a:pathLst>
                <a:path w="81" h="53">
                  <a:moveTo>
                    <a:pt x="81" y="27"/>
                  </a:moveTo>
                  <a:cubicBezTo>
                    <a:pt x="81" y="42"/>
                    <a:pt x="70" y="53"/>
                    <a:pt x="55" y="53"/>
                  </a:cubicBezTo>
                  <a:cubicBezTo>
                    <a:pt x="26" y="53"/>
                    <a:pt x="26" y="53"/>
                    <a:pt x="26" y="53"/>
                  </a:cubicBezTo>
                  <a:cubicBezTo>
                    <a:pt x="12" y="53"/>
                    <a:pt x="0" y="42"/>
                    <a:pt x="0" y="27"/>
                  </a:cubicBezTo>
                  <a:cubicBezTo>
                    <a:pt x="0" y="13"/>
                    <a:pt x="8" y="9"/>
                    <a:pt x="12" y="0"/>
                  </a:cubicBezTo>
                  <a:cubicBezTo>
                    <a:pt x="66" y="0"/>
                    <a:pt x="66" y="0"/>
                    <a:pt x="66" y="0"/>
                  </a:cubicBezTo>
                  <a:cubicBezTo>
                    <a:pt x="76" y="11"/>
                    <a:pt x="81" y="13"/>
                    <a:pt x="81" y="27"/>
                  </a:cubicBezTo>
                </a:path>
              </a:pathLst>
            </a:custGeom>
            <a:solidFill>
              <a:srgbClr val="78393B"/>
            </a:solidFill>
          </p:spPr>
          <p:txBody>
            <a:bodyPr vert="horz" wrap="square" lIns="91440" tIns="45720" rIns="91440" bIns="45720" anchor="ctr">
              <a:normAutofit fontScale="25000" lnSpcReduction="20000"/>
            </a:bodyPr>
            <a:lstStyle/>
            <a:p>
              <a:pPr marL="0" algn="ctr"/>
              <a:endParaRPr/>
            </a:p>
          </p:txBody>
        </p:sp>
        <p:sp>
          <p:nvSpPr>
            <p:cNvPr id="64" name="Freeform 64"/>
            <p:cNvSpPr/>
            <p:nvPr/>
          </p:nvSpPr>
          <p:spPr>
            <a:xfrm>
              <a:off x="5600641" y="5543295"/>
              <a:ext cx="332742" cy="12510"/>
            </a:xfrm>
            <a:custGeom>
              <a:avLst/>
              <a:gdLst/>
              <a:ahLst/>
              <a:cxnLst/>
              <a:rect l="l" t="t" r="r" b="b"/>
              <a:pathLst>
                <a:path w="56" h="2">
                  <a:moveTo>
                    <a:pt x="0" y="2"/>
                  </a:moveTo>
                  <a:cubicBezTo>
                    <a:pt x="0" y="2"/>
                    <a:pt x="0" y="2"/>
                    <a:pt x="0" y="2"/>
                  </a:cubicBezTo>
                  <a:cubicBezTo>
                    <a:pt x="0" y="2"/>
                    <a:pt x="0" y="2"/>
                    <a:pt x="0" y="2"/>
                  </a:cubicBezTo>
                  <a:moveTo>
                    <a:pt x="56" y="1"/>
                  </a:moveTo>
                  <a:cubicBezTo>
                    <a:pt x="56" y="1"/>
                    <a:pt x="56" y="1"/>
                    <a:pt x="56" y="1"/>
                  </a:cubicBezTo>
                  <a:cubicBezTo>
                    <a:pt x="56" y="1"/>
                    <a:pt x="56" y="1"/>
                    <a:pt x="56" y="1"/>
                  </a:cubicBezTo>
                  <a:moveTo>
                    <a:pt x="1" y="0"/>
                  </a:moveTo>
                  <a:cubicBezTo>
                    <a:pt x="1" y="0"/>
                    <a:pt x="1" y="0"/>
                    <a:pt x="1" y="0"/>
                  </a:cubicBezTo>
                  <a:cubicBezTo>
                    <a:pt x="1" y="1"/>
                    <a:pt x="0" y="1"/>
                    <a:pt x="0" y="2"/>
                  </a:cubicBezTo>
                  <a:cubicBezTo>
                    <a:pt x="0" y="1"/>
                    <a:pt x="1" y="1"/>
                    <a:pt x="1" y="0"/>
                  </a:cubicBezTo>
                  <a:moveTo>
                    <a:pt x="55" y="0"/>
                  </a:moveTo>
                  <a:cubicBezTo>
                    <a:pt x="55" y="0"/>
                    <a:pt x="55" y="0"/>
                    <a:pt x="55" y="0"/>
                  </a:cubicBezTo>
                  <a:cubicBezTo>
                    <a:pt x="55" y="0"/>
                    <a:pt x="55" y="1"/>
                    <a:pt x="56" y="1"/>
                  </a:cubicBezTo>
                  <a:cubicBezTo>
                    <a:pt x="55" y="1"/>
                    <a:pt x="55" y="0"/>
                    <a:pt x="55" y="0"/>
                  </a:cubicBezTo>
                </a:path>
              </a:pathLst>
            </a:custGeom>
            <a:solidFill>
              <a:srgbClr val="D9D9D9"/>
            </a:solidFill>
          </p:spPr>
          <p:txBody>
            <a:bodyPr vert="horz" wrap="square" lIns="91440" tIns="45720" rIns="91440" bIns="45720" anchor="ctr">
              <a:normAutofit fontScale="25000" lnSpcReduction="20000"/>
            </a:bodyPr>
            <a:lstStyle/>
            <a:p>
              <a:pPr marL="0" algn="ctr"/>
              <a:endParaRPr/>
            </a:p>
          </p:txBody>
        </p:sp>
        <p:sp>
          <p:nvSpPr>
            <p:cNvPr id="65" name="Freeform 65"/>
            <p:cNvSpPr/>
            <p:nvPr/>
          </p:nvSpPr>
          <p:spPr>
            <a:xfrm>
              <a:off x="5570619" y="5543295"/>
              <a:ext cx="405294" cy="52539"/>
            </a:xfrm>
            <a:custGeom>
              <a:avLst/>
              <a:gdLst/>
              <a:ahLst/>
              <a:cxnLst/>
              <a:rect l="l" t="t" r="r" b="b"/>
              <a:pathLst>
                <a:path w="68" h="9">
                  <a:moveTo>
                    <a:pt x="60" y="0"/>
                  </a:moveTo>
                  <a:cubicBezTo>
                    <a:pt x="6" y="0"/>
                    <a:pt x="6" y="0"/>
                    <a:pt x="6" y="0"/>
                  </a:cubicBezTo>
                  <a:cubicBezTo>
                    <a:pt x="6" y="0"/>
                    <a:pt x="6" y="0"/>
                    <a:pt x="6" y="0"/>
                  </a:cubicBezTo>
                  <a:cubicBezTo>
                    <a:pt x="6" y="1"/>
                    <a:pt x="5" y="1"/>
                    <a:pt x="5" y="2"/>
                  </a:cubicBezTo>
                  <a:cubicBezTo>
                    <a:pt x="5" y="2"/>
                    <a:pt x="5" y="2"/>
                    <a:pt x="5" y="2"/>
                  </a:cubicBezTo>
                  <a:cubicBezTo>
                    <a:pt x="5" y="2"/>
                    <a:pt x="5" y="2"/>
                    <a:pt x="5" y="2"/>
                  </a:cubicBezTo>
                  <a:cubicBezTo>
                    <a:pt x="3" y="4"/>
                    <a:pt x="2" y="7"/>
                    <a:pt x="0" y="9"/>
                  </a:cubicBezTo>
                  <a:cubicBezTo>
                    <a:pt x="68" y="9"/>
                    <a:pt x="68" y="9"/>
                    <a:pt x="68" y="9"/>
                  </a:cubicBezTo>
                  <a:cubicBezTo>
                    <a:pt x="66" y="7"/>
                    <a:pt x="64" y="4"/>
                    <a:pt x="61" y="1"/>
                  </a:cubicBezTo>
                  <a:cubicBezTo>
                    <a:pt x="61" y="1"/>
                    <a:pt x="61" y="1"/>
                    <a:pt x="61" y="1"/>
                  </a:cubicBezTo>
                  <a:cubicBezTo>
                    <a:pt x="61" y="1"/>
                    <a:pt x="61" y="1"/>
                    <a:pt x="61" y="1"/>
                  </a:cubicBezTo>
                  <a:cubicBezTo>
                    <a:pt x="60" y="1"/>
                    <a:pt x="60" y="0"/>
                    <a:pt x="60" y="0"/>
                  </a:cubicBezTo>
                  <a:cubicBezTo>
                    <a:pt x="60" y="0"/>
                    <a:pt x="60" y="0"/>
                    <a:pt x="60" y="0"/>
                  </a:cubicBezTo>
                </a:path>
              </a:pathLst>
            </a:custGeom>
            <a:solidFill>
              <a:srgbClr val="663132"/>
            </a:solidFill>
          </p:spPr>
          <p:txBody>
            <a:bodyPr vert="horz" wrap="square" lIns="91440" tIns="45720" rIns="91440" bIns="45720" anchor="ctr">
              <a:normAutofit fontScale="25000" lnSpcReduction="20000"/>
            </a:bodyPr>
            <a:lstStyle/>
            <a:p>
              <a:pPr marL="0" algn="ctr"/>
              <a:endParaRPr/>
            </a:p>
          </p:txBody>
        </p:sp>
        <p:sp>
          <p:nvSpPr>
            <p:cNvPr id="66" name="Freeform 66"/>
            <p:cNvSpPr/>
            <p:nvPr/>
          </p:nvSpPr>
          <p:spPr>
            <a:xfrm>
              <a:off x="5993427" y="4072228"/>
              <a:ext cx="462837" cy="457832"/>
            </a:xfrm>
            <a:custGeom>
              <a:avLst/>
              <a:gdLst/>
              <a:ahLst/>
              <a:cxnLst/>
              <a:rect l="l" t="t" r="r" b="b"/>
              <a:pathLst>
                <a:path w="185" h="183">
                  <a:moveTo>
                    <a:pt x="185" y="183"/>
                  </a:moveTo>
                  <a:lnTo>
                    <a:pt x="0" y="183"/>
                  </a:lnTo>
                  <a:lnTo>
                    <a:pt x="14" y="0"/>
                  </a:lnTo>
                  <a:lnTo>
                    <a:pt x="171" y="0"/>
                  </a:lnTo>
                  <a:lnTo>
                    <a:pt x="185" y="183"/>
                  </a:lnTo>
                  <a:close/>
                </a:path>
              </a:pathLst>
            </a:custGeom>
            <a:solidFill>
              <a:srgbClr val="F2F2F2"/>
            </a:solidFill>
          </p:spPr>
          <p:txBody>
            <a:bodyPr vert="horz" wrap="square" lIns="91440" tIns="45720" rIns="91440" bIns="45720" anchor="ctr">
              <a:normAutofit fontScale="40000" lnSpcReduction="20000"/>
            </a:bodyPr>
            <a:lstStyle/>
            <a:p>
              <a:pPr marL="0" algn="ctr"/>
              <a:endParaRPr/>
            </a:p>
          </p:txBody>
        </p:sp>
        <p:sp>
          <p:nvSpPr>
            <p:cNvPr id="67" name="Freeform 67"/>
            <p:cNvSpPr/>
            <p:nvPr/>
          </p:nvSpPr>
          <p:spPr>
            <a:xfrm>
              <a:off x="6461266" y="4044709"/>
              <a:ext cx="545396" cy="377775"/>
            </a:xfrm>
            <a:custGeom>
              <a:avLst/>
              <a:gdLst/>
              <a:ahLst/>
              <a:cxnLst/>
              <a:rect l="l" t="t" r="r" b="b"/>
              <a:pathLst>
                <a:path w="218" h="151">
                  <a:moveTo>
                    <a:pt x="218" y="151"/>
                  </a:moveTo>
                  <a:lnTo>
                    <a:pt x="67" y="151"/>
                  </a:lnTo>
                  <a:lnTo>
                    <a:pt x="0" y="0"/>
                  </a:lnTo>
                  <a:lnTo>
                    <a:pt x="131" y="0"/>
                  </a:lnTo>
                  <a:lnTo>
                    <a:pt x="218" y="151"/>
                  </a:lnTo>
                  <a:close/>
                </a:path>
              </a:pathLst>
            </a:custGeom>
            <a:solidFill>
              <a:srgbClr val="E6E6E6"/>
            </a:solidFill>
          </p:spPr>
          <p:txBody>
            <a:bodyPr vert="horz" wrap="square" lIns="91440" tIns="45720" rIns="91440" bIns="45720" anchor="ctr">
              <a:normAutofit fontScale="25000" lnSpcReduction="20000"/>
            </a:bodyPr>
            <a:lstStyle/>
            <a:p>
              <a:pPr marL="0" algn="ctr"/>
              <a:endParaRPr/>
            </a:p>
          </p:txBody>
        </p:sp>
        <p:sp>
          <p:nvSpPr>
            <p:cNvPr id="68" name="Freeform 68"/>
            <p:cNvSpPr/>
            <p:nvPr/>
          </p:nvSpPr>
          <p:spPr>
            <a:xfrm>
              <a:off x="6954124" y="3782018"/>
              <a:ext cx="713018" cy="748044"/>
            </a:xfrm>
            <a:custGeom>
              <a:avLst/>
              <a:gdLst/>
              <a:ahLst/>
              <a:cxnLst/>
              <a:rect l="l" t="t" r="r" b="b"/>
              <a:pathLst>
                <a:path w="285" h="299">
                  <a:moveTo>
                    <a:pt x="285" y="180"/>
                  </a:moveTo>
                  <a:lnTo>
                    <a:pt x="157" y="0"/>
                  </a:lnTo>
                  <a:lnTo>
                    <a:pt x="0" y="0"/>
                  </a:lnTo>
                  <a:lnTo>
                    <a:pt x="0" y="116"/>
                  </a:lnTo>
                  <a:lnTo>
                    <a:pt x="102" y="299"/>
                  </a:lnTo>
                  <a:lnTo>
                    <a:pt x="285" y="299"/>
                  </a:lnTo>
                  <a:lnTo>
                    <a:pt x="285" y="180"/>
                  </a:lnTo>
                  <a:close/>
                </a:path>
              </a:pathLst>
            </a:custGeom>
            <a:solidFill>
              <a:srgbClr val="E6E6E6"/>
            </a:solidFill>
          </p:spPr>
          <p:txBody>
            <a:bodyPr vert="horz" wrap="square" lIns="91440" tIns="45720" rIns="91440" bIns="45720" anchor="ctr">
              <a:normAutofit fontScale="92500" lnSpcReduction="20000"/>
            </a:bodyPr>
            <a:lstStyle/>
            <a:p>
              <a:pPr marL="0" algn="ctr"/>
              <a:endParaRPr/>
            </a:p>
          </p:txBody>
        </p:sp>
        <p:sp>
          <p:nvSpPr>
            <p:cNvPr id="69" name="Freeform 69"/>
            <p:cNvSpPr/>
            <p:nvPr/>
          </p:nvSpPr>
          <p:spPr>
            <a:xfrm>
              <a:off x="6954124" y="3782018"/>
              <a:ext cx="255185" cy="748044"/>
            </a:xfrm>
            <a:custGeom>
              <a:avLst/>
              <a:gdLst/>
              <a:ahLst/>
              <a:cxnLst/>
              <a:rect l="l" t="t" r="r" b="b"/>
              <a:pathLst>
                <a:path w="102" h="299">
                  <a:moveTo>
                    <a:pt x="102" y="0"/>
                  </a:moveTo>
                  <a:lnTo>
                    <a:pt x="0" y="0"/>
                  </a:lnTo>
                  <a:lnTo>
                    <a:pt x="0" y="116"/>
                  </a:lnTo>
                  <a:lnTo>
                    <a:pt x="102" y="299"/>
                  </a:lnTo>
                  <a:lnTo>
                    <a:pt x="102" y="299"/>
                  </a:lnTo>
                  <a:lnTo>
                    <a:pt x="102" y="0"/>
                  </a:lnTo>
                  <a:close/>
                </a:path>
              </a:pathLst>
            </a:custGeom>
            <a:solidFill>
              <a:srgbClr val="CCCCCC"/>
            </a:solidFill>
          </p:spPr>
          <p:txBody>
            <a:bodyPr vert="horz" wrap="square" lIns="91440" tIns="45720" rIns="91440" bIns="45720" anchor="ctr">
              <a:normAutofit fontScale="92500" lnSpcReduction="20000"/>
            </a:bodyPr>
            <a:lstStyle/>
            <a:p>
              <a:pPr marL="0" algn="ctr"/>
              <a:endParaRPr/>
            </a:p>
          </p:txBody>
        </p:sp>
        <p:sp>
          <p:nvSpPr>
            <p:cNvPr id="70" name="Freeform 70"/>
            <p:cNvSpPr/>
            <p:nvPr/>
          </p:nvSpPr>
          <p:spPr>
            <a:xfrm>
              <a:off x="6954124" y="3782018"/>
              <a:ext cx="713018" cy="450327"/>
            </a:xfrm>
            <a:custGeom>
              <a:avLst/>
              <a:gdLst/>
              <a:ahLst/>
              <a:cxnLst/>
              <a:rect l="l" t="t" r="r" b="b"/>
              <a:pathLst>
                <a:path w="285" h="180">
                  <a:moveTo>
                    <a:pt x="285" y="180"/>
                  </a:moveTo>
                  <a:lnTo>
                    <a:pt x="157" y="0"/>
                  </a:lnTo>
                  <a:lnTo>
                    <a:pt x="0" y="0"/>
                  </a:lnTo>
                  <a:lnTo>
                    <a:pt x="102" y="180"/>
                  </a:lnTo>
                  <a:lnTo>
                    <a:pt x="285" y="180"/>
                  </a:lnTo>
                  <a:close/>
                </a:path>
              </a:pathLst>
            </a:custGeom>
            <a:solidFill>
              <a:srgbClr val="F2F2F2"/>
            </a:solidFill>
          </p:spPr>
          <p:txBody>
            <a:bodyPr vert="horz" wrap="square" lIns="91440" tIns="45720" rIns="91440" bIns="45720" anchor="ctr">
              <a:normAutofit fontScale="40000" lnSpcReduction="20000"/>
            </a:bodyPr>
            <a:lstStyle/>
            <a:p>
              <a:pPr marL="0" algn="ctr"/>
              <a:endParaRPr/>
            </a:p>
          </p:txBody>
        </p:sp>
        <p:sp>
          <p:nvSpPr>
            <p:cNvPr id="71" name="Freeform 71"/>
            <p:cNvSpPr/>
            <p:nvPr/>
          </p:nvSpPr>
          <p:spPr>
            <a:xfrm>
              <a:off x="4319711" y="3967152"/>
              <a:ext cx="813091" cy="602938"/>
            </a:xfrm>
            <a:custGeom>
              <a:avLst/>
              <a:gdLst/>
              <a:ahLst/>
              <a:cxnLst/>
              <a:rect l="l" t="t" r="r" b="b"/>
              <a:pathLst>
                <a:path w="325" h="241">
                  <a:moveTo>
                    <a:pt x="9" y="180"/>
                  </a:moveTo>
                  <a:lnTo>
                    <a:pt x="168" y="0"/>
                  </a:lnTo>
                  <a:lnTo>
                    <a:pt x="325" y="0"/>
                  </a:lnTo>
                  <a:lnTo>
                    <a:pt x="315" y="61"/>
                  </a:lnTo>
                  <a:lnTo>
                    <a:pt x="182" y="241"/>
                  </a:lnTo>
                  <a:lnTo>
                    <a:pt x="0" y="241"/>
                  </a:lnTo>
                  <a:lnTo>
                    <a:pt x="9" y="180"/>
                  </a:lnTo>
                  <a:close/>
                </a:path>
              </a:pathLst>
            </a:custGeom>
            <a:solidFill>
              <a:srgbClr val="E6E6E6"/>
            </a:solidFill>
          </p:spPr>
          <p:txBody>
            <a:bodyPr vert="horz" wrap="square" lIns="91440" tIns="45720" rIns="91440" bIns="45720" anchor="ctr">
              <a:normAutofit fontScale="62500" lnSpcReduction="20000"/>
            </a:bodyPr>
            <a:lstStyle/>
            <a:p>
              <a:pPr marL="0" algn="ctr"/>
              <a:endParaRPr/>
            </a:p>
          </p:txBody>
        </p:sp>
        <p:sp>
          <p:nvSpPr>
            <p:cNvPr id="72" name="Freeform 72"/>
            <p:cNvSpPr/>
            <p:nvPr/>
          </p:nvSpPr>
          <p:spPr>
            <a:xfrm>
              <a:off x="4775042" y="3967152"/>
              <a:ext cx="357761" cy="602938"/>
            </a:xfrm>
            <a:custGeom>
              <a:avLst/>
              <a:gdLst/>
              <a:ahLst/>
              <a:cxnLst/>
              <a:rect l="l" t="t" r="r" b="b"/>
              <a:pathLst>
                <a:path w="143" h="241">
                  <a:moveTo>
                    <a:pt x="41" y="0"/>
                  </a:moveTo>
                  <a:lnTo>
                    <a:pt x="143" y="0"/>
                  </a:lnTo>
                  <a:lnTo>
                    <a:pt x="133" y="61"/>
                  </a:lnTo>
                  <a:lnTo>
                    <a:pt x="0" y="241"/>
                  </a:lnTo>
                  <a:lnTo>
                    <a:pt x="0" y="241"/>
                  </a:lnTo>
                  <a:lnTo>
                    <a:pt x="41" y="0"/>
                  </a:lnTo>
                  <a:close/>
                </a:path>
              </a:pathLst>
            </a:custGeom>
            <a:solidFill>
              <a:srgbClr val="CCCCCC"/>
            </a:solidFill>
          </p:spPr>
          <p:txBody>
            <a:bodyPr vert="horz" wrap="square" lIns="91440" tIns="45720" rIns="91440" bIns="45720" anchor="ctr">
              <a:normAutofit fontScale="62500" lnSpcReduction="20000"/>
            </a:bodyPr>
            <a:lstStyle/>
            <a:p>
              <a:pPr marL="0" algn="ctr"/>
              <a:endParaRPr/>
            </a:p>
          </p:txBody>
        </p:sp>
        <p:sp>
          <p:nvSpPr>
            <p:cNvPr id="73" name="Freeform 73"/>
            <p:cNvSpPr/>
            <p:nvPr/>
          </p:nvSpPr>
          <p:spPr>
            <a:xfrm>
              <a:off x="4342229" y="3967152"/>
              <a:ext cx="790574" cy="450327"/>
            </a:xfrm>
            <a:custGeom>
              <a:avLst/>
              <a:gdLst/>
              <a:ahLst/>
              <a:cxnLst/>
              <a:rect l="l" t="t" r="r" b="b"/>
              <a:pathLst>
                <a:path w="316" h="180">
                  <a:moveTo>
                    <a:pt x="0" y="180"/>
                  </a:moveTo>
                  <a:lnTo>
                    <a:pt x="159" y="0"/>
                  </a:lnTo>
                  <a:lnTo>
                    <a:pt x="316" y="0"/>
                  </a:lnTo>
                  <a:lnTo>
                    <a:pt x="185" y="180"/>
                  </a:lnTo>
                  <a:lnTo>
                    <a:pt x="0" y="180"/>
                  </a:lnTo>
                  <a:close/>
                </a:path>
              </a:pathLst>
            </a:custGeom>
            <a:solidFill>
              <a:srgbClr val="F2F2F2"/>
            </a:solidFill>
          </p:spPr>
          <p:txBody>
            <a:bodyPr vert="horz" wrap="square" lIns="91440" tIns="45720" rIns="91440" bIns="45720" anchor="ctr">
              <a:normAutofit fontScale="40000" lnSpcReduction="20000"/>
            </a:bodyPr>
            <a:lstStyle/>
            <a:p>
              <a:pPr marL="0" algn="ctr"/>
              <a:endParaRPr/>
            </a:p>
          </p:txBody>
        </p:sp>
        <p:grpSp>
          <p:nvGrpSpPr>
            <p:cNvPr id="74" name="Group 74"/>
            <p:cNvGrpSpPr/>
            <p:nvPr/>
          </p:nvGrpSpPr>
          <p:grpSpPr>
            <a:xfrm>
              <a:off x="5234761" y="1176950"/>
              <a:ext cx="1671437" cy="1137841"/>
              <a:chOff x="2533650" y="3441662"/>
              <a:chExt cx="3009900" cy="2049006"/>
            </a:xfrm>
          </p:grpSpPr>
          <p:sp>
            <p:nvSpPr>
              <p:cNvPr id="75" name="Freeform 75"/>
              <p:cNvSpPr/>
              <p:nvPr/>
            </p:nvSpPr>
            <p:spPr>
              <a:xfrm>
                <a:off x="2639226" y="3500669"/>
                <a:ext cx="2798754" cy="1930999"/>
              </a:xfrm>
              <a:custGeom>
                <a:avLst/>
                <a:gdLst/>
                <a:ahLst/>
                <a:cxnLst/>
                <a:rect l="l" t="t" r="r" b="b"/>
                <a:pathLst>
                  <a:path w="2918007" h="2013279">
                    <a:moveTo>
                      <a:pt x="919617" y="1842840"/>
                    </a:moveTo>
                    <a:lnTo>
                      <a:pt x="946395" y="1843537"/>
                    </a:lnTo>
                    <a:cubicBezTo>
                      <a:pt x="955561" y="1845197"/>
                      <a:pt x="964981" y="1848661"/>
                      <a:pt x="974689" y="1855048"/>
                    </a:cubicBezTo>
                    <a:cubicBezTo>
                      <a:pt x="1013214" y="1880907"/>
                      <a:pt x="1048811" y="1890758"/>
                      <a:pt x="1080710" y="1890450"/>
                    </a:cubicBezTo>
                    <a:lnTo>
                      <a:pt x="1080710" y="1890450"/>
                    </a:lnTo>
                    <a:lnTo>
                      <a:pt x="1030185" y="1882561"/>
                    </a:lnTo>
                    <a:cubicBezTo>
                      <a:pt x="1012483" y="1876905"/>
                      <a:pt x="993952" y="1867978"/>
                      <a:pt x="974690" y="1855048"/>
                    </a:cubicBezTo>
                    <a:cubicBezTo>
                      <a:pt x="955273" y="1842273"/>
                      <a:pt x="937011" y="1841195"/>
                      <a:pt x="919617" y="1842840"/>
                    </a:cubicBezTo>
                    <a:close/>
                    <a:moveTo>
                      <a:pt x="1312420" y="1839964"/>
                    </a:moveTo>
                    <a:lnTo>
                      <a:pt x="1352544" y="1841503"/>
                    </a:lnTo>
                    <a:lnTo>
                      <a:pt x="1352544" y="1841503"/>
                    </a:lnTo>
                    <a:lnTo>
                      <a:pt x="1312421" y="1839964"/>
                    </a:lnTo>
                    <a:close/>
                    <a:moveTo>
                      <a:pt x="1403032" y="1782012"/>
                    </a:moveTo>
                    <a:lnTo>
                      <a:pt x="1403034" y="1782014"/>
                    </a:lnTo>
                    <a:lnTo>
                      <a:pt x="1411936" y="1798116"/>
                    </a:lnTo>
                    <a:lnTo>
                      <a:pt x="1413421" y="1803975"/>
                    </a:lnTo>
                    <a:lnTo>
                      <a:pt x="1416034" y="1835335"/>
                    </a:lnTo>
                    <a:lnTo>
                      <a:pt x="1416034" y="1835346"/>
                    </a:lnTo>
                    <a:cubicBezTo>
                      <a:pt x="1414185" y="1871056"/>
                      <a:pt x="1313095" y="1887063"/>
                      <a:pt x="1259467" y="1890757"/>
                    </a:cubicBezTo>
                    <a:cubicBezTo>
                      <a:pt x="1205840" y="1894452"/>
                      <a:pt x="1198443" y="1926467"/>
                      <a:pt x="1210155" y="1942475"/>
                    </a:cubicBezTo>
                    <a:cubicBezTo>
                      <a:pt x="1213083" y="1946323"/>
                      <a:pt x="1217514" y="1950595"/>
                      <a:pt x="1224246" y="1953933"/>
                    </a:cubicBezTo>
                    <a:lnTo>
                      <a:pt x="1224246" y="1953933"/>
                    </a:lnTo>
                    <a:lnTo>
                      <a:pt x="1228713" y="1954871"/>
                    </a:lnTo>
                    <a:lnTo>
                      <a:pt x="1252148" y="1959791"/>
                    </a:lnTo>
                    <a:lnTo>
                      <a:pt x="1252148" y="1959791"/>
                    </a:lnTo>
                    <a:lnTo>
                      <a:pt x="1228713" y="1954871"/>
                    </a:lnTo>
                    <a:lnTo>
                      <a:pt x="1224246" y="1953933"/>
                    </a:lnTo>
                    <a:lnTo>
                      <a:pt x="1224246" y="1953933"/>
                    </a:lnTo>
                    <a:lnTo>
                      <a:pt x="1210156" y="1942475"/>
                    </a:lnTo>
                    <a:cubicBezTo>
                      <a:pt x="1198444" y="1926467"/>
                      <a:pt x="1205841" y="1894452"/>
                      <a:pt x="1259468" y="1890757"/>
                    </a:cubicBezTo>
                    <a:cubicBezTo>
                      <a:pt x="1313096" y="1887063"/>
                      <a:pt x="1414186" y="1871056"/>
                      <a:pt x="1416035" y="1835346"/>
                    </a:cubicBezTo>
                    <a:lnTo>
                      <a:pt x="1416034" y="1835335"/>
                    </a:lnTo>
                    <a:lnTo>
                      <a:pt x="1415090" y="1810565"/>
                    </a:lnTo>
                    <a:lnTo>
                      <a:pt x="1413421" y="1803975"/>
                    </a:lnTo>
                    <a:lnTo>
                      <a:pt x="1413109" y="1800238"/>
                    </a:lnTo>
                    <a:lnTo>
                      <a:pt x="1411936" y="1798116"/>
                    </a:lnTo>
                    <a:lnTo>
                      <a:pt x="1410332" y="1791786"/>
                    </a:lnTo>
                    <a:lnTo>
                      <a:pt x="1403034" y="1782014"/>
                    </a:lnTo>
                    <a:lnTo>
                      <a:pt x="1403033" y="1782012"/>
                    </a:lnTo>
                    <a:close/>
                    <a:moveTo>
                      <a:pt x="1499248" y="1696816"/>
                    </a:moveTo>
                    <a:cubicBezTo>
                      <a:pt x="1460723" y="1695893"/>
                      <a:pt x="1438379" y="1701434"/>
                      <a:pt x="1417806" y="1712132"/>
                    </a:cubicBezTo>
                    <a:lnTo>
                      <a:pt x="1405848" y="1719670"/>
                    </a:lnTo>
                    <a:lnTo>
                      <a:pt x="1402485" y="1721101"/>
                    </a:lnTo>
                    <a:lnTo>
                      <a:pt x="1347578" y="1757996"/>
                    </a:lnTo>
                    <a:lnTo>
                      <a:pt x="1346997" y="1758385"/>
                    </a:lnTo>
                    <a:lnTo>
                      <a:pt x="1312122" y="1775875"/>
                    </a:lnTo>
                    <a:lnTo>
                      <a:pt x="1312122" y="1775875"/>
                    </a:lnTo>
                    <a:lnTo>
                      <a:pt x="1297300" y="1775932"/>
                    </a:lnTo>
                    <a:lnTo>
                      <a:pt x="1312122" y="1775875"/>
                    </a:lnTo>
                    <a:lnTo>
                      <a:pt x="1312122" y="1775875"/>
                    </a:lnTo>
                    <a:cubicBezTo>
                      <a:pt x="1319953" y="1773508"/>
                      <a:pt x="1331125" y="1768236"/>
                      <a:pt x="1346998" y="1758385"/>
                    </a:cubicBezTo>
                    <a:lnTo>
                      <a:pt x="1347578" y="1757996"/>
                    </a:lnTo>
                    <a:lnTo>
                      <a:pt x="1386476" y="1731882"/>
                    </a:lnTo>
                    <a:lnTo>
                      <a:pt x="1405848" y="1719670"/>
                    </a:lnTo>
                    <a:lnTo>
                      <a:pt x="1451796" y="1700116"/>
                    </a:lnTo>
                    <a:lnTo>
                      <a:pt x="1499248" y="1696816"/>
                    </a:lnTo>
                    <a:close/>
                    <a:moveTo>
                      <a:pt x="2079592" y="1655104"/>
                    </a:moveTo>
                    <a:lnTo>
                      <a:pt x="2089127" y="1660087"/>
                    </a:lnTo>
                    <a:cubicBezTo>
                      <a:pt x="2091727" y="1661953"/>
                      <a:pt x="2093461" y="1663569"/>
                      <a:pt x="2093461" y="1663569"/>
                    </a:cubicBezTo>
                    <a:lnTo>
                      <a:pt x="2093466" y="1663573"/>
                    </a:lnTo>
                    <a:lnTo>
                      <a:pt x="2115252" y="1687244"/>
                    </a:lnTo>
                    <a:lnTo>
                      <a:pt x="2116852" y="1690459"/>
                    </a:lnTo>
                    <a:lnTo>
                      <a:pt x="2116752" y="1701539"/>
                    </a:lnTo>
                    <a:lnTo>
                      <a:pt x="2114804" y="1717519"/>
                    </a:lnTo>
                    <a:lnTo>
                      <a:pt x="2114752" y="1717783"/>
                    </a:lnTo>
                    <a:lnTo>
                      <a:pt x="2111000" y="1729487"/>
                    </a:lnTo>
                    <a:lnTo>
                      <a:pt x="2112139" y="1731085"/>
                    </a:lnTo>
                    <a:lnTo>
                      <a:pt x="2111404" y="1734825"/>
                    </a:lnTo>
                    <a:cubicBezTo>
                      <a:pt x="2113224" y="1738876"/>
                      <a:pt x="2119504" y="1740992"/>
                      <a:pt x="2134760" y="1740530"/>
                    </a:cubicBezTo>
                    <a:lnTo>
                      <a:pt x="2134760" y="1740530"/>
                    </a:lnTo>
                    <a:lnTo>
                      <a:pt x="2118045" y="1739370"/>
                    </a:lnTo>
                    <a:lnTo>
                      <a:pt x="2112139" y="1731085"/>
                    </a:lnTo>
                    <a:lnTo>
                      <a:pt x="2114752" y="1717783"/>
                    </a:lnTo>
                    <a:lnTo>
                      <a:pt x="2116659" y="1711833"/>
                    </a:lnTo>
                    <a:lnTo>
                      <a:pt x="2116752" y="1701539"/>
                    </a:lnTo>
                    <a:lnTo>
                      <a:pt x="2117857" y="1692478"/>
                    </a:lnTo>
                    <a:lnTo>
                      <a:pt x="2116852" y="1690459"/>
                    </a:lnTo>
                    <a:lnTo>
                      <a:pt x="2116865" y="1688996"/>
                    </a:lnTo>
                    <a:lnTo>
                      <a:pt x="2115252" y="1687244"/>
                    </a:lnTo>
                    <a:lnTo>
                      <a:pt x="2110784" y="1678265"/>
                    </a:lnTo>
                    <a:lnTo>
                      <a:pt x="2093466" y="1663573"/>
                    </a:lnTo>
                    <a:lnTo>
                      <a:pt x="2093462" y="1663569"/>
                    </a:lnTo>
                    <a:cubicBezTo>
                      <a:pt x="2093462" y="1663569"/>
                      <a:pt x="2086528" y="1657105"/>
                      <a:pt x="2079593" y="1655104"/>
                    </a:cubicBezTo>
                    <a:close/>
                    <a:moveTo>
                      <a:pt x="289776" y="1591004"/>
                    </a:moveTo>
                    <a:cubicBezTo>
                      <a:pt x="309482" y="1597873"/>
                      <a:pt x="346716" y="1607243"/>
                      <a:pt x="392773" y="1601644"/>
                    </a:cubicBezTo>
                    <a:lnTo>
                      <a:pt x="392773" y="1601644"/>
                    </a:lnTo>
                    <a:lnTo>
                      <a:pt x="331393" y="1600999"/>
                    </a:lnTo>
                    <a:cubicBezTo>
                      <a:pt x="313864" y="1598498"/>
                      <a:pt x="299629" y="1594439"/>
                      <a:pt x="289776" y="1591004"/>
                    </a:cubicBezTo>
                    <a:close/>
                    <a:moveTo>
                      <a:pt x="2232084" y="1584289"/>
                    </a:moveTo>
                    <a:lnTo>
                      <a:pt x="2232081" y="1584290"/>
                    </a:lnTo>
                    <a:lnTo>
                      <a:pt x="2172593" y="1592226"/>
                    </a:lnTo>
                    <a:lnTo>
                      <a:pt x="2147248" y="1597613"/>
                    </a:lnTo>
                    <a:lnTo>
                      <a:pt x="2142293" y="1598391"/>
                    </a:lnTo>
                    <a:cubicBezTo>
                      <a:pt x="2112319" y="1604866"/>
                      <a:pt x="2083830" y="1611851"/>
                      <a:pt x="2061408" y="1615545"/>
                    </a:cubicBezTo>
                    <a:cubicBezTo>
                      <a:pt x="2002233" y="1626012"/>
                      <a:pt x="1980659" y="1643251"/>
                      <a:pt x="1980659" y="1706667"/>
                    </a:cubicBezTo>
                    <a:lnTo>
                      <a:pt x="1978131" y="1739592"/>
                    </a:lnTo>
                    <a:lnTo>
                      <a:pt x="1976523" y="1746054"/>
                    </a:lnTo>
                    <a:lnTo>
                      <a:pt x="1971531" y="1757635"/>
                    </a:lnTo>
                    <a:lnTo>
                      <a:pt x="1969185" y="1760677"/>
                    </a:lnTo>
                    <a:lnTo>
                      <a:pt x="1959596" y="1764157"/>
                    </a:lnTo>
                    <a:lnTo>
                      <a:pt x="1959597" y="1764157"/>
                    </a:lnTo>
                    <a:cubicBezTo>
                      <a:pt x="1962609" y="1764388"/>
                      <a:pt x="1965431" y="1763883"/>
                      <a:pt x="1967971" y="1762252"/>
                    </a:cubicBezTo>
                    <a:lnTo>
                      <a:pt x="1969185" y="1760677"/>
                    </a:lnTo>
                    <a:lnTo>
                      <a:pt x="1970411" y="1760232"/>
                    </a:lnTo>
                    <a:lnTo>
                      <a:pt x="1971531" y="1757635"/>
                    </a:lnTo>
                    <a:lnTo>
                      <a:pt x="1974647" y="1753594"/>
                    </a:lnTo>
                    <a:lnTo>
                      <a:pt x="1976523" y="1746054"/>
                    </a:lnTo>
                    <a:lnTo>
                      <a:pt x="1977876" y="1742916"/>
                    </a:lnTo>
                    <a:lnTo>
                      <a:pt x="1978131" y="1739592"/>
                    </a:lnTo>
                    <a:lnTo>
                      <a:pt x="1979063" y="1735845"/>
                    </a:lnTo>
                    <a:cubicBezTo>
                      <a:pt x="1980097" y="1728154"/>
                      <a:pt x="1980660" y="1718558"/>
                      <a:pt x="1980660" y="1706667"/>
                    </a:cubicBezTo>
                    <a:cubicBezTo>
                      <a:pt x="1980660" y="1643251"/>
                      <a:pt x="2002234" y="1626012"/>
                      <a:pt x="2061409" y="1615545"/>
                    </a:cubicBezTo>
                    <a:cubicBezTo>
                      <a:pt x="2076357" y="1613082"/>
                      <a:pt x="2094001" y="1609157"/>
                      <a:pt x="2112985" y="1604895"/>
                    </a:cubicBezTo>
                    <a:lnTo>
                      <a:pt x="2147248" y="1597613"/>
                    </a:lnTo>
                    <a:lnTo>
                      <a:pt x="2232081" y="1584290"/>
                    </a:lnTo>
                    <a:lnTo>
                      <a:pt x="2232085" y="1584289"/>
                    </a:lnTo>
                    <a:close/>
                    <a:moveTo>
                      <a:pt x="1522672" y="1576141"/>
                    </a:moveTo>
                    <a:lnTo>
                      <a:pt x="1522671" y="1576141"/>
                    </a:lnTo>
                    <a:lnTo>
                      <a:pt x="1541086" y="1594140"/>
                    </a:lnTo>
                    <a:lnTo>
                      <a:pt x="1566281" y="1629863"/>
                    </a:lnTo>
                    <a:lnTo>
                      <a:pt x="1573075" y="1640544"/>
                    </a:lnTo>
                    <a:lnTo>
                      <a:pt x="1576192" y="1645623"/>
                    </a:lnTo>
                    <a:lnTo>
                      <a:pt x="1580518" y="1652941"/>
                    </a:lnTo>
                    <a:lnTo>
                      <a:pt x="1580613" y="1653102"/>
                    </a:lnTo>
                    <a:lnTo>
                      <a:pt x="1580665" y="1653155"/>
                    </a:lnTo>
                    <a:lnTo>
                      <a:pt x="1617078" y="1690618"/>
                    </a:lnTo>
                    <a:lnTo>
                      <a:pt x="1624194" y="1697080"/>
                    </a:lnTo>
                    <a:lnTo>
                      <a:pt x="1628623" y="1701549"/>
                    </a:lnTo>
                    <a:lnTo>
                      <a:pt x="1636422" y="1708185"/>
                    </a:lnTo>
                    <a:lnTo>
                      <a:pt x="1650764" y="1721209"/>
                    </a:lnTo>
                    <a:lnTo>
                      <a:pt x="1658267" y="1726770"/>
                    </a:lnTo>
                    <a:lnTo>
                      <a:pt x="1671590" y="1738106"/>
                    </a:lnTo>
                    <a:cubicBezTo>
                      <a:pt x="1698462" y="1758885"/>
                      <a:pt x="1721693" y="1772854"/>
                      <a:pt x="1740724" y="1782243"/>
                    </a:cubicBezTo>
                    <a:lnTo>
                      <a:pt x="1746978" y="1784615"/>
                    </a:lnTo>
                    <a:lnTo>
                      <a:pt x="1754203" y="1788461"/>
                    </a:lnTo>
                    <a:lnTo>
                      <a:pt x="1784658" y="1798903"/>
                    </a:lnTo>
                    <a:lnTo>
                      <a:pt x="1784662" y="1798905"/>
                    </a:lnTo>
                    <a:lnTo>
                      <a:pt x="1784663" y="1798905"/>
                    </a:lnTo>
                    <a:lnTo>
                      <a:pt x="1785936" y="1799118"/>
                    </a:lnTo>
                    <a:lnTo>
                      <a:pt x="1800053" y="1801483"/>
                    </a:lnTo>
                    <a:lnTo>
                      <a:pt x="1800054" y="1801483"/>
                    </a:lnTo>
                    <a:lnTo>
                      <a:pt x="1785936" y="1799118"/>
                    </a:lnTo>
                    <a:lnTo>
                      <a:pt x="1784663" y="1798905"/>
                    </a:lnTo>
                    <a:lnTo>
                      <a:pt x="1784663" y="1798905"/>
                    </a:lnTo>
                    <a:lnTo>
                      <a:pt x="1784658" y="1798903"/>
                    </a:lnTo>
                    <a:lnTo>
                      <a:pt x="1746978" y="1784615"/>
                    </a:lnTo>
                    <a:lnTo>
                      <a:pt x="1709098" y="1764446"/>
                    </a:lnTo>
                    <a:lnTo>
                      <a:pt x="1658267" y="1726770"/>
                    </a:lnTo>
                    <a:lnTo>
                      <a:pt x="1636422" y="1708185"/>
                    </a:lnTo>
                    <a:lnTo>
                      <a:pt x="1624194" y="1697080"/>
                    </a:lnTo>
                    <a:lnTo>
                      <a:pt x="1580665" y="1653155"/>
                    </a:lnTo>
                    <a:lnTo>
                      <a:pt x="1580614" y="1653102"/>
                    </a:lnTo>
                    <a:lnTo>
                      <a:pt x="1580518" y="1652941"/>
                    </a:lnTo>
                    <a:lnTo>
                      <a:pt x="1577167" y="1647213"/>
                    </a:lnTo>
                    <a:lnTo>
                      <a:pt x="1576192" y="1645623"/>
                    </a:lnTo>
                    <a:lnTo>
                      <a:pt x="1574681" y="1643068"/>
                    </a:lnTo>
                    <a:lnTo>
                      <a:pt x="1573075" y="1640544"/>
                    </a:lnTo>
                    <a:lnTo>
                      <a:pt x="1568131" y="1632485"/>
                    </a:lnTo>
                    <a:lnTo>
                      <a:pt x="1566281" y="1629863"/>
                    </a:lnTo>
                    <a:lnTo>
                      <a:pt x="1559965" y="1619932"/>
                    </a:lnTo>
                    <a:cubicBezTo>
                      <a:pt x="1548253" y="1602461"/>
                      <a:pt x="1533768" y="1583221"/>
                      <a:pt x="1522672" y="1576141"/>
                    </a:cubicBezTo>
                    <a:close/>
                    <a:moveTo>
                      <a:pt x="506760" y="1570139"/>
                    </a:moveTo>
                    <a:lnTo>
                      <a:pt x="506760" y="1570139"/>
                    </a:lnTo>
                    <a:lnTo>
                      <a:pt x="520992" y="1573342"/>
                    </a:lnTo>
                    <a:cubicBezTo>
                      <a:pt x="534518" y="1579402"/>
                      <a:pt x="544978" y="1595074"/>
                      <a:pt x="543822" y="1629706"/>
                    </a:cubicBezTo>
                    <a:cubicBezTo>
                      <a:pt x="543206" y="1652794"/>
                      <a:pt x="530222" y="1665993"/>
                      <a:pt x="510054" y="1671688"/>
                    </a:cubicBezTo>
                    <a:lnTo>
                      <a:pt x="475062" y="1674902"/>
                    </a:lnTo>
                    <a:lnTo>
                      <a:pt x="475062" y="1674902"/>
                    </a:lnTo>
                    <a:cubicBezTo>
                      <a:pt x="514148" y="1676720"/>
                      <a:pt x="542898" y="1664339"/>
                      <a:pt x="543822" y="1629706"/>
                    </a:cubicBezTo>
                    <a:cubicBezTo>
                      <a:pt x="545363" y="1583530"/>
                      <a:pt x="526254" y="1571062"/>
                      <a:pt x="506760" y="1570139"/>
                    </a:cubicBezTo>
                    <a:close/>
                    <a:moveTo>
                      <a:pt x="2203394" y="1547435"/>
                    </a:moveTo>
                    <a:lnTo>
                      <a:pt x="2253726" y="1548436"/>
                    </a:lnTo>
                    <a:lnTo>
                      <a:pt x="2253734" y="1548438"/>
                    </a:lnTo>
                    <a:lnTo>
                      <a:pt x="2283955" y="1559558"/>
                    </a:lnTo>
                    <a:lnTo>
                      <a:pt x="2288138" y="1563215"/>
                    </a:lnTo>
                    <a:lnTo>
                      <a:pt x="2291836" y="1569999"/>
                    </a:lnTo>
                    <a:lnTo>
                      <a:pt x="2288138" y="1583674"/>
                    </a:lnTo>
                    <a:lnTo>
                      <a:pt x="2283313" y="1587840"/>
                    </a:lnTo>
                    <a:lnTo>
                      <a:pt x="2283314" y="1587840"/>
                    </a:lnTo>
                    <a:cubicBezTo>
                      <a:pt x="2283314" y="1587840"/>
                      <a:pt x="2292714" y="1581529"/>
                      <a:pt x="2293716" y="1573448"/>
                    </a:cubicBezTo>
                    <a:lnTo>
                      <a:pt x="2291836" y="1569999"/>
                    </a:lnTo>
                    <a:lnTo>
                      <a:pt x="2292614" y="1567126"/>
                    </a:lnTo>
                    <a:lnTo>
                      <a:pt x="2288138" y="1563215"/>
                    </a:lnTo>
                    <a:lnTo>
                      <a:pt x="2286695" y="1560566"/>
                    </a:lnTo>
                    <a:lnTo>
                      <a:pt x="2283955" y="1559558"/>
                    </a:lnTo>
                    <a:lnTo>
                      <a:pt x="2281406" y="1557330"/>
                    </a:lnTo>
                    <a:lnTo>
                      <a:pt x="2253734" y="1548438"/>
                    </a:lnTo>
                    <a:lnTo>
                      <a:pt x="2253727" y="1548436"/>
                    </a:lnTo>
                    <a:cubicBezTo>
                      <a:pt x="2236930" y="1545049"/>
                      <a:pt x="2220095" y="1545203"/>
                      <a:pt x="2203394" y="1547435"/>
                    </a:cubicBezTo>
                    <a:close/>
                    <a:moveTo>
                      <a:pt x="989426" y="1534746"/>
                    </a:moveTo>
                    <a:lnTo>
                      <a:pt x="994414" y="1534890"/>
                    </a:lnTo>
                    <a:lnTo>
                      <a:pt x="1021357" y="1548766"/>
                    </a:lnTo>
                    <a:lnTo>
                      <a:pt x="1027313" y="1560173"/>
                    </a:lnTo>
                    <a:lnTo>
                      <a:pt x="1034865" y="1577065"/>
                    </a:lnTo>
                    <a:lnTo>
                      <a:pt x="1036500" y="1580109"/>
                    </a:lnTo>
                    <a:lnTo>
                      <a:pt x="1042287" y="1594415"/>
                    </a:lnTo>
                    <a:lnTo>
                      <a:pt x="1045707" y="1597251"/>
                    </a:lnTo>
                    <a:lnTo>
                      <a:pt x="1048763" y="1602943"/>
                    </a:lnTo>
                    <a:cubicBezTo>
                      <a:pt x="1052158" y="1606262"/>
                      <a:pt x="1056331" y="1608874"/>
                      <a:pt x="1061639" y="1610464"/>
                    </a:cubicBezTo>
                    <a:lnTo>
                      <a:pt x="1061640" y="1610464"/>
                    </a:lnTo>
                    <a:lnTo>
                      <a:pt x="1079977" y="1611756"/>
                    </a:lnTo>
                    <a:lnTo>
                      <a:pt x="1081327" y="1611851"/>
                    </a:lnTo>
                    <a:lnTo>
                      <a:pt x="1081327" y="1611851"/>
                    </a:lnTo>
                    <a:lnTo>
                      <a:pt x="1079977" y="1611756"/>
                    </a:lnTo>
                    <a:lnTo>
                      <a:pt x="1061640" y="1610464"/>
                    </a:lnTo>
                    <a:lnTo>
                      <a:pt x="1061640" y="1610464"/>
                    </a:lnTo>
                    <a:lnTo>
                      <a:pt x="1045707" y="1597251"/>
                    </a:lnTo>
                    <a:lnTo>
                      <a:pt x="1036500" y="1580109"/>
                    </a:lnTo>
                    <a:lnTo>
                      <a:pt x="1032297" y="1569716"/>
                    </a:lnTo>
                    <a:lnTo>
                      <a:pt x="1027313" y="1560173"/>
                    </a:lnTo>
                    <a:lnTo>
                      <a:pt x="1022470" y="1549340"/>
                    </a:lnTo>
                    <a:lnTo>
                      <a:pt x="1021357" y="1548766"/>
                    </a:lnTo>
                    <a:lnTo>
                      <a:pt x="1020172" y="1546497"/>
                    </a:lnTo>
                    <a:cubicBezTo>
                      <a:pt x="1014497" y="1540130"/>
                      <a:pt x="1006550" y="1535698"/>
                      <a:pt x="994415" y="1534890"/>
                    </a:cubicBezTo>
                    <a:cubicBezTo>
                      <a:pt x="994415" y="1534890"/>
                      <a:pt x="992296" y="1534620"/>
                      <a:pt x="989426" y="1534746"/>
                    </a:cubicBezTo>
                    <a:close/>
                    <a:moveTo>
                      <a:pt x="1798204" y="1483173"/>
                    </a:moveTo>
                    <a:lnTo>
                      <a:pt x="1750510" y="1483740"/>
                    </a:lnTo>
                    <a:lnTo>
                      <a:pt x="1750511" y="1483740"/>
                    </a:lnTo>
                    <a:close/>
                    <a:moveTo>
                      <a:pt x="1566975" y="1449156"/>
                    </a:moveTo>
                    <a:lnTo>
                      <a:pt x="1529034" y="1450063"/>
                    </a:lnTo>
                    <a:lnTo>
                      <a:pt x="1521929" y="1450233"/>
                    </a:lnTo>
                    <a:lnTo>
                      <a:pt x="1516975" y="1450767"/>
                    </a:lnTo>
                    <a:lnTo>
                      <a:pt x="1473359" y="1455467"/>
                    </a:lnTo>
                    <a:cubicBezTo>
                      <a:pt x="1404322" y="1463471"/>
                      <a:pt x="1390145" y="1510879"/>
                      <a:pt x="1301383" y="1534890"/>
                    </a:cubicBezTo>
                    <a:cubicBezTo>
                      <a:pt x="1212004" y="1558287"/>
                      <a:pt x="1148515" y="1598306"/>
                      <a:pt x="1148515" y="1598306"/>
                    </a:cubicBezTo>
                    <a:cubicBezTo>
                      <a:pt x="1077628" y="1673420"/>
                      <a:pt x="1033864" y="1704820"/>
                      <a:pt x="952498" y="1716518"/>
                    </a:cubicBezTo>
                    <a:lnTo>
                      <a:pt x="909764" y="1718058"/>
                    </a:lnTo>
                    <a:cubicBezTo>
                      <a:pt x="918750" y="1719674"/>
                      <a:pt x="932311" y="1719597"/>
                      <a:pt x="952499" y="1716518"/>
                    </a:cubicBezTo>
                    <a:cubicBezTo>
                      <a:pt x="1033865" y="1704820"/>
                      <a:pt x="1077629" y="1673420"/>
                      <a:pt x="1148516" y="1598306"/>
                    </a:cubicBezTo>
                    <a:cubicBezTo>
                      <a:pt x="1148516" y="1598306"/>
                      <a:pt x="1212005" y="1558287"/>
                      <a:pt x="1301384" y="1534890"/>
                    </a:cubicBezTo>
                    <a:cubicBezTo>
                      <a:pt x="1390146" y="1510879"/>
                      <a:pt x="1404323" y="1463471"/>
                      <a:pt x="1473360" y="1455467"/>
                    </a:cubicBezTo>
                    <a:lnTo>
                      <a:pt x="1516975" y="1450767"/>
                    </a:lnTo>
                    <a:lnTo>
                      <a:pt x="1521930" y="1450233"/>
                    </a:lnTo>
                    <a:lnTo>
                      <a:pt x="1529034" y="1450063"/>
                    </a:lnTo>
                    <a:lnTo>
                      <a:pt x="1566975" y="1449156"/>
                    </a:lnTo>
                    <a:close/>
                    <a:moveTo>
                      <a:pt x="786454" y="1421835"/>
                    </a:moveTo>
                    <a:cubicBezTo>
                      <a:pt x="779172" y="1420334"/>
                      <a:pt x="769117" y="1421296"/>
                      <a:pt x="755248" y="1426530"/>
                    </a:cubicBezTo>
                    <a:lnTo>
                      <a:pt x="736786" y="1426943"/>
                    </a:lnTo>
                    <a:lnTo>
                      <a:pt x="736786" y="1426943"/>
                    </a:lnTo>
                    <a:cubicBezTo>
                      <a:pt x="748161" y="1426876"/>
                      <a:pt x="755249" y="1426530"/>
                      <a:pt x="755249" y="1426530"/>
                    </a:cubicBezTo>
                    <a:lnTo>
                      <a:pt x="786454" y="1421835"/>
                    </a:lnTo>
                    <a:close/>
                    <a:moveTo>
                      <a:pt x="2099009" y="1376659"/>
                    </a:moveTo>
                    <a:lnTo>
                      <a:pt x="2120265" y="1381382"/>
                    </a:lnTo>
                    <a:lnTo>
                      <a:pt x="2122596" y="1393508"/>
                    </a:lnTo>
                    <a:lnTo>
                      <a:pt x="2121071" y="1396565"/>
                    </a:lnTo>
                    <a:lnTo>
                      <a:pt x="2116884" y="1401902"/>
                    </a:lnTo>
                    <a:cubicBezTo>
                      <a:pt x="2053395" y="1443769"/>
                      <a:pt x="1857378" y="1378506"/>
                      <a:pt x="1875254" y="1507185"/>
                    </a:cubicBezTo>
                    <a:lnTo>
                      <a:pt x="1875262" y="1507214"/>
                    </a:lnTo>
                    <a:lnTo>
                      <a:pt x="1882616" y="1538957"/>
                    </a:lnTo>
                    <a:lnTo>
                      <a:pt x="1885021" y="1543882"/>
                    </a:lnTo>
                    <a:lnTo>
                      <a:pt x="1886034" y="1547689"/>
                    </a:lnTo>
                    <a:lnTo>
                      <a:pt x="1889193" y="1552426"/>
                    </a:lnTo>
                    <a:lnTo>
                      <a:pt x="1894160" y="1562598"/>
                    </a:lnTo>
                    <a:lnTo>
                      <a:pt x="1898216" y="1565956"/>
                    </a:lnTo>
                    <a:lnTo>
                      <a:pt x="1903821" y="1574361"/>
                    </a:lnTo>
                    <a:cubicBezTo>
                      <a:pt x="1917632" y="1588089"/>
                      <a:pt x="1934968" y="1594265"/>
                      <a:pt x="1953537" y="1596228"/>
                    </a:cubicBezTo>
                    <a:lnTo>
                      <a:pt x="1953538" y="1596228"/>
                    </a:lnTo>
                    <a:lnTo>
                      <a:pt x="1926896" y="1589707"/>
                    </a:lnTo>
                    <a:lnTo>
                      <a:pt x="1898216" y="1565956"/>
                    </a:lnTo>
                    <a:lnTo>
                      <a:pt x="1889193" y="1552426"/>
                    </a:lnTo>
                    <a:lnTo>
                      <a:pt x="1885021" y="1543882"/>
                    </a:lnTo>
                    <a:lnTo>
                      <a:pt x="1875262" y="1507214"/>
                    </a:lnTo>
                    <a:lnTo>
                      <a:pt x="1875255" y="1507185"/>
                    </a:lnTo>
                    <a:cubicBezTo>
                      <a:pt x="1857379" y="1378506"/>
                      <a:pt x="2053396" y="1443769"/>
                      <a:pt x="2116885" y="1401902"/>
                    </a:cubicBezTo>
                    <a:cubicBezTo>
                      <a:pt x="2116885" y="1401902"/>
                      <a:pt x="2118503" y="1400439"/>
                      <a:pt x="2120246" y="1398217"/>
                    </a:cubicBezTo>
                    <a:lnTo>
                      <a:pt x="2121071" y="1396565"/>
                    </a:lnTo>
                    <a:lnTo>
                      <a:pt x="2122768" y="1394402"/>
                    </a:lnTo>
                    <a:lnTo>
                      <a:pt x="2122596" y="1393508"/>
                    </a:lnTo>
                    <a:lnTo>
                      <a:pt x="2124359" y="1389973"/>
                    </a:lnTo>
                    <a:cubicBezTo>
                      <a:pt x="2125361" y="1383893"/>
                      <a:pt x="2120892" y="1377582"/>
                      <a:pt x="2099010" y="1376659"/>
                    </a:cubicBezTo>
                    <a:close/>
                    <a:moveTo>
                      <a:pt x="602255" y="1376380"/>
                    </a:moveTo>
                    <a:lnTo>
                      <a:pt x="631351" y="1381584"/>
                    </a:lnTo>
                    <a:cubicBezTo>
                      <a:pt x="651076" y="1386817"/>
                      <a:pt x="689910" y="1392205"/>
                      <a:pt x="734060" y="1390973"/>
                    </a:cubicBezTo>
                    <a:lnTo>
                      <a:pt x="734060" y="1390973"/>
                    </a:lnTo>
                    <a:lnTo>
                      <a:pt x="673547" y="1388703"/>
                    </a:lnTo>
                    <a:cubicBezTo>
                      <a:pt x="655854" y="1386856"/>
                      <a:pt x="641215" y="1384201"/>
                      <a:pt x="631352" y="1381584"/>
                    </a:cubicBezTo>
                    <a:cubicBezTo>
                      <a:pt x="621490" y="1378967"/>
                      <a:pt x="611280" y="1377159"/>
                      <a:pt x="602256" y="1376380"/>
                    </a:cubicBezTo>
                    <a:close/>
                    <a:moveTo>
                      <a:pt x="1133105" y="1339718"/>
                    </a:moveTo>
                    <a:lnTo>
                      <a:pt x="1149459" y="1347135"/>
                    </a:lnTo>
                    <a:lnTo>
                      <a:pt x="1149464" y="1347150"/>
                    </a:lnTo>
                    <a:lnTo>
                      <a:pt x="1155365" y="1367673"/>
                    </a:lnTo>
                    <a:lnTo>
                      <a:pt x="1156844" y="1380140"/>
                    </a:lnTo>
                    <a:lnTo>
                      <a:pt x="1158590" y="1397987"/>
                    </a:lnTo>
                    <a:lnTo>
                      <a:pt x="1164537" y="1426510"/>
                    </a:lnTo>
                    <a:lnTo>
                      <a:pt x="1164541" y="1426530"/>
                    </a:lnTo>
                    <a:lnTo>
                      <a:pt x="1164558" y="1426562"/>
                    </a:lnTo>
                    <a:lnTo>
                      <a:pt x="1178873" y="1455380"/>
                    </a:lnTo>
                    <a:lnTo>
                      <a:pt x="1190453" y="1476316"/>
                    </a:lnTo>
                    <a:lnTo>
                      <a:pt x="1195535" y="1486112"/>
                    </a:lnTo>
                    <a:lnTo>
                      <a:pt x="1201985" y="1505913"/>
                    </a:lnTo>
                    <a:lnTo>
                      <a:pt x="1201988" y="1505924"/>
                    </a:lnTo>
                    <a:lnTo>
                      <a:pt x="1188581" y="1510879"/>
                    </a:lnTo>
                    <a:lnTo>
                      <a:pt x="1188582" y="1510879"/>
                    </a:lnTo>
                    <a:cubicBezTo>
                      <a:pt x="1197674" y="1512880"/>
                      <a:pt x="1201526" y="1510763"/>
                      <a:pt x="1201989" y="1505924"/>
                    </a:cubicBezTo>
                    <a:lnTo>
                      <a:pt x="1201985" y="1505913"/>
                    </a:lnTo>
                    <a:lnTo>
                      <a:pt x="1198087" y="1491031"/>
                    </a:lnTo>
                    <a:lnTo>
                      <a:pt x="1195535" y="1486112"/>
                    </a:lnTo>
                    <a:lnTo>
                      <a:pt x="1195054" y="1484635"/>
                    </a:lnTo>
                    <a:lnTo>
                      <a:pt x="1190453" y="1476316"/>
                    </a:lnTo>
                    <a:lnTo>
                      <a:pt x="1187425" y="1470480"/>
                    </a:lnTo>
                    <a:lnTo>
                      <a:pt x="1164558" y="1426562"/>
                    </a:lnTo>
                    <a:lnTo>
                      <a:pt x="1164542" y="1426530"/>
                    </a:lnTo>
                    <a:lnTo>
                      <a:pt x="1164537" y="1426510"/>
                    </a:lnTo>
                    <a:lnTo>
                      <a:pt x="1157195" y="1383098"/>
                    </a:lnTo>
                    <a:lnTo>
                      <a:pt x="1156844" y="1380140"/>
                    </a:lnTo>
                    <a:lnTo>
                      <a:pt x="1155758" y="1369040"/>
                    </a:lnTo>
                    <a:lnTo>
                      <a:pt x="1155365" y="1367673"/>
                    </a:lnTo>
                    <a:lnTo>
                      <a:pt x="1154765" y="1362612"/>
                    </a:lnTo>
                    <a:lnTo>
                      <a:pt x="1149464" y="1347150"/>
                    </a:lnTo>
                    <a:lnTo>
                      <a:pt x="1149459" y="1347135"/>
                    </a:lnTo>
                    <a:cubicBezTo>
                      <a:pt x="1146050" y="1341834"/>
                      <a:pt x="1140965" y="1338948"/>
                      <a:pt x="1133106" y="1339718"/>
                    </a:cubicBezTo>
                    <a:close/>
                    <a:moveTo>
                      <a:pt x="185076" y="1331714"/>
                    </a:moveTo>
                    <a:lnTo>
                      <a:pt x="229280" y="1341324"/>
                    </a:lnTo>
                    <a:cubicBezTo>
                      <a:pt x="242367" y="1343479"/>
                      <a:pt x="253910" y="1344643"/>
                      <a:pt x="264225" y="1344989"/>
                    </a:cubicBezTo>
                    <a:lnTo>
                      <a:pt x="264225" y="1344989"/>
                    </a:lnTo>
                    <a:lnTo>
                      <a:pt x="229281" y="1341324"/>
                    </a:lnTo>
                    <a:cubicBezTo>
                      <a:pt x="216195" y="1339169"/>
                      <a:pt x="201565" y="1336023"/>
                      <a:pt x="185076" y="1331714"/>
                    </a:cubicBezTo>
                    <a:close/>
                    <a:moveTo>
                      <a:pt x="1069254" y="1312314"/>
                    </a:moveTo>
                    <a:cubicBezTo>
                      <a:pt x="1055420" y="1311283"/>
                      <a:pt x="1042903" y="1311515"/>
                      <a:pt x="1031589" y="1312711"/>
                    </a:cubicBezTo>
                    <a:lnTo>
                      <a:pt x="1029025" y="1313231"/>
                    </a:lnTo>
                    <a:lnTo>
                      <a:pt x="1026814" y="1313281"/>
                    </a:lnTo>
                    <a:lnTo>
                      <a:pt x="1022870" y="1314480"/>
                    </a:lnTo>
                    <a:lnTo>
                      <a:pt x="1001144" y="1318888"/>
                    </a:lnTo>
                    <a:lnTo>
                      <a:pt x="991719" y="1323946"/>
                    </a:lnTo>
                    <a:lnTo>
                      <a:pt x="980282" y="1327421"/>
                    </a:lnTo>
                    <a:lnTo>
                      <a:pt x="966848" y="1337292"/>
                    </a:lnTo>
                    <a:lnTo>
                      <a:pt x="959205" y="1341393"/>
                    </a:lnTo>
                    <a:lnTo>
                      <a:pt x="955423" y="1345686"/>
                    </a:lnTo>
                    <a:lnTo>
                      <a:pt x="951271" y="1348736"/>
                    </a:lnTo>
                    <a:lnTo>
                      <a:pt x="941420" y="1361580"/>
                    </a:lnTo>
                    <a:lnTo>
                      <a:pt x="938015" y="1365445"/>
                    </a:lnTo>
                    <a:lnTo>
                      <a:pt x="937074" y="1367247"/>
                    </a:lnTo>
                    <a:lnTo>
                      <a:pt x="936367" y="1368168"/>
                    </a:lnTo>
                    <a:lnTo>
                      <a:pt x="932176" y="1376621"/>
                    </a:lnTo>
                    <a:lnTo>
                      <a:pt x="932156" y="1376659"/>
                    </a:lnTo>
                    <a:cubicBezTo>
                      <a:pt x="839695" y="1410522"/>
                      <a:pt x="821203" y="1500412"/>
                      <a:pt x="821203" y="1500412"/>
                    </a:cubicBezTo>
                    <a:cubicBezTo>
                      <a:pt x="834764" y="1519498"/>
                      <a:pt x="826135" y="1562596"/>
                      <a:pt x="826135" y="1562596"/>
                    </a:cubicBezTo>
                    <a:cubicBezTo>
                      <a:pt x="778671" y="1598306"/>
                      <a:pt x="778671" y="1688812"/>
                      <a:pt x="778671" y="1688812"/>
                    </a:cubicBezTo>
                    <a:cubicBezTo>
                      <a:pt x="782370" y="1704512"/>
                      <a:pt x="786068" y="1718700"/>
                      <a:pt x="789771" y="1731514"/>
                    </a:cubicBezTo>
                    <a:lnTo>
                      <a:pt x="793560" y="1743252"/>
                    </a:lnTo>
                    <a:lnTo>
                      <a:pt x="795330" y="1749724"/>
                    </a:lnTo>
                    <a:lnTo>
                      <a:pt x="797268" y="1754737"/>
                    </a:lnTo>
                    <a:lnTo>
                      <a:pt x="800898" y="1765981"/>
                    </a:lnTo>
                    <a:lnTo>
                      <a:pt x="804874" y="1774412"/>
                    </a:lnTo>
                    <a:lnTo>
                      <a:pt x="812080" y="1793054"/>
                    </a:lnTo>
                    <a:lnTo>
                      <a:pt x="819852" y="1806177"/>
                    </a:lnTo>
                    <a:lnTo>
                      <a:pt x="823342" y="1813575"/>
                    </a:lnTo>
                    <a:lnTo>
                      <a:pt x="825829" y="1816267"/>
                    </a:lnTo>
                    <a:lnTo>
                      <a:pt x="829013" y="1821642"/>
                    </a:lnTo>
                    <a:lnTo>
                      <a:pt x="846210" y="1838318"/>
                    </a:lnTo>
                    <a:lnTo>
                      <a:pt x="846218" y="1838327"/>
                    </a:lnTo>
                    <a:cubicBezTo>
                      <a:pt x="853940" y="1843518"/>
                      <a:pt x="861770" y="1846024"/>
                      <a:pt x="869745" y="1846967"/>
                    </a:cubicBezTo>
                    <a:lnTo>
                      <a:pt x="869746" y="1846967"/>
                    </a:lnTo>
                    <a:lnTo>
                      <a:pt x="846219" y="1838327"/>
                    </a:lnTo>
                    <a:lnTo>
                      <a:pt x="846210" y="1838318"/>
                    </a:lnTo>
                    <a:lnTo>
                      <a:pt x="825829" y="1816267"/>
                    </a:lnTo>
                    <a:lnTo>
                      <a:pt x="819852" y="1806177"/>
                    </a:lnTo>
                    <a:lnTo>
                      <a:pt x="804874" y="1774412"/>
                    </a:lnTo>
                    <a:lnTo>
                      <a:pt x="797268" y="1754737"/>
                    </a:lnTo>
                    <a:lnTo>
                      <a:pt x="793560" y="1743252"/>
                    </a:lnTo>
                    <a:lnTo>
                      <a:pt x="778672" y="1688812"/>
                    </a:lnTo>
                    <a:cubicBezTo>
                      <a:pt x="778672" y="1688812"/>
                      <a:pt x="778672" y="1598306"/>
                      <a:pt x="826136" y="1562596"/>
                    </a:cubicBezTo>
                    <a:cubicBezTo>
                      <a:pt x="826136" y="1562596"/>
                      <a:pt x="834765" y="1519498"/>
                      <a:pt x="821204" y="1500412"/>
                    </a:cubicBezTo>
                    <a:cubicBezTo>
                      <a:pt x="821204" y="1500412"/>
                      <a:pt x="839696" y="1410522"/>
                      <a:pt x="932157" y="1376659"/>
                    </a:cubicBezTo>
                    <a:lnTo>
                      <a:pt x="932176" y="1376621"/>
                    </a:lnTo>
                    <a:lnTo>
                      <a:pt x="937074" y="1367247"/>
                    </a:lnTo>
                    <a:lnTo>
                      <a:pt x="941420" y="1361580"/>
                    </a:lnTo>
                    <a:lnTo>
                      <a:pt x="955423" y="1345686"/>
                    </a:lnTo>
                    <a:lnTo>
                      <a:pt x="966848" y="1337292"/>
                    </a:lnTo>
                    <a:lnTo>
                      <a:pt x="991719" y="1323946"/>
                    </a:lnTo>
                    <a:lnTo>
                      <a:pt x="1022870" y="1314480"/>
                    </a:lnTo>
                    <a:lnTo>
                      <a:pt x="1029025" y="1313231"/>
                    </a:lnTo>
                    <a:lnTo>
                      <a:pt x="1069254" y="1312314"/>
                    </a:lnTo>
                    <a:close/>
                    <a:moveTo>
                      <a:pt x="454443" y="1310780"/>
                    </a:moveTo>
                    <a:cubicBezTo>
                      <a:pt x="449050" y="1318014"/>
                      <a:pt x="441730" y="1324595"/>
                      <a:pt x="433784" y="1330395"/>
                    </a:cubicBezTo>
                    <a:lnTo>
                      <a:pt x="433777" y="1330400"/>
                    </a:lnTo>
                    <a:lnTo>
                      <a:pt x="400643" y="1349411"/>
                    </a:lnTo>
                    <a:lnTo>
                      <a:pt x="391172" y="1353835"/>
                    </a:lnTo>
                    <a:lnTo>
                      <a:pt x="386877" y="1355680"/>
                    </a:lnTo>
                    <a:lnTo>
                      <a:pt x="380475" y="1358188"/>
                    </a:lnTo>
                    <a:lnTo>
                      <a:pt x="311377" y="1375258"/>
                    </a:lnTo>
                    <a:lnTo>
                      <a:pt x="311376" y="1375258"/>
                    </a:lnTo>
                    <a:lnTo>
                      <a:pt x="279114" y="1378792"/>
                    </a:lnTo>
                    <a:lnTo>
                      <a:pt x="260748" y="1380805"/>
                    </a:lnTo>
                    <a:lnTo>
                      <a:pt x="260749" y="1380805"/>
                    </a:lnTo>
                    <a:lnTo>
                      <a:pt x="279114" y="1378792"/>
                    </a:lnTo>
                    <a:lnTo>
                      <a:pt x="311377" y="1375258"/>
                    </a:lnTo>
                    <a:lnTo>
                      <a:pt x="311377" y="1375258"/>
                    </a:lnTo>
                    <a:cubicBezTo>
                      <a:pt x="331173" y="1371646"/>
                      <a:pt x="354048" y="1366115"/>
                      <a:pt x="380476" y="1358188"/>
                    </a:cubicBezTo>
                    <a:cubicBezTo>
                      <a:pt x="380476" y="1358188"/>
                      <a:pt x="382318" y="1357538"/>
                      <a:pt x="385453" y="1356292"/>
                    </a:cubicBezTo>
                    <a:lnTo>
                      <a:pt x="386877" y="1355680"/>
                    </a:lnTo>
                    <a:lnTo>
                      <a:pt x="388999" y="1354850"/>
                    </a:lnTo>
                    <a:lnTo>
                      <a:pt x="391172" y="1353835"/>
                    </a:lnTo>
                    <a:lnTo>
                      <a:pt x="398192" y="1350818"/>
                    </a:lnTo>
                    <a:lnTo>
                      <a:pt x="400643" y="1349411"/>
                    </a:lnTo>
                    <a:lnTo>
                      <a:pt x="409369" y="1345336"/>
                    </a:lnTo>
                    <a:lnTo>
                      <a:pt x="433777" y="1330400"/>
                    </a:lnTo>
                    <a:lnTo>
                      <a:pt x="433785" y="1330395"/>
                    </a:lnTo>
                    <a:lnTo>
                      <a:pt x="454443" y="1310781"/>
                    </a:lnTo>
                    <a:close/>
                    <a:moveTo>
                      <a:pt x="586165" y="1241610"/>
                    </a:moveTo>
                    <a:cubicBezTo>
                      <a:pt x="571627" y="1242228"/>
                      <a:pt x="555225" y="1244056"/>
                      <a:pt x="536425" y="1247365"/>
                    </a:cubicBezTo>
                    <a:cubicBezTo>
                      <a:pt x="536425" y="1247365"/>
                      <a:pt x="451361" y="1305239"/>
                      <a:pt x="528411" y="1424067"/>
                    </a:cubicBezTo>
                    <a:cubicBezTo>
                      <a:pt x="528411" y="1424067"/>
                      <a:pt x="504372" y="1508416"/>
                      <a:pt x="538890" y="1547820"/>
                    </a:cubicBezTo>
                    <a:lnTo>
                      <a:pt x="538915" y="1547827"/>
                    </a:lnTo>
                    <a:lnTo>
                      <a:pt x="547132" y="1550259"/>
                    </a:lnTo>
                    <a:lnTo>
                      <a:pt x="548826" y="1550691"/>
                    </a:lnTo>
                    <a:lnTo>
                      <a:pt x="551509" y="1551467"/>
                    </a:lnTo>
                    <a:lnTo>
                      <a:pt x="555815" y="1552476"/>
                    </a:lnTo>
                    <a:lnTo>
                      <a:pt x="569220" y="1555901"/>
                    </a:lnTo>
                    <a:lnTo>
                      <a:pt x="572756" y="1556450"/>
                    </a:lnTo>
                    <a:lnTo>
                      <a:pt x="584222" y="1559138"/>
                    </a:lnTo>
                    <a:cubicBezTo>
                      <a:pt x="597617" y="1561822"/>
                      <a:pt x="613075" y="1564358"/>
                      <a:pt x="629310" y="1565931"/>
                    </a:cubicBezTo>
                    <a:lnTo>
                      <a:pt x="634523" y="1566037"/>
                    </a:lnTo>
                    <a:lnTo>
                      <a:pt x="639134" y="1566752"/>
                    </a:lnTo>
                    <a:lnTo>
                      <a:pt x="679056" y="1566940"/>
                    </a:lnTo>
                    <a:lnTo>
                      <a:pt x="634523" y="1566037"/>
                    </a:lnTo>
                    <a:lnTo>
                      <a:pt x="572756" y="1556450"/>
                    </a:lnTo>
                    <a:lnTo>
                      <a:pt x="555815" y="1552476"/>
                    </a:lnTo>
                    <a:lnTo>
                      <a:pt x="548826" y="1550691"/>
                    </a:lnTo>
                    <a:lnTo>
                      <a:pt x="538915" y="1547827"/>
                    </a:lnTo>
                    <a:lnTo>
                      <a:pt x="538891" y="1547820"/>
                    </a:lnTo>
                    <a:cubicBezTo>
                      <a:pt x="504373" y="1508416"/>
                      <a:pt x="528412" y="1424067"/>
                      <a:pt x="528412" y="1424067"/>
                    </a:cubicBezTo>
                    <a:cubicBezTo>
                      <a:pt x="451362" y="1305239"/>
                      <a:pt x="536426" y="1247365"/>
                      <a:pt x="536426" y="1247365"/>
                    </a:cubicBezTo>
                    <a:lnTo>
                      <a:pt x="586166" y="1241610"/>
                    </a:lnTo>
                    <a:close/>
                    <a:moveTo>
                      <a:pt x="1596385" y="1215105"/>
                    </a:moveTo>
                    <a:lnTo>
                      <a:pt x="1609230" y="1218911"/>
                    </a:lnTo>
                    <a:lnTo>
                      <a:pt x="1613762" y="1223843"/>
                    </a:lnTo>
                    <a:lnTo>
                      <a:pt x="1619447" y="1235897"/>
                    </a:lnTo>
                    <a:lnTo>
                      <a:pt x="1622205" y="1244422"/>
                    </a:lnTo>
                    <a:lnTo>
                      <a:pt x="1624213" y="1255240"/>
                    </a:lnTo>
                    <a:lnTo>
                      <a:pt x="1629925" y="1301545"/>
                    </a:lnTo>
                    <a:cubicBezTo>
                      <a:pt x="1633624" y="1348953"/>
                      <a:pt x="1578147" y="1417910"/>
                      <a:pt x="1695264" y="1432071"/>
                    </a:cubicBezTo>
                    <a:cubicBezTo>
                      <a:pt x="1724389" y="1435457"/>
                      <a:pt x="1754169" y="1435419"/>
                      <a:pt x="1782764" y="1432311"/>
                    </a:cubicBezTo>
                    <a:lnTo>
                      <a:pt x="1782764" y="1432311"/>
                    </a:lnTo>
                    <a:lnTo>
                      <a:pt x="1695265" y="1432071"/>
                    </a:lnTo>
                    <a:cubicBezTo>
                      <a:pt x="1578148" y="1417910"/>
                      <a:pt x="1633625" y="1348953"/>
                      <a:pt x="1629926" y="1301545"/>
                    </a:cubicBezTo>
                    <a:cubicBezTo>
                      <a:pt x="1629117" y="1291174"/>
                      <a:pt x="1628190" y="1280126"/>
                      <a:pt x="1626861" y="1269503"/>
                    </a:cubicBezTo>
                    <a:lnTo>
                      <a:pt x="1624213" y="1255240"/>
                    </a:lnTo>
                    <a:lnTo>
                      <a:pt x="1623294" y="1247789"/>
                    </a:lnTo>
                    <a:lnTo>
                      <a:pt x="1622205" y="1244422"/>
                    </a:lnTo>
                    <a:lnTo>
                      <a:pt x="1621385" y="1240007"/>
                    </a:lnTo>
                    <a:lnTo>
                      <a:pt x="1619447" y="1235897"/>
                    </a:lnTo>
                    <a:lnTo>
                      <a:pt x="1616517" y="1226841"/>
                    </a:lnTo>
                    <a:lnTo>
                      <a:pt x="1613762" y="1223843"/>
                    </a:lnTo>
                    <a:lnTo>
                      <a:pt x="1611794" y="1219671"/>
                    </a:lnTo>
                    <a:lnTo>
                      <a:pt x="1609230" y="1218911"/>
                    </a:lnTo>
                    <a:lnTo>
                      <a:pt x="1606001" y="1215397"/>
                    </a:lnTo>
                    <a:close/>
                    <a:moveTo>
                      <a:pt x="633567" y="1197003"/>
                    </a:moveTo>
                    <a:lnTo>
                      <a:pt x="690534" y="1210912"/>
                    </a:lnTo>
                    <a:lnTo>
                      <a:pt x="706433" y="1218144"/>
                    </a:lnTo>
                    <a:lnTo>
                      <a:pt x="739870" y="1236231"/>
                    </a:lnTo>
                    <a:lnTo>
                      <a:pt x="752530" y="1243801"/>
                    </a:lnTo>
                    <a:lnTo>
                      <a:pt x="784196" y="1260281"/>
                    </a:lnTo>
                    <a:lnTo>
                      <a:pt x="784219" y="1260294"/>
                    </a:lnTo>
                    <a:lnTo>
                      <a:pt x="784239" y="1260301"/>
                    </a:lnTo>
                    <a:lnTo>
                      <a:pt x="827638" y="1277033"/>
                    </a:lnTo>
                    <a:lnTo>
                      <a:pt x="839282" y="1280442"/>
                    </a:lnTo>
                    <a:lnTo>
                      <a:pt x="848104" y="1283671"/>
                    </a:lnTo>
                    <a:lnTo>
                      <a:pt x="859369" y="1286325"/>
                    </a:lnTo>
                    <a:lnTo>
                      <a:pt x="866665" y="1288461"/>
                    </a:lnTo>
                    <a:lnTo>
                      <a:pt x="869181" y="1288637"/>
                    </a:lnTo>
                    <a:lnTo>
                      <a:pt x="874976" y="1290002"/>
                    </a:lnTo>
                    <a:cubicBezTo>
                      <a:pt x="882914" y="1291225"/>
                      <a:pt x="889683" y="1291463"/>
                      <a:pt x="894826" y="1290424"/>
                    </a:cubicBezTo>
                    <a:lnTo>
                      <a:pt x="894826" y="1290424"/>
                    </a:lnTo>
                    <a:lnTo>
                      <a:pt x="869181" y="1288637"/>
                    </a:lnTo>
                    <a:lnTo>
                      <a:pt x="859369" y="1286325"/>
                    </a:lnTo>
                    <a:lnTo>
                      <a:pt x="839282" y="1280442"/>
                    </a:lnTo>
                    <a:lnTo>
                      <a:pt x="784239" y="1260301"/>
                    </a:lnTo>
                    <a:lnTo>
                      <a:pt x="784220" y="1260294"/>
                    </a:lnTo>
                    <a:lnTo>
                      <a:pt x="784196" y="1260281"/>
                    </a:lnTo>
                    <a:lnTo>
                      <a:pt x="741938" y="1237350"/>
                    </a:lnTo>
                    <a:lnTo>
                      <a:pt x="739870" y="1236231"/>
                    </a:lnTo>
                    <a:lnTo>
                      <a:pt x="719751" y="1224200"/>
                    </a:lnTo>
                    <a:lnTo>
                      <a:pt x="706433" y="1218144"/>
                    </a:lnTo>
                    <a:lnTo>
                      <a:pt x="695149" y="1212039"/>
                    </a:lnTo>
                    <a:lnTo>
                      <a:pt x="690534" y="1210912"/>
                    </a:lnTo>
                    <a:lnTo>
                      <a:pt x="681543" y="1206823"/>
                    </a:lnTo>
                    <a:cubicBezTo>
                      <a:pt x="667420" y="1201994"/>
                      <a:pt x="651669" y="1198424"/>
                      <a:pt x="633567" y="1197003"/>
                    </a:cubicBezTo>
                    <a:close/>
                    <a:moveTo>
                      <a:pt x="1407010" y="1171394"/>
                    </a:moveTo>
                    <a:lnTo>
                      <a:pt x="1407010" y="1171395"/>
                    </a:lnTo>
                    <a:lnTo>
                      <a:pt x="1425562" y="1177487"/>
                    </a:lnTo>
                    <a:lnTo>
                      <a:pt x="1431431" y="1182672"/>
                    </a:lnTo>
                    <a:lnTo>
                      <a:pt x="1446527" y="1202532"/>
                    </a:lnTo>
                    <a:lnTo>
                      <a:pt x="1451935" y="1213121"/>
                    </a:lnTo>
                    <a:lnTo>
                      <a:pt x="1459798" y="1261525"/>
                    </a:lnTo>
                    <a:cubicBezTo>
                      <a:pt x="1453635" y="1347106"/>
                      <a:pt x="1406172" y="1334792"/>
                      <a:pt x="1477674" y="1382200"/>
                    </a:cubicBezTo>
                    <a:cubicBezTo>
                      <a:pt x="1495396" y="1394052"/>
                      <a:pt x="1509573" y="1399862"/>
                      <a:pt x="1520899" y="1401228"/>
                    </a:cubicBezTo>
                    <a:lnTo>
                      <a:pt x="1520900" y="1401228"/>
                    </a:lnTo>
                    <a:lnTo>
                      <a:pt x="1501686" y="1395646"/>
                    </a:lnTo>
                    <a:cubicBezTo>
                      <a:pt x="1494510" y="1392541"/>
                      <a:pt x="1486536" y="1388126"/>
                      <a:pt x="1477675" y="1382200"/>
                    </a:cubicBezTo>
                    <a:cubicBezTo>
                      <a:pt x="1406173" y="1334792"/>
                      <a:pt x="1453636" y="1347106"/>
                      <a:pt x="1459799" y="1261525"/>
                    </a:cubicBezTo>
                    <a:cubicBezTo>
                      <a:pt x="1460839" y="1245594"/>
                      <a:pt x="1458976" y="1231676"/>
                      <a:pt x="1455366" y="1219840"/>
                    </a:cubicBezTo>
                    <a:lnTo>
                      <a:pt x="1451935" y="1213121"/>
                    </a:lnTo>
                    <a:lnTo>
                      <a:pt x="1451217" y="1208701"/>
                    </a:lnTo>
                    <a:lnTo>
                      <a:pt x="1446527" y="1202532"/>
                    </a:lnTo>
                    <a:lnTo>
                      <a:pt x="1440458" y="1190648"/>
                    </a:lnTo>
                    <a:lnTo>
                      <a:pt x="1431431" y="1182672"/>
                    </a:lnTo>
                    <a:lnTo>
                      <a:pt x="1428131" y="1178331"/>
                    </a:lnTo>
                    <a:lnTo>
                      <a:pt x="1425562" y="1177487"/>
                    </a:lnTo>
                    <a:lnTo>
                      <a:pt x="1422024" y="1174361"/>
                    </a:lnTo>
                    <a:cubicBezTo>
                      <a:pt x="1416063" y="1171129"/>
                      <a:pt x="1410672" y="1170117"/>
                      <a:pt x="1407010" y="1171394"/>
                    </a:cubicBezTo>
                    <a:close/>
                    <a:moveTo>
                      <a:pt x="2454771" y="1162313"/>
                    </a:moveTo>
                    <a:lnTo>
                      <a:pt x="2497449" y="1166697"/>
                    </a:lnTo>
                    <a:lnTo>
                      <a:pt x="2509074" y="1169436"/>
                    </a:lnTo>
                    <a:lnTo>
                      <a:pt x="2514272" y="1170919"/>
                    </a:lnTo>
                    <a:lnTo>
                      <a:pt x="2521862" y="1173482"/>
                    </a:lnTo>
                    <a:cubicBezTo>
                      <a:pt x="2537580" y="1186719"/>
                      <a:pt x="2549562" y="1193838"/>
                      <a:pt x="2559183" y="1196657"/>
                    </a:cubicBezTo>
                    <a:lnTo>
                      <a:pt x="2559184" y="1196656"/>
                    </a:lnTo>
                    <a:lnTo>
                      <a:pt x="2542810" y="1188976"/>
                    </a:lnTo>
                    <a:cubicBezTo>
                      <a:pt x="2536647" y="1185189"/>
                      <a:pt x="2529722" y="1180100"/>
                      <a:pt x="2521863" y="1173482"/>
                    </a:cubicBezTo>
                    <a:cubicBezTo>
                      <a:pt x="2521863" y="1173482"/>
                      <a:pt x="2519718" y="1172638"/>
                      <a:pt x="2515988" y="1171408"/>
                    </a:cubicBezTo>
                    <a:lnTo>
                      <a:pt x="2514272" y="1170919"/>
                    </a:lnTo>
                    <a:lnTo>
                      <a:pt x="2511749" y="1170067"/>
                    </a:lnTo>
                    <a:lnTo>
                      <a:pt x="2509074" y="1169436"/>
                    </a:lnTo>
                    <a:lnTo>
                      <a:pt x="2500604" y="1167021"/>
                    </a:lnTo>
                    <a:lnTo>
                      <a:pt x="2497449" y="1166697"/>
                    </a:lnTo>
                    <a:lnTo>
                      <a:pt x="2486727" y="1164170"/>
                    </a:lnTo>
                    <a:close/>
                    <a:moveTo>
                      <a:pt x="2216125" y="1161169"/>
                    </a:moveTo>
                    <a:cubicBezTo>
                      <a:pt x="2198250" y="1163016"/>
                      <a:pt x="2175443" y="1172405"/>
                      <a:pt x="2149939" y="1185257"/>
                    </a:cubicBezTo>
                    <a:lnTo>
                      <a:pt x="2136818" y="1192404"/>
                    </a:lnTo>
                    <a:lnTo>
                      <a:pt x="2130342" y="1195482"/>
                    </a:lnTo>
                    <a:lnTo>
                      <a:pt x="2067649" y="1230083"/>
                    </a:lnTo>
                    <a:lnTo>
                      <a:pt x="2067572" y="1230125"/>
                    </a:lnTo>
                    <a:cubicBezTo>
                      <a:pt x="2010246" y="1261525"/>
                      <a:pt x="2047847" y="1279380"/>
                      <a:pt x="2015794" y="1331098"/>
                    </a:cubicBezTo>
                    <a:lnTo>
                      <a:pt x="2015718" y="1331227"/>
                    </a:lnTo>
                    <a:lnTo>
                      <a:pt x="2001220" y="1355699"/>
                    </a:lnTo>
                    <a:lnTo>
                      <a:pt x="1999141" y="1359578"/>
                    </a:lnTo>
                    <a:lnTo>
                      <a:pt x="1997620" y="1362180"/>
                    </a:lnTo>
                    <a:lnTo>
                      <a:pt x="1995686" y="1366025"/>
                    </a:lnTo>
                    <a:lnTo>
                      <a:pt x="1992033" y="1372841"/>
                    </a:lnTo>
                    <a:lnTo>
                      <a:pt x="1990791" y="1375758"/>
                    </a:lnTo>
                    <a:lnTo>
                      <a:pt x="1988287" y="1380738"/>
                    </a:lnTo>
                    <a:cubicBezTo>
                      <a:pt x="1984357" y="1389588"/>
                      <a:pt x="1984357" y="1392051"/>
                      <a:pt x="1984357" y="1392051"/>
                    </a:cubicBezTo>
                    <a:lnTo>
                      <a:pt x="1984358" y="1392050"/>
                    </a:lnTo>
                    <a:lnTo>
                      <a:pt x="1984849" y="1389713"/>
                    </a:lnTo>
                    <a:lnTo>
                      <a:pt x="1990791" y="1375758"/>
                    </a:lnTo>
                    <a:lnTo>
                      <a:pt x="1995686" y="1366025"/>
                    </a:lnTo>
                    <a:lnTo>
                      <a:pt x="1999141" y="1359578"/>
                    </a:lnTo>
                    <a:lnTo>
                      <a:pt x="2015718" y="1331227"/>
                    </a:lnTo>
                    <a:lnTo>
                      <a:pt x="2015795" y="1331098"/>
                    </a:lnTo>
                    <a:cubicBezTo>
                      <a:pt x="2047848" y="1279380"/>
                      <a:pt x="2010247" y="1261525"/>
                      <a:pt x="2067573" y="1230125"/>
                    </a:cubicBezTo>
                    <a:lnTo>
                      <a:pt x="2067649" y="1230083"/>
                    </a:lnTo>
                    <a:lnTo>
                      <a:pt x="2136818" y="1192404"/>
                    </a:lnTo>
                    <a:lnTo>
                      <a:pt x="2185894" y="1169086"/>
                    </a:lnTo>
                    <a:lnTo>
                      <a:pt x="2216126" y="1161169"/>
                    </a:lnTo>
                    <a:close/>
                    <a:moveTo>
                      <a:pt x="1140501" y="1144545"/>
                    </a:moveTo>
                    <a:cubicBezTo>
                      <a:pt x="1140501" y="1144545"/>
                      <a:pt x="1131255" y="1152395"/>
                      <a:pt x="1121084" y="1164247"/>
                    </a:cubicBezTo>
                    <a:lnTo>
                      <a:pt x="1117094" y="1169680"/>
                    </a:lnTo>
                    <a:lnTo>
                      <a:pt x="1113413" y="1173826"/>
                    </a:lnTo>
                    <a:lnTo>
                      <a:pt x="1112001" y="1176613"/>
                    </a:lnTo>
                    <a:lnTo>
                      <a:pt x="1106175" y="1184545"/>
                    </a:lnTo>
                    <a:cubicBezTo>
                      <a:pt x="1101668" y="1191991"/>
                      <a:pt x="1097969" y="1199957"/>
                      <a:pt x="1096120" y="1207961"/>
                    </a:cubicBezTo>
                    <a:cubicBezTo>
                      <a:pt x="1096120" y="1207961"/>
                      <a:pt x="1092807" y="1210731"/>
                      <a:pt x="1088203" y="1213781"/>
                    </a:cubicBezTo>
                    <a:lnTo>
                      <a:pt x="1072543" y="1221275"/>
                    </a:lnTo>
                    <a:lnTo>
                      <a:pt x="1072543" y="1221275"/>
                    </a:lnTo>
                    <a:cubicBezTo>
                      <a:pt x="1082868" y="1219043"/>
                      <a:pt x="1096120" y="1207961"/>
                      <a:pt x="1096120" y="1207961"/>
                    </a:cubicBezTo>
                    <a:lnTo>
                      <a:pt x="1112001" y="1176613"/>
                    </a:lnTo>
                    <a:lnTo>
                      <a:pt x="1117094" y="1169680"/>
                    </a:lnTo>
                    <a:lnTo>
                      <a:pt x="1134607" y="1149951"/>
                    </a:lnTo>
                    <a:lnTo>
                      <a:pt x="1140501" y="1144545"/>
                    </a:lnTo>
                    <a:close/>
                    <a:moveTo>
                      <a:pt x="1416178" y="1143968"/>
                    </a:moveTo>
                    <a:cubicBezTo>
                      <a:pt x="1410717" y="1144199"/>
                      <a:pt x="1407404" y="1144545"/>
                      <a:pt x="1407404" y="1144545"/>
                    </a:cubicBezTo>
                    <a:cubicBezTo>
                      <a:pt x="1375968" y="1178408"/>
                      <a:pt x="1338984" y="1183949"/>
                      <a:pt x="1338984" y="1183949"/>
                    </a:cubicBezTo>
                    <a:cubicBezTo>
                      <a:pt x="1236044" y="1186412"/>
                      <a:pt x="1207073" y="1239361"/>
                      <a:pt x="1207073" y="1239361"/>
                    </a:cubicBezTo>
                    <a:lnTo>
                      <a:pt x="1195446" y="1274442"/>
                    </a:lnTo>
                    <a:lnTo>
                      <a:pt x="1191615" y="1281340"/>
                    </a:lnTo>
                    <a:lnTo>
                      <a:pt x="1182182" y="1292713"/>
                    </a:lnTo>
                    <a:lnTo>
                      <a:pt x="1163196" y="1308771"/>
                    </a:lnTo>
                    <a:lnTo>
                      <a:pt x="1155748" y="1313127"/>
                    </a:lnTo>
                    <a:lnTo>
                      <a:pt x="1133394" y="1320313"/>
                    </a:lnTo>
                    <a:lnTo>
                      <a:pt x="1133394" y="1320314"/>
                    </a:lnTo>
                    <a:lnTo>
                      <a:pt x="1133393" y="1320314"/>
                    </a:lnTo>
                    <a:lnTo>
                      <a:pt x="1123783" y="1321101"/>
                    </a:lnTo>
                    <a:lnTo>
                      <a:pt x="1122009" y="1321247"/>
                    </a:lnTo>
                    <a:lnTo>
                      <a:pt x="1122010" y="1321247"/>
                    </a:lnTo>
                    <a:lnTo>
                      <a:pt x="1123783" y="1321101"/>
                    </a:lnTo>
                    <a:lnTo>
                      <a:pt x="1133394" y="1320314"/>
                    </a:lnTo>
                    <a:lnTo>
                      <a:pt x="1133394" y="1320314"/>
                    </a:lnTo>
                    <a:lnTo>
                      <a:pt x="1133394" y="1320313"/>
                    </a:lnTo>
                    <a:lnTo>
                      <a:pt x="1152228" y="1315185"/>
                    </a:lnTo>
                    <a:lnTo>
                      <a:pt x="1155748" y="1313127"/>
                    </a:lnTo>
                    <a:lnTo>
                      <a:pt x="1159456" y="1311935"/>
                    </a:lnTo>
                    <a:lnTo>
                      <a:pt x="1163196" y="1308771"/>
                    </a:lnTo>
                    <a:lnTo>
                      <a:pt x="1174199" y="1302337"/>
                    </a:lnTo>
                    <a:lnTo>
                      <a:pt x="1182182" y="1292713"/>
                    </a:lnTo>
                    <a:lnTo>
                      <a:pt x="1188061" y="1287740"/>
                    </a:lnTo>
                    <a:lnTo>
                      <a:pt x="1191615" y="1281340"/>
                    </a:lnTo>
                    <a:lnTo>
                      <a:pt x="1194187" y="1278240"/>
                    </a:lnTo>
                    <a:lnTo>
                      <a:pt x="1195446" y="1274442"/>
                    </a:lnTo>
                    <a:lnTo>
                      <a:pt x="1199525" y="1267097"/>
                    </a:lnTo>
                    <a:cubicBezTo>
                      <a:pt x="1202778" y="1259092"/>
                      <a:pt x="1205378" y="1249904"/>
                      <a:pt x="1207074" y="1239361"/>
                    </a:cubicBezTo>
                    <a:cubicBezTo>
                      <a:pt x="1207074" y="1239361"/>
                      <a:pt x="1236045" y="1186412"/>
                      <a:pt x="1338985" y="1183949"/>
                    </a:cubicBezTo>
                    <a:cubicBezTo>
                      <a:pt x="1338985" y="1183949"/>
                      <a:pt x="1375969" y="1178408"/>
                      <a:pt x="1407405" y="1144545"/>
                    </a:cubicBezTo>
                    <a:lnTo>
                      <a:pt x="1416179" y="1143968"/>
                    </a:lnTo>
                    <a:close/>
                    <a:moveTo>
                      <a:pt x="2652772" y="1133539"/>
                    </a:moveTo>
                    <a:lnTo>
                      <a:pt x="2652771" y="1133539"/>
                    </a:lnTo>
                    <a:lnTo>
                      <a:pt x="2658347" y="1136743"/>
                    </a:lnTo>
                    <a:cubicBezTo>
                      <a:pt x="2658935" y="1139388"/>
                      <a:pt x="2658241" y="1143621"/>
                      <a:pt x="2656238" y="1149470"/>
                    </a:cubicBezTo>
                    <a:cubicBezTo>
                      <a:pt x="2648224" y="1173482"/>
                      <a:pt x="2608775" y="1210423"/>
                      <a:pt x="2608775" y="1210423"/>
                    </a:cubicBezTo>
                    <a:cubicBezTo>
                      <a:pt x="2563777" y="1226431"/>
                      <a:pt x="2595830" y="1440075"/>
                      <a:pt x="2595830" y="1440075"/>
                    </a:cubicBezTo>
                    <a:lnTo>
                      <a:pt x="2595862" y="1440173"/>
                    </a:lnTo>
                    <a:lnTo>
                      <a:pt x="2604190" y="1466825"/>
                    </a:lnTo>
                    <a:lnTo>
                      <a:pt x="2605752" y="1470831"/>
                    </a:lnTo>
                    <a:lnTo>
                      <a:pt x="2606763" y="1473965"/>
                    </a:lnTo>
                    <a:lnTo>
                      <a:pt x="2608449" y="1477747"/>
                    </a:lnTo>
                    <a:lnTo>
                      <a:pt x="2611601" y="1485829"/>
                    </a:lnTo>
                    <a:lnTo>
                      <a:pt x="2613154" y="1488300"/>
                    </a:lnTo>
                    <a:lnTo>
                      <a:pt x="2616027" y="1494746"/>
                    </a:lnTo>
                    <a:cubicBezTo>
                      <a:pt x="2621661" y="1504818"/>
                      <a:pt x="2626227" y="1507915"/>
                      <a:pt x="2629809" y="1507569"/>
                    </a:cubicBezTo>
                    <a:lnTo>
                      <a:pt x="2629810" y="1507569"/>
                    </a:lnTo>
                    <a:lnTo>
                      <a:pt x="2623689" y="1505064"/>
                    </a:lnTo>
                    <a:lnTo>
                      <a:pt x="2613154" y="1488300"/>
                    </a:lnTo>
                    <a:lnTo>
                      <a:pt x="2608449" y="1477747"/>
                    </a:lnTo>
                    <a:lnTo>
                      <a:pt x="2605752" y="1470831"/>
                    </a:lnTo>
                    <a:lnTo>
                      <a:pt x="2595862" y="1440173"/>
                    </a:lnTo>
                    <a:lnTo>
                      <a:pt x="2595831" y="1440075"/>
                    </a:lnTo>
                    <a:cubicBezTo>
                      <a:pt x="2595831" y="1440075"/>
                      <a:pt x="2563778" y="1226431"/>
                      <a:pt x="2608776" y="1210423"/>
                    </a:cubicBezTo>
                    <a:cubicBezTo>
                      <a:pt x="2608776" y="1210423"/>
                      <a:pt x="2648225" y="1173482"/>
                      <a:pt x="2656239" y="1149470"/>
                    </a:cubicBezTo>
                    <a:cubicBezTo>
                      <a:pt x="2660246" y="1137772"/>
                      <a:pt x="2659013" y="1132539"/>
                      <a:pt x="2652772" y="1133539"/>
                    </a:cubicBezTo>
                    <a:close/>
                    <a:moveTo>
                      <a:pt x="1601157" y="1073712"/>
                    </a:moveTo>
                    <a:cubicBezTo>
                      <a:pt x="1591513" y="1072738"/>
                      <a:pt x="1583327" y="1074215"/>
                      <a:pt x="1576473" y="1076979"/>
                    </a:cubicBezTo>
                    <a:lnTo>
                      <a:pt x="1572430" y="1079639"/>
                    </a:lnTo>
                    <a:lnTo>
                      <a:pt x="1570058" y="1080129"/>
                    </a:lnTo>
                    <a:lnTo>
                      <a:pt x="1566004" y="1083868"/>
                    </a:lnTo>
                    <a:lnTo>
                      <a:pt x="1559777" y="1087965"/>
                    </a:lnTo>
                    <a:lnTo>
                      <a:pt x="1554567" y="1094416"/>
                    </a:lnTo>
                    <a:lnTo>
                      <a:pt x="1552712" y="1096127"/>
                    </a:lnTo>
                    <a:lnTo>
                      <a:pt x="1551369" y="1098376"/>
                    </a:lnTo>
                    <a:lnTo>
                      <a:pt x="1550314" y="1099682"/>
                    </a:lnTo>
                    <a:cubicBezTo>
                      <a:pt x="1548281" y="1102933"/>
                      <a:pt x="1547327" y="1105141"/>
                      <a:pt x="1547327" y="1105141"/>
                    </a:cubicBezTo>
                    <a:lnTo>
                      <a:pt x="1547315" y="1105159"/>
                    </a:lnTo>
                    <a:lnTo>
                      <a:pt x="1539004" y="1117269"/>
                    </a:lnTo>
                    <a:lnTo>
                      <a:pt x="1536825" y="1121746"/>
                    </a:lnTo>
                    <a:lnTo>
                      <a:pt x="1536405" y="1122409"/>
                    </a:lnTo>
                    <a:lnTo>
                      <a:pt x="1528780" y="1137648"/>
                    </a:lnTo>
                    <a:lnTo>
                      <a:pt x="1524662" y="1145040"/>
                    </a:lnTo>
                    <a:lnTo>
                      <a:pt x="1511788" y="1159254"/>
                    </a:lnTo>
                    <a:lnTo>
                      <a:pt x="1511789" y="1159254"/>
                    </a:lnTo>
                    <a:cubicBezTo>
                      <a:pt x="1515877" y="1157125"/>
                      <a:pt x="1519392" y="1153401"/>
                      <a:pt x="1522551" y="1148830"/>
                    </a:cubicBezTo>
                    <a:lnTo>
                      <a:pt x="1524662" y="1145040"/>
                    </a:lnTo>
                    <a:lnTo>
                      <a:pt x="1525599" y="1144006"/>
                    </a:lnTo>
                    <a:lnTo>
                      <a:pt x="1528780" y="1137648"/>
                    </a:lnTo>
                    <a:lnTo>
                      <a:pt x="1531184" y="1133334"/>
                    </a:lnTo>
                    <a:lnTo>
                      <a:pt x="1536825" y="1121746"/>
                    </a:lnTo>
                    <a:lnTo>
                      <a:pt x="1547315" y="1105159"/>
                    </a:lnTo>
                    <a:lnTo>
                      <a:pt x="1547328" y="1105141"/>
                    </a:lnTo>
                    <a:lnTo>
                      <a:pt x="1551369" y="1098376"/>
                    </a:lnTo>
                    <a:lnTo>
                      <a:pt x="1554567" y="1094416"/>
                    </a:lnTo>
                    <a:lnTo>
                      <a:pt x="1566004" y="1083868"/>
                    </a:lnTo>
                    <a:lnTo>
                      <a:pt x="1572430" y="1079639"/>
                    </a:lnTo>
                    <a:lnTo>
                      <a:pt x="1601157" y="1073712"/>
                    </a:lnTo>
                    <a:close/>
                    <a:moveTo>
                      <a:pt x="2527409" y="1046420"/>
                    </a:moveTo>
                    <a:cubicBezTo>
                      <a:pt x="2510381" y="1047959"/>
                      <a:pt x="2497514" y="1053885"/>
                      <a:pt x="2492891" y="1065121"/>
                    </a:cubicBezTo>
                    <a:cubicBezTo>
                      <a:pt x="2474399" y="1110067"/>
                      <a:pt x="2463303" y="1115608"/>
                      <a:pt x="2405361" y="1142082"/>
                    </a:cubicBezTo>
                    <a:lnTo>
                      <a:pt x="2405353" y="1142088"/>
                    </a:lnTo>
                    <a:lnTo>
                      <a:pt x="2381400" y="1157480"/>
                    </a:lnTo>
                    <a:lnTo>
                      <a:pt x="2379152" y="1161081"/>
                    </a:lnTo>
                    <a:lnTo>
                      <a:pt x="2376775" y="1162804"/>
                    </a:lnTo>
                    <a:lnTo>
                      <a:pt x="2375460" y="1166993"/>
                    </a:lnTo>
                    <a:lnTo>
                      <a:pt x="2371513" y="1173316"/>
                    </a:lnTo>
                    <a:lnTo>
                      <a:pt x="2372092" y="1177724"/>
                    </a:lnTo>
                    <a:lnTo>
                      <a:pt x="2370380" y="1183179"/>
                    </a:lnTo>
                    <a:cubicBezTo>
                      <a:pt x="2370997" y="1195647"/>
                      <a:pt x="2378856" y="1204882"/>
                      <a:pt x="2378856" y="1204882"/>
                    </a:cubicBezTo>
                    <a:lnTo>
                      <a:pt x="2378857" y="1204882"/>
                    </a:lnTo>
                    <a:lnTo>
                      <a:pt x="2374850" y="1198706"/>
                    </a:lnTo>
                    <a:lnTo>
                      <a:pt x="2372092" y="1177724"/>
                    </a:lnTo>
                    <a:lnTo>
                      <a:pt x="2375460" y="1166993"/>
                    </a:lnTo>
                    <a:lnTo>
                      <a:pt x="2379152" y="1161081"/>
                    </a:lnTo>
                    <a:lnTo>
                      <a:pt x="2405353" y="1142088"/>
                    </a:lnTo>
                    <a:lnTo>
                      <a:pt x="2405362" y="1142082"/>
                    </a:lnTo>
                    <a:cubicBezTo>
                      <a:pt x="2463304" y="1115608"/>
                      <a:pt x="2474400" y="1110067"/>
                      <a:pt x="2492892" y="1065121"/>
                    </a:cubicBezTo>
                    <a:cubicBezTo>
                      <a:pt x="2495204" y="1059503"/>
                      <a:pt x="2499576" y="1055212"/>
                      <a:pt x="2505499" y="1052134"/>
                    </a:cubicBezTo>
                    <a:lnTo>
                      <a:pt x="2527410" y="1046420"/>
                    </a:lnTo>
                    <a:close/>
                    <a:moveTo>
                      <a:pt x="263974" y="1036184"/>
                    </a:moveTo>
                    <a:cubicBezTo>
                      <a:pt x="236236" y="1040186"/>
                      <a:pt x="223754" y="1058657"/>
                      <a:pt x="218206" y="1076127"/>
                    </a:cubicBezTo>
                    <a:lnTo>
                      <a:pt x="216422" y="1086211"/>
                    </a:lnTo>
                    <a:lnTo>
                      <a:pt x="215216" y="1088800"/>
                    </a:lnTo>
                    <a:lnTo>
                      <a:pt x="214493" y="1097117"/>
                    </a:lnTo>
                    <a:lnTo>
                      <a:pt x="214045" y="1099648"/>
                    </a:lnTo>
                    <a:lnTo>
                      <a:pt x="214045" y="1102264"/>
                    </a:lnTo>
                    <a:lnTo>
                      <a:pt x="213900" y="1103934"/>
                    </a:lnTo>
                    <a:lnTo>
                      <a:pt x="214045" y="1110025"/>
                    </a:lnTo>
                    <a:lnTo>
                      <a:pt x="214045" y="1110067"/>
                    </a:lnTo>
                    <a:cubicBezTo>
                      <a:pt x="208498" y="1144545"/>
                      <a:pt x="235003" y="1186412"/>
                      <a:pt x="235003" y="1186412"/>
                    </a:cubicBezTo>
                    <a:cubicBezTo>
                      <a:pt x="238085" y="1236898"/>
                      <a:pt x="161035" y="1260294"/>
                      <a:pt x="161035" y="1260294"/>
                    </a:cubicBezTo>
                    <a:cubicBezTo>
                      <a:pt x="92614" y="1260294"/>
                      <a:pt x="113572" y="1302777"/>
                      <a:pt x="113572" y="1302777"/>
                    </a:cubicBezTo>
                    <a:cubicBezTo>
                      <a:pt x="140077" y="1321247"/>
                      <a:pt x="145625" y="1363114"/>
                      <a:pt x="145625" y="1363114"/>
                    </a:cubicBezTo>
                    <a:cubicBezTo>
                      <a:pt x="129598" y="1471475"/>
                      <a:pt x="208498" y="1513341"/>
                      <a:pt x="208498" y="1513341"/>
                    </a:cubicBezTo>
                    <a:cubicBezTo>
                      <a:pt x="261354" y="1539815"/>
                      <a:pt x="306622" y="1551745"/>
                      <a:pt x="344290" y="1554044"/>
                    </a:cubicBezTo>
                    <a:lnTo>
                      <a:pt x="344290" y="1554044"/>
                    </a:lnTo>
                    <a:lnTo>
                      <a:pt x="282090" y="1542758"/>
                    </a:lnTo>
                    <a:cubicBezTo>
                      <a:pt x="259458" y="1536179"/>
                      <a:pt x="234927" y="1526578"/>
                      <a:pt x="208499" y="1513341"/>
                    </a:cubicBezTo>
                    <a:cubicBezTo>
                      <a:pt x="208499" y="1513341"/>
                      <a:pt x="129599" y="1471475"/>
                      <a:pt x="145626" y="1363114"/>
                    </a:cubicBezTo>
                    <a:cubicBezTo>
                      <a:pt x="145626" y="1363114"/>
                      <a:pt x="140078" y="1321247"/>
                      <a:pt x="113573" y="1302777"/>
                    </a:cubicBezTo>
                    <a:cubicBezTo>
                      <a:pt x="113573" y="1302777"/>
                      <a:pt x="92615" y="1260294"/>
                      <a:pt x="161036" y="1260294"/>
                    </a:cubicBezTo>
                    <a:cubicBezTo>
                      <a:pt x="161036" y="1260294"/>
                      <a:pt x="238086" y="1236898"/>
                      <a:pt x="235004" y="1186412"/>
                    </a:cubicBezTo>
                    <a:cubicBezTo>
                      <a:pt x="235004" y="1186412"/>
                      <a:pt x="208499" y="1144545"/>
                      <a:pt x="214046" y="1110067"/>
                    </a:cubicBezTo>
                    <a:lnTo>
                      <a:pt x="214045" y="1110025"/>
                    </a:lnTo>
                    <a:lnTo>
                      <a:pt x="214045" y="1102264"/>
                    </a:lnTo>
                    <a:lnTo>
                      <a:pt x="214493" y="1097117"/>
                    </a:lnTo>
                    <a:lnTo>
                      <a:pt x="216422" y="1086211"/>
                    </a:lnTo>
                    <a:lnTo>
                      <a:pt x="232770" y="1051105"/>
                    </a:lnTo>
                    <a:lnTo>
                      <a:pt x="263975" y="1036184"/>
                    </a:lnTo>
                    <a:close/>
                    <a:moveTo>
                      <a:pt x="879145" y="1012788"/>
                    </a:moveTo>
                    <a:lnTo>
                      <a:pt x="879073" y="1063241"/>
                    </a:lnTo>
                    <a:lnTo>
                      <a:pt x="878176" y="1081458"/>
                    </a:lnTo>
                    <a:lnTo>
                      <a:pt x="876240" y="1093224"/>
                    </a:lnTo>
                    <a:lnTo>
                      <a:pt x="870489" y="1111294"/>
                    </a:lnTo>
                    <a:lnTo>
                      <a:pt x="865480" y="1119963"/>
                    </a:lnTo>
                    <a:lnTo>
                      <a:pt x="845860" y="1132789"/>
                    </a:lnTo>
                    <a:lnTo>
                      <a:pt x="845860" y="1132789"/>
                    </a:lnTo>
                    <a:lnTo>
                      <a:pt x="845860" y="1132789"/>
                    </a:lnTo>
                    <a:lnTo>
                      <a:pt x="845860" y="1132789"/>
                    </a:lnTo>
                    <a:lnTo>
                      <a:pt x="862531" y="1125066"/>
                    </a:lnTo>
                    <a:lnTo>
                      <a:pt x="865480" y="1119963"/>
                    </a:lnTo>
                    <a:lnTo>
                      <a:pt x="868321" y="1118105"/>
                    </a:lnTo>
                    <a:lnTo>
                      <a:pt x="870489" y="1111294"/>
                    </a:lnTo>
                    <a:lnTo>
                      <a:pt x="874371" y="1104575"/>
                    </a:lnTo>
                    <a:lnTo>
                      <a:pt x="876240" y="1093224"/>
                    </a:lnTo>
                    <a:lnTo>
                      <a:pt x="877845" y="1088178"/>
                    </a:lnTo>
                    <a:lnTo>
                      <a:pt x="878176" y="1081458"/>
                    </a:lnTo>
                    <a:lnTo>
                      <a:pt x="879055" y="1076120"/>
                    </a:lnTo>
                    <a:lnTo>
                      <a:pt x="879073" y="1063241"/>
                    </a:lnTo>
                    <a:lnTo>
                      <a:pt x="879698" y="1050556"/>
                    </a:lnTo>
                    <a:cubicBezTo>
                      <a:pt x="879622" y="1037572"/>
                      <a:pt x="879145" y="1024563"/>
                      <a:pt x="879145" y="1012788"/>
                    </a:cubicBezTo>
                    <a:close/>
                    <a:moveTo>
                      <a:pt x="2564606" y="997242"/>
                    </a:moveTo>
                    <a:lnTo>
                      <a:pt x="2603698" y="1004351"/>
                    </a:lnTo>
                    <a:lnTo>
                      <a:pt x="2614978" y="1008193"/>
                    </a:lnTo>
                    <a:lnTo>
                      <a:pt x="2637702" y="1017378"/>
                    </a:lnTo>
                    <a:lnTo>
                      <a:pt x="2644937" y="1020730"/>
                    </a:lnTo>
                    <a:lnTo>
                      <a:pt x="2655621" y="1026333"/>
                    </a:lnTo>
                    <a:cubicBezTo>
                      <a:pt x="2659320" y="1029796"/>
                      <a:pt x="2662989" y="1031864"/>
                      <a:pt x="2666553" y="1032810"/>
                    </a:cubicBezTo>
                    <a:lnTo>
                      <a:pt x="2666554" y="1032810"/>
                    </a:lnTo>
                    <a:lnTo>
                      <a:pt x="2655622" y="1026333"/>
                    </a:lnTo>
                    <a:cubicBezTo>
                      <a:pt x="2655622" y="1026333"/>
                      <a:pt x="2652567" y="1024536"/>
                      <a:pt x="2647325" y="1021836"/>
                    </a:cubicBezTo>
                    <a:lnTo>
                      <a:pt x="2644937" y="1020730"/>
                    </a:lnTo>
                    <a:lnTo>
                      <a:pt x="2641386" y="1018868"/>
                    </a:lnTo>
                    <a:lnTo>
                      <a:pt x="2637702" y="1017378"/>
                    </a:lnTo>
                    <a:lnTo>
                      <a:pt x="2625912" y="1011917"/>
                    </a:lnTo>
                    <a:lnTo>
                      <a:pt x="2614978" y="1008193"/>
                    </a:lnTo>
                    <a:lnTo>
                      <a:pt x="2606925" y="1004938"/>
                    </a:lnTo>
                    <a:lnTo>
                      <a:pt x="2603698" y="1004351"/>
                    </a:lnTo>
                    <a:lnTo>
                      <a:pt x="2596600" y="1001933"/>
                    </a:lnTo>
                    <a:cubicBezTo>
                      <a:pt x="2586093" y="999190"/>
                      <a:pt x="2575138" y="997328"/>
                      <a:pt x="2564606" y="997242"/>
                    </a:cubicBezTo>
                    <a:close/>
                    <a:moveTo>
                      <a:pt x="1813999" y="984389"/>
                    </a:moveTo>
                    <a:cubicBezTo>
                      <a:pt x="1794505" y="984312"/>
                      <a:pt x="1784643" y="990623"/>
                      <a:pt x="1784643" y="990623"/>
                    </a:cubicBezTo>
                    <a:cubicBezTo>
                      <a:pt x="1708825" y="990623"/>
                      <a:pt x="1708825" y="1073741"/>
                      <a:pt x="1716838" y="1093443"/>
                    </a:cubicBezTo>
                    <a:cubicBezTo>
                      <a:pt x="1724851" y="1113145"/>
                      <a:pt x="1766767" y="1210423"/>
                      <a:pt x="1782177" y="1233820"/>
                    </a:cubicBezTo>
                    <a:lnTo>
                      <a:pt x="1782185" y="1233834"/>
                    </a:lnTo>
                    <a:lnTo>
                      <a:pt x="1794023" y="1260629"/>
                    </a:lnTo>
                    <a:lnTo>
                      <a:pt x="1796091" y="1269981"/>
                    </a:lnTo>
                    <a:lnTo>
                      <a:pt x="1796318" y="1274388"/>
                    </a:lnTo>
                    <a:lnTo>
                      <a:pt x="1790412" y="1282391"/>
                    </a:lnTo>
                    <a:lnTo>
                      <a:pt x="1790413" y="1282391"/>
                    </a:lnTo>
                    <a:cubicBezTo>
                      <a:pt x="1793757" y="1282283"/>
                      <a:pt x="1795666" y="1280318"/>
                      <a:pt x="1796460" y="1277152"/>
                    </a:cubicBezTo>
                    <a:lnTo>
                      <a:pt x="1796318" y="1274388"/>
                    </a:lnTo>
                    <a:lnTo>
                      <a:pt x="1796894" y="1273608"/>
                    </a:lnTo>
                    <a:lnTo>
                      <a:pt x="1796091" y="1269981"/>
                    </a:lnTo>
                    <a:lnTo>
                      <a:pt x="1795820" y="1264696"/>
                    </a:lnTo>
                    <a:lnTo>
                      <a:pt x="1794023" y="1260629"/>
                    </a:lnTo>
                    <a:lnTo>
                      <a:pt x="1792627" y="1254320"/>
                    </a:lnTo>
                    <a:lnTo>
                      <a:pt x="1782185" y="1233834"/>
                    </a:lnTo>
                    <a:lnTo>
                      <a:pt x="1782178" y="1233820"/>
                    </a:lnTo>
                    <a:cubicBezTo>
                      <a:pt x="1766768" y="1210423"/>
                      <a:pt x="1724852" y="1113145"/>
                      <a:pt x="1716839" y="1093443"/>
                    </a:cubicBezTo>
                    <a:cubicBezTo>
                      <a:pt x="1708826" y="1073741"/>
                      <a:pt x="1708826" y="990623"/>
                      <a:pt x="1784644" y="990623"/>
                    </a:cubicBezTo>
                    <a:cubicBezTo>
                      <a:pt x="1784644" y="990623"/>
                      <a:pt x="1787110" y="989045"/>
                      <a:pt x="1792012" y="987477"/>
                    </a:cubicBezTo>
                    <a:lnTo>
                      <a:pt x="1813999" y="984389"/>
                    </a:lnTo>
                    <a:close/>
                    <a:moveTo>
                      <a:pt x="570790" y="977636"/>
                    </a:moveTo>
                    <a:cubicBezTo>
                      <a:pt x="567207" y="977462"/>
                      <a:pt x="565396" y="978309"/>
                      <a:pt x="565396" y="978309"/>
                    </a:cubicBezTo>
                    <a:cubicBezTo>
                      <a:pt x="578340" y="1012788"/>
                      <a:pt x="549369" y="1078666"/>
                      <a:pt x="549369" y="1078666"/>
                    </a:cubicBezTo>
                    <a:lnTo>
                      <a:pt x="533677" y="1099408"/>
                    </a:lnTo>
                    <a:lnTo>
                      <a:pt x="530098" y="1103523"/>
                    </a:lnTo>
                    <a:lnTo>
                      <a:pt x="524473" y="1109219"/>
                    </a:lnTo>
                    <a:lnTo>
                      <a:pt x="515046" y="1114856"/>
                    </a:lnTo>
                    <a:lnTo>
                      <a:pt x="515044" y="1114857"/>
                    </a:lnTo>
                    <a:lnTo>
                      <a:pt x="515044" y="1114857"/>
                    </a:lnTo>
                    <a:lnTo>
                      <a:pt x="515046" y="1114856"/>
                    </a:lnTo>
                    <a:lnTo>
                      <a:pt x="521053" y="1112683"/>
                    </a:lnTo>
                    <a:lnTo>
                      <a:pt x="524473" y="1109219"/>
                    </a:lnTo>
                    <a:lnTo>
                      <a:pt x="525869" y="1108385"/>
                    </a:lnTo>
                    <a:lnTo>
                      <a:pt x="530098" y="1103523"/>
                    </a:lnTo>
                    <a:lnTo>
                      <a:pt x="532091" y="1101504"/>
                    </a:lnTo>
                    <a:lnTo>
                      <a:pt x="533677" y="1099408"/>
                    </a:lnTo>
                    <a:lnTo>
                      <a:pt x="535779" y="1096991"/>
                    </a:lnTo>
                    <a:cubicBezTo>
                      <a:pt x="539667" y="1092100"/>
                      <a:pt x="544169" y="1086054"/>
                      <a:pt x="549370" y="1078666"/>
                    </a:cubicBezTo>
                    <a:cubicBezTo>
                      <a:pt x="549370" y="1078666"/>
                      <a:pt x="578341" y="1012788"/>
                      <a:pt x="565397" y="978309"/>
                    </a:cubicBezTo>
                    <a:lnTo>
                      <a:pt x="570790" y="977636"/>
                    </a:lnTo>
                    <a:close/>
                    <a:moveTo>
                      <a:pt x="689293" y="967843"/>
                    </a:moveTo>
                    <a:lnTo>
                      <a:pt x="722335" y="971042"/>
                    </a:lnTo>
                    <a:lnTo>
                      <a:pt x="729412" y="975023"/>
                    </a:lnTo>
                    <a:lnTo>
                      <a:pt x="735016" y="979910"/>
                    </a:lnTo>
                    <a:lnTo>
                      <a:pt x="738156" y="984902"/>
                    </a:lnTo>
                    <a:lnTo>
                      <a:pt x="741977" y="992236"/>
                    </a:lnTo>
                    <a:lnTo>
                      <a:pt x="744546" y="995058"/>
                    </a:lnTo>
                    <a:lnTo>
                      <a:pt x="747197" y="999272"/>
                    </a:lnTo>
                    <a:lnTo>
                      <a:pt x="748894" y="999834"/>
                    </a:lnTo>
                    <a:lnTo>
                      <a:pt x="751067" y="1002221"/>
                    </a:lnTo>
                    <a:cubicBezTo>
                      <a:pt x="755506" y="1004916"/>
                      <a:pt x="761798" y="1006785"/>
                      <a:pt x="771275" y="1007247"/>
                    </a:cubicBezTo>
                    <a:lnTo>
                      <a:pt x="771275" y="1007247"/>
                    </a:lnTo>
                    <a:lnTo>
                      <a:pt x="748894" y="999834"/>
                    </a:lnTo>
                    <a:lnTo>
                      <a:pt x="744546" y="995058"/>
                    </a:lnTo>
                    <a:lnTo>
                      <a:pt x="738156" y="984902"/>
                    </a:lnTo>
                    <a:lnTo>
                      <a:pt x="736006" y="980773"/>
                    </a:lnTo>
                    <a:lnTo>
                      <a:pt x="735016" y="979910"/>
                    </a:lnTo>
                    <a:lnTo>
                      <a:pt x="733328" y="977226"/>
                    </a:lnTo>
                    <a:lnTo>
                      <a:pt x="729412" y="975023"/>
                    </a:lnTo>
                    <a:lnTo>
                      <a:pt x="725160" y="971316"/>
                    </a:lnTo>
                    <a:lnTo>
                      <a:pt x="722335" y="971042"/>
                    </a:lnTo>
                    <a:lnTo>
                      <a:pt x="719079" y="969211"/>
                    </a:lnTo>
                    <a:cubicBezTo>
                      <a:pt x="712184" y="967453"/>
                      <a:pt x="702700" y="966804"/>
                      <a:pt x="689293" y="967843"/>
                    </a:cubicBezTo>
                    <a:close/>
                    <a:moveTo>
                      <a:pt x="398862" y="959300"/>
                    </a:moveTo>
                    <a:lnTo>
                      <a:pt x="398861" y="959300"/>
                    </a:lnTo>
                    <a:lnTo>
                      <a:pt x="411984" y="965201"/>
                    </a:lnTo>
                    <a:lnTo>
                      <a:pt x="414414" y="968797"/>
                    </a:lnTo>
                    <a:lnTo>
                      <a:pt x="418220" y="977582"/>
                    </a:lnTo>
                    <a:lnTo>
                      <a:pt x="419107" y="980821"/>
                    </a:lnTo>
                    <a:lnTo>
                      <a:pt x="419924" y="986313"/>
                    </a:lnTo>
                    <a:cubicBezTo>
                      <a:pt x="409541" y="994663"/>
                      <a:pt x="401305" y="1004185"/>
                      <a:pt x="395049" y="1014479"/>
                    </a:cubicBezTo>
                    <a:lnTo>
                      <a:pt x="387641" y="1033184"/>
                    </a:lnTo>
                    <a:lnTo>
                      <a:pt x="384614" y="1037577"/>
                    </a:lnTo>
                    <a:lnTo>
                      <a:pt x="384465" y="1041202"/>
                    </a:lnTo>
                    <a:lnTo>
                      <a:pt x="382056" y="1047284"/>
                    </a:lnTo>
                    <a:cubicBezTo>
                      <a:pt x="379596" y="1058727"/>
                      <a:pt x="378950" y="1070545"/>
                      <a:pt x="379955" y="1082340"/>
                    </a:cubicBezTo>
                    <a:lnTo>
                      <a:pt x="382328" y="1092971"/>
                    </a:lnTo>
                    <a:lnTo>
                      <a:pt x="382143" y="1097462"/>
                    </a:lnTo>
                    <a:lnTo>
                      <a:pt x="384505" y="1102721"/>
                    </a:lnTo>
                    <a:lnTo>
                      <a:pt x="387752" y="1117260"/>
                    </a:lnTo>
                    <a:lnTo>
                      <a:pt x="397161" y="1130894"/>
                    </a:lnTo>
                    <a:lnTo>
                      <a:pt x="407513" y="1153937"/>
                    </a:lnTo>
                    <a:lnTo>
                      <a:pt x="420968" y="1165389"/>
                    </a:lnTo>
                    <a:lnTo>
                      <a:pt x="429075" y="1177137"/>
                    </a:lnTo>
                    <a:lnTo>
                      <a:pt x="452015" y="1191815"/>
                    </a:lnTo>
                    <a:lnTo>
                      <a:pt x="455726" y="1194973"/>
                    </a:lnTo>
                    <a:lnTo>
                      <a:pt x="458053" y="1195679"/>
                    </a:lnTo>
                    <a:lnTo>
                      <a:pt x="460617" y="1197319"/>
                    </a:lnTo>
                    <a:cubicBezTo>
                      <a:pt x="472175" y="1202565"/>
                      <a:pt x="484720" y="1206195"/>
                      <a:pt x="498089" y="1207814"/>
                    </a:cubicBezTo>
                    <a:lnTo>
                      <a:pt x="498090" y="1207814"/>
                    </a:lnTo>
                    <a:lnTo>
                      <a:pt x="458053" y="1195679"/>
                    </a:lnTo>
                    <a:lnTo>
                      <a:pt x="452015" y="1191815"/>
                    </a:lnTo>
                    <a:lnTo>
                      <a:pt x="420968" y="1165389"/>
                    </a:lnTo>
                    <a:lnTo>
                      <a:pt x="397161" y="1130894"/>
                    </a:lnTo>
                    <a:lnTo>
                      <a:pt x="384505" y="1102721"/>
                    </a:lnTo>
                    <a:lnTo>
                      <a:pt x="382328" y="1092971"/>
                    </a:lnTo>
                    <a:lnTo>
                      <a:pt x="384465" y="1041202"/>
                    </a:lnTo>
                    <a:lnTo>
                      <a:pt x="387641" y="1033184"/>
                    </a:lnTo>
                    <a:lnTo>
                      <a:pt x="419925" y="986313"/>
                    </a:lnTo>
                    <a:cubicBezTo>
                      <a:pt x="419925" y="986313"/>
                      <a:pt x="419838" y="984538"/>
                      <a:pt x="419401" y="981897"/>
                    </a:cubicBezTo>
                    <a:lnTo>
                      <a:pt x="419107" y="980821"/>
                    </a:lnTo>
                    <a:lnTo>
                      <a:pt x="418836" y="979002"/>
                    </a:lnTo>
                    <a:lnTo>
                      <a:pt x="418220" y="977582"/>
                    </a:lnTo>
                    <a:lnTo>
                      <a:pt x="416772" y="972287"/>
                    </a:lnTo>
                    <a:lnTo>
                      <a:pt x="414414" y="968797"/>
                    </a:lnTo>
                    <a:lnTo>
                      <a:pt x="413067" y="965688"/>
                    </a:lnTo>
                    <a:lnTo>
                      <a:pt x="411984" y="965201"/>
                    </a:lnTo>
                    <a:lnTo>
                      <a:pt x="410454" y="962936"/>
                    </a:lnTo>
                    <a:cubicBezTo>
                      <a:pt x="407557" y="960469"/>
                      <a:pt x="403781" y="958954"/>
                      <a:pt x="398862" y="959300"/>
                    </a:cubicBezTo>
                    <a:close/>
                    <a:moveTo>
                      <a:pt x="1765535" y="943908"/>
                    </a:moveTo>
                    <a:lnTo>
                      <a:pt x="1765535" y="943908"/>
                    </a:lnTo>
                    <a:lnTo>
                      <a:pt x="1796971" y="947765"/>
                    </a:lnTo>
                    <a:lnTo>
                      <a:pt x="1796972" y="947765"/>
                    </a:lnTo>
                    <a:close/>
                    <a:moveTo>
                      <a:pt x="256047" y="934558"/>
                    </a:moveTo>
                    <a:cubicBezTo>
                      <a:pt x="249720" y="933865"/>
                      <a:pt x="239780" y="934904"/>
                      <a:pt x="224524" y="938906"/>
                    </a:cubicBezTo>
                    <a:cubicBezTo>
                      <a:pt x="224524" y="938906"/>
                      <a:pt x="50082" y="1012788"/>
                      <a:pt x="92614" y="1212886"/>
                    </a:cubicBezTo>
                    <a:cubicBezTo>
                      <a:pt x="92614" y="1212886"/>
                      <a:pt x="111106" y="1226739"/>
                      <a:pt x="129906" y="1225738"/>
                    </a:cubicBezTo>
                    <a:lnTo>
                      <a:pt x="129907" y="1225738"/>
                    </a:lnTo>
                    <a:lnTo>
                      <a:pt x="104211" y="1219687"/>
                    </a:lnTo>
                    <a:cubicBezTo>
                      <a:pt x="97238" y="1216349"/>
                      <a:pt x="92615" y="1212886"/>
                      <a:pt x="92615" y="1212886"/>
                    </a:cubicBezTo>
                    <a:cubicBezTo>
                      <a:pt x="50083" y="1012788"/>
                      <a:pt x="224525" y="938906"/>
                      <a:pt x="224525" y="938906"/>
                    </a:cubicBezTo>
                    <a:lnTo>
                      <a:pt x="256047" y="934558"/>
                    </a:lnTo>
                    <a:close/>
                    <a:moveTo>
                      <a:pt x="1986208" y="925360"/>
                    </a:moveTo>
                    <a:lnTo>
                      <a:pt x="2026981" y="926346"/>
                    </a:lnTo>
                    <a:lnTo>
                      <a:pt x="2026981" y="926346"/>
                    </a:lnTo>
                    <a:lnTo>
                      <a:pt x="2070517" y="942003"/>
                    </a:lnTo>
                    <a:lnTo>
                      <a:pt x="2100228" y="962163"/>
                    </a:lnTo>
                    <a:lnTo>
                      <a:pt x="2115366" y="975408"/>
                    </a:lnTo>
                    <a:lnTo>
                      <a:pt x="2137563" y="1003792"/>
                    </a:lnTo>
                    <a:lnTo>
                      <a:pt x="2145723" y="1015055"/>
                    </a:lnTo>
                    <a:cubicBezTo>
                      <a:pt x="2152878" y="1026171"/>
                      <a:pt x="2158819" y="1035876"/>
                      <a:pt x="2164347" y="1042341"/>
                    </a:cubicBezTo>
                    <a:lnTo>
                      <a:pt x="2174315" y="1062173"/>
                    </a:lnTo>
                    <a:lnTo>
                      <a:pt x="2177239" y="1073089"/>
                    </a:lnTo>
                    <a:lnTo>
                      <a:pt x="2180730" y="1087374"/>
                    </a:lnTo>
                    <a:lnTo>
                      <a:pt x="2181479" y="1089577"/>
                    </a:lnTo>
                    <a:lnTo>
                      <a:pt x="2183689" y="1098396"/>
                    </a:lnTo>
                    <a:lnTo>
                      <a:pt x="2185828" y="1102362"/>
                    </a:lnTo>
                    <a:lnTo>
                      <a:pt x="2187556" y="1107443"/>
                    </a:lnTo>
                    <a:lnTo>
                      <a:pt x="2189098" y="1108425"/>
                    </a:lnTo>
                    <a:lnTo>
                      <a:pt x="2190979" y="1111913"/>
                    </a:lnTo>
                    <a:lnTo>
                      <a:pt x="2200752" y="1115847"/>
                    </a:lnTo>
                    <a:lnTo>
                      <a:pt x="2200754" y="1115848"/>
                    </a:lnTo>
                    <a:lnTo>
                      <a:pt x="2200754" y="1115848"/>
                    </a:lnTo>
                    <a:lnTo>
                      <a:pt x="2200752" y="1115847"/>
                    </a:lnTo>
                    <a:lnTo>
                      <a:pt x="2189098" y="1108425"/>
                    </a:lnTo>
                    <a:lnTo>
                      <a:pt x="2185828" y="1102362"/>
                    </a:lnTo>
                    <a:lnTo>
                      <a:pt x="2181479" y="1089577"/>
                    </a:lnTo>
                    <a:lnTo>
                      <a:pt x="2178927" y="1079393"/>
                    </a:lnTo>
                    <a:lnTo>
                      <a:pt x="2177239" y="1073089"/>
                    </a:lnTo>
                    <a:lnTo>
                      <a:pt x="2174814" y="1063165"/>
                    </a:lnTo>
                    <a:lnTo>
                      <a:pt x="2174315" y="1062173"/>
                    </a:lnTo>
                    <a:lnTo>
                      <a:pt x="2173534" y="1059256"/>
                    </a:lnTo>
                    <a:cubicBezTo>
                      <a:pt x="2171280" y="1052839"/>
                      <a:pt x="2168393" y="1046958"/>
                      <a:pt x="2164348" y="1042341"/>
                    </a:cubicBezTo>
                    <a:cubicBezTo>
                      <a:pt x="2158030" y="1034953"/>
                      <a:pt x="2151173" y="1023331"/>
                      <a:pt x="2142582" y="1010210"/>
                    </a:cubicBezTo>
                    <a:lnTo>
                      <a:pt x="2137563" y="1003792"/>
                    </a:lnTo>
                    <a:lnTo>
                      <a:pt x="2119821" y="979306"/>
                    </a:lnTo>
                    <a:lnTo>
                      <a:pt x="2115366" y="975408"/>
                    </a:lnTo>
                    <a:lnTo>
                      <a:pt x="2110413" y="969074"/>
                    </a:lnTo>
                    <a:lnTo>
                      <a:pt x="2100228" y="962163"/>
                    </a:lnTo>
                    <a:lnTo>
                      <a:pt x="2081841" y="946075"/>
                    </a:lnTo>
                    <a:lnTo>
                      <a:pt x="2070517" y="942003"/>
                    </a:lnTo>
                    <a:lnTo>
                      <a:pt x="2060677" y="935326"/>
                    </a:lnTo>
                    <a:cubicBezTo>
                      <a:pt x="2050526" y="931228"/>
                      <a:pt x="2039344" y="928121"/>
                      <a:pt x="2026982" y="926346"/>
                    </a:cubicBezTo>
                    <a:lnTo>
                      <a:pt x="2026981" y="926346"/>
                    </a:lnTo>
                    <a:close/>
                    <a:moveTo>
                      <a:pt x="427938" y="867486"/>
                    </a:moveTo>
                    <a:cubicBezTo>
                      <a:pt x="413453" y="867486"/>
                      <a:pt x="397619" y="874759"/>
                      <a:pt x="382016" y="885668"/>
                    </a:cubicBezTo>
                    <a:lnTo>
                      <a:pt x="372904" y="893852"/>
                    </a:lnTo>
                    <a:lnTo>
                      <a:pt x="364645" y="899283"/>
                    </a:lnTo>
                    <a:lnTo>
                      <a:pt x="346426" y="917634"/>
                    </a:lnTo>
                    <a:lnTo>
                      <a:pt x="337481" y="925668"/>
                    </a:lnTo>
                    <a:lnTo>
                      <a:pt x="332082" y="932082"/>
                    </a:lnTo>
                    <a:lnTo>
                      <a:pt x="327675" y="936521"/>
                    </a:lnTo>
                    <a:lnTo>
                      <a:pt x="309550" y="958850"/>
                    </a:lnTo>
                    <a:lnTo>
                      <a:pt x="303810" y="965669"/>
                    </a:lnTo>
                    <a:lnTo>
                      <a:pt x="301582" y="968665"/>
                    </a:lnTo>
                    <a:lnTo>
                      <a:pt x="300838" y="969582"/>
                    </a:lnTo>
                    <a:lnTo>
                      <a:pt x="295756" y="976502"/>
                    </a:lnTo>
                    <a:lnTo>
                      <a:pt x="294010" y="978851"/>
                    </a:lnTo>
                    <a:lnTo>
                      <a:pt x="293482" y="979599"/>
                    </a:lnTo>
                    <a:lnTo>
                      <a:pt x="293203" y="979979"/>
                    </a:lnTo>
                    <a:lnTo>
                      <a:pt x="290712" y="983523"/>
                    </a:lnTo>
                    <a:lnTo>
                      <a:pt x="290480" y="983851"/>
                    </a:lnTo>
                    <a:cubicBezTo>
                      <a:pt x="293100" y="1007555"/>
                      <a:pt x="299533" y="1018714"/>
                      <a:pt x="307710" y="1022119"/>
                    </a:cubicBezTo>
                    <a:lnTo>
                      <a:pt x="307711" y="1022119"/>
                    </a:lnTo>
                    <a:lnTo>
                      <a:pt x="297012" y="1010597"/>
                    </a:lnTo>
                    <a:cubicBezTo>
                      <a:pt x="294054" y="1004418"/>
                      <a:pt x="291791" y="995703"/>
                      <a:pt x="290481" y="983851"/>
                    </a:cubicBezTo>
                    <a:lnTo>
                      <a:pt x="290712" y="983523"/>
                    </a:lnTo>
                    <a:lnTo>
                      <a:pt x="293482" y="979599"/>
                    </a:lnTo>
                    <a:lnTo>
                      <a:pt x="295756" y="976502"/>
                    </a:lnTo>
                    <a:lnTo>
                      <a:pt x="301582" y="968665"/>
                    </a:lnTo>
                    <a:lnTo>
                      <a:pt x="309550" y="958850"/>
                    </a:lnTo>
                    <a:lnTo>
                      <a:pt x="332082" y="932082"/>
                    </a:lnTo>
                    <a:lnTo>
                      <a:pt x="346426" y="917634"/>
                    </a:lnTo>
                    <a:lnTo>
                      <a:pt x="372904" y="893852"/>
                    </a:lnTo>
                    <a:lnTo>
                      <a:pt x="405397" y="872486"/>
                    </a:lnTo>
                    <a:lnTo>
                      <a:pt x="427939" y="867486"/>
                    </a:lnTo>
                    <a:close/>
                    <a:moveTo>
                      <a:pt x="1029718" y="808954"/>
                    </a:moveTo>
                    <a:lnTo>
                      <a:pt x="1035096" y="843471"/>
                    </a:lnTo>
                    <a:lnTo>
                      <a:pt x="1032706" y="812505"/>
                    </a:lnTo>
                    <a:close/>
                    <a:moveTo>
                      <a:pt x="440882" y="804070"/>
                    </a:moveTo>
                    <a:cubicBezTo>
                      <a:pt x="440882" y="804070"/>
                      <a:pt x="437740" y="804265"/>
                      <a:pt x="432492" y="805015"/>
                    </a:cubicBezTo>
                    <a:lnTo>
                      <a:pt x="430154" y="805492"/>
                    </a:lnTo>
                    <a:lnTo>
                      <a:pt x="426580" y="805965"/>
                    </a:lnTo>
                    <a:lnTo>
                      <a:pt x="423037" y="806941"/>
                    </a:lnTo>
                    <a:lnTo>
                      <a:pt x="411465" y="809297"/>
                    </a:lnTo>
                    <a:lnTo>
                      <a:pt x="401232" y="812945"/>
                    </a:lnTo>
                    <a:lnTo>
                      <a:pt x="393496" y="815075"/>
                    </a:lnTo>
                    <a:lnTo>
                      <a:pt x="390663" y="816713"/>
                    </a:lnTo>
                    <a:lnTo>
                      <a:pt x="384018" y="819082"/>
                    </a:lnTo>
                    <a:cubicBezTo>
                      <a:pt x="374489" y="823502"/>
                      <a:pt x="364927" y="829200"/>
                      <a:pt x="356367" y="836538"/>
                    </a:cubicBezTo>
                    <a:lnTo>
                      <a:pt x="390663" y="816713"/>
                    </a:lnTo>
                    <a:lnTo>
                      <a:pt x="401232" y="812945"/>
                    </a:lnTo>
                    <a:lnTo>
                      <a:pt x="423037" y="806941"/>
                    </a:lnTo>
                    <a:lnTo>
                      <a:pt x="430154" y="805492"/>
                    </a:lnTo>
                    <a:close/>
                    <a:moveTo>
                      <a:pt x="1018311" y="795397"/>
                    </a:moveTo>
                    <a:cubicBezTo>
                      <a:pt x="1014017" y="793708"/>
                      <a:pt x="1009070" y="793618"/>
                      <a:pt x="1003631" y="795508"/>
                    </a:cubicBezTo>
                    <a:cubicBezTo>
                      <a:pt x="996379" y="798029"/>
                      <a:pt x="988250" y="804070"/>
                      <a:pt x="979620" y="814537"/>
                    </a:cubicBezTo>
                    <a:cubicBezTo>
                      <a:pt x="979620" y="814537"/>
                      <a:pt x="853256" y="1083592"/>
                      <a:pt x="942635" y="1236898"/>
                    </a:cubicBezTo>
                    <a:cubicBezTo>
                      <a:pt x="942635" y="1236898"/>
                      <a:pt x="945518" y="1239127"/>
                      <a:pt x="951002" y="1242332"/>
                    </a:cubicBezTo>
                    <a:lnTo>
                      <a:pt x="953670" y="1243588"/>
                    </a:lnTo>
                    <a:lnTo>
                      <a:pt x="957343" y="1245816"/>
                    </a:lnTo>
                    <a:lnTo>
                      <a:pt x="961782" y="1247407"/>
                    </a:lnTo>
                    <a:lnTo>
                      <a:pt x="974979" y="1253619"/>
                    </a:lnTo>
                    <a:lnTo>
                      <a:pt x="989111" y="1257203"/>
                    </a:lnTo>
                    <a:lnTo>
                      <a:pt x="998806" y="1260679"/>
                    </a:lnTo>
                    <a:lnTo>
                      <a:pt x="1003707" y="1260906"/>
                    </a:lnTo>
                    <a:lnTo>
                      <a:pt x="1012885" y="1263233"/>
                    </a:lnTo>
                    <a:cubicBezTo>
                      <a:pt x="1027655" y="1265323"/>
                      <a:pt x="1044465" y="1265881"/>
                      <a:pt x="1063037" y="1263651"/>
                    </a:cubicBezTo>
                    <a:lnTo>
                      <a:pt x="1063037" y="1263651"/>
                    </a:lnTo>
                    <a:lnTo>
                      <a:pt x="1003707" y="1260906"/>
                    </a:lnTo>
                    <a:lnTo>
                      <a:pt x="989111" y="1257203"/>
                    </a:lnTo>
                    <a:lnTo>
                      <a:pt x="961782" y="1247407"/>
                    </a:lnTo>
                    <a:lnTo>
                      <a:pt x="953670" y="1243588"/>
                    </a:lnTo>
                    <a:lnTo>
                      <a:pt x="942636" y="1236898"/>
                    </a:lnTo>
                    <a:cubicBezTo>
                      <a:pt x="853257" y="1083592"/>
                      <a:pt x="979620" y="814537"/>
                      <a:pt x="979620" y="814537"/>
                    </a:cubicBezTo>
                    <a:cubicBezTo>
                      <a:pt x="988250" y="804070"/>
                      <a:pt x="996379" y="798029"/>
                      <a:pt x="1003631" y="795508"/>
                    </a:cubicBezTo>
                    <a:close/>
                    <a:moveTo>
                      <a:pt x="681281" y="791168"/>
                    </a:moveTo>
                    <a:lnTo>
                      <a:pt x="681716" y="836578"/>
                    </a:lnTo>
                    <a:lnTo>
                      <a:pt x="680484" y="851072"/>
                    </a:lnTo>
                    <a:lnTo>
                      <a:pt x="676095" y="884761"/>
                    </a:lnTo>
                    <a:lnTo>
                      <a:pt x="670861" y="900354"/>
                    </a:lnTo>
                    <a:lnTo>
                      <a:pt x="658268" y="923351"/>
                    </a:lnTo>
                    <a:lnTo>
                      <a:pt x="640598" y="938873"/>
                    </a:lnTo>
                    <a:lnTo>
                      <a:pt x="636967" y="940909"/>
                    </a:lnTo>
                    <a:lnTo>
                      <a:pt x="610709" y="943667"/>
                    </a:lnTo>
                    <a:cubicBezTo>
                      <a:pt x="620129" y="944618"/>
                      <a:pt x="628330" y="943883"/>
                      <a:pt x="635466" y="941751"/>
                    </a:cubicBezTo>
                    <a:lnTo>
                      <a:pt x="636967" y="940909"/>
                    </a:lnTo>
                    <a:lnTo>
                      <a:pt x="638459" y="940752"/>
                    </a:lnTo>
                    <a:lnTo>
                      <a:pt x="640598" y="938873"/>
                    </a:lnTo>
                    <a:lnTo>
                      <a:pt x="653830" y="931454"/>
                    </a:lnTo>
                    <a:lnTo>
                      <a:pt x="658268" y="923351"/>
                    </a:lnTo>
                    <a:lnTo>
                      <a:pt x="665181" y="917278"/>
                    </a:lnTo>
                    <a:lnTo>
                      <a:pt x="670861" y="900354"/>
                    </a:lnTo>
                    <a:lnTo>
                      <a:pt x="675063" y="892682"/>
                    </a:lnTo>
                    <a:lnTo>
                      <a:pt x="676095" y="884761"/>
                    </a:lnTo>
                    <a:lnTo>
                      <a:pt x="678137" y="878674"/>
                    </a:lnTo>
                    <a:lnTo>
                      <a:pt x="680484" y="851072"/>
                    </a:lnTo>
                    <a:lnTo>
                      <a:pt x="681761" y="841271"/>
                    </a:lnTo>
                    <a:lnTo>
                      <a:pt x="681716" y="836578"/>
                    </a:lnTo>
                    <a:lnTo>
                      <a:pt x="681960" y="833706"/>
                    </a:lnTo>
                    <a:close/>
                    <a:moveTo>
                      <a:pt x="2336942" y="789294"/>
                    </a:moveTo>
                    <a:lnTo>
                      <a:pt x="2336941" y="789294"/>
                    </a:lnTo>
                    <a:lnTo>
                      <a:pt x="2350662" y="794915"/>
                    </a:lnTo>
                    <a:lnTo>
                      <a:pt x="2350672" y="794945"/>
                    </a:lnTo>
                    <a:lnTo>
                      <a:pt x="2357003" y="814001"/>
                    </a:lnTo>
                    <a:lnTo>
                      <a:pt x="2357557" y="823380"/>
                    </a:lnTo>
                    <a:lnTo>
                      <a:pt x="2357968" y="841519"/>
                    </a:lnTo>
                    <a:lnTo>
                      <a:pt x="2351357" y="897183"/>
                    </a:lnTo>
                    <a:lnTo>
                      <a:pt x="2339080" y="953624"/>
                    </a:lnTo>
                    <a:lnTo>
                      <a:pt x="2332187" y="982395"/>
                    </a:lnTo>
                    <a:lnTo>
                      <a:pt x="2329248" y="992083"/>
                    </a:lnTo>
                    <a:lnTo>
                      <a:pt x="2307353" y="1055886"/>
                    </a:lnTo>
                    <a:cubicBezTo>
                      <a:pt x="2302653" y="1067276"/>
                      <a:pt x="2298656" y="1077089"/>
                      <a:pt x="2295345" y="1085544"/>
                    </a:cubicBezTo>
                    <a:lnTo>
                      <a:pt x="2292980" y="1091993"/>
                    </a:lnTo>
                    <a:lnTo>
                      <a:pt x="2290893" y="1097235"/>
                    </a:lnTo>
                    <a:lnTo>
                      <a:pt x="2290178" y="1099632"/>
                    </a:lnTo>
                    <a:lnTo>
                      <a:pt x="2287455" y="1107055"/>
                    </a:lnTo>
                    <a:lnTo>
                      <a:pt x="2286862" y="1110746"/>
                    </a:lnTo>
                    <a:lnTo>
                      <a:pt x="2283582" y="1121742"/>
                    </a:lnTo>
                    <a:lnTo>
                      <a:pt x="2284240" y="1127071"/>
                    </a:lnTo>
                    <a:lnTo>
                      <a:pt x="2283622" y="1130923"/>
                    </a:lnTo>
                    <a:lnTo>
                      <a:pt x="2284808" y="1131663"/>
                    </a:lnTo>
                    <a:lnTo>
                      <a:pt x="2285080" y="1133862"/>
                    </a:lnTo>
                    <a:lnTo>
                      <a:pt x="2295043" y="1138051"/>
                    </a:lnTo>
                    <a:lnTo>
                      <a:pt x="2295044" y="1138052"/>
                    </a:lnTo>
                    <a:lnTo>
                      <a:pt x="2295045" y="1138052"/>
                    </a:lnTo>
                    <a:lnTo>
                      <a:pt x="2319955" y="1138969"/>
                    </a:lnTo>
                    <a:lnTo>
                      <a:pt x="2320914" y="1139004"/>
                    </a:lnTo>
                    <a:lnTo>
                      <a:pt x="2320914" y="1139004"/>
                    </a:lnTo>
                    <a:lnTo>
                      <a:pt x="2319955" y="1138969"/>
                    </a:lnTo>
                    <a:lnTo>
                      <a:pt x="2295045" y="1138052"/>
                    </a:lnTo>
                    <a:lnTo>
                      <a:pt x="2295045" y="1138052"/>
                    </a:lnTo>
                    <a:lnTo>
                      <a:pt x="2295043" y="1138051"/>
                    </a:lnTo>
                    <a:lnTo>
                      <a:pt x="2284808" y="1131663"/>
                    </a:lnTo>
                    <a:lnTo>
                      <a:pt x="2284240" y="1127071"/>
                    </a:lnTo>
                    <a:lnTo>
                      <a:pt x="2286862" y="1110746"/>
                    </a:lnTo>
                    <a:lnTo>
                      <a:pt x="2290178" y="1099632"/>
                    </a:lnTo>
                    <a:lnTo>
                      <a:pt x="2292980" y="1091993"/>
                    </a:lnTo>
                    <a:lnTo>
                      <a:pt x="2307354" y="1055886"/>
                    </a:lnTo>
                    <a:cubicBezTo>
                      <a:pt x="2312054" y="1044573"/>
                      <a:pt x="2316774" y="1031807"/>
                      <a:pt x="2321342" y="1018143"/>
                    </a:cubicBezTo>
                    <a:lnTo>
                      <a:pt x="2329248" y="992083"/>
                    </a:lnTo>
                    <a:lnTo>
                      <a:pt x="2331296" y="986116"/>
                    </a:lnTo>
                    <a:lnTo>
                      <a:pt x="2332187" y="982395"/>
                    </a:lnTo>
                    <a:lnTo>
                      <a:pt x="2334428" y="975010"/>
                    </a:lnTo>
                    <a:lnTo>
                      <a:pt x="2339080" y="953624"/>
                    </a:lnTo>
                    <a:lnTo>
                      <a:pt x="2350134" y="907481"/>
                    </a:lnTo>
                    <a:lnTo>
                      <a:pt x="2351357" y="897183"/>
                    </a:lnTo>
                    <a:lnTo>
                      <a:pt x="2353816" y="885879"/>
                    </a:lnTo>
                    <a:cubicBezTo>
                      <a:pt x="2355954" y="871815"/>
                      <a:pt x="2357432" y="858515"/>
                      <a:pt x="2358081" y="846534"/>
                    </a:cubicBezTo>
                    <a:lnTo>
                      <a:pt x="2357968" y="841519"/>
                    </a:lnTo>
                    <a:lnTo>
                      <a:pt x="2358409" y="837805"/>
                    </a:lnTo>
                    <a:lnTo>
                      <a:pt x="2357557" y="823380"/>
                    </a:lnTo>
                    <a:lnTo>
                      <a:pt x="2357370" y="815104"/>
                    </a:lnTo>
                    <a:lnTo>
                      <a:pt x="2357003" y="814001"/>
                    </a:lnTo>
                    <a:lnTo>
                      <a:pt x="2356879" y="811898"/>
                    </a:lnTo>
                    <a:lnTo>
                      <a:pt x="2350672" y="794945"/>
                    </a:lnTo>
                    <a:lnTo>
                      <a:pt x="2350663" y="794915"/>
                    </a:lnTo>
                    <a:cubicBezTo>
                      <a:pt x="2347315" y="790429"/>
                      <a:pt x="2342798" y="788370"/>
                      <a:pt x="2336942" y="789294"/>
                    </a:cubicBezTo>
                    <a:close/>
                    <a:moveTo>
                      <a:pt x="509987" y="779317"/>
                    </a:moveTo>
                    <a:cubicBezTo>
                      <a:pt x="506259" y="780443"/>
                      <a:pt x="501752" y="783906"/>
                      <a:pt x="496358" y="791141"/>
                    </a:cubicBezTo>
                    <a:lnTo>
                      <a:pt x="494856" y="798090"/>
                    </a:lnTo>
                    <a:lnTo>
                      <a:pt x="492870" y="801617"/>
                    </a:lnTo>
                    <a:lnTo>
                      <a:pt x="474255" y="811140"/>
                    </a:lnTo>
                    <a:lnTo>
                      <a:pt x="474255" y="811141"/>
                    </a:lnTo>
                    <a:lnTo>
                      <a:pt x="474255" y="811141"/>
                    </a:lnTo>
                    <a:lnTo>
                      <a:pt x="474255" y="811140"/>
                    </a:lnTo>
                    <a:lnTo>
                      <a:pt x="490580" y="805686"/>
                    </a:lnTo>
                    <a:lnTo>
                      <a:pt x="492870" y="801617"/>
                    </a:lnTo>
                    <a:lnTo>
                      <a:pt x="494246" y="800914"/>
                    </a:lnTo>
                    <a:lnTo>
                      <a:pt x="494856" y="798090"/>
                    </a:lnTo>
                    <a:lnTo>
                      <a:pt x="495925" y="796191"/>
                    </a:lnTo>
                    <a:cubicBezTo>
                      <a:pt x="496551" y="793296"/>
                      <a:pt x="496358" y="791141"/>
                      <a:pt x="496358" y="791141"/>
                    </a:cubicBezTo>
                    <a:lnTo>
                      <a:pt x="509987" y="779317"/>
                    </a:lnTo>
                    <a:close/>
                    <a:moveTo>
                      <a:pt x="2601292" y="757855"/>
                    </a:moveTo>
                    <a:lnTo>
                      <a:pt x="2601291" y="757855"/>
                    </a:lnTo>
                    <a:lnTo>
                      <a:pt x="2606626" y="763218"/>
                    </a:lnTo>
                    <a:cubicBezTo>
                      <a:pt x="2608775" y="766013"/>
                      <a:pt x="2611317" y="769899"/>
                      <a:pt x="2614322" y="775133"/>
                    </a:cubicBezTo>
                    <a:lnTo>
                      <a:pt x="2624988" y="811007"/>
                    </a:lnTo>
                    <a:lnTo>
                      <a:pt x="2626106" y="816758"/>
                    </a:lnTo>
                    <a:lnTo>
                      <a:pt x="2627538" y="836324"/>
                    </a:lnTo>
                    <a:lnTo>
                      <a:pt x="2628988" y="873415"/>
                    </a:lnTo>
                    <a:lnTo>
                      <a:pt x="2627243" y="892919"/>
                    </a:lnTo>
                    <a:lnTo>
                      <a:pt x="2621067" y="930287"/>
                    </a:lnTo>
                    <a:lnTo>
                      <a:pt x="2620269" y="933160"/>
                    </a:lnTo>
                    <a:lnTo>
                      <a:pt x="2612234" y="948308"/>
                    </a:lnTo>
                    <a:lnTo>
                      <a:pt x="2612215" y="948342"/>
                    </a:lnTo>
                    <a:lnTo>
                      <a:pt x="2600762" y="954298"/>
                    </a:lnTo>
                    <a:lnTo>
                      <a:pt x="2600762" y="954298"/>
                    </a:lnTo>
                    <a:cubicBezTo>
                      <a:pt x="2605077" y="954298"/>
                      <a:pt x="2608891" y="952162"/>
                      <a:pt x="2612216" y="948342"/>
                    </a:cubicBezTo>
                    <a:lnTo>
                      <a:pt x="2612234" y="948308"/>
                    </a:lnTo>
                    <a:lnTo>
                      <a:pt x="2619829" y="934746"/>
                    </a:lnTo>
                    <a:lnTo>
                      <a:pt x="2620269" y="933160"/>
                    </a:lnTo>
                    <a:lnTo>
                      <a:pt x="2620738" y="932277"/>
                    </a:lnTo>
                    <a:lnTo>
                      <a:pt x="2621067" y="930287"/>
                    </a:lnTo>
                    <a:lnTo>
                      <a:pt x="2625247" y="915223"/>
                    </a:lnTo>
                    <a:lnTo>
                      <a:pt x="2627243" y="892919"/>
                    </a:lnTo>
                    <a:lnTo>
                      <a:pt x="2629271" y="880646"/>
                    </a:lnTo>
                    <a:lnTo>
                      <a:pt x="2628988" y="873415"/>
                    </a:lnTo>
                    <a:lnTo>
                      <a:pt x="2629683" y="865648"/>
                    </a:lnTo>
                    <a:lnTo>
                      <a:pt x="2627538" y="836324"/>
                    </a:lnTo>
                    <a:lnTo>
                      <a:pt x="2626940" y="821050"/>
                    </a:lnTo>
                    <a:lnTo>
                      <a:pt x="2626106" y="816758"/>
                    </a:lnTo>
                    <a:lnTo>
                      <a:pt x="2625913" y="814118"/>
                    </a:lnTo>
                    <a:lnTo>
                      <a:pt x="2624988" y="811007"/>
                    </a:lnTo>
                    <a:lnTo>
                      <a:pt x="2621881" y="795028"/>
                    </a:lnTo>
                    <a:cubicBezTo>
                      <a:pt x="2619775" y="787225"/>
                      <a:pt x="2617251" y="780443"/>
                      <a:pt x="2614323" y="775133"/>
                    </a:cubicBezTo>
                    <a:cubicBezTo>
                      <a:pt x="2608313" y="764666"/>
                      <a:pt x="2604153" y="759587"/>
                      <a:pt x="2601292" y="757855"/>
                    </a:cubicBezTo>
                    <a:close/>
                    <a:moveTo>
                      <a:pt x="694841" y="739577"/>
                    </a:moveTo>
                    <a:cubicBezTo>
                      <a:pt x="687290" y="742809"/>
                      <a:pt x="680047" y="756662"/>
                      <a:pt x="681280" y="791141"/>
                    </a:cubicBezTo>
                    <a:cubicBezTo>
                      <a:pt x="680664" y="773902"/>
                      <a:pt x="682166" y="761819"/>
                      <a:pt x="684767" y="753642"/>
                    </a:cubicBezTo>
                    <a:lnTo>
                      <a:pt x="694841" y="739577"/>
                    </a:lnTo>
                    <a:close/>
                    <a:moveTo>
                      <a:pt x="1893175" y="725473"/>
                    </a:moveTo>
                    <a:lnTo>
                      <a:pt x="1879630" y="731521"/>
                    </a:lnTo>
                    <a:lnTo>
                      <a:pt x="1875135" y="734806"/>
                    </a:lnTo>
                    <a:close/>
                    <a:moveTo>
                      <a:pt x="1893182" y="725470"/>
                    </a:moveTo>
                    <a:lnTo>
                      <a:pt x="1893182" y="725470"/>
                    </a:lnTo>
                    <a:lnTo>
                      <a:pt x="1900931" y="726618"/>
                    </a:lnTo>
                    <a:cubicBezTo>
                      <a:pt x="1902992" y="728841"/>
                      <a:pt x="1903146" y="733420"/>
                      <a:pt x="1901143" y="740654"/>
                    </a:cubicBezTo>
                    <a:cubicBezTo>
                      <a:pt x="1893130" y="770207"/>
                      <a:pt x="1840735" y="770207"/>
                      <a:pt x="1861693" y="814537"/>
                    </a:cubicBezTo>
                    <a:lnTo>
                      <a:pt x="1866697" y="839451"/>
                    </a:lnTo>
                    <a:lnTo>
                      <a:pt x="1865245" y="844744"/>
                    </a:lnTo>
                    <a:lnTo>
                      <a:pt x="1860015" y="852338"/>
                    </a:lnTo>
                    <a:lnTo>
                      <a:pt x="1836817" y="861117"/>
                    </a:lnTo>
                    <a:lnTo>
                      <a:pt x="1836816" y="861117"/>
                    </a:lnTo>
                    <a:lnTo>
                      <a:pt x="1836816" y="861117"/>
                    </a:lnTo>
                    <a:lnTo>
                      <a:pt x="1836817" y="861117"/>
                    </a:lnTo>
                    <a:lnTo>
                      <a:pt x="1856685" y="857173"/>
                    </a:lnTo>
                    <a:lnTo>
                      <a:pt x="1860015" y="852338"/>
                    </a:lnTo>
                    <a:lnTo>
                      <a:pt x="1863525" y="851009"/>
                    </a:lnTo>
                    <a:lnTo>
                      <a:pt x="1865245" y="844744"/>
                    </a:lnTo>
                    <a:lnTo>
                      <a:pt x="1867193" y="841916"/>
                    </a:lnTo>
                    <a:lnTo>
                      <a:pt x="1866697" y="839451"/>
                    </a:lnTo>
                    <a:lnTo>
                      <a:pt x="1867579" y="836239"/>
                    </a:lnTo>
                    <a:cubicBezTo>
                      <a:pt x="1867430" y="830179"/>
                      <a:pt x="1865624" y="822964"/>
                      <a:pt x="1861694" y="814537"/>
                    </a:cubicBezTo>
                    <a:cubicBezTo>
                      <a:pt x="1840736" y="770207"/>
                      <a:pt x="1893131" y="770207"/>
                      <a:pt x="1901144" y="740654"/>
                    </a:cubicBezTo>
                    <a:cubicBezTo>
                      <a:pt x="1903147" y="733420"/>
                      <a:pt x="1902993" y="728841"/>
                      <a:pt x="1900932" y="726618"/>
                    </a:cubicBezTo>
                    <a:cubicBezTo>
                      <a:pt x="1899386" y="724951"/>
                      <a:pt x="1896768" y="724611"/>
                      <a:pt x="1893182" y="725470"/>
                    </a:cubicBezTo>
                    <a:close/>
                    <a:moveTo>
                      <a:pt x="2497207" y="706176"/>
                    </a:moveTo>
                    <a:lnTo>
                      <a:pt x="2497206" y="706176"/>
                    </a:lnTo>
                    <a:lnTo>
                      <a:pt x="2516440" y="715281"/>
                    </a:lnTo>
                    <a:lnTo>
                      <a:pt x="2516457" y="715317"/>
                    </a:lnTo>
                    <a:lnTo>
                      <a:pt x="2528152" y="741662"/>
                    </a:lnTo>
                    <a:lnTo>
                      <a:pt x="2530663" y="754192"/>
                    </a:lnTo>
                    <a:lnTo>
                      <a:pt x="2534590" y="777499"/>
                    </a:lnTo>
                    <a:lnTo>
                      <a:pt x="2538078" y="849229"/>
                    </a:lnTo>
                    <a:lnTo>
                      <a:pt x="2537954" y="868880"/>
                    </a:lnTo>
                    <a:lnTo>
                      <a:pt x="2537516" y="886031"/>
                    </a:lnTo>
                    <a:lnTo>
                      <a:pt x="2536418" y="910429"/>
                    </a:lnTo>
                    <a:lnTo>
                      <a:pt x="2535701" y="923568"/>
                    </a:lnTo>
                    <a:lnTo>
                      <a:pt x="2534321" y="942896"/>
                    </a:lnTo>
                    <a:lnTo>
                      <a:pt x="2533802" y="949758"/>
                    </a:lnTo>
                    <a:lnTo>
                      <a:pt x="2533020" y="958530"/>
                    </a:lnTo>
                    <a:lnTo>
                      <a:pt x="2532957" y="959223"/>
                    </a:lnTo>
                    <a:cubicBezTo>
                      <a:pt x="2505219" y="992470"/>
                      <a:pt x="2526793" y="1008478"/>
                      <a:pt x="2526793" y="1008478"/>
                    </a:cubicBezTo>
                    <a:lnTo>
                      <a:pt x="2526794" y="1008477"/>
                    </a:lnTo>
                    <a:lnTo>
                      <a:pt x="2519474" y="996318"/>
                    </a:lnTo>
                    <a:cubicBezTo>
                      <a:pt x="2517548" y="988160"/>
                      <a:pt x="2519089" y="975846"/>
                      <a:pt x="2532958" y="959223"/>
                    </a:cubicBezTo>
                    <a:lnTo>
                      <a:pt x="2533020" y="958530"/>
                    </a:lnTo>
                    <a:lnTo>
                      <a:pt x="2533738" y="950607"/>
                    </a:lnTo>
                    <a:lnTo>
                      <a:pt x="2533802" y="949758"/>
                    </a:lnTo>
                    <a:lnTo>
                      <a:pt x="2533950" y="948097"/>
                    </a:lnTo>
                    <a:lnTo>
                      <a:pt x="2534321" y="942896"/>
                    </a:lnTo>
                    <a:lnTo>
                      <a:pt x="2535486" y="927504"/>
                    </a:lnTo>
                    <a:lnTo>
                      <a:pt x="2535701" y="923568"/>
                    </a:lnTo>
                    <a:lnTo>
                      <a:pt x="2536040" y="918818"/>
                    </a:lnTo>
                    <a:lnTo>
                      <a:pt x="2536418" y="910429"/>
                    </a:lnTo>
                    <a:lnTo>
                      <a:pt x="2537312" y="894032"/>
                    </a:lnTo>
                    <a:lnTo>
                      <a:pt x="2537516" y="886031"/>
                    </a:lnTo>
                    <a:lnTo>
                      <a:pt x="2537899" y="877534"/>
                    </a:lnTo>
                    <a:lnTo>
                      <a:pt x="2537954" y="868880"/>
                    </a:lnTo>
                    <a:lnTo>
                      <a:pt x="2538325" y="854310"/>
                    </a:lnTo>
                    <a:lnTo>
                      <a:pt x="2538078" y="849229"/>
                    </a:lnTo>
                    <a:lnTo>
                      <a:pt x="2538198" y="830391"/>
                    </a:lnTo>
                    <a:cubicBezTo>
                      <a:pt x="2537889" y="814383"/>
                      <a:pt x="2537100" y="798423"/>
                      <a:pt x="2535607" y="783536"/>
                    </a:cubicBezTo>
                    <a:lnTo>
                      <a:pt x="2534590" y="777499"/>
                    </a:lnTo>
                    <a:lnTo>
                      <a:pt x="2534351" y="772588"/>
                    </a:lnTo>
                    <a:lnTo>
                      <a:pt x="2530663" y="754192"/>
                    </a:lnTo>
                    <a:lnTo>
                      <a:pt x="2528798" y="743117"/>
                    </a:lnTo>
                    <a:lnTo>
                      <a:pt x="2528152" y="741662"/>
                    </a:lnTo>
                    <a:lnTo>
                      <a:pt x="2527583" y="738823"/>
                    </a:lnTo>
                    <a:lnTo>
                      <a:pt x="2516457" y="715317"/>
                    </a:lnTo>
                    <a:lnTo>
                      <a:pt x="2516441" y="715281"/>
                    </a:lnTo>
                    <a:cubicBezTo>
                      <a:pt x="2511249" y="708783"/>
                      <a:pt x="2504912" y="705406"/>
                      <a:pt x="2497207" y="706176"/>
                    </a:cubicBezTo>
                    <a:close/>
                    <a:moveTo>
                      <a:pt x="1827791" y="682164"/>
                    </a:moveTo>
                    <a:cubicBezTo>
                      <a:pt x="1802519" y="686628"/>
                      <a:pt x="1781715" y="695555"/>
                      <a:pt x="1764388" y="707022"/>
                    </a:cubicBezTo>
                    <a:lnTo>
                      <a:pt x="1764375" y="707035"/>
                    </a:lnTo>
                    <a:lnTo>
                      <a:pt x="1730853" y="736298"/>
                    </a:lnTo>
                    <a:lnTo>
                      <a:pt x="1725215" y="743944"/>
                    </a:lnTo>
                    <a:lnTo>
                      <a:pt x="1721847" y="747119"/>
                    </a:lnTo>
                    <a:lnTo>
                      <a:pt x="1715744" y="756791"/>
                    </a:lnTo>
                    <a:lnTo>
                      <a:pt x="1706540" y="769274"/>
                    </a:lnTo>
                    <a:lnTo>
                      <a:pt x="1697088" y="786356"/>
                    </a:lnTo>
                    <a:lnTo>
                      <a:pt x="1694214" y="790910"/>
                    </a:lnTo>
                    <a:cubicBezTo>
                      <a:pt x="1686827" y="804840"/>
                      <a:pt x="1680933" y="817462"/>
                      <a:pt x="1675539" y="826851"/>
                    </a:cubicBezTo>
                    <a:cubicBezTo>
                      <a:pt x="1653349" y="864407"/>
                      <a:pt x="1584311" y="965380"/>
                      <a:pt x="1621912" y="1018329"/>
                    </a:cubicBezTo>
                    <a:cubicBezTo>
                      <a:pt x="1631312" y="1031720"/>
                      <a:pt x="1640712" y="1036338"/>
                      <a:pt x="1649525" y="1035732"/>
                    </a:cubicBezTo>
                    <a:lnTo>
                      <a:pt x="1649526" y="1035732"/>
                    </a:lnTo>
                    <a:lnTo>
                      <a:pt x="1635940" y="1032279"/>
                    </a:lnTo>
                    <a:cubicBezTo>
                      <a:pt x="1631313" y="1029527"/>
                      <a:pt x="1626613" y="1025025"/>
                      <a:pt x="1621913" y="1018329"/>
                    </a:cubicBezTo>
                    <a:cubicBezTo>
                      <a:pt x="1584312" y="965380"/>
                      <a:pt x="1653350" y="864407"/>
                      <a:pt x="1675540" y="826851"/>
                    </a:cubicBezTo>
                    <a:cubicBezTo>
                      <a:pt x="1679585" y="819809"/>
                      <a:pt x="1683912" y="810949"/>
                      <a:pt x="1688939" y="801082"/>
                    </a:cubicBezTo>
                    <a:lnTo>
                      <a:pt x="1697088" y="786356"/>
                    </a:lnTo>
                    <a:lnTo>
                      <a:pt x="1715744" y="756791"/>
                    </a:lnTo>
                    <a:lnTo>
                      <a:pt x="1725215" y="743944"/>
                    </a:lnTo>
                    <a:lnTo>
                      <a:pt x="1764375" y="707035"/>
                    </a:lnTo>
                    <a:lnTo>
                      <a:pt x="1764389" y="707022"/>
                    </a:lnTo>
                    <a:lnTo>
                      <a:pt x="1827792" y="682164"/>
                    </a:lnTo>
                    <a:close/>
                    <a:moveTo>
                      <a:pt x="904630" y="655795"/>
                    </a:moveTo>
                    <a:lnTo>
                      <a:pt x="904630" y="655795"/>
                    </a:lnTo>
                    <a:lnTo>
                      <a:pt x="926583" y="658258"/>
                    </a:lnTo>
                    <a:lnTo>
                      <a:pt x="929404" y="658574"/>
                    </a:lnTo>
                    <a:lnTo>
                      <a:pt x="929404" y="658574"/>
                    </a:lnTo>
                    <a:lnTo>
                      <a:pt x="929405" y="658574"/>
                    </a:lnTo>
                    <a:lnTo>
                      <a:pt x="934312" y="660700"/>
                    </a:lnTo>
                    <a:lnTo>
                      <a:pt x="961127" y="672313"/>
                    </a:lnTo>
                    <a:cubicBezTo>
                      <a:pt x="961127" y="672313"/>
                      <a:pt x="998111" y="725262"/>
                      <a:pt x="950648" y="772670"/>
                    </a:cubicBezTo>
                    <a:cubicBezTo>
                      <a:pt x="915051" y="808226"/>
                      <a:pt x="892630" y="889843"/>
                      <a:pt x="883643" y="955183"/>
                    </a:cubicBezTo>
                    <a:cubicBezTo>
                      <a:pt x="892630" y="889843"/>
                      <a:pt x="915051" y="808226"/>
                      <a:pt x="950649" y="772670"/>
                    </a:cubicBezTo>
                    <a:cubicBezTo>
                      <a:pt x="998112" y="725262"/>
                      <a:pt x="961128" y="672313"/>
                      <a:pt x="961128" y="672313"/>
                    </a:cubicBezTo>
                    <a:lnTo>
                      <a:pt x="934312" y="660700"/>
                    </a:lnTo>
                    <a:lnTo>
                      <a:pt x="929404" y="658574"/>
                    </a:lnTo>
                    <a:lnTo>
                      <a:pt x="926583" y="658258"/>
                    </a:lnTo>
                    <a:close/>
                    <a:moveTo>
                      <a:pt x="747235" y="648917"/>
                    </a:moveTo>
                    <a:lnTo>
                      <a:pt x="794428" y="650062"/>
                    </a:lnTo>
                    <a:lnTo>
                      <a:pt x="794431" y="650063"/>
                    </a:lnTo>
                    <a:lnTo>
                      <a:pt x="816358" y="661873"/>
                    </a:lnTo>
                    <a:lnTo>
                      <a:pt x="819492" y="667756"/>
                    </a:lnTo>
                    <a:lnTo>
                      <a:pt x="822468" y="685939"/>
                    </a:lnTo>
                    <a:lnTo>
                      <a:pt x="821846" y="694791"/>
                    </a:lnTo>
                    <a:lnTo>
                      <a:pt x="810726" y="733262"/>
                    </a:lnTo>
                    <a:lnTo>
                      <a:pt x="810724" y="733266"/>
                    </a:lnTo>
                    <a:cubicBezTo>
                      <a:pt x="797472" y="767436"/>
                      <a:pt x="797472" y="789139"/>
                      <a:pt x="803790" y="795065"/>
                    </a:cubicBezTo>
                    <a:lnTo>
                      <a:pt x="799918" y="774757"/>
                    </a:lnTo>
                    <a:cubicBezTo>
                      <a:pt x="800785" y="764320"/>
                      <a:pt x="804098" y="750351"/>
                      <a:pt x="810724" y="733266"/>
                    </a:cubicBezTo>
                    <a:lnTo>
                      <a:pt x="810726" y="733262"/>
                    </a:lnTo>
                    <a:lnTo>
                      <a:pt x="821522" y="699401"/>
                    </a:lnTo>
                    <a:lnTo>
                      <a:pt x="821846" y="694791"/>
                    </a:lnTo>
                    <a:lnTo>
                      <a:pt x="823168" y="690216"/>
                    </a:lnTo>
                    <a:lnTo>
                      <a:pt x="822468" y="685939"/>
                    </a:lnTo>
                    <a:lnTo>
                      <a:pt x="823250" y="674813"/>
                    </a:lnTo>
                    <a:lnTo>
                      <a:pt x="819492" y="667756"/>
                    </a:lnTo>
                    <a:lnTo>
                      <a:pt x="818738" y="663155"/>
                    </a:lnTo>
                    <a:lnTo>
                      <a:pt x="816358" y="661873"/>
                    </a:lnTo>
                    <a:lnTo>
                      <a:pt x="814642" y="658651"/>
                    </a:lnTo>
                    <a:lnTo>
                      <a:pt x="794431" y="650063"/>
                    </a:lnTo>
                    <a:lnTo>
                      <a:pt x="794429" y="650062"/>
                    </a:lnTo>
                    <a:cubicBezTo>
                      <a:pt x="782679" y="647801"/>
                      <a:pt x="767115" y="647532"/>
                      <a:pt x="747235" y="648917"/>
                    </a:cubicBezTo>
                    <a:close/>
                    <a:moveTo>
                      <a:pt x="605308" y="621442"/>
                    </a:moveTo>
                    <a:cubicBezTo>
                      <a:pt x="627614" y="644646"/>
                      <a:pt x="640905" y="666464"/>
                      <a:pt x="623338" y="735729"/>
                    </a:cubicBezTo>
                    <a:cubicBezTo>
                      <a:pt x="618831" y="753045"/>
                      <a:pt x="615168" y="768305"/>
                      <a:pt x="612367" y="781432"/>
                    </a:cubicBezTo>
                    <a:lnTo>
                      <a:pt x="611205" y="788025"/>
                    </a:lnTo>
                    <a:lnTo>
                      <a:pt x="609855" y="793844"/>
                    </a:lnTo>
                    <a:lnTo>
                      <a:pt x="609150" y="799675"/>
                    </a:lnTo>
                    <a:lnTo>
                      <a:pt x="606565" y="814334"/>
                    </a:lnTo>
                    <a:lnTo>
                      <a:pt x="606327" y="823046"/>
                    </a:lnTo>
                    <a:lnTo>
                      <a:pt x="605616" y="828929"/>
                    </a:lnTo>
                    <a:lnTo>
                      <a:pt x="606137" y="830017"/>
                    </a:lnTo>
                    <a:lnTo>
                      <a:pt x="606029" y="833973"/>
                    </a:lnTo>
                    <a:cubicBezTo>
                      <a:pt x="606738" y="838257"/>
                      <a:pt x="608342" y="840254"/>
                      <a:pt x="610856" y="839886"/>
                    </a:cubicBezTo>
                    <a:lnTo>
                      <a:pt x="610856" y="839886"/>
                    </a:lnTo>
                    <a:lnTo>
                      <a:pt x="606137" y="830017"/>
                    </a:lnTo>
                    <a:lnTo>
                      <a:pt x="606327" y="823046"/>
                    </a:lnTo>
                    <a:lnTo>
                      <a:pt x="609150" y="799675"/>
                    </a:lnTo>
                    <a:lnTo>
                      <a:pt x="611205" y="788025"/>
                    </a:lnTo>
                    <a:lnTo>
                      <a:pt x="623338" y="735729"/>
                    </a:lnTo>
                    <a:cubicBezTo>
                      <a:pt x="640906" y="666464"/>
                      <a:pt x="627614" y="644646"/>
                      <a:pt x="605308" y="621442"/>
                    </a:cubicBezTo>
                    <a:close/>
                    <a:moveTo>
                      <a:pt x="2307354" y="604048"/>
                    </a:moveTo>
                    <a:lnTo>
                      <a:pt x="2323977" y="605924"/>
                    </a:lnTo>
                    <a:cubicBezTo>
                      <a:pt x="2328196" y="606550"/>
                      <a:pt x="2330777" y="607050"/>
                      <a:pt x="2330777" y="607050"/>
                    </a:cubicBezTo>
                    <a:cubicBezTo>
                      <a:pt x="2348652" y="634756"/>
                      <a:pt x="2303038" y="636603"/>
                      <a:pt x="2257424" y="652611"/>
                    </a:cubicBezTo>
                    <a:cubicBezTo>
                      <a:pt x="2211811" y="668619"/>
                      <a:pt x="2225988" y="812690"/>
                      <a:pt x="2229686" y="868102"/>
                    </a:cubicBezTo>
                    <a:cubicBezTo>
                      <a:pt x="2230495" y="878491"/>
                      <a:pt x="2231911" y="887626"/>
                      <a:pt x="2233507" y="895610"/>
                    </a:cubicBezTo>
                    <a:lnTo>
                      <a:pt x="2234832" y="901179"/>
                    </a:lnTo>
                    <a:lnTo>
                      <a:pt x="2235148" y="903215"/>
                    </a:lnTo>
                    <a:lnTo>
                      <a:pt x="2238020" y="914586"/>
                    </a:lnTo>
                    <a:lnTo>
                      <a:pt x="2238408" y="916219"/>
                    </a:lnTo>
                    <a:cubicBezTo>
                      <a:pt x="2241468" y="927799"/>
                      <a:pt x="2243541" y="935201"/>
                      <a:pt x="2241215" y="939271"/>
                    </a:cubicBezTo>
                    <a:lnTo>
                      <a:pt x="2229687" y="943215"/>
                    </a:lnTo>
                    <a:lnTo>
                      <a:pt x="2229687" y="943215"/>
                    </a:lnTo>
                    <a:cubicBezTo>
                      <a:pt x="2242632" y="943215"/>
                      <a:pt x="2243710" y="938289"/>
                      <a:pt x="2241014" y="926438"/>
                    </a:cubicBezTo>
                    <a:lnTo>
                      <a:pt x="2238020" y="914586"/>
                    </a:lnTo>
                    <a:lnTo>
                      <a:pt x="2234832" y="901179"/>
                    </a:lnTo>
                    <a:lnTo>
                      <a:pt x="2229687" y="868102"/>
                    </a:lnTo>
                    <a:cubicBezTo>
                      <a:pt x="2225989" y="812690"/>
                      <a:pt x="2211812" y="668619"/>
                      <a:pt x="2257425" y="652611"/>
                    </a:cubicBezTo>
                    <a:cubicBezTo>
                      <a:pt x="2303039" y="636603"/>
                      <a:pt x="2348653" y="634756"/>
                      <a:pt x="2330778" y="607050"/>
                    </a:cubicBezTo>
                    <a:cubicBezTo>
                      <a:pt x="2330778" y="607050"/>
                      <a:pt x="2320453" y="605049"/>
                      <a:pt x="2307354" y="604048"/>
                    </a:cubicBezTo>
                    <a:close/>
                    <a:moveTo>
                      <a:pt x="726277" y="595968"/>
                    </a:moveTo>
                    <a:cubicBezTo>
                      <a:pt x="726277" y="595968"/>
                      <a:pt x="724968" y="597776"/>
                      <a:pt x="722665" y="600691"/>
                    </a:cubicBezTo>
                    <a:lnTo>
                      <a:pt x="722662" y="600695"/>
                    </a:lnTo>
                    <a:lnTo>
                      <a:pt x="711337" y="613602"/>
                    </a:lnTo>
                    <a:lnTo>
                      <a:pt x="683745" y="637835"/>
                    </a:lnTo>
                    <a:cubicBezTo>
                      <a:pt x="691836" y="632986"/>
                      <a:pt x="699839" y="625886"/>
                      <a:pt x="706683" y="618906"/>
                    </a:cubicBezTo>
                    <a:lnTo>
                      <a:pt x="711337" y="613602"/>
                    </a:lnTo>
                    <a:lnTo>
                      <a:pt x="713102" y="612053"/>
                    </a:lnTo>
                    <a:lnTo>
                      <a:pt x="722662" y="600695"/>
                    </a:lnTo>
                    <a:lnTo>
                      <a:pt x="722666" y="600691"/>
                    </a:lnTo>
                    <a:close/>
                    <a:moveTo>
                      <a:pt x="1932811" y="591889"/>
                    </a:moveTo>
                    <a:cubicBezTo>
                      <a:pt x="1908077" y="591658"/>
                      <a:pt x="1882343" y="602124"/>
                      <a:pt x="1873405" y="632909"/>
                    </a:cubicBezTo>
                    <a:lnTo>
                      <a:pt x="1859953" y="663548"/>
                    </a:lnTo>
                    <a:lnTo>
                      <a:pt x="1855690" y="669208"/>
                    </a:lnTo>
                    <a:lnTo>
                      <a:pt x="1845833" y="678556"/>
                    </a:lnTo>
                    <a:lnTo>
                      <a:pt x="1842261" y="680770"/>
                    </a:lnTo>
                    <a:lnTo>
                      <a:pt x="1832405" y="683039"/>
                    </a:lnTo>
                    <a:lnTo>
                      <a:pt x="1832405" y="683039"/>
                    </a:lnTo>
                    <a:cubicBezTo>
                      <a:pt x="1834565" y="683148"/>
                      <a:pt x="1837370" y="682926"/>
                      <a:pt x="1840571" y="681818"/>
                    </a:cubicBezTo>
                    <a:lnTo>
                      <a:pt x="1842261" y="680770"/>
                    </a:lnTo>
                    <a:lnTo>
                      <a:pt x="1843895" y="680394"/>
                    </a:lnTo>
                    <a:lnTo>
                      <a:pt x="1845833" y="678556"/>
                    </a:lnTo>
                    <a:lnTo>
                      <a:pt x="1851118" y="675279"/>
                    </a:lnTo>
                    <a:lnTo>
                      <a:pt x="1855690" y="669208"/>
                    </a:lnTo>
                    <a:lnTo>
                      <a:pt x="1858736" y="666320"/>
                    </a:lnTo>
                    <a:lnTo>
                      <a:pt x="1859953" y="663548"/>
                    </a:lnTo>
                    <a:lnTo>
                      <a:pt x="1862559" y="660089"/>
                    </a:lnTo>
                    <a:cubicBezTo>
                      <a:pt x="1866356" y="653212"/>
                      <a:pt x="1870054" y="644338"/>
                      <a:pt x="1873406" y="632909"/>
                    </a:cubicBezTo>
                    <a:cubicBezTo>
                      <a:pt x="1877875" y="617517"/>
                      <a:pt x="1886543" y="607204"/>
                      <a:pt x="1897185" y="600768"/>
                    </a:cubicBezTo>
                    <a:lnTo>
                      <a:pt x="1932811" y="591889"/>
                    </a:lnTo>
                    <a:close/>
                    <a:moveTo>
                      <a:pt x="451361" y="579960"/>
                    </a:moveTo>
                    <a:lnTo>
                      <a:pt x="431422" y="581574"/>
                    </a:lnTo>
                    <a:lnTo>
                      <a:pt x="431423" y="581574"/>
                    </a:lnTo>
                    <a:close/>
                    <a:moveTo>
                      <a:pt x="537889" y="574419"/>
                    </a:moveTo>
                    <a:lnTo>
                      <a:pt x="557065" y="577228"/>
                    </a:lnTo>
                    <a:cubicBezTo>
                      <a:pt x="564317" y="580345"/>
                      <a:pt x="572331" y="586117"/>
                      <a:pt x="580806" y="595968"/>
                    </a:cubicBezTo>
                    <a:cubicBezTo>
                      <a:pt x="563855" y="576266"/>
                      <a:pt x="548753" y="572880"/>
                      <a:pt x="537889" y="574419"/>
                    </a:cubicBezTo>
                    <a:close/>
                    <a:moveTo>
                      <a:pt x="773740" y="569493"/>
                    </a:moveTo>
                    <a:lnTo>
                      <a:pt x="774875" y="574803"/>
                    </a:lnTo>
                    <a:lnTo>
                      <a:pt x="775099" y="578074"/>
                    </a:lnTo>
                    <a:lnTo>
                      <a:pt x="774153" y="587305"/>
                    </a:lnTo>
                    <a:lnTo>
                      <a:pt x="772800" y="591350"/>
                    </a:lnTo>
                    <a:lnTo>
                      <a:pt x="760478" y="600662"/>
                    </a:lnTo>
                    <a:cubicBezTo>
                      <a:pt x="766048" y="599537"/>
                      <a:pt x="769661" y="597026"/>
                      <a:pt x="771949" y="593893"/>
                    </a:cubicBezTo>
                    <a:lnTo>
                      <a:pt x="772800" y="591350"/>
                    </a:lnTo>
                    <a:lnTo>
                      <a:pt x="773817" y="590580"/>
                    </a:lnTo>
                    <a:lnTo>
                      <a:pt x="774153" y="587305"/>
                    </a:lnTo>
                    <a:lnTo>
                      <a:pt x="775463" y="583389"/>
                    </a:lnTo>
                    <a:lnTo>
                      <a:pt x="775099" y="578074"/>
                    </a:lnTo>
                    <a:lnTo>
                      <a:pt x="775252" y="576573"/>
                    </a:lnTo>
                    <a:lnTo>
                      <a:pt x="774875" y="574803"/>
                    </a:lnTo>
                    <a:lnTo>
                      <a:pt x="774801" y="573730"/>
                    </a:lnTo>
                    <a:cubicBezTo>
                      <a:pt x="774304" y="571160"/>
                      <a:pt x="773740" y="569493"/>
                      <a:pt x="773740" y="569493"/>
                    </a:cubicBezTo>
                    <a:close/>
                    <a:moveTo>
                      <a:pt x="390953" y="527011"/>
                    </a:moveTo>
                    <a:cubicBezTo>
                      <a:pt x="369688" y="537785"/>
                      <a:pt x="349808" y="563644"/>
                      <a:pt x="335246" y="586809"/>
                    </a:cubicBezTo>
                    <a:lnTo>
                      <a:pt x="327799" y="599892"/>
                    </a:lnTo>
                    <a:lnTo>
                      <a:pt x="325383" y="603400"/>
                    </a:lnTo>
                    <a:lnTo>
                      <a:pt x="319755" y="614021"/>
                    </a:lnTo>
                    <a:lnTo>
                      <a:pt x="317880" y="617315"/>
                    </a:lnTo>
                    <a:lnTo>
                      <a:pt x="315820" y="621448"/>
                    </a:lnTo>
                    <a:lnTo>
                      <a:pt x="315131" y="622747"/>
                    </a:lnTo>
                    <a:lnTo>
                      <a:pt x="314090" y="624918"/>
                    </a:lnTo>
                    <a:lnTo>
                      <a:pt x="313109" y="626885"/>
                    </a:lnTo>
                    <a:cubicBezTo>
                      <a:pt x="312015" y="629166"/>
                      <a:pt x="311437" y="630446"/>
                      <a:pt x="311437" y="630446"/>
                    </a:cubicBezTo>
                    <a:cubicBezTo>
                      <a:pt x="311437" y="717258"/>
                      <a:pt x="259043" y="756662"/>
                      <a:pt x="259043" y="756662"/>
                    </a:cubicBezTo>
                    <a:lnTo>
                      <a:pt x="259012" y="756691"/>
                    </a:lnTo>
                    <a:lnTo>
                      <a:pt x="206741" y="803126"/>
                    </a:lnTo>
                    <a:lnTo>
                      <a:pt x="203351" y="807716"/>
                    </a:lnTo>
                    <a:lnTo>
                      <a:pt x="200581" y="810256"/>
                    </a:lnTo>
                    <a:lnTo>
                      <a:pt x="188925" y="827247"/>
                    </a:lnTo>
                    <a:lnTo>
                      <a:pt x="170002" y="852866"/>
                    </a:lnTo>
                    <a:lnTo>
                      <a:pt x="165453" y="861463"/>
                    </a:lnTo>
                    <a:lnTo>
                      <a:pt x="162113" y="866331"/>
                    </a:lnTo>
                    <a:lnTo>
                      <a:pt x="154938" y="881335"/>
                    </a:lnTo>
                    <a:lnTo>
                      <a:pt x="147044" y="896253"/>
                    </a:lnTo>
                    <a:lnTo>
                      <a:pt x="143176" y="905929"/>
                    </a:lnTo>
                    <a:lnTo>
                      <a:pt x="140982" y="910517"/>
                    </a:lnTo>
                    <a:cubicBezTo>
                      <a:pt x="136532" y="921666"/>
                      <a:pt x="134529" y="928439"/>
                      <a:pt x="134529" y="928439"/>
                    </a:cubicBezTo>
                    <a:lnTo>
                      <a:pt x="134530" y="928438"/>
                    </a:lnTo>
                    <a:lnTo>
                      <a:pt x="136088" y="923659"/>
                    </a:lnTo>
                    <a:lnTo>
                      <a:pt x="143176" y="905929"/>
                    </a:lnTo>
                    <a:lnTo>
                      <a:pt x="154938" y="881335"/>
                    </a:lnTo>
                    <a:lnTo>
                      <a:pt x="165453" y="861463"/>
                    </a:lnTo>
                    <a:lnTo>
                      <a:pt x="188925" y="827247"/>
                    </a:lnTo>
                    <a:lnTo>
                      <a:pt x="203351" y="807716"/>
                    </a:lnTo>
                    <a:lnTo>
                      <a:pt x="259012" y="756691"/>
                    </a:lnTo>
                    <a:lnTo>
                      <a:pt x="259044" y="756662"/>
                    </a:lnTo>
                    <a:cubicBezTo>
                      <a:pt x="259044" y="756662"/>
                      <a:pt x="311438" y="717258"/>
                      <a:pt x="311438" y="630446"/>
                    </a:cubicBezTo>
                    <a:lnTo>
                      <a:pt x="314090" y="624918"/>
                    </a:lnTo>
                    <a:lnTo>
                      <a:pt x="315820" y="621448"/>
                    </a:lnTo>
                    <a:lnTo>
                      <a:pt x="319755" y="614021"/>
                    </a:lnTo>
                    <a:lnTo>
                      <a:pt x="327799" y="599892"/>
                    </a:lnTo>
                    <a:lnTo>
                      <a:pt x="360587" y="552264"/>
                    </a:lnTo>
                    <a:lnTo>
                      <a:pt x="390953" y="527012"/>
                    </a:lnTo>
                    <a:close/>
                    <a:moveTo>
                      <a:pt x="2482913" y="510050"/>
                    </a:moveTo>
                    <a:cubicBezTo>
                      <a:pt x="2474977" y="510618"/>
                      <a:pt x="2467464" y="512234"/>
                      <a:pt x="2459605" y="512234"/>
                    </a:cubicBezTo>
                    <a:cubicBezTo>
                      <a:pt x="2428168" y="512234"/>
                      <a:pt x="2404129" y="599046"/>
                      <a:pt x="2415840" y="650764"/>
                    </a:cubicBezTo>
                    <a:cubicBezTo>
                      <a:pt x="2428168" y="701866"/>
                      <a:pt x="2483645" y="743733"/>
                      <a:pt x="2463303" y="846552"/>
                    </a:cubicBezTo>
                    <a:lnTo>
                      <a:pt x="2463292" y="846603"/>
                    </a:lnTo>
                    <a:lnTo>
                      <a:pt x="2453259" y="887244"/>
                    </a:lnTo>
                    <a:lnTo>
                      <a:pt x="2450799" y="894743"/>
                    </a:lnTo>
                    <a:lnTo>
                      <a:pt x="2441577" y="915485"/>
                    </a:lnTo>
                    <a:lnTo>
                      <a:pt x="2441568" y="915503"/>
                    </a:lnTo>
                    <a:lnTo>
                      <a:pt x="2441561" y="915510"/>
                    </a:lnTo>
                    <a:lnTo>
                      <a:pt x="2433896" y="922911"/>
                    </a:lnTo>
                    <a:lnTo>
                      <a:pt x="2425684" y="924388"/>
                    </a:lnTo>
                    <a:lnTo>
                      <a:pt x="2425684" y="924388"/>
                    </a:lnTo>
                    <a:cubicBezTo>
                      <a:pt x="2427432" y="925132"/>
                      <a:pt x="2429733" y="925458"/>
                      <a:pt x="2432432" y="924325"/>
                    </a:cubicBezTo>
                    <a:lnTo>
                      <a:pt x="2433896" y="922911"/>
                    </a:lnTo>
                    <a:lnTo>
                      <a:pt x="2435257" y="922666"/>
                    </a:lnTo>
                    <a:lnTo>
                      <a:pt x="2441561" y="915510"/>
                    </a:lnTo>
                    <a:lnTo>
                      <a:pt x="2441569" y="915503"/>
                    </a:lnTo>
                    <a:lnTo>
                      <a:pt x="2441577" y="915485"/>
                    </a:lnTo>
                    <a:lnTo>
                      <a:pt x="2448529" y="901666"/>
                    </a:lnTo>
                    <a:lnTo>
                      <a:pt x="2450799" y="894743"/>
                    </a:lnTo>
                    <a:lnTo>
                      <a:pt x="2452168" y="891665"/>
                    </a:lnTo>
                    <a:lnTo>
                      <a:pt x="2453259" y="887244"/>
                    </a:lnTo>
                    <a:lnTo>
                      <a:pt x="2455865" y="879300"/>
                    </a:lnTo>
                    <a:lnTo>
                      <a:pt x="2463292" y="846603"/>
                    </a:lnTo>
                    <a:lnTo>
                      <a:pt x="2463304" y="846552"/>
                    </a:lnTo>
                    <a:cubicBezTo>
                      <a:pt x="2483646" y="743733"/>
                      <a:pt x="2428169" y="701866"/>
                      <a:pt x="2415841" y="650764"/>
                    </a:cubicBezTo>
                    <a:cubicBezTo>
                      <a:pt x="2404130" y="599046"/>
                      <a:pt x="2428169" y="512234"/>
                      <a:pt x="2459606" y="512234"/>
                    </a:cubicBezTo>
                    <a:lnTo>
                      <a:pt x="2482913" y="510050"/>
                    </a:lnTo>
                    <a:close/>
                    <a:moveTo>
                      <a:pt x="924143" y="503617"/>
                    </a:moveTo>
                    <a:lnTo>
                      <a:pt x="924671" y="535113"/>
                    </a:lnTo>
                    <a:lnTo>
                      <a:pt x="922723" y="546340"/>
                    </a:lnTo>
                    <a:lnTo>
                      <a:pt x="916921" y="571367"/>
                    </a:lnTo>
                    <a:lnTo>
                      <a:pt x="912178" y="583579"/>
                    </a:lnTo>
                    <a:lnTo>
                      <a:pt x="901596" y="602588"/>
                    </a:lnTo>
                    <a:lnTo>
                      <a:pt x="891880" y="614081"/>
                    </a:lnTo>
                    <a:lnTo>
                      <a:pt x="888291" y="616775"/>
                    </a:lnTo>
                    <a:lnTo>
                      <a:pt x="872308" y="620413"/>
                    </a:lnTo>
                    <a:cubicBezTo>
                      <a:pt x="877068" y="621195"/>
                      <a:pt x="881571" y="620513"/>
                      <a:pt x="885791" y="618650"/>
                    </a:cubicBezTo>
                    <a:lnTo>
                      <a:pt x="888291" y="616775"/>
                    </a:lnTo>
                    <a:lnTo>
                      <a:pt x="889916" y="616405"/>
                    </a:lnTo>
                    <a:lnTo>
                      <a:pt x="891880" y="614081"/>
                    </a:lnTo>
                    <a:lnTo>
                      <a:pt x="897578" y="609805"/>
                    </a:lnTo>
                    <a:lnTo>
                      <a:pt x="901596" y="602588"/>
                    </a:lnTo>
                    <a:lnTo>
                      <a:pt x="907516" y="595584"/>
                    </a:lnTo>
                    <a:lnTo>
                      <a:pt x="912178" y="583579"/>
                    </a:lnTo>
                    <a:lnTo>
                      <a:pt x="915454" y="577696"/>
                    </a:lnTo>
                    <a:lnTo>
                      <a:pt x="916921" y="571367"/>
                    </a:lnTo>
                    <a:lnTo>
                      <a:pt x="919558" y="564576"/>
                    </a:lnTo>
                    <a:lnTo>
                      <a:pt x="922723" y="546340"/>
                    </a:lnTo>
                    <a:lnTo>
                      <a:pt x="924715" y="537745"/>
                    </a:lnTo>
                    <a:lnTo>
                      <a:pt x="924671" y="535113"/>
                    </a:lnTo>
                    <a:lnTo>
                      <a:pt x="925335" y="531284"/>
                    </a:lnTo>
                    <a:close/>
                    <a:moveTo>
                      <a:pt x="1014140" y="479603"/>
                    </a:moveTo>
                    <a:lnTo>
                      <a:pt x="1014140" y="479603"/>
                    </a:lnTo>
                    <a:lnTo>
                      <a:pt x="1040596" y="497891"/>
                    </a:lnTo>
                    <a:lnTo>
                      <a:pt x="1040600" y="497903"/>
                    </a:lnTo>
                    <a:lnTo>
                      <a:pt x="1049394" y="527843"/>
                    </a:lnTo>
                    <a:lnTo>
                      <a:pt x="1050160" y="537563"/>
                    </a:lnTo>
                    <a:lnTo>
                      <a:pt x="1050268" y="557925"/>
                    </a:lnTo>
                    <a:lnTo>
                      <a:pt x="1049828" y="565554"/>
                    </a:lnTo>
                    <a:lnTo>
                      <a:pt x="1049438" y="569236"/>
                    </a:lnTo>
                    <a:lnTo>
                      <a:pt x="1048657" y="575035"/>
                    </a:lnTo>
                    <a:cubicBezTo>
                      <a:pt x="1016604" y="593505"/>
                      <a:pt x="1027083" y="680317"/>
                      <a:pt x="1027083" y="680317"/>
                    </a:cubicBezTo>
                    <a:cubicBezTo>
                      <a:pt x="1096120" y="814537"/>
                      <a:pt x="1090573" y="901964"/>
                      <a:pt x="1090573" y="901964"/>
                    </a:cubicBezTo>
                    <a:lnTo>
                      <a:pt x="1090577" y="902036"/>
                    </a:lnTo>
                    <a:lnTo>
                      <a:pt x="1093248" y="961372"/>
                    </a:lnTo>
                    <a:lnTo>
                      <a:pt x="1094078" y="966130"/>
                    </a:lnTo>
                    <a:lnTo>
                      <a:pt x="1094307" y="970326"/>
                    </a:lnTo>
                    <a:lnTo>
                      <a:pt x="1097240" y="984245"/>
                    </a:lnTo>
                    <a:lnTo>
                      <a:pt x="1101953" y="1011247"/>
                    </a:lnTo>
                    <a:lnTo>
                      <a:pt x="1104609" y="1019219"/>
                    </a:lnTo>
                    <a:lnTo>
                      <a:pt x="1106013" y="1025879"/>
                    </a:lnTo>
                    <a:lnTo>
                      <a:pt x="1110362" y="1036484"/>
                    </a:lnTo>
                    <a:lnTo>
                      <a:pt x="1115637" y="1052317"/>
                    </a:lnTo>
                    <a:lnTo>
                      <a:pt x="1120896" y="1062173"/>
                    </a:lnTo>
                    <a:lnTo>
                      <a:pt x="1124014" y="1069778"/>
                    </a:lnTo>
                    <a:lnTo>
                      <a:pt x="1128443" y="1076316"/>
                    </a:lnTo>
                    <a:lnTo>
                      <a:pt x="1133243" y="1085310"/>
                    </a:lnTo>
                    <a:lnTo>
                      <a:pt x="1137662" y="1089926"/>
                    </a:lnTo>
                    <a:lnTo>
                      <a:pt x="1146638" y="1103177"/>
                    </a:lnTo>
                    <a:cubicBezTo>
                      <a:pt x="1154764" y="1112689"/>
                      <a:pt x="1163381" y="1120643"/>
                      <a:pt x="1172210" y="1127233"/>
                    </a:cubicBezTo>
                    <a:lnTo>
                      <a:pt x="1174910" y="1128829"/>
                    </a:lnTo>
                    <a:lnTo>
                      <a:pt x="1176007" y="1129974"/>
                    </a:lnTo>
                    <a:lnTo>
                      <a:pt x="1179808" y="1131724"/>
                    </a:lnTo>
                    <a:lnTo>
                      <a:pt x="1199055" y="1143099"/>
                    </a:lnTo>
                    <a:lnTo>
                      <a:pt x="1210075" y="1145656"/>
                    </a:lnTo>
                    <a:lnTo>
                      <a:pt x="1221810" y="1151058"/>
                    </a:lnTo>
                    <a:lnTo>
                      <a:pt x="1249867" y="1154887"/>
                    </a:lnTo>
                    <a:lnTo>
                      <a:pt x="1249867" y="1154888"/>
                    </a:lnTo>
                    <a:lnTo>
                      <a:pt x="1249868" y="1154888"/>
                    </a:lnTo>
                    <a:lnTo>
                      <a:pt x="1249867" y="1154887"/>
                    </a:lnTo>
                    <a:lnTo>
                      <a:pt x="1210075" y="1145656"/>
                    </a:lnTo>
                    <a:lnTo>
                      <a:pt x="1179808" y="1131724"/>
                    </a:lnTo>
                    <a:lnTo>
                      <a:pt x="1174910" y="1128829"/>
                    </a:lnTo>
                    <a:lnTo>
                      <a:pt x="1137662" y="1089926"/>
                    </a:lnTo>
                    <a:lnTo>
                      <a:pt x="1128443" y="1076316"/>
                    </a:lnTo>
                    <a:lnTo>
                      <a:pt x="1120896" y="1062173"/>
                    </a:lnTo>
                    <a:lnTo>
                      <a:pt x="1110362" y="1036484"/>
                    </a:lnTo>
                    <a:lnTo>
                      <a:pt x="1104609" y="1019219"/>
                    </a:lnTo>
                    <a:lnTo>
                      <a:pt x="1097240" y="984245"/>
                    </a:lnTo>
                    <a:lnTo>
                      <a:pt x="1094078" y="966130"/>
                    </a:lnTo>
                    <a:lnTo>
                      <a:pt x="1090577" y="902036"/>
                    </a:lnTo>
                    <a:lnTo>
                      <a:pt x="1090574" y="901964"/>
                    </a:lnTo>
                    <a:cubicBezTo>
                      <a:pt x="1090574" y="901964"/>
                      <a:pt x="1096121" y="814537"/>
                      <a:pt x="1027084" y="680317"/>
                    </a:cubicBezTo>
                    <a:cubicBezTo>
                      <a:pt x="1027084" y="680317"/>
                      <a:pt x="1016605" y="593505"/>
                      <a:pt x="1048658" y="575035"/>
                    </a:cubicBezTo>
                    <a:cubicBezTo>
                      <a:pt x="1048658" y="575035"/>
                      <a:pt x="1048899" y="573669"/>
                      <a:pt x="1049222" y="571263"/>
                    </a:cubicBezTo>
                    <a:lnTo>
                      <a:pt x="1049438" y="569236"/>
                    </a:lnTo>
                    <a:lnTo>
                      <a:pt x="1049750" y="566914"/>
                    </a:lnTo>
                    <a:lnTo>
                      <a:pt x="1049828" y="565554"/>
                    </a:lnTo>
                    <a:lnTo>
                      <a:pt x="1050285" y="561249"/>
                    </a:lnTo>
                    <a:lnTo>
                      <a:pt x="1050268" y="557925"/>
                    </a:lnTo>
                    <a:lnTo>
                      <a:pt x="1050900" y="546950"/>
                    </a:lnTo>
                    <a:lnTo>
                      <a:pt x="1050160" y="537563"/>
                    </a:lnTo>
                    <a:lnTo>
                      <a:pt x="1050122" y="530320"/>
                    </a:lnTo>
                    <a:lnTo>
                      <a:pt x="1049394" y="527843"/>
                    </a:lnTo>
                    <a:lnTo>
                      <a:pt x="1048913" y="521743"/>
                    </a:lnTo>
                    <a:lnTo>
                      <a:pt x="1040600" y="497903"/>
                    </a:lnTo>
                    <a:lnTo>
                      <a:pt x="1040597" y="497891"/>
                    </a:lnTo>
                    <a:cubicBezTo>
                      <a:pt x="1035020" y="488569"/>
                      <a:pt x="1026622" y="481604"/>
                      <a:pt x="1014140" y="479603"/>
                    </a:cubicBezTo>
                    <a:close/>
                    <a:moveTo>
                      <a:pt x="2005933" y="437121"/>
                    </a:moveTo>
                    <a:lnTo>
                      <a:pt x="2005933" y="437121"/>
                    </a:lnTo>
                    <a:lnTo>
                      <a:pt x="2024244" y="442561"/>
                    </a:lnTo>
                    <a:lnTo>
                      <a:pt x="2049537" y="466329"/>
                    </a:lnTo>
                    <a:lnTo>
                      <a:pt x="2069847" y="494202"/>
                    </a:lnTo>
                    <a:lnTo>
                      <a:pt x="2081254" y="512574"/>
                    </a:lnTo>
                    <a:lnTo>
                      <a:pt x="2097459" y="548567"/>
                    </a:lnTo>
                    <a:lnTo>
                      <a:pt x="2104426" y="565629"/>
                    </a:lnTo>
                    <a:lnTo>
                      <a:pt x="2113178" y="610697"/>
                    </a:lnTo>
                    <a:lnTo>
                      <a:pt x="2113186" y="610744"/>
                    </a:lnTo>
                    <a:cubicBezTo>
                      <a:pt x="2111337" y="660615"/>
                      <a:pt x="2131062" y="714180"/>
                      <a:pt x="2131062" y="714180"/>
                    </a:cubicBezTo>
                    <a:cubicBezTo>
                      <a:pt x="2158800" y="709870"/>
                      <a:pt x="2150787" y="731419"/>
                      <a:pt x="2150787" y="731419"/>
                    </a:cubicBezTo>
                    <a:cubicBezTo>
                      <a:pt x="2132911" y="743733"/>
                      <a:pt x="2101474" y="747427"/>
                      <a:pt x="2101474" y="747427"/>
                    </a:cubicBezTo>
                    <a:cubicBezTo>
                      <a:pt x="2033670" y="757278"/>
                      <a:pt x="1982508" y="895807"/>
                      <a:pt x="1952921" y="907505"/>
                    </a:cubicBezTo>
                    <a:cubicBezTo>
                      <a:pt x="1922717" y="919819"/>
                      <a:pt x="1911005" y="967227"/>
                      <a:pt x="1928881" y="978925"/>
                    </a:cubicBezTo>
                    <a:cubicBezTo>
                      <a:pt x="1946757" y="990623"/>
                      <a:pt x="2018260" y="1052192"/>
                      <a:pt x="2073736" y="1060196"/>
                    </a:cubicBezTo>
                    <a:lnTo>
                      <a:pt x="2073743" y="1060198"/>
                    </a:lnTo>
                    <a:lnTo>
                      <a:pt x="2097783" y="1066644"/>
                    </a:lnTo>
                    <a:lnTo>
                      <a:pt x="2100829" y="1068805"/>
                    </a:lnTo>
                    <a:lnTo>
                      <a:pt x="2103045" y="1072843"/>
                    </a:lnTo>
                    <a:lnTo>
                      <a:pt x="2098094" y="1081062"/>
                    </a:lnTo>
                    <a:lnTo>
                      <a:pt x="2093461" y="1083592"/>
                    </a:lnTo>
                    <a:lnTo>
                      <a:pt x="2093462" y="1083592"/>
                    </a:lnTo>
                    <a:cubicBezTo>
                      <a:pt x="2093462" y="1083592"/>
                      <a:pt x="2102246" y="1079744"/>
                      <a:pt x="2104172" y="1074895"/>
                    </a:cubicBezTo>
                    <a:lnTo>
                      <a:pt x="2103045" y="1072843"/>
                    </a:lnTo>
                    <a:lnTo>
                      <a:pt x="2104086" y="1071116"/>
                    </a:lnTo>
                    <a:lnTo>
                      <a:pt x="2100829" y="1068805"/>
                    </a:lnTo>
                    <a:lnTo>
                      <a:pt x="2099963" y="1067228"/>
                    </a:lnTo>
                    <a:lnTo>
                      <a:pt x="2097783" y="1066644"/>
                    </a:lnTo>
                    <a:lnTo>
                      <a:pt x="2095928" y="1065327"/>
                    </a:lnTo>
                    <a:lnTo>
                      <a:pt x="2073743" y="1060198"/>
                    </a:lnTo>
                    <a:lnTo>
                      <a:pt x="2073737" y="1060196"/>
                    </a:lnTo>
                    <a:cubicBezTo>
                      <a:pt x="2018261" y="1052192"/>
                      <a:pt x="1946758" y="990623"/>
                      <a:pt x="1928882" y="978925"/>
                    </a:cubicBezTo>
                    <a:cubicBezTo>
                      <a:pt x="1911006" y="967227"/>
                      <a:pt x="1922718" y="919819"/>
                      <a:pt x="1952922" y="907505"/>
                    </a:cubicBezTo>
                    <a:cubicBezTo>
                      <a:pt x="1982509" y="895807"/>
                      <a:pt x="2033671" y="757278"/>
                      <a:pt x="2101475" y="747427"/>
                    </a:cubicBezTo>
                    <a:cubicBezTo>
                      <a:pt x="2101475" y="747427"/>
                      <a:pt x="2132912" y="743733"/>
                      <a:pt x="2150788" y="731419"/>
                    </a:cubicBezTo>
                    <a:cubicBezTo>
                      <a:pt x="2150788" y="731419"/>
                      <a:pt x="2158801" y="709870"/>
                      <a:pt x="2131063" y="714180"/>
                    </a:cubicBezTo>
                    <a:cubicBezTo>
                      <a:pt x="2131063" y="714180"/>
                      <a:pt x="2111338" y="660615"/>
                      <a:pt x="2113187" y="610744"/>
                    </a:cubicBezTo>
                    <a:lnTo>
                      <a:pt x="2113178" y="610697"/>
                    </a:lnTo>
                    <a:lnTo>
                      <a:pt x="2106098" y="569726"/>
                    </a:lnTo>
                    <a:lnTo>
                      <a:pt x="2104426" y="565629"/>
                    </a:lnTo>
                    <a:lnTo>
                      <a:pt x="2103883" y="562836"/>
                    </a:lnTo>
                    <a:lnTo>
                      <a:pt x="2097459" y="548567"/>
                    </a:lnTo>
                    <a:lnTo>
                      <a:pt x="2085660" y="519670"/>
                    </a:lnTo>
                    <a:lnTo>
                      <a:pt x="2081254" y="512574"/>
                    </a:lnTo>
                    <a:lnTo>
                      <a:pt x="2078052" y="505462"/>
                    </a:lnTo>
                    <a:lnTo>
                      <a:pt x="2069847" y="494202"/>
                    </a:lnTo>
                    <a:lnTo>
                      <a:pt x="2056749" y="473106"/>
                    </a:lnTo>
                    <a:lnTo>
                      <a:pt x="2049537" y="466329"/>
                    </a:lnTo>
                    <a:lnTo>
                      <a:pt x="2042975" y="457323"/>
                    </a:lnTo>
                    <a:cubicBezTo>
                      <a:pt x="2030551" y="444894"/>
                      <a:pt x="2017799" y="437121"/>
                      <a:pt x="2005933" y="437121"/>
                    </a:cubicBezTo>
                    <a:close/>
                    <a:moveTo>
                      <a:pt x="702237" y="416803"/>
                    </a:moveTo>
                    <a:lnTo>
                      <a:pt x="705907" y="417178"/>
                    </a:lnTo>
                    <a:lnTo>
                      <a:pt x="705909" y="417180"/>
                    </a:lnTo>
                    <a:lnTo>
                      <a:pt x="712474" y="422995"/>
                    </a:lnTo>
                    <a:lnTo>
                      <a:pt x="714429" y="426794"/>
                    </a:lnTo>
                    <a:lnTo>
                      <a:pt x="718821" y="441180"/>
                    </a:lnTo>
                    <a:lnTo>
                      <a:pt x="720598" y="451547"/>
                    </a:lnTo>
                    <a:lnTo>
                      <a:pt x="721049" y="457921"/>
                    </a:lnTo>
                    <a:lnTo>
                      <a:pt x="720729" y="490685"/>
                    </a:lnTo>
                    <a:cubicBezTo>
                      <a:pt x="721423" y="480757"/>
                      <a:pt x="721654" y="472157"/>
                      <a:pt x="721528" y="464707"/>
                    </a:cubicBezTo>
                    <a:lnTo>
                      <a:pt x="721049" y="457921"/>
                    </a:lnTo>
                    <a:lnTo>
                      <a:pt x="721083" y="454374"/>
                    </a:lnTo>
                    <a:lnTo>
                      <a:pt x="720598" y="451547"/>
                    </a:lnTo>
                    <a:lnTo>
                      <a:pt x="720181" y="445634"/>
                    </a:lnTo>
                    <a:lnTo>
                      <a:pt x="718821" y="441180"/>
                    </a:lnTo>
                    <a:lnTo>
                      <a:pt x="717317" y="432406"/>
                    </a:lnTo>
                    <a:lnTo>
                      <a:pt x="714429" y="426794"/>
                    </a:lnTo>
                    <a:lnTo>
                      <a:pt x="713564" y="423960"/>
                    </a:lnTo>
                    <a:lnTo>
                      <a:pt x="712474" y="422995"/>
                    </a:lnTo>
                    <a:lnTo>
                      <a:pt x="711551" y="421200"/>
                    </a:lnTo>
                    <a:lnTo>
                      <a:pt x="705909" y="417180"/>
                    </a:lnTo>
                    <a:lnTo>
                      <a:pt x="705907" y="417178"/>
                    </a:lnTo>
                    <a:cubicBezTo>
                      <a:pt x="703740" y="416457"/>
                      <a:pt x="702237" y="416803"/>
                      <a:pt x="702237" y="416803"/>
                    </a:cubicBezTo>
                    <a:close/>
                    <a:moveTo>
                      <a:pt x="2390433" y="412599"/>
                    </a:moveTo>
                    <a:cubicBezTo>
                      <a:pt x="2377546" y="412955"/>
                      <a:pt x="2363908" y="416033"/>
                      <a:pt x="2350501" y="422960"/>
                    </a:cubicBezTo>
                    <a:cubicBezTo>
                      <a:pt x="2297491" y="450666"/>
                      <a:pt x="2340639" y="506078"/>
                      <a:pt x="2295025" y="553486"/>
                    </a:cubicBezTo>
                    <a:lnTo>
                      <a:pt x="2295000" y="553516"/>
                    </a:lnTo>
                    <a:lnTo>
                      <a:pt x="2275528" y="576033"/>
                    </a:lnTo>
                    <a:lnTo>
                      <a:pt x="2273410" y="579494"/>
                    </a:lnTo>
                    <a:lnTo>
                      <a:pt x="2271448" y="581855"/>
                    </a:lnTo>
                    <a:lnTo>
                      <a:pt x="2269925" y="585188"/>
                    </a:lnTo>
                    <a:lnTo>
                      <a:pt x="2266204" y="591267"/>
                    </a:lnTo>
                    <a:lnTo>
                      <a:pt x="2266031" y="593710"/>
                    </a:lnTo>
                    <a:lnTo>
                      <a:pt x="2264051" y="598046"/>
                    </a:lnTo>
                    <a:cubicBezTo>
                      <a:pt x="2262818" y="605511"/>
                      <a:pt x="2267287" y="607050"/>
                      <a:pt x="2267287" y="607050"/>
                    </a:cubicBezTo>
                    <a:lnTo>
                      <a:pt x="2267288" y="607050"/>
                    </a:lnTo>
                    <a:lnTo>
                      <a:pt x="2265208" y="605347"/>
                    </a:lnTo>
                    <a:lnTo>
                      <a:pt x="2266031" y="593710"/>
                    </a:lnTo>
                    <a:lnTo>
                      <a:pt x="2269925" y="585188"/>
                    </a:lnTo>
                    <a:lnTo>
                      <a:pt x="2273410" y="579494"/>
                    </a:lnTo>
                    <a:lnTo>
                      <a:pt x="2295000" y="553516"/>
                    </a:lnTo>
                    <a:lnTo>
                      <a:pt x="2295026" y="553486"/>
                    </a:lnTo>
                    <a:cubicBezTo>
                      <a:pt x="2340640" y="506078"/>
                      <a:pt x="2297492" y="450666"/>
                      <a:pt x="2350502" y="422960"/>
                    </a:cubicBezTo>
                    <a:lnTo>
                      <a:pt x="2390433" y="412599"/>
                    </a:lnTo>
                    <a:close/>
                    <a:moveTo>
                      <a:pt x="1963939" y="378169"/>
                    </a:moveTo>
                    <a:cubicBezTo>
                      <a:pt x="1937203" y="381709"/>
                      <a:pt x="1920868" y="394638"/>
                      <a:pt x="1912855" y="417419"/>
                    </a:cubicBezTo>
                    <a:cubicBezTo>
                      <a:pt x="1897445" y="462980"/>
                      <a:pt x="1915320" y="541787"/>
                      <a:pt x="1966482" y="553486"/>
                    </a:cubicBezTo>
                    <a:cubicBezTo>
                      <a:pt x="2018260" y="565799"/>
                      <a:pt x="2021958" y="632909"/>
                      <a:pt x="2021958" y="632909"/>
                    </a:cubicBezTo>
                    <a:cubicBezTo>
                      <a:pt x="2021188" y="639066"/>
                      <a:pt x="2020205" y="643770"/>
                      <a:pt x="2019057" y="647243"/>
                    </a:cubicBezTo>
                    <a:lnTo>
                      <a:pt x="2015158" y="654188"/>
                    </a:lnTo>
                    <a:lnTo>
                      <a:pt x="2015159" y="654189"/>
                    </a:lnTo>
                    <a:cubicBezTo>
                      <a:pt x="2018029" y="651726"/>
                      <a:pt x="2020418" y="645223"/>
                      <a:pt x="2021959" y="632909"/>
                    </a:cubicBezTo>
                    <a:cubicBezTo>
                      <a:pt x="2021959" y="632909"/>
                      <a:pt x="2018261" y="565799"/>
                      <a:pt x="1966483" y="553486"/>
                    </a:cubicBezTo>
                    <a:cubicBezTo>
                      <a:pt x="1915321" y="541787"/>
                      <a:pt x="1897446" y="462980"/>
                      <a:pt x="1912856" y="417419"/>
                    </a:cubicBezTo>
                    <a:cubicBezTo>
                      <a:pt x="1916863" y="406029"/>
                      <a:pt x="1922949" y="397101"/>
                      <a:pt x="1931377" y="390579"/>
                    </a:cubicBezTo>
                    <a:lnTo>
                      <a:pt x="1963940" y="378169"/>
                    </a:lnTo>
                    <a:close/>
                    <a:moveTo>
                      <a:pt x="1376701" y="374570"/>
                    </a:moveTo>
                    <a:lnTo>
                      <a:pt x="1376700" y="374571"/>
                    </a:lnTo>
                    <a:lnTo>
                      <a:pt x="1388912" y="376783"/>
                    </a:lnTo>
                    <a:cubicBezTo>
                      <a:pt x="1404939" y="390328"/>
                      <a:pt x="1407404" y="427270"/>
                      <a:pt x="1407404" y="427270"/>
                    </a:cubicBezTo>
                    <a:cubicBezTo>
                      <a:pt x="1420657" y="458977"/>
                      <a:pt x="1435143" y="466827"/>
                      <a:pt x="1446315" y="466751"/>
                    </a:cubicBezTo>
                    <a:lnTo>
                      <a:pt x="1446315" y="466750"/>
                    </a:lnTo>
                    <a:lnTo>
                      <a:pt x="1427640" y="458929"/>
                    </a:lnTo>
                    <a:cubicBezTo>
                      <a:pt x="1420966" y="453013"/>
                      <a:pt x="1414031" y="443124"/>
                      <a:pt x="1407405" y="427270"/>
                    </a:cubicBezTo>
                    <a:cubicBezTo>
                      <a:pt x="1407405" y="427270"/>
                      <a:pt x="1404940" y="390328"/>
                      <a:pt x="1388913" y="376783"/>
                    </a:cubicBezTo>
                    <a:cubicBezTo>
                      <a:pt x="1384906" y="373551"/>
                      <a:pt x="1380592" y="372935"/>
                      <a:pt x="1376701" y="374570"/>
                    </a:cubicBezTo>
                    <a:close/>
                    <a:moveTo>
                      <a:pt x="2162702" y="330126"/>
                    </a:moveTo>
                    <a:lnTo>
                      <a:pt x="2162702" y="330126"/>
                    </a:lnTo>
                    <a:lnTo>
                      <a:pt x="2198250" y="339842"/>
                    </a:lnTo>
                    <a:lnTo>
                      <a:pt x="2235564" y="358774"/>
                    </a:lnTo>
                    <a:lnTo>
                      <a:pt x="2242980" y="363926"/>
                    </a:lnTo>
                    <a:lnTo>
                      <a:pt x="2254374" y="373450"/>
                    </a:lnTo>
                    <a:lnTo>
                      <a:pt x="2266805" y="386930"/>
                    </a:lnTo>
                    <a:lnTo>
                      <a:pt x="2266815" y="386942"/>
                    </a:lnTo>
                    <a:cubicBezTo>
                      <a:pt x="2269405" y="389520"/>
                      <a:pt x="2272218" y="391098"/>
                      <a:pt x="2277149" y="391560"/>
                    </a:cubicBezTo>
                    <a:lnTo>
                      <a:pt x="2277150" y="391560"/>
                    </a:lnTo>
                    <a:lnTo>
                      <a:pt x="2266816" y="386942"/>
                    </a:lnTo>
                    <a:lnTo>
                      <a:pt x="2266805" y="386930"/>
                    </a:lnTo>
                    <a:lnTo>
                      <a:pt x="2257810" y="376322"/>
                    </a:lnTo>
                    <a:lnTo>
                      <a:pt x="2254374" y="373450"/>
                    </a:lnTo>
                    <a:lnTo>
                      <a:pt x="2250249" y="368977"/>
                    </a:lnTo>
                    <a:lnTo>
                      <a:pt x="2242980" y="363926"/>
                    </a:lnTo>
                    <a:lnTo>
                      <a:pt x="2238750" y="360391"/>
                    </a:lnTo>
                    <a:lnTo>
                      <a:pt x="2235564" y="358774"/>
                    </a:lnTo>
                    <a:lnTo>
                      <a:pt x="2231080" y="355659"/>
                    </a:lnTo>
                    <a:cubicBezTo>
                      <a:pt x="2222681" y="350787"/>
                      <a:pt x="2212005" y="345499"/>
                      <a:pt x="2198251" y="339842"/>
                    </a:cubicBezTo>
                    <a:cubicBezTo>
                      <a:pt x="2179913" y="332454"/>
                      <a:pt x="2168779" y="329760"/>
                      <a:pt x="2162702" y="330126"/>
                    </a:cubicBezTo>
                    <a:close/>
                    <a:moveTo>
                      <a:pt x="1722646" y="308865"/>
                    </a:moveTo>
                    <a:cubicBezTo>
                      <a:pt x="1692683" y="308519"/>
                      <a:pt x="1661978" y="312137"/>
                      <a:pt x="1634240" y="321372"/>
                    </a:cubicBezTo>
                    <a:cubicBezTo>
                      <a:pt x="1661978" y="312137"/>
                      <a:pt x="1692683" y="308519"/>
                      <a:pt x="1722646" y="308865"/>
                    </a:cubicBezTo>
                    <a:close/>
                    <a:moveTo>
                      <a:pt x="2276677" y="307057"/>
                    </a:moveTo>
                    <a:cubicBezTo>
                      <a:pt x="2267556" y="307441"/>
                      <a:pt x="2261739" y="308442"/>
                      <a:pt x="2261739" y="308442"/>
                    </a:cubicBezTo>
                    <a:lnTo>
                      <a:pt x="2201515" y="313492"/>
                    </a:lnTo>
                    <a:lnTo>
                      <a:pt x="2201515" y="313492"/>
                    </a:lnTo>
                    <a:cubicBezTo>
                      <a:pt x="2221250" y="314907"/>
                      <a:pt x="2241861" y="313829"/>
                      <a:pt x="2261740" y="308442"/>
                    </a:cubicBezTo>
                    <a:lnTo>
                      <a:pt x="2276678" y="307057"/>
                    </a:lnTo>
                    <a:close/>
                    <a:moveTo>
                      <a:pt x="1491852" y="284430"/>
                    </a:moveTo>
                    <a:lnTo>
                      <a:pt x="1491852" y="284430"/>
                    </a:lnTo>
                    <a:lnTo>
                      <a:pt x="1528527" y="291683"/>
                    </a:lnTo>
                    <a:lnTo>
                      <a:pt x="1528528" y="291683"/>
                    </a:lnTo>
                    <a:close/>
                    <a:moveTo>
                      <a:pt x="2045959" y="268836"/>
                    </a:moveTo>
                    <a:cubicBezTo>
                      <a:pt x="2025271" y="270668"/>
                      <a:pt x="2008484" y="283302"/>
                      <a:pt x="2000798" y="296574"/>
                    </a:cubicBezTo>
                    <a:lnTo>
                      <a:pt x="1999405" y="303145"/>
                    </a:lnTo>
                    <a:lnTo>
                      <a:pt x="1996823" y="306490"/>
                    </a:lnTo>
                    <a:lnTo>
                      <a:pt x="1997476" y="312248"/>
                    </a:lnTo>
                    <a:lnTo>
                      <a:pt x="1996746" y="315691"/>
                    </a:lnTo>
                    <a:lnTo>
                      <a:pt x="1997997" y="316846"/>
                    </a:lnTo>
                    <a:lnTo>
                      <a:pt x="1998324" y="319727"/>
                    </a:lnTo>
                    <a:lnTo>
                      <a:pt x="2010243" y="328141"/>
                    </a:lnTo>
                    <a:lnTo>
                      <a:pt x="2010246" y="328144"/>
                    </a:lnTo>
                    <a:cubicBezTo>
                      <a:pt x="2094694" y="352156"/>
                      <a:pt x="2134760" y="397717"/>
                      <a:pt x="2152636" y="405105"/>
                    </a:cubicBezTo>
                    <a:lnTo>
                      <a:pt x="2152644" y="405111"/>
                    </a:lnTo>
                    <a:lnTo>
                      <a:pt x="2174052" y="422941"/>
                    </a:lnTo>
                    <a:lnTo>
                      <a:pt x="2178554" y="436361"/>
                    </a:lnTo>
                    <a:lnTo>
                      <a:pt x="2162499" y="440815"/>
                    </a:lnTo>
                    <a:lnTo>
                      <a:pt x="2162499" y="440815"/>
                    </a:lnTo>
                    <a:cubicBezTo>
                      <a:pt x="2180375" y="440815"/>
                      <a:pt x="2182379" y="433888"/>
                      <a:pt x="2177679" y="425961"/>
                    </a:cubicBezTo>
                    <a:lnTo>
                      <a:pt x="2174052" y="422941"/>
                    </a:lnTo>
                    <a:lnTo>
                      <a:pt x="2173039" y="419921"/>
                    </a:lnTo>
                    <a:lnTo>
                      <a:pt x="2152644" y="405111"/>
                    </a:lnTo>
                    <a:lnTo>
                      <a:pt x="2152637" y="405105"/>
                    </a:lnTo>
                    <a:cubicBezTo>
                      <a:pt x="2134761" y="397717"/>
                      <a:pt x="2094695" y="352156"/>
                      <a:pt x="2010247" y="328144"/>
                    </a:cubicBezTo>
                    <a:lnTo>
                      <a:pt x="2010243" y="328141"/>
                    </a:lnTo>
                    <a:lnTo>
                      <a:pt x="1997997" y="316846"/>
                    </a:lnTo>
                    <a:lnTo>
                      <a:pt x="1997476" y="312248"/>
                    </a:lnTo>
                    <a:lnTo>
                      <a:pt x="1999405" y="303145"/>
                    </a:lnTo>
                    <a:lnTo>
                      <a:pt x="2018504" y="278415"/>
                    </a:lnTo>
                    <a:lnTo>
                      <a:pt x="2045960" y="268836"/>
                    </a:lnTo>
                    <a:close/>
                    <a:moveTo>
                      <a:pt x="1742188" y="244411"/>
                    </a:moveTo>
                    <a:lnTo>
                      <a:pt x="1782072" y="251164"/>
                    </a:lnTo>
                    <a:cubicBezTo>
                      <a:pt x="1792117" y="253530"/>
                      <a:pt x="1798204" y="255493"/>
                      <a:pt x="1798204" y="255493"/>
                    </a:cubicBezTo>
                    <a:cubicBezTo>
                      <a:pt x="1820703" y="264728"/>
                      <a:pt x="1836228" y="266883"/>
                      <a:pt x="1846861" y="264921"/>
                    </a:cubicBezTo>
                    <a:lnTo>
                      <a:pt x="1846861" y="264920"/>
                    </a:lnTo>
                    <a:lnTo>
                      <a:pt x="1826983" y="264406"/>
                    </a:lnTo>
                    <a:cubicBezTo>
                      <a:pt x="1818960" y="262958"/>
                      <a:pt x="1809454" y="260111"/>
                      <a:pt x="1798205" y="255493"/>
                    </a:cubicBezTo>
                    <a:cubicBezTo>
                      <a:pt x="1798205" y="255493"/>
                      <a:pt x="1773857" y="247643"/>
                      <a:pt x="1742189" y="244411"/>
                    </a:cubicBezTo>
                    <a:close/>
                    <a:moveTo>
                      <a:pt x="1258331" y="208229"/>
                    </a:moveTo>
                    <a:lnTo>
                      <a:pt x="1235624" y="208510"/>
                    </a:lnTo>
                    <a:lnTo>
                      <a:pt x="1228251" y="210998"/>
                    </a:lnTo>
                    <a:lnTo>
                      <a:pt x="1224160" y="211375"/>
                    </a:lnTo>
                    <a:lnTo>
                      <a:pt x="1216328" y="215022"/>
                    </a:lnTo>
                    <a:lnTo>
                      <a:pt x="1207474" y="218011"/>
                    </a:lnTo>
                    <a:lnTo>
                      <a:pt x="1197153" y="223954"/>
                    </a:lnTo>
                    <a:lnTo>
                      <a:pt x="1192085" y="226314"/>
                    </a:lnTo>
                    <a:lnTo>
                      <a:pt x="1187324" y="229613"/>
                    </a:lnTo>
                    <a:lnTo>
                      <a:pt x="1182930" y="232143"/>
                    </a:lnTo>
                    <a:lnTo>
                      <a:pt x="1171833" y="240347"/>
                    </a:lnTo>
                    <a:lnTo>
                      <a:pt x="1168299" y="242796"/>
                    </a:lnTo>
                    <a:lnTo>
                      <a:pt x="1166591" y="244223"/>
                    </a:lnTo>
                    <a:lnTo>
                      <a:pt x="1165576" y="244973"/>
                    </a:lnTo>
                    <a:lnTo>
                      <a:pt x="1159034" y="250535"/>
                    </a:lnTo>
                    <a:lnTo>
                      <a:pt x="1158994" y="250568"/>
                    </a:lnTo>
                    <a:cubicBezTo>
                      <a:pt x="1103517" y="366317"/>
                      <a:pt x="1051123" y="398332"/>
                      <a:pt x="1000578" y="419266"/>
                    </a:cubicBezTo>
                    <a:cubicBezTo>
                      <a:pt x="950649" y="440199"/>
                      <a:pt x="966676" y="540556"/>
                      <a:pt x="966676" y="540556"/>
                    </a:cubicBezTo>
                    <a:cubicBezTo>
                      <a:pt x="963055" y="553716"/>
                      <a:pt x="960579" y="565107"/>
                      <a:pt x="959020" y="574964"/>
                    </a:cubicBezTo>
                    <a:lnTo>
                      <a:pt x="958252" y="583939"/>
                    </a:lnTo>
                    <a:lnTo>
                      <a:pt x="957341" y="588629"/>
                    </a:lnTo>
                    <a:lnTo>
                      <a:pt x="957531" y="592353"/>
                    </a:lnTo>
                    <a:lnTo>
                      <a:pt x="956862" y="600172"/>
                    </a:lnTo>
                    <a:cubicBezTo>
                      <a:pt x="956948" y="614227"/>
                      <a:pt x="959780" y="623097"/>
                      <a:pt x="963517" y="628677"/>
                    </a:cubicBezTo>
                    <a:lnTo>
                      <a:pt x="965238" y="629924"/>
                    </a:lnTo>
                    <a:lnTo>
                      <a:pt x="966461" y="632274"/>
                    </a:lnTo>
                    <a:lnTo>
                      <a:pt x="975601" y="637438"/>
                    </a:lnTo>
                    <a:lnTo>
                      <a:pt x="975604" y="637440"/>
                    </a:lnTo>
                    <a:cubicBezTo>
                      <a:pt x="979312" y="638335"/>
                      <a:pt x="982086" y="637835"/>
                      <a:pt x="982086" y="637835"/>
                    </a:cubicBezTo>
                    <a:lnTo>
                      <a:pt x="982086" y="637835"/>
                    </a:lnTo>
                    <a:lnTo>
                      <a:pt x="975605" y="637440"/>
                    </a:lnTo>
                    <a:lnTo>
                      <a:pt x="975601" y="637438"/>
                    </a:lnTo>
                    <a:lnTo>
                      <a:pt x="965238" y="629924"/>
                    </a:lnTo>
                    <a:lnTo>
                      <a:pt x="958821" y="617603"/>
                    </a:lnTo>
                    <a:lnTo>
                      <a:pt x="957531" y="592353"/>
                    </a:lnTo>
                    <a:lnTo>
                      <a:pt x="958252" y="583939"/>
                    </a:lnTo>
                    <a:lnTo>
                      <a:pt x="966677" y="540556"/>
                    </a:lnTo>
                    <a:cubicBezTo>
                      <a:pt x="966677" y="540556"/>
                      <a:pt x="950650" y="440199"/>
                      <a:pt x="1000579" y="419266"/>
                    </a:cubicBezTo>
                    <a:cubicBezTo>
                      <a:pt x="1051124" y="398332"/>
                      <a:pt x="1103518" y="366317"/>
                      <a:pt x="1158995" y="250568"/>
                    </a:cubicBezTo>
                    <a:lnTo>
                      <a:pt x="1159034" y="250535"/>
                    </a:lnTo>
                    <a:lnTo>
                      <a:pt x="1166591" y="244223"/>
                    </a:lnTo>
                    <a:lnTo>
                      <a:pt x="1171833" y="240347"/>
                    </a:lnTo>
                    <a:lnTo>
                      <a:pt x="1187324" y="229613"/>
                    </a:lnTo>
                    <a:lnTo>
                      <a:pt x="1197153" y="223954"/>
                    </a:lnTo>
                    <a:lnTo>
                      <a:pt x="1216328" y="215022"/>
                    </a:lnTo>
                    <a:lnTo>
                      <a:pt x="1228251" y="210998"/>
                    </a:lnTo>
                    <a:close/>
                    <a:moveTo>
                      <a:pt x="1240946" y="169855"/>
                    </a:moveTo>
                    <a:cubicBezTo>
                      <a:pt x="1223559" y="169148"/>
                      <a:pt x="1208367" y="170789"/>
                      <a:pt x="1195047" y="173960"/>
                    </a:cubicBezTo>
                    <a:lnTo>
                      <a:pt x="1187197" y="176966"/>
                    </a:lnTo>
                    <a:lnTo>
                      <a:pt x="1182340" y="177609"/>
                    </a:lnTo>
                    <a:lnTo>
                      <a:pt x="1174148" y="181965"/>
                    </a:lnTo>
                    <a:lnTo>
                      <a:pt x="1160387" y="187236"/>
                    </a:lnTo>
                    <a:lnTo>
                      <a:pt x="1152591" y="193427"/>
                    </a:lnTo>
                    <a:lnTo>
                      <a:pt x="1142573" y="198754"/>
                    </a:lnTo>
                    <a:lnTo>
                      <a:pt x="1117081" y="221627"/>
                    </a:lnTo>
                    <a:lnTo>
                      <a:pt x="1117078" y="221630"/>
                    </a:lnTo>
                    <a:cubicBezTo>
                      <a:pt x="1090573" y="247489"/>
                      <a:pt x="1109065" y="316446"/>
                      <a:pt x="1006125" y="350925"/>
                    </a:cubicBezTo>
                    <a:cubicBezTo>
                      <a:pt x="948222" y="369972"/>
                      <a:pt x="926204" y="400903"/>
                      <a:pt x="919887" y="432760"/>
                    </a:cubicBezTo>
                    <a:cubicBezTo>
                      <a:pt x="926204" y="400903"/>
                      <a:pt x="948222" y="369972"/>
                      <a:pt x="1006125" y="350925"/>
                    </a:cubicBezTo>
                    <a:cubicBezTo>
                      <a:pt x="1109065" y="316446"/>
                      <a:pt x="1090573" y="247489"/>
                      <a:pt x="1117078" y="221630"/>
                    </a:cubicBezTo>
                    <a:lnTo>
                      <a:pt x="1117081" y="221627"/>
                    </a:lnTo>
                    <a:lnTo>
                      <a:pt x="1152591" y="193427"/>
                    </a:lnTo>
                    <a:lnTo>
                      <a:pt x="1174148" y="181965"/>
                    </a:lnTo>
                    <a:lnTo>
                      <a:pt x="1187197" y="176966"/>
                    </a:lnTo>
                    <a:lnTo>
                      <a:pt x="1240946" y="169855"/>
                    </a:lnTo>
                    <a:close/>
                    <a:moveTo>
                      <a:pt x="1250154" y="106699"/>
                    </a:moveTo>
                    <a:lnTo>
                      <a:pt x="1301999" y="118811"/>
                    </a:lnTo>
                    <a:lnTo>
                      <a:pt x="1302001" y="118813"/>
                    </a:lnTo>
                    <a:lnTo>
                      <a:pt x="1327415" y="138605"/>
                    </a:lnTo>
                    <a:lnTo>
                      <a:pt x="1330640" y="144977"/>
                    </a:lnTo>
                    <a:lnTo>
                      <a:pt x="1333005" y="156715"/>
                    </a:lnTo>
                    <a:lnTo>
                      <a:pt x="1327830" y="180110"/>
                    </a:lnTo>
                    <a:lnTo>
                      <a:pt x="1322957" y="187152"/>
                    </a:lnTo>
                    <a:lnTo>
                      <a:pt x="1322957" y="187152"/>
                    </a:lnTo>
                    <a:cubicBezTo>
                      <a:pt x="1322957" y="187152"/>
                      <a:pt x="1332203" y="176531"/>
                      <a:pt x="1334206" y="162678"/>
                    </a:cubicBezTo>
                    <a:lnTo>
                      <a:pt x="1333005" y="156715"/>
                    </a:lnTo>
                    <a:lnTo>
                      <a:pt x="1334093" y="151798"/>
                    </a:lnTo>
                    <a:lnTo>
                      <a:pt x="1330640" y="144977"/>
                    </a:lnTo>
                    <a:lnTo>
                      <a:pt x="1329718" y="140398"/>
                    </a:lnTo>
                    <a:lnTo>
                      <a:pt x="1327415" y="138605"/>
                    </a:lnTo>
                    <a:lnTo>
                      <a:pt x="1325449" y="134720"/>
                    </a:lnTo>
                    <a:lnTo>
                      <a:pt x="1302001" y="118813"/>
                    </a:lnTo>
                    <a:lnTo>
                      <a:pt x="1301999" y="118811"/>
                    </a:lnTo>
                    <a:cubicBezTo>
                      <a:pt x="1287360" y="112192"/>
                      <a:pt x="1269484" y="108190"/>
                      <a:pt x="1250154" y="106699"/>
                    </a:cubicBezTo>
                    <a:close/>
                    <a:moveTo>
                      <a:pt x="1563370" y="77426"/>
                    </a:moveTo>
                    <a:cubicBezTo>
                      <a:pt x="1548231" y="77048"/>
                      <a:pt x="1534549" y="77997"/>
                      <a:pt x="1522116" y="79997"/>
                    </a:cubicBezTo>
                    <a:lnTo>
                      <a:pt x="1519315" y="80733"/>
                    </a:lnTo>
                    <a:lnTo>
                      <a:pt x="1516864" y="80917"/>
                    </a:lnTo>
                    <a:lnTo>
                      <a:pt x="1512508" y="82522"/>
                    </a:lnTo>
                    <a:lnTo>
                      <a:pt x="1488353" y="88869"/>
                    </a:lnTo>
                    <a:lnTo>
                      <a:pt x="1477324" y="95483"/>
                    </a:lnTo>
                    <a:lnTo>
                      <a:pt x="1464426" y="100234"/>
                    </a:lnTo>
                    <a:lnTo>
                      <a:pt x="1447183" y="113555"/>
                    </a:lnTo>
                    <a:lnTo>
                      <a:pt x="1438286" y="118890"/>
                    </a:lnTo>
                    <a:lnTo>
                      <a:pt x="1431677" y="125534"/>
                    </a:lnTo>
                    <a:lnTo>
                      <a:pt x="1427160" y="129023"/>
                    </a:lnTo>
                    <a:lnTo>
                      <a:pt x="1405024" y="152329"/>
                    </a:lnTo>
                    <a:lnTo>
                      <a:pt x="1403139" y="154225"/>
                    </a:lnTo>
                    <a:cubicBezTo>
                      <a:pt x="1392796" y="165415"/>
                      <a:pt x="1383269" y="175281"/>
                      <a:pt x="1372886" y="181611"/>
                    </a:cubicBezTo>
                    <a:cubicBezTo>
                      <a:pt x="1325423" y="210548"/>
                      <a:pt x="1343915" y="345383"/>
                      <a:pt x="1343915" y="345383"/>
                    </a:cubicBezTo>
                    <a:cubicBezTo>
                      <a:pt x="1304465" y="366317"/>
                      <a:pt x="1296452" y="427270"/>
                      <a:pt x="1296452" y="427270"/>
                    </a:cubicBezTo>
                    <a:cubicBezTo>
                      <a:pt x="1301999" y="479603"/>
                      <a:pt x="1251454" y="530089"/>
                      <a:pt x="1251454" y="530089"/>
                    </a:cubicBezTo>
                    <a:cubicBezTo>
                      <a:pt x="1156528" y="611976"/>
                      <a:pt x="1232962" y="711717"/>
                      <a:pt x="1232962" y="711717"/>
                    </a:cubicBezTo>
                    <a:cubicBezTo>
                      <a:pt x="1246523" y="920435"/>
                      <a:pt x="1283507" y="938906"/>
                      <a:pt x="1283507" y="938906"/>
                    </a:cubicBezTo>
                    <a:lnTo>
                      <a:pt x="1283525" y="938921"/>
                    </a:lnTo>
                    <a:lnTo>
                      <a:pt x="1312878" y="964229"/>
                    </a:lnTo>
                    <a:lnTo>
                      <a:pt x="1317923" y="970009"/>
                    </a:lnTo>
                    <a:lnTo>
                      <a:pt x="1324020" y="978931"/>
                    </a:lnTo>
                    <a:lnTo>
                      <a:pt x="1327369" y="991979"/>
                    </a:lnTo>
                    <a:lnTo>
                      <a:pt x="1325423" y="994317"/>
                    </a:lnTo>
                    <a:lnTo>
                      <a:pt x="1325424" y="994317"/>
                    </a:lnTo>
                    <a:cubicBezTo>
                      <a:pt x="1325424" y="994317"/>
                      <a:pt x="1330047" y="991700"/>
                      <a:pt x="1327119" y="983466"/>
                    </a:cubicBezTo>
                    <a:lnTo>
                      <a:pt x="1324020" y="978931"/>
                    </a:lnTo>
                    <a:lnTo>
                      <a:pt x="1323316" y="976190"/>
                    </a:lnTo>
                    <a:lnTo>
                      <a:pt x="1317923" y="970009"/>
                    </a:lnTo>
                    <a:lnTo>
                      <a:pt x="1315542" y="966525"/>
                    </a:lnTo>
                    <a:lnTo>
                      <a:pt x="1312878" y="964229"/>
                    </a:lnTo>
                    <a:lnTo>
                      <a:pt x="1309807" y="960709"/>
                    </a:lnTo>
                    <a:lnTo>
                      <a:pt x="1283525" y="938921"/>
                    </a:lnTo>
                    <a:lnTo>
                      <a:pt x="1283508" y="938906"/>
                    </a:lnTo>
                    <a:cubicBezTo>
                      <a:pt x="1283508" y="938906"/>
                      <a:pt x="1246524" y="920435"/>
                      <a:pt x="1232963" y="711717"/>
                    </a:cubicBezTo>
                    <a:cubicBezTo>
                      <a:pt x="1232963" y="711717"/>
                      <a:pt x="1156529" y="611976"/>
                      <a:pt x="1251455" y="530089"/>
                    </a:cubicBezTo>
                    <a:cubicBezTo>
                      <a:pt x="1251455" y="530089"/>
                      <a:pt x="1302000" y="479603"/>
                      <a:pt x="1296453" y="427270"/>
                    </a:cubicBezTo>
                    <a:cubicBezTo>
                      <a:pt x="1296453" y="427270"/>
                      <a:pt x="1304466" y="366317"/>
                      <a:pt x="1343916" y="345383"/>
                    </a:cubicBezTo>
                    <a:cubicBezTo>
                      <a:pt x="1343916" y="345383"/>
                      <a:pt x="1325424" y="210548"/>
                      <a:pt x="1372887" y="181611"/>
                    </a:cubicBezTo>
                    <a:cubicBezTo>
                      <a:pt x="1381786" y="176185"/>
                      <a:pt x="1390057" y="168162"/>
                      <a:pt x="1398752" y="158933"/>
                    </a:cubicBezTo>
                    <a:lnTo>
                      <a:pt x="1405024" y="152329"/>
                    </a:lnTo>
                    <a:lnTo>
                      <a:pt x="1431677" y="125534"/>
                    </a:lnTo>
                    <a:lnTo>
                      <a:pt x="1447183" y="113555"/>
                    </a:lnTo>
                    <a:lnTo>
                      <a:pt x="1477324" y="95483"/>
                    </a:lnTo>
                    <a:lnTo>
                      <a:pt x="1512508" y="82522"/>
                    </a:lnTo>
                    <a:lnTo>
                      <a:pt x="1519315" y="80733"/>
                    </a:lnTo>
                    <a:lnTo>
                      <a:pt x="1563370" y="77426"/>
                    </a:lnTo>
                    <a:close/>
                    <a:moveTo>
                      <a:pt x="1758754" y="70787"/>
                    </a:moveTo>
                    <a:cubicBezTo>
                      <a:pt x="1743498" y="70171"/>
                      <a:pt x="1733867" y="72172"/>
                      <a:pt x="1728001" y="75520"/>
                    </a:cubicBezTo>
                    <a:lnTo>
                      <a:pt x="1727998" y="75525"/>
                    </a:lnTo>
                    <a:lnTo>
                      <a:pt x="1720376" y="84789"/>
                    </a:lnTo>
                    <a:lnTo>
                      <a:pt x="1720467" y="87354"/>
                    </a:lnTo>
                    <a:lnTo>
                      <a:pt x="1719843" y="88334"/>
                    </a:lnTo>
                    <a:lnTo>
                      <a:pt x="1720613" y="91443"/>
                    </a:lnTo>
                    <a:lnTo>
                      <a:pt x="1720753" y="95390"/>
                    </a:lnTo>
                    <a:lnTo>
                      <a:pt x="1722774" y="100181"/>
                    </a:lnTo>
                    <a:lnTo>
                      <a:pt x="1723128" y="101610"/>
                    </a:lnTo>
                    <a:lnTo>
                      <a:pt x="1724025" y="103145"/>
                    </a:lnTo>
                    <a:lnTo>
                      <a:pt x="1724431" y="104108"/>
                    </a:lnTo>
                    <a:lnTo>
                      <a:pt x="1726687" y="107704"/>
                    </a:lnTo>
                    <a:lnTo>
                      <a:pt x="1726701" y="107728"/>
                    </a:lnTo>
                    <a:lnTo>
                      <a:pt x="1726708" y="107741"/>
                    </a:lnTo>
                    <a:lnTo>
                      <a:pt x="1741857" y="142460"/>
                    </a:lnTo>
                    <a:lnTo>
                      <a:pt x="1742335" y="152329"/>
                    </a:lnTo>
                    <a:lnTo>
                      <a:pt x="1738549" y="175334"/>
                    </a:lnTo>
                    <a:lnTo>
                      <a:pt x="1735331" y="183550"/>
                    </a:lnTo>
                    <a:lnTo>
                      <a:pt x="1715961" y="206248"/>
                    </a:lnTo>
                    <a:lnTo>
                      <a:pt x="1715952" y="206257"/>
                    </a:lnTo>
                    <a:lnTo>
                      <a:pt x="1684786" y="216089"/>
                    </a:lnTo>
                    <a:lnTo>
                      <a:pt x="1684786" y="216089"/>
                    </a:lnTo>
                    <a:cubicBezTo>
                      <a:pt x="1696036" y="216089"/>
                      <a:pt x="1706784" y="212472"/>
                      <a:pt x="1715953" y="206257"/>
                    </a:cubicBezTo>
                    <a:lnTo>
                      <a:pt x="1715961" y="206248"/>
                    </a:lnTo>
                    <a:lnTo>
                      <a:pt x="1733462" y="188322"/>
                    </a:lnTo>
                    <a:lnTo>
                      <a:pt x="1735331" y="183550"/>
                    </a:lnTo>
                    <a:lnTo>
                      <a:pt x="1737643" y="180841"/>
                    </a:lnTo>
                    <a:lnTo>
                      <a:pt x="1738549" y="175334"/>
                    </a:lnTo>
                    <a:lnTo>
                      <a:pt x="1742910" y="164201"/>
                    </a:lnTo>
                    <a:lnTo>
                      <a:pt x="1742335" y="152329"/>
                    </a:lnTo>
                    <a:lnTo>
                      <a:pt x="1743383" y="145959"/>
                    </a:lnTo>
                    <a:lnTo>
                      <a:pt x="1741857" y="142460"/>
                    </a:lnTo>
                    <a:lnTo>
                      <a:pt x="1741567" y="136476"/>
                    </a:lnTo>
                    <a:lnTo>
                      <a:pt x="1726708" y="107741"/>
                    </a:lnTo>
                    <a:lnTo>
                      <a:pt x="1726702" y="107728"/>
                    </a:lnTo>
                    <a:lnTo>
                      <a:pt x="1726687" y="107704"/>
                    </a:lnTo>
                    <a:lnTo>
                      <a:pt x="1724025" y="103145"/>
                    </a:lnTo>
                    <a:lnTo>
                      <a:pt x="1722774" y="100181"/>
                    </a:lnTo>
                    <a:lnTo>
                      <a:pt x="1720613" y="91443"/>
                    </a:lnTo>
                    <a:lnTo>
                      <a:pt x="1720467" y="87354"/>
                    </a:lnTo>
                    <a:lnTo>
                      <a:pt x="1727998" y="75525"/>
                    </a:lnTo>
                    <a:lnTo>
                      <a:pt x="1728002" y="75520"/>
                    </a:lnTo>
                    <a:lnTo>
                      <a:pt x="1758754" y="70787"/>
                    </a:lnTo>
                    <a:close/>
                    <a:moveTo>
                      <a:pt x="1761849" y="144"/>
                    </a:moveTo>
                    <a:cubicBezTo>
                      <a:pt x="1797732" y="1407"/>
                      <a:pt x="1838501" y="11219"/>
                      <a:pt x="1877103" y="39387"/>
                    </a:cubicBezTo>
                    <a:cubicBezTo>
                      <a:pt x="1877103" y="39387"/>
                      <a:pt x="2008397" y="55395"/>
                      <a:pt x="2079284" y="86795"/>
                    </a:cubicBezTo>
                    <a:cubicBezTo>
                      <a:pt x="2150787" y="118811"/>
                      <a:pt x="2166813" y="174222"/>
                      <a:pt x="2253726" y="185920"/>
                    </a:cubicBezTo>
                    <a:cubicBezTo>
                      <a:pt x="2340639" y="197618"/>
                      <a:pt x="2407827" y="280736"/>
                      <a:pt x="2463303" y="355850"/>
                    </a:cubicBezTo>
                    <a:cubicBezTo>
                      <a:pt x="2518780" y="430964"/>
                      <a:pt x="2598296" y="454976"/>
                      <a:pt x="2704934" y="660615"/>
                    </a:cubicBezTo>
                    <a:cubicBezTo>
                      <a:pt x="2704934" y="660615"/>
                      <a:pt x="2815886" y="700019"/>
                      <a:pt x="2867664" y="937674"/>
                    </a:cubicBezTo>
                    <a:cubicBezTo>
                      <a:pt x="2918826" y="1174714"/>
                      <a:pt x="2974302" y="1384663"/>
                      <a:pt x="2796161" y="1585992"/>
                    </a:cubicBezTo>
                    <a:cubicBezTo>
                      <a:pt x="2796161" y="1585992"/>
                      <a:pt x="2752397" y="1621702"/>
                      <a:pt x="2665484" y="1582298"/>
                    </a:cubicBezTo>
                    <a:cubicBezTo>
                      <a:pt x="2578571" y="1542894"/>
                      <a:pt x="2507068" y="1593996"/>
                      <a:pt x="2447893" y="1633400"/>
                    </a:cubicBezTo>
                    <a:cubicBezTo>
                      <a:pt x="2388102" y="1673420"/>
                      <a:pt x="2340639" y="1677114"/>
                      <a:pt x="2304888" y="1724522"/>
                    </a:cubicBezTo>
                    <a:cubicBezTo>
                      <a:pt x="2269753" y="1771930"/>
                      <a:pt x="2162498" y="1799636"/>
                      <a:pt x="2095310" y="1799636"/>
                    </a:cubicBezTo>
                    <a:cubicBezTo>
                      <a:pt x="2028122" y="1799636"/>
                      <a:pt x="2063257" y="1871056"/>
                      <a:pt x="1877103" y="1847044"/>
                    </a:cubicBezTo>
                    <a:cubicBezTo>
                      <a:pt x="1877103" y="1847044"/>
                      <a:pt x="1750740" y="1981879"/>
                      <a:pt x="1445621" y="1965871"/>
                    </a:cubicBezTo>
                    <a:cubicBezTo>
                      <a:pt x="1445621" y="1965871"/>
                      <a:pt x="1326655" y="2013279"/>
                      <a:pt x="1243441" y="2013279"/>
                    </a:cubicBezTo>
                    <a:cubicBezTo>
                      <a:pt x="1160843" y="2013279"/>
                      <a:pt x="879145" y="1902456"/>
                      <a:pt x="811957" y="1902456"/>
                    </a:cubicBezTo>
                    <a:cubicBezTo>
                      <a:pt x="811957" y="1902456"/>
                      <a:pt x="736756" y="1835346"/>
                      <a:pt x="705319" y="1763926"/>
                    </a:cubicBezTo>
                    <a:cubicBezTo>
                      <a:pt x="705319" y="1763926"/>
                      <a:pt x="614092" y="1763926"/>
                      <a:pt x="558615" y="1744224"/>
                    </a:cubicBezTo>
                    <a:cubicBezTo>
                      <a:pt x="503139" y="1724522"/>
                      <a:pt x="170281" y="1732526"/>
                      <a:pt x="67341" y="1424067"/>
                    </a:cubicBezTo>
                    <a:cubicBezTo>
                      <a:pt x="67341" y="1424067"/>
                      <a:pt x="71656" y="1329251"/>
                      <a:pt x="11865" y="1238129"/>
                    </a:cubicBezTo>
                    <a:cubicBezTo>
                      <a:pt x="11865" y="1238129"/>
                      <a:pt x="-35598" y="1123612"/>
                      <a:pt x="59328" y="1024486"/>
                    </a:cubicBezTo>
                    <a:cubicBezTo>
                      <a:pt x="59328" y="1024486"/>
                      <a:pt x="51931" y="869949"/>
                      <a:pt x="178294" y="724031"/>
                    </a:cubicBezTo>
                    <a:cubicBezTo>
                      <a:pt x="178294" y="724031"/>
                      <a:pt x="222059" y="700019"/>
                      <a:pt x="238085" y="640913"/>
                    </a:cubicBezTo>
                    <a:cubicBezTo>
                      <a:pt x="238085" y="640913"/>
                      <a:pt x="257810" y="573187"/>
                      <a:pt x="344723" y="478372"/>
                    </a:cubicBezTo>
                    <a:cubicBezTo>
                      <a:pt x="431636" y="383556"/>
                      <a:pt x="475401" y="422960"/>
                      <a:pt x="511152" y="347846"/>
                    </a:cubicBezTo>
                    <a:cubicBezTo>
                      <a:pt x="546904" y="272732"/>
                      <a:pt x="705319" y="225324"/>
                      <a:pt x="776206" y="225324"/>
                    </a:cubicBezTo>
                    <a:cubicBezTo>
                      <a:pt x="847709" y="225324"/>
                      <a:pt x="788534" y="130509"/>
                      <a:pt x="994414" y="134203"/>
                    </a:cubicBezTo>
                    <a:cubicBezTo>
                      <a:pt x="994414" y="134203"/>
                      <a:pt x="1097353" y="63399"/>
                      <a:pt x="1188581" y="39387"/>
                    </a:cubicBezTo>
                    <a:cubicBezTo>
                      <a:pt x="1279192" y="15991"/>
                      <a:pt x="1319259" y="78791"/>
                      <a:pt x="1378433" y="70787"/>
                    </a:cubicBezTo>
                    <a:cubicBezTo>
                      <a:pt x="1437608" y="63399"/>
                      <a:pt x="1441923" y="-19719"/>
                      <a:pt x="1655814" y="19685"/>
                    </a:cubicBezTo>
                    <a:cubicBezTo>
                      <a:pt x="1655814" y="19685"/>
                      <a:pt x="1702044" y="-1960"/>
                      <a:pt x="1761849" y="144"/>
                    </a:cubicBezTo>
                    <a:close/>
                  </a:path>
                </a:pathLst>
              </a:custGeom>
              <a:gradFill>
                <a:gsLst>
                  <a:gs pos="0">
                    <a:srgbClr val="661EBB">
                      <a:lumMod val="100000"/>
                    </a:srgbClr>
                  </a:gs>
                  <a:gs pos="90000">
                    <a:srgbClr val="661EBB">
                      <a:lumMod val="100000"/>
                    </a:srgbClr>
                  </a:gs>
                  <a:gs pos="90100">
                    <a:srgbClr val="FFFFFF">
                      <a:lumMod val="100000"/>
                    </a:srgbClr>
                  </a:gs>
                  <a:gs pos="100000">
                    <a:srgbClr val="FFFFFF">
                      <a:lumMod val="100000"/>
                    </a:srgbClr>
                  </a:gs>
                </a:gsLst>
                <a:lin ang="16200000"/>
              </a:gradFill>
              <a:ln cap="flat" cmpd="sng">
                <a:prstDash val="solid"/>
              </a:ln>
            </p:spPr>
            <p:txBody>
              <a:bodyPr vert="horz" wrap="square" lIns="91440" tIns="45720" rIns="91440" bIns="45720" anchor="ctr">
                <a:normAutofit/>
              </a:bodyPr>
              <a:lstStyle/>
              <a:p>
                <a:pPr marL="0" algn="ctr"/>
                <a:endParaRPr/>
              </a:p>
            </p:txBody>
          </p:sp>
          <p:sp>
            <p:nvSpPr>
              <p:cNvPr id="76" name="Freeform 76"/>
              <p:cNvSpPr/>
              <p:nvPr/>
            </p:nvSpPr>
            <p:spPr>
              <a:xfrm>
                <a:off x="2533650" y="3441662"/>
                <a:ext cx="3009900" cy="2049006"/>
              </a:xfrm>
              <a:custGeom>
                <a:avLst/>
                <a:gdLst/>
                <a:ahLst/>
                <a:cxnLst/>
                <a:rect l="l" t="t" r="r" b="b"/>
                <a:pathLst>
                  <a:path w="4883" h="3328">
                    <a:moveTo>
                      <a:pt x="4710" y="1581"/>
                    </a:moveTo>
                    <a:cubicBezTo>
                      <a:pt x="4626" y="1195"/>
                      <a:pt x="4446" y="1131"/>
                      <a:pt x="4446" y="1131"/>
                    </a:cubicBezTo>
                    <a:cubicBezTo>
                      <a:pt x="4273" y="797"/>
                      <a:pt x="4144" y="758"/>
                      <a:pt x="4054" y="636"/>
                    </a:cubicBezTo>
                    <a:cubicBezTo>
                      <a:pt x="3964" y="514"/>
                      <a:pt x="3855" y="379"/>
                      <a:pt x="3714" y="360"/>
                    </a:cubicBezTo>
                    <a:cubicBezTo>
                      <a:pt x="3573" y="341"/>
                      <a:pt x="3547" y="251"/>
                      <a:pt x="3431" y="199"/>
                    </a:cubicBezTo>
                    <a:cubicBezTo>
                      <a:pt x="3316" y="148"/>
                      <a:pt x="3103" y="122"/>
                      <a:pt x="3103" y="122"/>
                    </a:cubicBezTo>
                    <a:cubicBezTo>
                      <a:pt x="2936" y="0"/>
                      <a:pt x="2744" y="90"/>
                      <a:pt x="2744" y="90"/>
                    </a:cubicBezTo>
                    <a:cubicBezTo>
                      <a:pt x="2397" y="26"/>
                      <a:pt x="2390" y="161"/>
                      <a:pt x="2294" y="173"/>
                    </a:cubicBezTo>
                    <a:cubicBezTo>
                      <a:pt x="2198" y="186"/>
                      <a:pt x="2133" y="84"/>
                      <a:pt x="1986" y="122"/>
                    </a:cubicBezTo>
                    <a:cubicBezTo>
                      <a:pt x="1838" y="161"/>
                      <a:pt x="1671" y="276"/>
                      <a:pt x="1671" y="276"/>
                    </a:cubicBezTo>
                    <a:cubicBezTo>
                      <a:pt x="1337" y="270"/>
                      <a:pt x="1433" y="424"/>
                      <a:pt x="1317" y="424"/>
                    </a:cubicBezTo>
                    <a:cubicBezTo>
                      <a:pt x="1202" y="424"/>
                      <a:pt x="945" y="501"/>
                      <a:pt x="887" y="623"/>
                    </a:cubicBezTo>
                    <a:cubicBezTo>
                      <a:pt x="829" y="745"/>
                      <a:pt x="758" y="681"/>
                      <a:pt x="617" y="835"/>
                    </a:cubicBezTo>
                    <a:cubicBezTo>
                      <a:pt x="476" y="989"/>
                      <a:pt x="444" y="1099"/>
                      <a:pt x="444" y="1099"/>
                    </a:cubicBezTo>
                    <a:cubicBezTo>
                      <a:pt x="418" y="1195"/>
                      <a:pt x="347" y="1234"/>
                      <a:pt x="347" y="1234"/>
                    </a:cubicBezTo>
                    <a:cubicBezTo>
                      <a:pt x="142" y="1471"/>
                      <a:pt x="154" y="1722"/>
                      <a:pt x="154" y="1722"/>
                    </a:cubicBezTo>
                    <a:cubicBezTo>
                      <a:pt x="0" y="1883"/>
                      <a:pt x="77" y="2069"/>
                      <a:pt x="77" y="2069"/>
                    </a:cubicBezTo>
                    <a:cubicBezTo>
                      <a:pt x="174" y="2217"/>
                      <a:pt x="167" y="2371"/>
                      <a:pt x="167" y="2371"/>
                    </a:cubicBezTo>
                    <a:cubicBezTo>
                      <a:pt x="334" y="2872"/>
                      <a:pt x="874" y="2859"/>
                      <a:pt x="964" y="2891"/>
                    </a:cubicBezTo>
                    <a:cubicBezTo>
                      <a:pt x="1054" y="2923"/>
                      <a:pt x="1202" y="2923"/>
                      <a:pt x="1202" y="2923"/>
                    </a:cubicBezTo>
                    <a:cubicBezTo>
                      <a:pt x="1253" y="3039"/>
                      <a:pt x="1375" y="3148"/>
                      <a:pt x="1375" y="3148"/>
                    </a:cubicBezTo>
                    <a:cubicBezTo>
                      <a:pt x="1484" y="3148"/>
                      <a:pt x="1941" y="3328"/>
                      <a:pt x="2075" y="3328"/>
                    </a:cubicBezTo>
                    <a:cubicBezTo>
                      <a:pt x="2210" y="3328"/>
                      <a:pt x="2403" y="3251"/>
                      <a:pt x="2403" y="3251"/>
                    </a:cubicBezTo>
                    <a:cubicBezTo>
                      <a:pt x="2898" y="3277"/>
                      <a:pt x="3103" y="3058"/>
                      <a:pt x="3103" y="3058"/>
                    </a:cubicBezTo>
                    <a:cubicBezTo>
                      <a:pt x="3405" y="3097"/>
                      <a:pt x="3348" y="2981"/>
                      <a:pt x="3457" y="2981"/>
                    </a:cubicBezTo>
                    <a:cubicBezTo>
                      <a:pt x="3566" y="2981"/>
                      <a:pt x="3740" y="2936"/>
                      <a:pt x="3797" y="2859"/>
                    </a:cubicBezTo>
                    <a:cubicBezTo>
                      <a:pt x="3855" y="2782"/>
                      <a:pt x="3932" y="2776"/>
                      <a:pt x="4029" y="2711"/>
                    </a:cubicBezTo>
                    <a:cubicBezTo>
                      <a:pt x="4125" y="2647"/>
                      <a:pt x="4241" y="2564"/>
                      <a:pt x="4382" y="2628"/>
                    </a:cubicBezTo>
                    <a:cubicBezTo>
                      <a:pt x="4523" y="2692"/>
                      <a:pt x="4594" y="2634"/>
                      <a:pt x="4594" y="2634"/>
                    </a:cubicBezTo>
                    <a:cubicBezTo>
                      <a:pt x="4883" y="2307"/>
                      <a:pt x="4793" y="1966"/>
                      <a:pt x="4710" y="1581"/>
                    </a:cubicBezTo>
                    <a:cubicBezTo>
                      <a:pt x="4710" y="1581"/>
                      <a:pt x="4710" y="1581"/>
                      <a:pt x="4710" y="1581"/>
                    </a:cubicBezTo>
                    <a:close/>
                    <a:moveTo>
                      <a:pt x="3138" y="302"/>
                    </a:moveTo>
                    <a:cubicBezTo>
                      <a:pt x="3138" y="302"/>
                      <a:pt x="3078" y="225"/>
                      <a:pt x="3232" y="259"/>
                    </a:cubicBezTo>
                    <a:cubicBezTo>
                      <a:pt x="3386" y="293"/>
                      <a:pt x="3442" y="332"/>
                      <a:pt x="3540" y="400"/>
                    </a:cubicBezTo>
                    <a:cubicBezTo>
                      <a:pt x="3639" y="469"/>
                      <a:pt x="3695" y="448"/>
                      <a:pt x="3716" y="448"/>
                    </a:cubicBezTo>
                    <a:cubicBezTo>
                      <a:pt x="3737" y="448"/>
                      <a:pt x="3729" y="482"/>
                      <a:pt x="3677" y="486"/>
                    </a:cubicBezTo>
                    <a:cubicBezTo>
                      <a:pt x="3626" y="490"/>
                      <a:pt x="3562" y="508"/>
                      <a:pt x="3446" y="418"/>
                    </a:cubicBezTo>
                    <a:cubicBezTo>
                      <a:pt x="3331" y="328"/>
                      <a:pt x="3262" y="383"/>
                      <a:pt x="3241" y="435"/>
                    </a:cubicBezTo>
                    <a:cubicBezTo>
                      <a:pt x="3219" y="486"/>
                      <a:pt x="3245" y="585"/>
                      <a:pt x="3185" y="585"/>
                    </a:cubicBezTo>
                    <a:cubicBezTo>
                      <a:pt x="3125" y="585"/>
                      <a:pt x="3095" y="568"/>
                      <a:pt x="3146" y="495"/>
                    </a:cubicBezTo>
                    <a:cubicBezTo>
                      <a:pt x="3146" y="495"/>
                      <a:pt x="3176" y="392"/>
                      <a:pt x="3138" y="302"/>
                    </a:cubicBezTo>
                    <a:cubicBezTo>
                      <a:pt x="3138" y="302"/>
                      <a:pt x="3138" y="302"/>
                      <a:pt x="3138" y="302"/>
                    </a:cubicBezTo>
                    <a:close/>
                    <a:moveTo>
                      <a:pt x="3121" y="932"/>
                    </a:moveTo>
                    <a:cubicBezTo>
                      <a:pt x="3155" y="957"/>
                      <a:pt x="3078" y="1009"/>
                      <a:pt x="3078" y="1009"/>
                    </a:cubicBezTo>
                    <a:cubicBezTo>
                      <a:pt x="3022" y="1017"/>
                      <a:pt x="3001" y="1022"/>
                      <a:pt x="2919" y="1099"/>
                    </a:cubicBezTo>
                    <a:cubicBezTo>
                      <a:pt x="2838" y="1176"/>
                      <a:pt x="2748" y="1137"/>
                      <a:pt x="2709" y="1077"/>
                    </a:cubicBezTo>
                    <a:cubicBezTo>
                      <a:pt x="2671" y="1017"/>
                      <a:pt x="2645" y="1026"/>
                      <a:pt x="2645" y="1026"/>
                    </a:cubicBezTo>
                    <a:cubicBezTo>
                      <a:pt x="2602" y="1052"/>
                      <a:pt x="2675" y="1120"/>
                      <a:pt x="2675" y="1120"/>
                    </a:cubicBezTo>
                    <a:cubicBezTo>
                      <a:pt x="2705" y="1141"/>
                      <a:pt x="2752" y="1150"/>
                      <a:pt x="2752" y="1279"/>
                    </a:cubicBezTo>
                    <a:cubicBezTo>
                      <a:pt x="2752" y="1407"/>
                      <a:pt x="2555" y="1548"/>
                      <a:pt x="2530" y="1373"/>
                    </a:cubicBezTo>
                    <a:cubicBezTo>
                      <a:pt x="2504" y="1197"/>
                      <a:pt x="2431" y="1197"/>
                      <a:pt x="2414" y="1056"/>
                    </a:cubicBezTo>
                    <a:cubicBezTo>
                      <a:pt x="2397" y="914"/>
                      <a:pt x="2530" y="640"/>
                      <a:pt x="2709" y="580"/>
                    </a:cubicBezTo>
                    <a:cubicBezTo>
                      <a:pt x="2889" y="520"/>
                      <a:pt x="3146" y="606"/>
                      <a:pt x="3095" y="666"/>
                    </a:cubicBezTo>
                    <a:cubicBezTo>
                      <a:pt x="3044" y="726"/>
                      <a:pt x="3086" y="906"/>
                      <a:pt x="3121" y="932"/>
                    </a:cubicBezTo>
                    <a:cubicBezTo>
                      <a:pt x="3121" y="932"/>
                      <a:pt x="3121" y="932"/>
                      <a:pt x="3121" y="932"/>
                    </a:cubicBezTo>
                    <a:close/>
                    <a:moveTo>
                      <a:pt x="2285" y="353"/>
                    </a:moveTo>
                    <a:cubicBezTo>
                      <a:pt x="2362" y="306"/>
                      <a:pt x="2410" y="139"/>
                      <a:pt x="2688" y="195"/>
                    </a:cubicBezTo>
                    <a:cubicBezTo>
                      <a:pt x="2688" y="195"/>
                      <a:pt x="2799" y="221"/>
                      <a:pt x="2769" y="323"/>
                    </a:cubicBezTo>
                    <a:cubicBezTo>
                      <a:pt x="2769" y="323"/>
                      <a:pt x="2718" y="409"/>
                      <a:pt x="2791" y="409"/>
                    </a:cubicBezTo>
                    <a:cubicBezTo>
                      <a:pt x="2864" y="409"/>
                      <a:pt x="2924" y="315"/>
                      <a:pt x="2859" y="233"/>
                    </a:cubicBezTo>
                    <a:cubicBezTo>
                      <a:pt x="2859" y="233"/>
                      <a:pt x="2812" y="169"/>
                      <a:pt x="2911" y="173"/>
                    </a:cubicBezTo>
                    <a:cubicBezTo>
                      <a:pt x="3009" y="178"/>
                      <a:pt x="3086" y="272"/>
                      <a:pt x="3086" y="409"/>
                    </a:cubicBezTo>
                    <a:cubicBezTo>
                      <a:pt x="3086" y="409"/>
                      <a:pt x="3121" y="533"/>
                      <a:pt x="2975" y="473"/>
                    </a:cubicBezTo>
                    <a:cubicBezTo>
                      <a:pt x="2975" y="473"/>
                      <a:pt x="2817" y="422"/>
                      <a:pt x="2722" y="482"/>
                    </a:cubicBezTo>
                    <a:cubicBezTo>
                      <a:pt x="2628" y="542"/>
                      <a:pt x="2560" y="542"/>
                      <a:pt x="2478" y="520"/>
                    </a:cubicBezTo>
                    <a:cubicBezTo>
                      <a:pt x="2478" y="520"/>
                      <a:pt x="2440" y="559"/>
                      <a:pt x="2500" y="572"/>
                    </a:cubicBezTo>
                    <a:cubicBezTo>
                      <a:pt x="2500" y="572"/>
                      <a:pt x="2598" y="615"/>
                      <a:pt x="2542" y="628"/>
                    </a:cubicBezTo>
                    <a:cubicBezTo>
                      <a:pt x="2487" y="640"/>
                      <a:pt x="2410" y="657"/>
                      <a:pt x="2435" y="803"/>
                    </a:cubicBezTo>
                    <a:cubicBezTo>
                      <a:pt x="2435" y="803"/>
                      <a:pt x="2384" y="855"/>
                      <a:pt x="2341" y="752"/>
                    </a:cubicBezTo>
                    <a:cubicBezTo>
                      <a:pt x="2341" y="752"/>
                      <a:pt x="2337" y="692"/>
                      <a:pt x="2311" y="670"/>
                    </a:cubicBezTo>
                    <a:cubicBezTo>
                      <a:pt x="2285" y="649"/>
                      <a:pt x="2251" y="696"/>
                      <a:pt x="2285" y="773"/>
                    </a:cubicBezTo>
                    <a:cubicBezTo>
                      <a:pt x="2320" y="850"/>
                      <a:pt x="2350" y="859"/>
                      <a:pt x="2345" y="944"/>
                    </a:cubicBezTo>
                    <a:cubicBezTo>
                      <a:pt x="2341" y="1030"/>
                      <a:pt x="2358" y="1150"/>
                      <a:pt x="2414" y="1240"/>
                    </a:cubicBezTo>
                    <a:cubicBezTo>
                      <a:pt x="2470" y="1330"/>
                      <a:pt x="2444" y="1386"/>
                      <a:pt x="2465" y="1420"/>
                    </a:cubicBezTo>
                    <a:cubicBezTo>
                      <a:pt x="2487" y="1454"/>
                      <a:pt x="2615" y="1536"/>
                      <a:pt x="2589" y="1638"/>
                    </a:cubicBezTo>
                    <a:cubicBezTo>
                      <a:pt x="2564" y="1741"/>
                      <a:pt x="2517" y="1840"/>
                      <a:pt x="2384" y="1840"/>
                    </a:cubicBezTo>
                    <a:cubicBezTo>
                      <a:pt x="2251" y="1840"/>
                      <a:pt x="2208" y="1908"/>
                      <a:pt x="2123" y="1930"/>
                    </a:cubicBezTo>
                    <a:cubicBezTo>
                      <a:pt x="2037" y="1951"/>
                      <a:pt x="1823" y="1895"/>
                      <a:pt x="1827" y="1523"/>
                    </a:cubicBezTo>
                    <a:cubicBezTo>
                      <a:pt x="1827" y="1523"/>
                      <a:pt x="1836" y="1381"/>
                      <a:pt x="1724" y="1163"/>
                    </a:cubicBezTo>
                    <a:cubicBezTo>
                      <a:pt x="1724" y="1163"/>
                      <a:pt x="1707" y="1022"/>
                      <a:pt x="1759" y="992"/>
                    </a:cubicBezTo>
                    <a:cubicBezTo>
                      <a:pt x="1759" y="992"/>
                      <a:pt x="1784" y="850"/>
                      <a:pt x="1703" y="837"/>
                    </a:cubicBezTo>
                    <a:cubicBezTo>
                      <a:pt x="1703" y="837"/>
                      <a:pt x="1673" y="872"/>
                      <a:pt x="1694" y="902"/>
                    </a:cubicBezTo>
                    <a:cubicBezTo>
                      <a:pt x="1716" y="932"/>
                      <a:pt x="1707" y="970"/>
                      <a:pt x="1677" y="996"/>
                    </a:cubicBezTo>
                    <a:cubicBezTo>
                      <a:pt x="1647" y="1022"/>
                      <a:pt x="1669" y="1094"/>
                      <a:pt x="1651" y="1094"/>
                    </a:cubicBezTo>
                    <a:cubicBezTo>
                      <a:pt x="1651" y="1094"/>
                      <a:pt x="1579" y="1107"/>
                      <a:pt x="1626" y="936"/>
                    </a:cubicBezTo>
                    <a:cubicBezTo>
                      <a:pt x="1626" y="936"/>
                      <a:pt x="1600" y="773"/>
                      <a:pt x="1681" y="739"/>
                    </a:cubicBezTo>
                    <a:cubicBezTo>
                      <a:pt x="1763" y="705"/>
                      <a:pt x="1848" y="653"/>
                      <a:pt x="1938" y="465"/>
                    </a:cubicBezTo>
                    <a:cubicBezTo>
                      <a:pt x="1938" y="465"/>
                      <a:pt x="2097" y="319"/>
                      <a:pt x="2161" y="448"/>
                    </a:cubicBezTo>
                    <a:cubicBezTo>
                      <a:pt x="2161" y="448"/>
                      <a:pt x="2195" y="520"/>
                      <a:pt x="2123" y="628"/>
                    </a:cubicBezTo>
                    <a:cubicBezTo>
                      <a:pt x="2050" y="735"/>
                      <a:pt x="2058" y="756"/>
                      <a:pt x="2063" y="825"/>
                    </a:cubicBezTo>
                    <a:cubicBezTo>
                      <a:pt x="2063" y="825"/>
                      <a:pt x="1943" y="927"/>
                      <a:pt x="1938" y="983"/>
                    </a:cubicBezTo>
                    <a:cubicBezTo>
                      <a:pt x="1934" y="1039"/>
                      <a:pt x="1934" y="1159"/>
                      <a:pt x="1994" y="1214"/>
                    </a:cubicBezTo>
                    <a:cubicBezTo>
                      <a:pt x="1994" y="1214"/>
                      <a:pt x="2003" y="1429"/>
                      <a:pt x="2054" y="1527"/>
                    </a:cubicBezTo>
                    <a:cubicBezTo>
                      <a:pt x="2105" y="1626"/>
                      <a:pt x="2123" y="1677"/>
                      <a:pt x="2208" y="1673"/>
                    </a:cubicBezTo>
                    <a:cubicBezTo>
                      <a:pt x="2208" y="1673"/>
                      <a:pt x="2238" y="1656"/>
                      <a:pt x="2140" y="1583"/>
                    </a:cubicBezTo>
                    <a:cubicBezTo>
                      <a:pt x="2140" y="1583"/>
                      <a:pt x="2080" y="1553"/>
                      <a:pt x="2058" y="1214"/>
                    </a:cubicBezTo>
                    <a:cubicBezTo>
                      <a:pt x="2058" y="1214"/>
                      <a:pt x="1934" y="1052"/>
                      <a:pt x="2088" y="919"/>
                    </a:cubicBezTo>
                    <a:cubicBezTo>
                      <a:pt x="2088" y="919"/>
                      <a:pt x="2170" y="837"/>
                      <a:pt x="2161" y="752"/>
                    </a:cubicBezTo>
                    <a:cubicBezTo>
                      <a:pt x="2161" y="752"/>
                      <a:pt x="2174" y="653"/>
                      <a:pt x="2238" y="619"/>
                    </a:cubicBezTo>
                    <a:cubicBezTo>
                      <a:pt x="2238" y="619"/>
                      <a:pt x="2208" y="400"/>
                      <a:pt x="2285" y="353"/>
                    </a:cubicBezTo>
                    <a:cubicBezTo>
                      <a:pt x="2285" y="353"/>
                      <a:pt x="2285" y="353"/>
                      <a:pt x="2285" y="353"/>
                    </a:cubicBezTo>
                    <a:close/>
                    <a:moveTo>
                      <a:pt x="662" y="1638"/>
                    </a:moveTo>
                    <a:cubicBezTo>
                      <a:pt x="662" y="1638"/>
                      <a:pt x="546" y="1810"/>
                      <a:pt x="529" y="1656"/>
                    </a:cubicBezTo>
                    <a:cubicBezTo>
                      <a:pt x="529" y="1656"/>
                      <a:pt x="658" y="1467"/>
                      <a:pt x="752" y="1467"/>
                    </a:cubicBezTo>
                    <a:cubicBezTo>
                      <a:pt x="846" y="1467"/>
                      <a:pt x="949" y="1638"/>
                      <a:pt x="898" y="1818"/>
                    </a:cubicBezTo>
                    <a:cubicBezTo>
                      <a:pt x="898" y="1818"/>
                      <a:pt x="859" y="1938"/>
                      <a:pt x="949" y="1810"/>
                    </a:cubicBezTo>
                    <a:cubicBezTo>
                      <a:pt x="949" y="1810"/>
                      <a:pt x="996" y="1703"/>
                      <a:pt x="975" y="1647"/>
                    </a:cubicBezTo>
                    <a:cubicBezTo>
                      <a:pt x="975" y="1647"/>
                      <a:pt x="1022" y="1625"/>
                      <a:pt x="1112" y="1775"/>
                    </a:cubicBezTo>
                    <a:cubicBezTo>
                      <a:pt x="1202" y="1925"/>
                      <a:pt x="1283" y="1951"/>
                      <a:pt x="1373" y="1964"/>
                    </a:cubicBezTo>
                    <a:cubicBezTo>
                      <a:pt x="1463" y="1977"/>
                      <a:pt x="1527" y="2092"/>
                      <a:pt x="1527" y="2135"/>
                    </a:cubicBezTo>
                    <a:cubicBezTo>
                      <a:pt x="1527" y="2178"/>
                      <a:pt x="1424" y="2144"/>
                      <a:pt x="1330" y="2105"/>
                    </a:cubicBezTo>
                    <a:cubicBezTo>
                      <a:pt x="1236" y="2067"/>
                      <a:pt x="1167" y="1964"/>
                      <a:pt x="945" y="2015"/>
                    </a:cubicBezTo>
                    <a:cubicBezTo>
                      <a:pt x="722" y="2067"/>
                      <a:pt x="585" y="1784"/>
                      <a:pt x="739" y="1660"/>
                    </a:cubicBezTo>
                    <a:cubicBezTo>
                      <a:pt x="739" y="1660"/>
                      <a:pt x="735" y="1578"/>
                      <a:pt x="662" y="1638"/>
                    </a:cubicBezTo>
                    <a:cubicBezTo>
                      <a:pt x="662" y="1638"/>
                      <a:pt x="662" y="1638"/>
                      <a:pt x="662" y="1638"/>
                    </a:cubicBezTo>
                    <a:close/>
                    <a:moveTo>
                      <a:pt x="1334" y="1870"/>
                    </a:moveTo>
                    <a:cubicBezTo>
                      <a:pt x="1163" y="1775"/>
                      <a:pt x="1060" y="1638"/>
                      <a:pt x="1176" y="1630"/>
                    </a:cubicBezTo>
                    <a:cubicBezTo>
                      <a:pt x="1292" y="1621"/>
                      <a:pt x="1227" y="1690"/>
                      <a:pt x="1309" y="1694"/>
                    </a:cubicBezTo>
                    <a:cubicBezTo>
                      <a:pt x="1390" y="1698"/>
                      <a:pt x="1262" y="1613"/>
                      <a:pt x="1236" y="1540"/>
                    </a:cubicBezTo>
                    <a:cubicBezTo>
                      <a:pt x="1210" y="1467"/>
                      <a:pt x="1210" y="1304"/>
                      <a:pt x="1210" y="1279"/>
                    </a:cubicBezTo>
                    <a:cubicBezTo>
                      <a:pt x="1210" y="1253"/>
                      <a:pt x="1159" y="1231"/>
                      <a:pt x="1163" y="1343"/>
                    </a:cubicBezTo>
                    <a:cubicBezTo>
                      <a:pt x="1167" y="1454"/>
                      <a:pt x="1172" y="1651"/>
                      <a:pt x="988" y="1574"/>
                    </a:cubicBezTo>
                    <a:cubicBezTo>
                      <a:pt x="988" y="1574"/>
                      <a:pt x="872" y="1540"/>
                      <a:pt x="910" y="1347"/>
                    </a:cubicBezTo>
                    <a:cubicBezTo>
                      <a:pt x="910" y="1347"/>
                      <a:pt x="898" y="1296"/>
                      <a:pt x="863" y="1343"/>
                    </a:cubicBezTo>
                    <a:cubicBezTo>
                      <a:pt x="863" y="1343"/>
                      <a:pt x="868" y="1399"/>
                      <a:pt x="773" y="1364"/>
                    </a:cubicBezTo>
                    <a:cubicBezTo>
                      <a:pt x="773" y="1364"/>
                      <a:pt x="628" y="1373"/>
                      <a:pt x="593" y="1480"/>
                    </a:cubicBezTo>
                    <a:cubicBezTo>
                      <a:pt x="593" y="1480"/>
                      <a:pt x="525" y="1557"/>
                      <a:pt x="555" y="1463"/>
                    </a:cubicBezTo>
                    <a:cubicBezTo>
                      <a:pt x="555" y="1463"/>
                      <a:pt x="611" y="1291"/>
                      <a:pt x="683" y="1231"/>
                    </a:cubicBezTo>
                    <a:cubicBezTo>
                      <a:pt x="756" y="1171"/>
                      <a:pt x="846" y="1090"/>
                      <a:pt x="902" y="1004"/>
                    </a:cubicBezTo>
                    <a:cubicBezTo>
                      <a:pt x="902" y="1004"/>
                      <a:pt x="945" y="962"/>
                      <a:pt x="1000" y="1026"/>
                    </a:cubicBezTo>
                    <a:cubicBezTo>
                      <a:pt x="1056" y="1090"/>
                      <a:pt x="1107" y="1103"/>
                      <a:pt x="1069" y="1253"/>
                    </a:cubicBezTo>
                    <a:cubicBezTo>
                      <a:pt x="1030" y="1403"/>
                      <a:pt x="1030" y="1458"/>
                      <a:pt x="1073" y="1399"/>
                    </a:cubicBezTo>
                    <a:cubicBezTo>
                      <a:pt x="1116" y="1339"/>
                      <a:pt x="1142" y="1120"/>
                      <a:pt x="1270" y="1112"/>
                    </a:cubicBezTo>
                    <a:cubicBezTo>
                      <a:pt x="1399" y="1103"/>
                      <a:pt x="1416" y="1137"/>
                      <a:pt x="1373" y="1249"/>
                    </a:cubicBezTo>
                    <a:cubicBezTo>
                      <a:pt x="1330" y="1360"/>
                      <a:pt x="1373" y="1390"/>
                      <a:pt x="1412" y="1296"/>
                    </a:cubicBezTo>
                    <a:cubicBezTo>
                      <a:pt x="1450" y="1201"/>
                      <a:pt x="1463" y="1064"/>
                      <a:pt x="1617" y="1150"/>
                    </a:cubicBezTo>
                    <a:cubicBezTo>
                      <a:pt x="1617" y="1150"/>
                      <a:pt x="1677" y="1236"/>
                      <a:pt x="1600" y="1313"/>
                    </a:cubicBezTo>
                    <a:cubicBezTo>
                      <a:pt x="1523" y="1390"/>
                      <a:pt x="1484" y="1600"/>
                      <a:pt x="1484" y="1703"/>
                    </a:cubicBezTo>
                    <a:cubicBezTo>
                      <a:pt x="1484" y="1805"/>
                      <a:pt x="1506" y="1964"/>
                      <a:pt x="1334" y="1870"/>
                    </a:cubicBezTo>
                    <a:cubicBezTo>
                      <a:pt x="1334" y="1870"/>
                      <a:pt x="1334" y="1870"/>
                      <a:pt x="1334" y="1870"/>
                    </a:cubicBezTo>
                    <a:close/>
                    <a:moveTo>
                      <a:pt x="1313" y="983"/>
                    </a:moveTo>
                    <a:cubicBezTo>
                      <a:pt x="1313" y="983"/>
                      <a:pt x="1339" y="1060"/>
                      <a:pt x="1236" y="1026"/>
                    </a:cubicBezTo>
                    <a:cubicBezTo>
                      <a:pt x="1236" y="1026"/>
                      <a:pt x="1202" y="1073"/>
                      <a:pt x="1167" y="1094"/>
                    </a:cubicBezTo>
                    <a:cubicBezTo>
                      <a:pt x="1167" y="1094"/>
                      <a:pt x="1090" y="996"/>
                      <a:pt x="1030" y="949"/>
                    </a:cubicBezTo>
                    <a:cubicBezTo>
                      <a:pt x="1030" y="949"/>
                      <a:pt x="953" y="936"/>
                      <a:pt x="970" y="902"/>
                    </a:cubicBezTo>
                    <a:cubicBezTo>
                      <a:pt x="970" y="902"/>
                      <a:pt x="1065" y="735"/>
                      <a:pt x="1197" y="735"/>
                    </a:cubicBezTo>
                    <a:cubicBezTo>
                      <a:pt x="1197" y="735"/>
                      <a:pt x="1236" y="726"/>
                      <a:pt x="1227" y="855"/>
                    </a:cubicBezTo>
                    <a:cubicBezTo>
                      <a:pt x="1219" y="983"/>
                      <a:pt x="1283" y="897"/>
                      <a:pt x="1313" y="983"/>
                    </a:cubicBezTo>
                    <a:cubicBezTo>
                      <a:pt x="1313" y="983"/>
                      <a:pt x="1313" y="983"/>
                      <a:pt x="1313" y="983"/>
                    </a:cubicBezTo>
                    <a:close/>
                    <a:moveTo>
                      <a:pt x="1647" y="1381"/>
                    </a:moveTo>
                    <a:cubicBezTo>
                      <a:pt x="1703" y="1313"/>
                      <a:pt x="1746" y="1360"/>
                      <a:pt x="1737" y="1428"/>
                    </a:cubicBezTo>
                    <a:cubicBezTo>
                      <a:pt x="1729" y="1497"/>
                      <a:pt x="1750" y="1617"/>
                      <a:pt x="1806" y="1780"/>
                    </a:cubicBezTo>
                    <a:cubicBezTo>
                      <a:pt x="1861" y="1942"/>
                      <a:pt x="1788" y="1977"/>
                      <a:pt x="1788" y="1977"/>
                    </a:cubicBezTo>
                    <a:cubicBezTo>
                      <a:pt x="1750" y="2092"/>
                      <a:pt x="1836" y="2020"/>
                      <a:pt x="1836" y="2020"/>
                    </a:cubicBezTo>
                    <a:cubicBezTo>
                      <a:pt x="1848" y="1968"/>
                      <a:pt x="1908" y="1917"/>
                      <a:pt x="1908" y="1917"/>
                    </a:cubicBezTo>
                    <a:cubicBezTo>
                      <a:pt x="2020" y="1942"/>
                      <a:pt x="1917" y="2067"/>
                      <a:pt x="1917" y="2067"/>
                    </a:cubicBezTo>
                    <a:cubicBezTo>
                      <a:pt x="1720" y="2170"/>
                      <a:pt x="1587" y="2067"/>
                      <a:pt x="1587" y="2067"/>
                    </a:cubicBezTo>
                    <a:cubicBezTo>
                      <a:pt x="1442" y="1818"/>
                      <a:pt x="1647" y="1381"/>
                      <a:pt x="1647" y="1381"/>
                    </a:cubicBezTo>
                    <a:cubicBezTo>
                      <a:pt x="1647" y="1381"/>
                      <a:pt x="1647" y="1381"/>
                      <a:pt x="1647" y="1381"/>
                    </a:cubicBezTo>
                    <a:close/>
                    <a:moveTo>
                      <a:pt x="1690" y="353"/>
                    </a:moveTo>
                    <a:cubicBezTo>
                      <a:pt x="1759" y="362"/>
                      <a:pt x="1818" y="315"/>
                      <a:pt x="1818" y="315"/>
                    </a:cubicBezTo>
                    <a:cubicBezTo>
                      <a:pt x="1896" y="233"/>
                      <a:pt x="2075" y="208"/>
                      <a:pt x="2170" y="251"/>
                    </a:cubicBezTo>
                    <a:cubicBezTo>
                      <a:pt x="2264" y="293"/>
                      <a:pt x="2204" y="362"/>
                      <a:pt x="2204" y="362"/>
                    </a:cubicBezTo>
                    <a:cubicBezTo>
                      <a:pt x="1998" y="289"/>
                      <a:pt x="1913" y="375"/>
                      <a:pt x="1870" y="418"/>
                    </a:cubicBezTo>
                    <a:cubicBezTo>
                      <a:pt x="1827" y="460"/>
                      <a:pt x="1857" y="572"/>
                      <a:pt x="1690" y="628"/>
                    </a:cubicBezTo>
                    <a:cubicBezTo>
                      <a:pt x="1523" y="683"/>
                      <a:pt x="1540" y="799"/>
                      <a:pt x="1557" y="876"/>
                    </a:cubicBezTo>
                    <a:cubicBezTo>
                      <a:pt x="1574" y="953"/>
                      <a:pt x="1506" y="1180"/>
                      <a:pt x="1403" y="996"/>
                    </a:cubicBezTo>
                    <a:cubicBezTo>
                      <a:pt x="1300" y="812"/>
                      <a:pt x="1296" y="910"/>
                      <a:pt x="1300" y="769"/>
                    </a:cubicBezTo>
                    <a:cubicBezTo>
                      <a:pt x="1304" y="628"/>
                      <a:pt x="1476" y="670"/>
                      <a:pt x="1476" y="670"/>
                    </a:cubicBezTo>
                    <a:cubicBezTo>
                      <a:pt x="1613" y="662"/>
                      <a:pt x="1613" y="563"/>
                      <a:pt x="1617" y="482"/>
                    </a:cubicBezTo>
                    <a:cubicBezTo>
                      <a:pt x="1621" y="400"/>
                      <a:pt x="1690" y="353"/>
                      <a:pt x="1690" y="353"/>
                    </a:cubicBezTo>
                    <a:cubicBezTo>
                      <a:pt x="1690" y="353"/>
                      <a:pt x="1690" y="353"/>
                      <a:pt x="1690" y="353"/>
                    </a:cubicBezTo>
                    <a:close/>
                    <a:moveTo>
                      <a:pt x="773" y="837"/>
                    </a:moveTo>
                    <a:cubicBezTo>
                      <a:pt x="778" y="825"/>
                      <a:pt x="760" y="807"/>
                      <a:pt x="846" y="795"/>
                    </a:cubicBezTo>
                    <a:cubicBezTo>
                      <a:pt x="932" y="782"/>
                      <a:pt x="953" y="709"/>
                      <a:pt x="953" y="709"/>
                    </a:cubicBezTo>
                    <a:cubicBezTo>
                      <a:pt x="1099" y="490"/>
                      <a:pt x="1386" y="508"/>
                      <a:pt x="1386" y="508"/>
                    </a:cubicBezTo>
                    <a:cubicBezTo>
                      <a:pt x="1412" y="465"/>
                      <a:pt x="1484" y="400"/>
                      <a:pt x="1484" y="400"/>
                    </a:cubicBezTo>
                    <a:cubicBezTo>
                      <a:pt x="1566" y="345"/>
                      <a:pt x="1579" y="383"/>
                      <a:pt x="1579" y="383"/>
                    </a:cubicBezTo>
                    <a:cubicBezTo>
                      <a:pt x="1549" y="392"/>
                      <a:pt x="1544" y="452"/>
                      <a:pt x="1544" y="452"/>
                    </a:cubicBezTo>
                    <a:cubicBezTo>
                      <a:pt x="1561" y="593"/>
                      <a:pt x="1459" y="589"/>
                      <a:pt x="1459" y="589"/>
                    </a:cubicBezTo>
                    <a:cubicBezTo>
                      <a:pt x="1339" y="585"/>
                      <a:pt x="1227" y="649"/>
                      <a:pt x="1227" y="649"/>
                    </a:cubicBezTo>
                    <a:cubicBezTo>
                      <a:pt x="855" y="765"/>
                      <a:pt x="962" y="889"/>
                      <a:pt x="863" y="932"/>
                    </a:cubicBezTo>
                    <a:cubicBezTo>
                      <a:pt x="765" y="974"/>
                      <a:pt x="773" y="837"/>
                      <a:pt x="773" y="837"/>
                    </a:cubicBezTo>
                    <a:cubicBezTo>
                      <a:pt x="773" y="837"/>
                      <a:pt x="773" y="837"/>
                      <a:pt x="773" y="837"/>
                    </a:cubicBezTo>
                    <a:close/>
                    <a:moveTo>
                      <a:pt x="478" y="1287"/>
                    </a:moveTo>
                    <a:cubicBezTo>
                      <a:pt x="478" y="1287"/>
                      <a:pt x="563" y="1223"/>
                      <a:pt x="563" y="1082"/>
                    </a:cubicBezTo>
                    <a:cubicBezTo>
                      <a:pt x="563" y="1082"/>
                      <a:pt x="623" y="949"/>
                      <a:pt x="692" y="914"/>
                    </a:cubicBezTo>
                    <a:cubicBezTo>
                      <a:pt x="692" y="914"/>
                      <a:pt x="692" y="1022"/>
                      <a:pt x="790" y="1000"/>
                    </a:cubicBezTo>
                    <a:cubicBezTo>
                      <a:pt x="790" y="1000"/>
                      <a:pt x="799" y="1047"/>
                      <a:pt x="722" y="1094"/>
                    </a:cubicBezTo>
                    <a:cubicBezTo>
                      <a:pt x="645" y="1142"/>
                      <a:pt x="568" y="1210"/>
                      <a:pt x="546" y="1287"/>
                    </a:cubicBezTo>
                    <a:cubicBezTo>
                      <a:pt x="546" y="1287"/>
                      <a:pt x="491" y="1334"/>
                      <a:pt x="465" y="1450"/>
                    </a:cubicBezTo>
                    <a:cubicBezTo>
                      <a:pt x="465" y="1450"/>
                      <a:pt x="414" y="1527"/>
                      <a:pt x="276" y="1566"/>
                    </a:cubicBezTo>
                    <a:cubicBezTo>
                      <a:pt x="276" y="1566"/>
                      <a:pt x="328" y="1390"/>
                      <a:pt x="478" y="1287"/>
                    </a:cubicBezTo>
                    <a:cubicBezTo>
                      <a:pt x="478" y="1287"/>
                      <a:pt x="478" y="1287"/>
                      <a:pt x="478" y="1287"/>
                    </a:cubicBezTo>
                    <a:close/>
                    <a:moveTo>
                      <a:pt x="422" y="1583"/>
                    </a:moveTo>
                    <a:cubicBezTo>
                      <a:pt x="521" y="1557"/>
                      <a:pt x="482" y="1608"/>
                      <a:pt x="482" y="1608"/>
                    </a:cubicBezTo>
                    <a:cubicBezTo>
                      <a:pt x="444" y="1621"/>
                      <a:pt x="396" y="1707"/>
                      <a:pt x="396" y="1707"/>
                    </a:cubicBezTo>
                    <a:cubicBezTo>
                      <a:pt x="264" y="1784"/>
                      <a:pt x="332" y="1925"/>
                      <a:pt x="332" y="1925"/>
                    </a:cubicBezTo>
                    <a:cubicBezTo>
                      <a:pt x="328" y="2118"/>
                      <a:pt x="208" y="2028"/>
                      <a:pt x="208" y="2028"/>
                    </a:cubicBezTo>
                    <a:cubicBezTo>
                      <a:pt x="139" y="1703"/>
                      <a:pt x="422" y="1583"/>
                      <a:pt x="422" y="1583"/>
                    </a:cubicBezTo>
                    <a:cubicBezTo>
                      <a:pt x="422" y="1583"/>
                      <a:pt x="422" y="1583"/>
                      <a:pt x="422" y="1583"/>
                    </a:cubicBezTo>
                    <a:close/>
                    <a:moveTo>
                      <a:pt x="294" y="2272"/>
                    </a:moveTo>
                    <a:cubicBezTo>
                      <a:pt x="294" y="2272"/>
                      <a:pt x="285" y="2204"/>
                      <a:pt x="242" y="2174"/>
                    </a:cubicBezTo>
                    <a:cubicBezTo>
                      <a:pt x="242" y="2174"/>
                      <a:pt x="208" y="2105"/>
                      <a:pt x="319" y="2105"/>
                    </a:cubicBezTo>
                    <a:cubicBezTo>
                      <a:pt x="319" y="2105"/>
                      <a:pt x="444" y="2067"/>
                      <a:pt x="439" y="1985"/>
                    </a:cubicBezTo>
                    <a:cubicBezTo>
                      <a:pt x="439" y="1985"/>
                      <a:pt x="396" y="1917"/>
                      <a:pt x="405" y="1861"/>
                    </a:cubicBezTo>
                    <a:cubicBezTo>
                      <a:pt x="405" y="1861"/>
                      <a:pt x="396" y="1754"/>
                      <a:pt x="486" y="1741"/>
                    </a:cubicBezTo>
                    <a:cubicBezTo>
                      <a:pt x="576" y="1728"/>
                      <a:pt x="611" y="1827"/>
                      <a:pt x="606" y="1904"/>
                    </a:cubicBezTo>
                    <a:cubicBezTo>
                      <a:pt x="602" y="1981"/>
                      <a:pt x="718" y="2050"/>
                      <a:pt x="790" y="2050"/>
                    </a:cubicBezTo>
                    <a:cubicBezTo>
                      <a:pt x="863" y="2050"/>
                      <a:pt x="773" y="2127"/>
                      <a:pt x="683" y="2170"/>
                    </a:cubicBezTo>
                    <a:cubicBezTo>
                      <a:pt x="593" y="2212"/>
                      <a:pt x="572" y="2277"/>
                      <a:pt x="358" y="2221"/>
                    </a:cubicBezTo>
                    <a:cubicBezTo>
                      <a:pt x="358" y="2221"/>
                      <a:pt x="332" y="2367"/>
                      <a:pt x="675" y="2264"/>
                    </a:cubicBezTo>
                    <a:cubicBezTo>
                      <a:pt x="675" y="2264"/>
                      <a:pt x="760" y="2234"/>
                      <a:pt x="795" y="2187"/>
                    </a:cubicBezTo>
                    <a:cubicBezTo>
                      <a:pt x="795" y="2187"/>
                      <a:pt x="782" y="2337"/>
                      <a:pt x="833" y="2409"/>
                    </a:cubicBezTo>
                    <a:cubicBezTo>
                      <a:pt x="885" y="2482"/>
                      <a:pt x="739" y="2688"/>
                      <a:pt x="396" y="2516"/>
                    </a:cubicBezTo>
                    <a:cubicBezTo>
                      <a:pt x="396" y="2516"/>
                      <a:pt x="268" y="2448"/>
                      <a:pt x="294" y="2272"/>
                    </a:cubicBezTo>
                    <a:cubicBezTo>
                      <a:pt x="294" y="2272"/>
                      <a:pt x="294" y="2272"/>
                      <a:pt x="294" y="2272"/>
                    </a:cubicBezTo>
                    <a:close/>
                    <a:moveTo>
                      <a:pt x="940" y="2705"/>
                    </a:moveTo>
                    <a:cubicBezTo>
                      <a:pt x="936" y="2855"/>
                      <a:pt x="611" y="2748"/>
                      <a:pt x="503" y="2632"/>
                    </a:cubicBezTo>
                    <a:cubicBezTo>
                      <a:pt x="503" y="2632"/>
                      <a:pt x="645" y="2705"/>
                      <a:pt x="816" y="2624"/>
                    </a:cubicBezTo>
                    <a:cubicBezTo>
                      <a:pt x="816" y="2624"/>
                      <a:pt x="945" y="2555"/>
                      <a:pt x="940" y="2705"/>
                    </a:cubicBezTo>
                    <a:cubicBezTo>
                      <a:pt x="940" y="2705"/>
                      <a:pt x="940" y="2705"/>
                      <a:pt x="940" y="2705"/>
                    </a:cubicBezTo>
                    <a:close/>
                    <a:moveTo>
                      <a:pt x="1257" y="2722"/>
                    </a:moveTo>
                    <a:cubicBezTo>
                      <a:pt x="1240" y="2786"/>
                      <a:pt x="1210" y="2808"/>
                      <a:pt x="1120" y="2808"/>
                    </a:cubicBezTo>
                    <a:cubicBezTo>
                      <a:pt x="1030" y="2808"/>
                      <a:pt x="975" y="2799"/>
                      <a:pt x="1013" y="2679"/>
                    </a:cubicBezTo>
                    <a:cubicBezTo>
                      <a:pt x="1013" y="2679"/>
                      <a:pt x="1099" y="2701"/>
                      <a:pt x="1176" y="2671"/>
                    </a:cubicBezTo>
                    <a:cubicBezTo>
                      <a:pt x="1176" y="2671"/>
                      <a:pt x="1275" y="2658"/>
                      <a:pt x="1257" y="2722"/>
                    </a:cubicBezTo>
                    <a:cubicBezTo>
                      <a:pt x="1257" y="2722"/>
                      <a:pt x="1257" y="2722"/>
                      <a:pt x="1257" y="2722"/>
                    </a:cubicBezTo>
                    <a:close/>
                    <a:moveTo>
                      <a:pt x="932" y="2572"/>
                    </a:moveTo>
                    <a:cubicBezTo>
                      <a:pt x="876" y="2508"/>
                      <a:pt x="915" y="2371"/>
                      <a:pt x="915" y="2371"/>
                    </a:cubicBezTo>
                    <a:cubicBezTo>
                      <a:pt x="790" y="2178"/>
                      <a:pt x="928" y="2084"/>
                      <a:pt x="928" y="2084"/>
                    </a:cubicBezTo>
                    <a:cubicBezTo>
                      <a:pt x="1172" y="2041"/>
                      <a:pt x="1167" y="2152"/>
                      <a:pt x="1356" y="2191"/>
                    </a:cubicBezTo>
                    <a:cubicBezTo>
                      <a:pt x="1544" y="2229"/>
                      <a:pt x="1467" y="2268"/>
                      <a:pt x="1467" y="2268"/>
                    </a:cubicBezTo>
                    <a:cubicBezTo>
                      <a:pt x="1334" y="2337"/>
                      <a:pt x="1146" y="2319"/>
                      <a:pt x="1082" y="2302"/>
                    </a:cubicBezTo>
                    <a:cubicBezTo>
                      <a:pt x="1018" y="2285"/>
                      <a:pt x="945" y="2289"/>
                      <a:pt x="1022" y="2337"/>
                    </a:cubicBezTo>
                    <a:cubicBezTo>
                      <a:pt x="1099" y="2384"/>
                      <a:pt x="1283" y="2375"/>
                      <a:pt x="1283" y="2375"/>
                    </a:cubicBezTo>
                    <a:cubicBezTo>
                      <a:pt x="1373" y="2341"/>
                      <a:pt x="1364" y="2418"/>
                      <a:pt x="1364" y="2418"/>
                    </a:cubicBezTo>
                    <a:cubicBezTo>
                      <a:pt x="1309" y="2435"/>
                      <a:pt x="1309" y="2521"/>
                      <a:pt x="1309" y="2521"/>
                    </a:cubicBezTo>
                    <a:cubicBezTo>
                      <a:pt x="1240" y="2671"/>
                      <a:pt x="932" y="2572"/>
                      <a:pt x="932" y="2572"/>
                    </a:cubicBezTo>
                    <a:cubicBezTo>
                      <a:pt x="932" y="2572"/>
                      <a:pt x="932" y="2572"/>
                      <a:pt x="932" y="2572"/>
                    </a:cubicBezTo>
                    <a:close/>
                    <a:moveTo>
                      <a:pt x="3797" y="2670"/>
                    </a:moveTo>
                    <a:cubicBezTo>
                      <a:pt x="3727" y="2792"/>
                      <a:pt x="3621" y="2882"/>
                      <a:pt x="3521" y="2885"/>
                    </a:cubicBezTo>
                    <a:cubicBezTo>
                      <a:pt x="3422" y="2888"/>
                      <a:pt x="3556" y="2824"/>
                      <a:pt x="3454" y="2760"/>
                    </a:cubicBezTo>
                    <a:cubicBezTo>
                      <a:pt x="3454" y="2760"/>
                      <a:pt x="3409" y="2718"/>
                      <a:pt x="3409" y="2776"/>
                    </a:cubicBezTo>
                    <a:cubicBezTo>
                      <a:pt x="3409" y="2776"/>
                      <a:pt x="3463" y="2833"/>
                      <a:pt x="3402" y="2875"/>
                    </a:cubicBezTo>
                    <a:cubicBezTo>
                      <a:pt x="3341" y="2917"/>
                      <a:pt x="3303" y="2981"/>
                      <a:pt x="2978" y="2984"/>
                    </a:cubicBezTo>
                    <a:cubicBezTo>
                      <a:pt x="2978" y="2984"/>
                      <a:pt x="2840" y="2981"/>
                      <a:pt x="2622" y="2743"/>
                    </a:cubicBezTo>
                    <a:cubicBezTo>
                      <a:pt x="2622" y="2743"/>
                      <a:pt x="2564" y="2641"/>
                      <a:pt x="2528" y="2618"/>
                    </a:cubicBezTo>
                    <a:cubicBezTo>
                      <a:pt x="2528" y="2618"/>
                      <a:pt x="2496" y="2625"/>
                      <a:pt x="2516" y="2666"/>
                    </a:cubicBezTo>
                    <a:cubicBezTo>
                      <a:pt x="2516" y="2666"/>
                      <a:pt x="2545" y="2743"/>
                      <a:pt x="2496" y="2753"/>
                    </a:cubicBezTo>
                    <a:cubicBezTo>
                      <a:pt x="2448" y="2763"/>
                      <a:pt x="2220" y="2776"/>
                      <a:pt x="2159" y="2923"/>
                    </a:cubicBezTo>
                    <a:cubicBezTo>
                      <a:pt x="2159" y="2923"/>
                      <a:pt x="2140" y="2978"/>
                      <a:pt x="2243" y="2914"/>
                    </a:cubicBezTo>
                    <a:cubicBezTo>
                      <a:pt x="2345" y="2850"/>
                      <a:pt x="2365" y="2811"/>
                      <a:pt x="2490" y="2814"/>
                    </a:cubicBezTo>
                    <a:cubicBezTo>
                      <a:pt x="2615" y="2817"/>
                      <a:pt x="2622" y="2872"/>
                      <a:pt x="2715" y="2939"/>
                    </a:cubicBezTo>
                    <a:cubicBezTo>
                      <a:pt x="2808" y="3007"/>
                      <a:pt x="2930" y="3062"/>
                      <a:pt x="2750" y="3107"/>
                    </a:cubicBezTo>
                    <a:cubicBezTo>
                      <a:pt x="2570" y="3151"/>
                      <a:pt x="2458" y="3087"/>
                      <a:pt x="2278" y="3180"/>
                    </a:cubicBezTo>
                    <a:cubicBezTo>
                      <a:pt x="2098" y="3274"/>
                      <a:pt x="2040" y="3238"/>
                      <a:pt x="2021" y="3213"/>
                    </a:cubicBezTo>
                    <a:cubicBezTo>
                      <a:pt x="2002" y="3187"/>
                      <a:pt x="2014" y="3135"/>
                      <a:pt x="2101" y="3129"/>
                    </a:cubicBezTo>
                    <a:cubicBezTo>
                      <a:pt x="2188" y="3123"/>
                      <a:pt x="2352" y="3097"/>
                      <a:pt x="2355" y="3039"/>
                    </a:cubicBezTo>
                    <a:cubicBezTo>
                      <a:pt x="2358" y="2981"/>
                      <a:pt x="2339" y="2936"/>
                      <a:pt x="2320" y="2956"/>
                    </a:cubicBezTo>
                    <a:cubicBezTo>
                      <a:pt x="2300" y="2975"/>
                      <a:pt x="2320" y="3052"/>
                      <a:pt x="2252" y="3049"/>
                    </a:cubicBezTo>
                    <a:cubicBezTo>
                      <a:pt x="2185" y="3045"/>
                      <a:pt x="2024" y="3039"/>
                      <a:pt x="1947" y="3087"/>
                    </a:cubicBezTo>
                    <a:cubicBezTo>
                      <a:pt x="1870" y="3135"/>
                      <a:pt x="1764" y="3155"/>
                      <a:pt x="1639" y="3071"/>
                    </a:cubicBezTo>
                    <a:cubicBezTo>
                      <a:pt x="1513" y="2988"/>
                      <a:pt x="1417" y="3209"/>
                      <a:pt x="1321" y="2801"/>
                    </a:cubicBezTo>
                    <a:cubicBezTo>
                      <a:pt x="1321" y="2801"/>
                      <a:pt x="1321" y="2654"/>
                      <a:pt x="1398" y="2596"/>
                    </a:cubicBezTo>
                    <a:cubicBezTo>
                      <a:pt x="1398" y="2596"/>
                      <a:pt x="1412" y="2526"/>
                      <a:pt x="1390" y="2495"/>
                    </a:cubicBezTo>
                    <a:cubicBezTo>
                      <a:pt x="1390" y="2495"/>
                      <a:pt x="1420" y="2349"/>
                      <a:pt x="1570" y="2294"/>
                    </a:cubicBezTo>
                    <a:cubicBezTo>
                      <a:pt x="1570" y="2294"/>
                      <a:pt x="1626" y="2140"/>
                      <a:pt x="1878" y="2204"/>
                    </a:cubicBezTo>
                    <a:cubicBezTo>
                      <a:pt x="1878" y="2204"/>
                      <a:pt x="1994" y="2208"/>
                      <a:pt x="2016" y="2071"/>
                    </a:cubicBezTo>
                    <a:cubicBezTo>
                      <a:pt x="2016" y="2071"/>
                      <a:pt x="2063" y="1985"/>
                      <a:pt x="2230" y="1981"/>
                    </a:cubicBezTo>
                    <a:cubicBezTo>
                      <a:pt x="2230" y="1981"/>
                      <a:pt x="2290" y="1972"/>
                      <a:pt x="2341" y="1917"/>
                    </a:cubicBezTo>
                    <a:cubicBezTo>
                      <a:pt x="2341" y="1917"/>
                      <a:pt x="2427" y="1908"/>
                      <a:pt x="2478" y="1938"/>
                    </a:cubicBezTo>
                    <a:cubicBezTo>
                      <a:pt x="2530" y="1968"/>
                      <a:pt x="2542" y="1878"/>
                      <a:pt x="2568" y="1853"/>
                    </a:cubicBezTo>
                    <a:cubicBezTo>
                      <a:pt x="2568" y="1853"/>
                      <a:pt x="2612" y="1751"/>
                      <a:pt x="2731" y="1834"/>
                    </a:cubicBezTo>
                    <a:cubicBezTo>
                      <a:pt x="2850" y="1918"/>
                      <a:pt x="2859" y="2072"/>
                      <a:pt x="2927" y="2123"/>
                    </a:cubicBezTo>
                    <a:cubicBezTo>
                      <a:pt x="2994" y="2175"/>
                      <a:pt x="2975" y="2101"/>
                      <a:pt x="2949" y="2062"/>
                    </a:cubicBezTo>
                    <a:cubicBezTo>
                      <a:pt x="2924" y="2024"/>
                      <a:pt x="2856" y="1866"/>
                      <a:pt x="2843" y="1834"/>
                    </a:cubicBezTo>
                    <a:cubicBezTo>
                      <a:pt x="2830" y="1802"/>
                      <a:pt x="2830" y="1667"/>
                      <a:pt x="2953" y="1667"/>
                    </a:cubicBezTo>
                    <a:cubicBezTo>
                      <a:pt x="2953" y="1667"/>
                      <a:pt x="3017" y="1626"/>
                      <a:pt x="3142" y="1709"/>
                    </a:cubicBezTo>
                    <a:cubicBezTo>
                      <a:pt x="3267" y="1793"/>
                      <a:pt x="3396" y="1828"/>
                      <a:pt x="3454" y="1818"/>
                    </a:cubicBezTo>
                    <a:cubicBezTo>
                      <a:pt x="3454" y="1818"/>
                      <a:pt x="3511" y="1793"/>
                      <a:pt x="3422" y="1780"/>
                    </a:cubicBezTo>
                    <a:cubicBezTo>
                      <a:pt x="3332" y="1767"/>
                      <a:pt x="3216" y="1667"/>
                      <a:pt x="3187" y="1648"/>
                    </a:cubicBezTo>
                    <a:cubicBezTo>
                      <a:pt x="3158" y="1629"/>
                      <a:pt x="3177" y="1552"/>
                      <a:pt x="3226" y="1532"/>
                    </a:cubicBezTo>
                    <a:cubicBezTo>
                      <a:pt x="3274" y="1513"/>
                      <a:pt x="3357" y="1288"/>
                      <a:pt x="3467" y="1272"/>
                    </a:cubicBezTo>
                    <a:cubicBezTo>
                      <a:pt x="3467" y="1272"/>
                      <a:pt x="3518" y="1266"/>
                      <a:pt x="3547" y="1246"/>
                    </a:cubicBezTo>
                    <a:cubicBezTo>
                      <a:pt x="3547" y="1246"/>
                      <a:pt x="3560" y="1211"/>
                      <a:pt x="3515" y="1218"/>
                    </a:cubicBezTo>
                    <a:cubicBezTo>
                      <a:pt x="3515" y="1218"/>
                      <a:pt x="3483" y="1131"/>
                      <a:pt x="3486" y="1050"/>
                    </a:cubicBezTo>
                    <a:cubicBezTo>
                      <a:pt x="3489" y="970"/>
                      <a:pt x="3389" y="768"/>
                      <a:pt x="3312" y="768"/>
                    </a:cubicBezTo>
                    <a:cubicBezTo>
                      <a:pt x="3312" y="768"/>
                      <a:pt x="3287" y="784"/>
                      <a:pt x="3319" y="826"/>
                    </a:cubicBezTo>
                    <a:cubicBezTo>
                      <a:pt x="3351" y="867"/>
                      <a:pt x="3447" y="1012"/>
                      <a:pt x="3409" y="1195"/>
                    </a:cubicBezTo>
                    <a:cubicBezTo>
                      <a:pt x="3409" y="1195"/>
                      <a:pt x="3402" y="1237"/>
                      <a:pt x="3348" y="1253"/>
                    </a:cubicBezTo>
                    <a:cubicBezTo>
                      <a:pt x="3348" y="1253"/>
                      <a:pt x="3303" y="1423"/>
                      <a:pt x="3168" y="1449"/>
                    </a:cubicBezTo>
                    <a:cubicBezTo>
                      <a:pt x="3033" y="1475"/>
                      <a:pt x="3123" y="1581"/>
                      <a:pt x="3033" y="1597"/>
                    </a:cubicBezTo>
                    <a:cubicBezTo>
                      <a:pt x="2943" y="1613"/>
                      <a:pt x="2901" y="1545"/>
                      <a:pt x="2811" y="1658"/>
                    </a:cubicBezTo>
                    <a:cubicBezTo>
                      <a:pt x="2811" y="1658"/>
                      <a:pt x="2750" y="1799"/>
                      <a:pt x="2689" y="1712"/>
                    </a:cubicBezTo>
                    <a:cubicBezTo>
                      <a:pt x="2628" y="1626"/>
                      <a:pt x="2740" y="1462"/>
                      <a:pt x="2776" y="1401"/>
                    </a:cubicBezTo>
                    <a:cubicBezTo>
                      <a:pt x="2811" y="1340"/>
                      <a:pt x="2859" y="1195"/>
                      <a:pt x="3023" y="1166"/>
                    </a:cubicBezTo>
                    <a:cubicBezTo>
                      <a:pt x="3023" y="1166"/>
                      <a:pt x="3068" y="1185"/>
                      <a:pt x="3097" y="1086"/>
                    </a:cubicBezTo>
                    <a:cubicBezTo>
                      <a:pt x="3126" y="986"/>
                      <a:pt x="3264" y="1018"/>
                      <a:pt x="3280" y="1057"/>
                    </a:cubicBezTo>
                    <a:cubicBezTo>
                      <a:pt x="3296" y="1095"/>
                      <a:pt x="3328" y="1166"/>
                      <a:pt x="3338" y="1086"/>
                    </a:cubicBezTo>
                    <a:cubicBezTo>
                      <a:pt x="3338" y="1086"/>
                      <a:pt x="3332" y="977"/>
                      <a:pt x="3248" y="957"/>
                    </a:cubicBezTo>
                    <a:cubicBezTo>
                      <a:pt x="3165" y="938"/>
                      <a:pt x="3136" y="810"/>
                      <a:pt x="3161" y="736"/>
                    </a:cubicBezTo>
                    <a:cubicBezTo>
                      <a:pt x="3187" y="662"/>
                      <a:pt x="3267" y="652"/>
                      <a:pt x="3428" y="700"/>
                    </a:cubicBezTo>
                    <a:cubicBezTo>
                      <a:pt x="3428" y="700"/>
                      <a:pt x="3508" y="774"/>
                      <a:pt x="3566" y="774"/>
                    </a:cubicBezTo>
                    <a:cubicBezTo>
                      <a:pt x="3624" y="774"/>
                      <a:pt x="3579" y="729"/>
                      <a:pt x="3550" y="716"/>
                    </a:cubicBezTo>
                    <a:cubicBezTo>
                      <a:pt x="3521" y="704"/>
                      <a:pt x="3456" y="630"/>
                      <a:pt x="3319" y="591"/>
                    </a:cubicBezTo>
                    <a:cubicBezTo>
                      <a:pt x="3251" y="572"/>
                      <a:pt x="3348" y="443"/>
                      <a:pt x="3450" y="517"/>
                    </a:cubicBezTo>
                    <a:cubicBezTo>
                      <a:pt x="3450" y="517"/>
                      <a:pt x="3598" y="594"/>
                      <a:pt x="3727" y="559"/>
                    </a:cubicBezTo>
                    <a:cubicBezTo>
                      <a:pt x="3727" y="559"/>
                      <a:pt x="3878" y="533"/>
                      <a:pt x="3919" y="649"/>
                    </a:cubicBezTo>
                    <a:cubicBezTo>
                      <a:pt x="3919" y="649"/>
                      <a:pt x="3910" y="662"/>
                      <a:pt x="3852" y="662"/>
                    </a:cubicBezTo>
                    <a:cubicBezTo>
                      <a:pt x="3794" y="662"/>
                      <a:pt x="3785" y="697"/>
                      <a:pt x="3752" y="694"/>
                    </a:cubicBezTo>
                    <a:cubicBezTo>
                      <a:pt x="3720" y="691"/>
                      <a:pt x="3743" y="659"/>
                      <a:pt x="3624" y="610"/>
                    </a:cubicBezTo>
                    <a:cubicBezTo>
                      <a:pt x="3505" y="562"/>
                      <a:pt x="3573" y="636"/>
                      <a:pt x="3605" y="662"/>
                    </a:cubicBezTo>
                    <a:cubicBezTo>
                      <a:pt x="3637" y="687"/>
                      <a:pt x="3746" y="726"/>
                      <a:pt x="3736" y="832"/>
                    </a:cubicBezTo>
                    <a:cubicBezTo>
                      <a:pt x="3727" y="938"/>
                      <a:pt x="3605" y="1022"/>
                      <a:pt x="3605" y="1224"/>
                    </a:cubicBezTo>
                    <a:cubicBezTo>
                      <a:pt x="3605" y="1426"/>
                      <a:pt x="3634" y="1590"/>
                      <a:pt x="3675" y="1590"/>
                    </a:cubicBezTo>
                    <a:cubicBezTo>
                      <a:pt x="3717" y="1590"/>
                      <a:pt x="3682" y="1558"/>
                      <a:pt x="3675" y="1468"/>
                    </a:cubicBezTo>
                    <a:cubicBezTo>
                      <a:pt x="3669" y="1378"/>
                      <a:pt x="3646" y="1144"/>
                      <a:pt x="3720" y="1118"/>
                    </a:cubicBezTo>
                    <a:cubicBezTo>
                      <a:pt x="3794" y="1092"/>
                      <a:pt x="3868" y="1089"/>
                      <a:pt x="3839" y="1044"/>
                    </a:cubicBezTo>
                    <a:cubicBezTo>
                      <a:pt x="3839" y="1044"/>
                      <a:pt x="3772" y="1031"/>
                      <a:pt x="3736" y="1044"/>
                    </a:cubicBezTo>
                    <a:cubicBezTo>
                      <a:pt x="3736" y="1044"/>
                      <a:pt x="3707" y="1034"/>
                      <a:pt x="3781" y="957"/>
                    </a:cubicBezTo>
                    <a:cubicBezTo>
                      <a:pt x="3855" y="880"/>
                      <a:pt x="3785" y="790"/>
                      <a:pt x="3871" y="745"/>
                    </a:cubicBezTo>
                    <a:cubicBezTo>
                      <a:pt x="3958" y="700"/>
                      <a:pt x="4051" y="755"/>
                      <a:pt x="4048" y="793"/>
                    </a:cubicBezTo>
                    <a:cubicBezTo>
                      <a:pt x="4045" y="832"/>
                      <a:pt x="3964" y="810"/>
                      <a:pt x="3945" y="896"/>
                    </a:cubicBezTo>
                    <a:cubicBezTo>
                      <a:pt x="3926" y="983"/>
                      <a:pt x="3862" y="1118"/>
                      <a:pt x="3981" y="1304"/>
                    </a:cubicBezTo>
                    <a:cubicBezTo>
                      <a:pt x="3981" y="1304"/>
                      <a:pt x="4003" y="1516"/>
                      <a:pt x="3987" y="1555"/>
                    </a:cubicBezTo>
                    <a:cubicBezTo>
                      <a:pt x="3987" y="1555"/>
                      <a:pt x="4022" y="1600"/>
                      <a:pt x="4054" y="1433"/>
                    </a:cubicBezTo>
                    <a:cubicBezTo>
                      <a:pt x="4087" y="1266"/>
                      <a:pt x="3997" y="1198"/>
                      <a:pt x="3977" y="1115"/>
                    </a:cubicBezTo>
                    <a:cubicBezTo>
                      <a:pt x="3958" y="1031"/>
                      <a:pt x="3997" y="890"/>
                      <a:pt x="4048" y="890"/>
                    </a:cubicBezTo>
                    <a:cubicBezTo>
                      <a:pt x="4099" y="890"/>
                      <a:pt x="4141" y="848"/>
                      <a:pt x="4254" y="1041"/>
                    </a:cubicBezTo>
                    <a:cubicBezTo>
                      <a:pt x="4366" y="1234"/>
                      <a:pt x="4385" y="1243"/>
                      <a:pt x="4382" y="1401"/>
                    </a:cubicBezTo>
                    <a:cubicBezTo>
                      <a:pt x="4379" y="1558"/>
                      <a:pt x="4392" y="1613"/>
                      <a:pt x="4437" y="1651"/>
                    </a:cubicBezTo>
                    <a:cubicBezTo>
                      <a:pt x="4459" y="1670"/>
                      <a:pt x="4414" y="1770"/>
                      <a:pt x="4366" y="1725"/>
                    </a:cubicBezTo>
                    <a:cubicBezTo>
                      <a:pt x="4366" y="1725"/>
                      <a:pt x="4225" y="1642"/>
                      <a:pt x="4157" y="1696"/>
                    </a:cubicBezTo>
                    <a:cubicBezTo>
                      <a:pt x="4157" y="1696"/>
                      <a:pt x="4122" y="1670"/>
                      <a:pt x="4167" y="1616"/>
                    </a:cubicBezTo>
                    <a:cubicBezTo>
                      <a:pt x="4167" y="1616"/>
                      <a:pt x="4209" y="1195"/>
                      <a:pt x="4109" y="1205"/>
                    </a:cubicBezTo>
                    <a:cubicBezTo>
                      <a:pt x="4009" y="1214"/>
                      <a:pt x="4164" y="1218"/>
                      <a:pt x="4112" y="1520"/>
                    </a:cubicBezTo>
                    <a:cubicBezTo>
                      <a:pt x="4061" y="1821"/>
                      <a:pt x="3894" y="1911"/>
                      <a:pt x="3823" y="1908"/>
                    </a:cubicBezTo>
                    <a:cubicBezTo>
                      <a:pt x="3752" y="1905"/>
                      <a:pt x="3740" y="1921"/>
                      <a:pt x="3801" y="1773"/>
                    </a:cubicBezTo>
                    <a:cubicBezTo>
                      <a:pt x="3862" y="1626"/>
                      <a:pt x="3925" y="1328"/>
                      <a:pt x="3849" y="1340"/>
                    </a:cubicBezTo>
                    <a:cubicBezTo>
                      <a:pt x="3807" y="1346"/>
                      <a:pt x="3817" y="1369"/>
                      <a:pt x="3817" y="1436"/>
                    </a:cubicBezTo>
                    <a:cubicBezTo>
                      <a:pt x="3817" y="1503"/>
                      <a:pt x="3801" y="1744"/>
                      <a:pt x="3688" y="1838"/>
                    </a:cubicBezTo>
                    <a:cubicBezTo>
                      <a:pt x="3576" y="1931"/>
                      <a:pt x="3611" y="1799"/>
                      <a:pt x="3569" y="1751"/>
                    </a:cubicBezTo>
                    <a:cubicBezTo>
                      <a:pt x="3528" y="1703"/>
                      <a:pt x="3473" y="1545"/>
                      <a:pt x="3280" y="1561"/>
                    </a:cubicBezTo>
                    <a:cubicBezTo>
                      <a:pt x="3280" y="1561"/>
                      <a:pt x="3261" y="1613"/>
                      <a:pt x="3322" y="1616"/>
                    </a:cubicBezTo>
                    <a:cubicBezTo>
                      <a:pt x="3383" y="1619"/>
                      <a:pt x="3528" y="1709"/>
                      <a:pt x="3524" y="1815"/>
                    </a:cubicBezTo>
                    <a:cubicBezTo>
                      <a:pt x="3521" y="1921"/>
                      <a:pt x="3515" y="1915"/>
                      <a:pt x="3434" y="1966"/>
                    </a:cubicBezTo>
                    <a:cubicBezTo>
                      <a:pt x="3354" y="2017"/>
                      <a:pt x="3267" y="2101"/>
                      <a:pt x="3235" y="2220"/>
                    </a:cubicBezTo>
                    <a:cubicBezTo>
                      <a:pt x="3203" y="2339"/>
                      <a:pt x="2997" y="2406"/>
                      <a:pt x="2808" y="2384"/>
                    </a:cubicBezTo>
                    <a:cubicBezTo>
                      <a:pt x="2618" y="2361"/>
                      <a:pt x="2708" y="2249"/>
                      <a:pt x="2702" y="2172"/>
                    </a:cubicBezTo>
                    <a:cubicBezTo>
                      <a:pt x="2696" y="2095"/>
                      <a:pt x="2686" y="1995"/>
                      <a:pt x="2628" y="2043"/>
                    </a:cubicBezTo>
                    <a:cubicBezTo>
                      <a:pt x="2628" y="2043"/>
                      <a:pt x="2631" y="2062"/>
                      <a:pt x="2644" y="2127"/>
                    </a:cubicBezTo>
                    <a:cubicBezTo>
                      <a:pt x="2657" y="2191"/>
                      <a:pt x="2599" y="2159"/>
                      <a:pt x="2596" y="2229"/>
                    </a:cubicBezTo>
                    <a:cubicBezTo>
                      <a:pt x="2593" y="2300"/>
                      <a:pt x="2570" y="2380"/>
                      <a:pt x="2455" y="2303"/>
                    </a:cubicBezTo>
                    <a:cubicBezTo>
                      <a:pt x="2339" y="2226"/>
                      <a:pt x="2416" y="2246"/>
                      <a:pt x="2426" y="2107"/>
                    </a:cubicBezTo>
                    <a:cubicBezTo>
                      <a:pt x="2435" y="1969"/>
                      <a:pt x="2310" y="1924"/>
                      <a:pt x="2336" y="1989"/>
                    </a:cubicBezTo>
                    <a:cubicBezTo>
                      <a:pt x="2361" y="2053"/>
                      <a:pt x="2381" y="2059"/>
                      <a:pt x="2349" y="2159"/>
                    </a:cubicBezTo>
                    <a:cubicBezTo>
                      <a:pt x="2316" y="2258"/>
                      <a:pt x="2381" y="2291"/>
                      <a:pt x="2313" y="2361"/>
                    </a:cubicBezTo>
                    <a:cubicBezTo>
                      <a:pt x="2246" y="2432"/>
                      <a:pt x="2111" y="2503"/>
                      <a:pt x="2005" y="2535"/>
                    </a:cubicBezTo>
                    <a:cubicBezTo>
                      <a:pt x="1899" y="2567"/>
                      <a:pt x="1915" y="2666"/>
                      <a:pt x="1812" y="2676"/>
                    </a:cubicBezTo>
                    <a:cubicBezTo>
                      <a:pt x="1709" y="2686"/>
                      <a:pt x="1761" y="2557"/>
                      <a:pt x="1671" y="2551"/>
                    </a:cubicBezTo>
                    <a:cubicBezTo>
                      <a:pt x="1671" y="2551"/>
                      <a:pt x="1616" y="2544"/>
                      <a:pt x="1648" y="2599"/>
                    </a:cubicBezTo>
                    <a:cubicBezTo>
                      <a:pt x="1680" y="2654"/>
                      <a:pt x="1770" y="2689"/>
                      <a:pt x="1716" y="2753"/>
                    </a:cubicBezTo>
                    <a:cubicBezTo>
                      <a:pt x="1716" y="2753"/>
                      <a:pt x="1648" y="2821"/>
                      <a:pt x="1513" y="2808"/>
                    </a:cubicBezTo>
                    <a:cubicBezTo>
                      <a:pt x="1513" y="2808"/>
                      <a:pt x="1472" y="2866"/>
                      <a:pt x="1603" y="2846"/>
                    </a:cubicBezTo>
                    <a:cubicBezTo>
                      <a:pt x="1735" y="2827"/>
                      <a:pt x="1806" y="2776"/>
                      <a:pt x="1921" y="2654"/>
                    </a:cubicBezTo>
                    <a:cubicBezTo>
                      <a:pt x="1921" y="2654"/>
                      <a:pt x="2024" y="2589"/>
                      <a:pt x="2169" y="2551"/>
                    </a:cubicBezTo>
                    <a:cubicBezTo>
                      <a:pt x="2313" y="2512"/>
                      <a:pt x="2336" y="2435"/>
                      <a:pt x="2448" y="2422"/>
                    </a:cubicBezTo>
                    <a:cubicBezTo>
                      <a:pt x="2561" y="2409"/>
                      <a:pt x="2634" y="2397"/>
                      <a:pt x="2766" y="2454"/>
                    </a:cubicBezTo>
                    <a:cubicBezTo>
                      <a:pt x="2766" y="2454"/>
                      <a:pt x="2869" y="2474"/>
                      <a:pt x="2975" y="2467"/>
                    </a:cubicBezTo>
                    <a:cubicBezTo>
                      <a:pt x="2975" y="2467"/>
                      <a:pt x="3014" y="2483"/>
                      <a:pt x="3014" y="2560"/>
                    </a:cubicBezTo>
                    <a:cubicBezTo>
                      <a:pt x="3014" y="2637"/>
                      <a:pt x="3152" y="2686"/>
                      <a:pt x="3190" y="2715"/>
                    </a:cubicBezTo>
                    <a:cubicBezTo>
                      <a:pt x="3229" y="2743"/>
                      <a:pt x="3187" y="2904"/>
                      <a:pt x="3216" y="2917"/>
                    </a:cubicBezTo>
                    <a:cubicBezTo>
                      <a:pt x="3245" y="2930"/>
                      <a:pt x="3271" y="2933"/>
                      <a:pt x="3271" y="2830"/>
                    </a:cubicBezTo>
                    <a:cubicBezTo>
                      <a:pt x="3271" y="2727"/>
                      <a:pt x="3306" y="2699"/>
                      <a:pt x="3402" y="2682"/>
                    </a:cubicBezTo>
                    <a:cubicBezTo>
                      <a:pt x="3499" y="2666"/>
                      <a:pt x="3666" y="2612"/>
                      <a:pt x="3762" y="2637"/>
                    </a:cubicBezTo>
                    <a:cubicBezTo>
                      <a:pt x="3762" y="2637"/>
                      <a:pt x="3823" y="2596"/>
                      <a:pt x="3714" y="2573"/>
                    </a:cubicBezTo>
                    <a:cubicBezTo>
                      <a:pt x="3605" y="2551"/>
                      <a:pt x="3495" y="2621"/>
                      <a:pt x="3402" y="2631"/>
                    </a:cubicBezTo>
                    <a:cubicBezTo>
                      <a:pt x="3309" y="2641"/>
                      <a:pt x="3129" y="2715"/>
                      <a:pt x="3100" y="2506"/>
                    </a:cubicBezTo>
                    <a:cubicBezTo>
                      <a:pt x="3071" y="2297"/>
                      <a:pt x="3389" y="2403"/>
                      <a:pt x="3492" y="2335"/>
                    </a:cubicBezTo>
                    <a:cubicBezTo>
                      <a:pt x="3492" y="2335"/>
                      <a:pt x="3534" y="2297"/>
                      <a:pt x="3463" y="2294"/>
                    </a:cubicBezTo>
                    <a:cubicBezTo>
                      <a:pt x="3393" y="2291"/>
                      <a:pt x="3299" y="2294"/>
                      <a:pt x="3277" y="2319"/>
                    </a:cubicBezTo>
                    <a:cubicBezTo>
                      <a:pt x="3277" y="2319"/>
                      <a:pt x="3277" y="2303"/>
                      <a:pt x="3328" y="2220"/>
                    </a:cubicBezTo>
                    <a:cubicBezTo>
                      <a:pt x="3380" y="2136"/>
                      <a:pt x="3319" y="2107"/>
                      <a:pt x="3412" y="2056"/>
                    </a:cubicBezTo>
                    <a:cubicBezTo>
                      <a:pt x="3505" y="2005"/>
                      <a:pt x="3595" y="1950"/>
                      <a:pt x="3653" y="1944"/>
                    </a:cubicBezTo>
                    <a:cubicBezTo>
                      <a:pt x="3711" y="1937"/>
                      <a:pt x="3846" y="1989"/>
                      <a:pt x="3849" y="2095"/>
                    </a:cubicBezTo>
                    <a:cubicBezTo>
                      <a:pt x="3852" y="2201"/>
                      <a:pt x="3868" y="2548"/>
                      <a:pt x="3797" y="2670"/>
                    </a:cubicBezTo>
                    <a:cubicBezTo>
                      <a:pt x="3797" y="2670"/>
                      <a:pt x="3797" y="2670"/>
                      <a:pt x="3797" y="2670"/>
                    </a:cubicBezTo>
                    <a:close/>
                    <a:moveTo>
                      <a:pt x="4157" y="2504"/>
                    </a:moveTo>
                    <a:cubicBezTo>
                      <a:pt x="4080" y="2461"/>
                      <a:pt x="4080" y="2341"/>
                      <a:pt x="4080" y="2242"/>
                    </a:cubicBezTo>
                    <a:cubicBezTo>
                      <a:pt x="4080" y="2144"/>
                      <a:pt x="4020" y="2187"/>
                      <a:pt x="4016" y="2259"/>
                    </a:cubicBezTo>
                    <a:cubicBezTo>
                      <a:pt x="4012" y="2332"/>
                      <a:pt x="3999" y="2461"/>
                      <a:pt x="4033" y="2486"/>
                    </a:cubicBezTo>
                    <a:cubicBezTo>
                      <a:pt x="4067" y="2512"/>
                      <a:pt x="4059" y="2521"/>
                      <a:pt x="4016" y="2572"/>
                    </a:cubicBezTo>
                    <a:cubicBezTo>
                      <a:pt x="3973" y="2624"/>
                      <a:pt x="3939" y="2675"/>
                      <a:pt x="3883" y="2658"/>
                    </a:cubicBezTo>
                    <a:cubicBezTo>
                      <a:pt x="3883" y="2658"/>
                      <a:pt x="3939" y="2619"/>
                      <a:pt x="3913" y="2182"/>
                    </a:cubicBezTo>
                    <a:cubicBezTo>
                      <a:pt x="3913" y="2182"/>
                      <a:pt x="3934" y="2050"/>
                      <a:pt x="4050" y="2050"/>
                    </a:cubicBezTo>
                    <a:cubicBezTo>
                      <a:pt x="4166" y="2050"/>
                      <a:pt x="4196" y="2067"/>
                      <a:pt x="4187" y="2208"/>
                    </a:cubicBezTo>
                    <a:cubicBezTo>
                      <a:pt x="4179" y="2349"/>
                      <a:pt x="4200" y="2418"/>
                      <a:pt x="4226" y="2461"/>
                    </a:cubicBezTo>
                    <a:cubicBezTo>
                      <a:pt x="4251" y="2504"/>
                      <a:pt x="4234" y="2546"/>
                      <a:pt x="4157" y="2504"/>
                    </a:cubicBezTo>
                    <a:cubicBezTo>
                      <a:pt x="4157" y="2504"/>
                      <a:pt x="4157" y="2504"/>
                      <a:pt x="4157" y="2504"/>
                    </a:cubicBezTo>
                    <a:close/>
                    <a:moveTo>
                      <a:pt x="4341" y="2482"/>
                    </a:moveTo>
                    <a:cubicBezTo>
                      <a:pt x="4341" y="2482"/>
                      <a:pt x="4320" y="2576"/>
                      <a:pt x="4269" y="2397"/>
                    </a:cubicBezTo>
                    <a:cubicBezTo>
                      <a:pt x="4269" y="2397"/>
                      <a:pt x="4217" y="2050"/>
                      <a:pt x="4290" y="2024"/>
                    </a:cubicBezTo>
                    <a:cubicBezTo>
                      <a:pt x="4290" y="2024"/>
                      <a:pt x="4354" y="1964"/>
                      <a:pt x="4367" y="1925"/>
                    </a:cubicBezTo>
                    <a:cubicBezTo>
                      <a:pt x="4380" y="1887"/>
                      <a:pt x="4359" y="1891"/>
                      <a:pt x="4307" y="1934"/>
                    </a:cubicBezTo>
                    <a:cubicBezTo>
                      <a:pt x="4256" y="1977"/>
                      <a:pt x="4251" y="2050"/>
                      <a:pt x="4149" y="1964"/>
                    </a:cubicBezTo>
                    <a:cubicBezTo>
                      <a:pt x="4149" y="1964"/>
                      <a:pt x="4050" y="1925"/>
                      <a:pt x="3990" y="1960"/>
                    </a:cubicBezTo>
                    <a:cubicBezTo>
                      <a:pt x="3990" y="1960"/>
                      <a:pt x="3956" y="2015"/>
                      <a:pt x="3917" y="2015"/>
                    </a:cubicBezTo>
                    <a:cubicBezTo>
                      <a:pt x="3917" y="2015"/>
                      <a:pt x="3866" y="1955"/>
                      <a:pt x="3960" y="1913"/>
                    </a:cubicBezTo>
                    <a:cubicBezTo>
                      <a:pt x="4054" y="1870"/>
                      <a:pt x="4072" y="1861"/>
                      <a:pt x="4102" y="1788"/>
                    </a:cubicBezTo>
                    <a:cubicBezTo>
                      <a:pt x="4132" y="1715"/>
                      <a:pt x="4376" y="1780"/>
                      <a:pt x="4410" y="1887"/>
                    </a:cubicBezTo>
                    <a:cubicBezTo>
                      <a:pt x="4444" y="1994"/>
                      <a:pt x="4508" y="2114"/>
                      <a:pt x="4453" y="2234"/>
                    </a:cubicBezTo>
                    <a:cubicBezTo>
                      <a:pt x="4397" y="2354"/>
                      <a:pt x="4337" y="2337"/>
                      <a:pt x="4341" y="2482"/>
                    </a:cubicBezTo>
                    <a:cubicBezTo>
                      <a:pt x="4341" y="2482"/>
                      <a:pt x="4341" y="2482"/>
                      <a:pt x="4341" y="2482"/>
                    </a:cubicBezTo>
                    <a:close/>
                    <a:moveTo>
                      <a:pt x="4508" y="2538"/>
                    </a:moveTo>
                    <a:cubicBezTo>
                      <a:pt x="4508" y="2538"/>
                      <a:pt x="4367" y="2585"/>
                      <a:pt x="4453" y="2405"/>
                    </a:cubicBezTo>
                    <a:cubicBezTo>
                      <a:pt x="4538" y="2225"/>
                      <a:pt x="4560" y="2375"/>
                      <a:pt x="4543" y="1990"/>
                    </a:cubicBezTo>
                    <a:cubicBezTo>
                      <a:pt x="4543" y="1990"/>
                      <a:pt x="4517" y="1865"/>
                      <a:pt x="4487" y="1840"/>
                    </a:cubicBezTo>
                    <a:cubicBezTo>
                      <a:pt x="4457" y="1814"/>
                      <a:pt x="4483" y="1745"/>
                      <a:pt x="4521" y="1741"/>
                    </a:cubicBezTo>
                    <a:cubicBezTo>
                      <a:pt x="4560" y="1737"/>
                      <a:pt x="4513" y="1596"/>
                      <a:pt x="4453" y="1557"/>
                    </a:cubicBezTo>
                    <a:cubicBezTo>
                      <a:pt x="4453" y="1557"/>
                      <a:pt x="4419" y="1287"/>
                      <a:pt x="4440" y="1274"/>
                    </a:cubicBezTo>
                    <a:cubicBezTo>
                      <a:pt x="4440" y="1274"/>
                      <a:pt x="4620" y="1433"/>
                      <a:pt x="4671" y="2062"/>
                    </a:cubicBezTo>
                    <a:cubicBezTo>
                      <a:pt x="4671" y="2062"/>
                      <a:pt x="4693" y="2486"/>
                      <a:pt x="4508" y="2538"/>
                    </a:cubicBezTo>
                    <a:cubicBezTo>
                      <a:pt x="4508" y="2538"/>
                      <a:pt x="4508" y="2538"/>
                      <a:pt x="4508" y="2538"/>
                    </a:cubicBezTo>
                    <a:close/>
                    <a:moveTo>
                      <a:pt x="2932" y="743"/>
                    </a:moveTo>
                    <a:cubicBezTo>
                      <a:pt x="2855" y="906"/>
                      <a:pt x="2791" y="790"/>
                      <a:pt x="2705" y="790"/>
                    </a:cubicBezTo>
                    <a:cubicBezTo>
                      <a:pt x="2619" y="790"/>
                      <a:pt x="2641" y="846"/>
                      <a:pt x="2662" y="842"/>
                    </a:cubicBezTo>
                    <a:cubicBezTo>
                      <a:pt x="2684" y="837"/>
                      <a:pt x="2731" y="846"/>
                      <a:pt x="2731" y="846"/>
                    </a:cubicBezTo>
                    <a:cubicBezTo>
                      <a:pt x="2750" y="842"/>
                      <a:pt x="2804" y="872"/>
                      <a:pt x="2804" y="872"/>
                    </a:cubicBezTo>
                    <a:cubicBezTo>
                      <a:pt x="2855" y="880"/>
                      <a:pt x="2872" y="914"/>
                      <a:pt x="2906" y="889"/>
                    </a:cubicBezTo>
                    <a:cubicBezTo>
                      <a:pt x="2941" y="863"/>
                      <a:pt x="2979" y="859"/>
                      <a:pt x="2975" y="777"/>
                    </a:cubicBezTo>
                    <a:cubicBezTo>
                      <a:pt x="2971" y="696"/>
                      <a:pt x="2932" y="743"/>
                      <a:pt x="2932" y="743"/>
                    </a:cubicBezTo>
                    <a:cubicBezTo>
                      <a:pt x="2932" y="743"/>
                      <a:pt x="2932" y="743"/>
                      <a:pt x="2932" y="743"/>
                    </a:cubicBezTo>
                    <a:close/>
                    <a:moveTo>
                      <a:pt x="1986" y="2512"/>
                    </a:moveTo>
                    <a:cubicBezTo>
                      <a:pt x="2045" y="2525"/>
                      <a:pt x="1968" y="2431"/>
                      <a:pt x="1947" y="2375"/>
                    </a:cubicBezTo>
                    <a:cubicBezTo>
                      <a:pt x="1926" y="2319"/>
                      <a:pt x="1947" y="2229"/>
                      <a:pt x="1896" y="2234"/>
                    </a:cubicBezTo>
                    <a:cubicBezTo>
                      <a:pt x="1844" y="2238"/>
                      <a:pt x="1878" y="2367"/>
                      <a:pt x="1878" y="2367"/>
                    </a:cubicBezTo>
                    <a:cubicBezTo>
                      <a:pt x="1878" y="2414"/>
                      <a:pt x="1926" y="2499"/>
                      <a:pt x="1986" y="2512"/>
                    </a:cubicBezTo>
                    <a:cubicBezTo>
                      <a:pt x="1986" y="2512"/>
                      <a:pt x="1986" y="2512"/>
                      <a:pt x="1986" y="2512"/>
                    </a:cubicBezTo>
                    <a:close/>
                    <a:moveTo>
                      <a:pt x="4277" y="1608"/>
                    </a:moveTo>
                    <a:cubicBezTo>
                      <a:pt x="4333" y="1608"/>
                      <a:pt x="4337" y="1386"/>
                      <a:pt x="4299" y="1317"/>
                    </a:cubicBezTo>
                    <a:cubicBezTo>
                      <a:pt x="4260" y="1249"/>
                      <a:pt x="4269" y="1321"/>
                      <a:pt x="4269" y="1321"/>
                    </a:cubicBezTo>
                    <a:cubicBezTo>
                      <a:pt x="4269" y="1321"/>
                      <a:pt x="4222" y="1608"/>
                      <a:pt x="4277" y="1608"/>
                    </a:cubicBezTo>
                    <a:cubicBezTo>
                      <a:pt x="4277" y="1608"/>
                      <a:pt x="4277" y="1608"/>
                      <a:pt x="4277" y="1608"/>
                    </a:cubicBezTo>
                    <a:close/>
                    <a:moveTo>
                      <a:pt x="3755" y="2127"/>
                    </a:moveTo>
                    <a:cubicBezTo>
                      <a:pt x="3755" y="2127"/>
                      <a:pt x="3656" y="2229"/>
                      <a:pt x="3660" y="2311"/>
                    </a:cubicBezTo>
                    <a:cubicBezTo>
                      <a:pt x="3665" y="2392"/>
                      <a:pt x="3558" y="2354"/>
                      <a:pt x="3536" y="2482"/>
                    </a:cubicBezTo>
                    <a:cubicBezTo>
                      <a:pt x="3515" y="2611"/>
                      <a:pt x="3579" y="2482"/>
                      <a:pt x="3600" y="2469"/>
                    </a:cubicBezTo>
                    <a:cubicBezTo>
                      <a:pt x="3622" y="2456"/>
                      <a:pt x="3660" y="2422"/>
                      <a:pt x="3690" y="2392"/>
                    </a:cubicBezTo>
                    <a:cubicBezTo>
                      <a:pt x="3720" y="2362"/>
                      <a:pt x="3695" y="2234"/>
                      <a:pt x="3759" y="2174"/>
                    </a:cubicBezTo>
                    <a:cubicBezTo>
                      <a:pt x="3823" y="2114"/>
                      <a:pt x="3772" y="2131"/>
                      <a:pt x="3755" y="2127"/>
                    </a:cubicBezTo>
                    <a:cubicBezTo>
                      <a:pt x="3755" y="2127"/>
                      <a:pt x="3755" y="2127"/>
                      <a:pt x="3755" y="2127"/>
                    </a:cubicBezTo>
                    <a:close/>
                    <a:moveTo>
                      <a:pt x="3112" y="2058"/>
                    </a:moveTo>
                    <a:cubicBezTo>
                      <a:pt x="3146" y="2105"/>
                      <a:pt x="3159" y="2058"/>
                      <a:pt x="3181" y="2002"/>
                    </a:cubicBezTo>
                    <a:cubicBezTo>
                      <a:pt x="3202" y="1947"/>
                      <a:pt x="3151" y="1827"/>
                      <a:pt x="3108" y="1835"/>
                    </a:cubicBezTo>
                    <a:cubicBezTo>
                      <a:pt x="3065" y="1844"/>
                      <a:pt x="3116" y="1913"/>
                      <a:pt x="3116" y="1913"/>
                    </a:cubicBezTo>
                    <a:cubicBezTo>
                      <a:pt x="3125" y="1990"/>
                      <a:pt x="3078" y="2011"/>
                      <a:pt x="3112" y="2058"/>
                    </a:cubicBezTo>
                    <a:cubicBezTo>
                      <a:pt x="3112" y="2058"/>
                      <a:pt x="3112" y="2058"/>
                      <a:pt x="3112" y="2058"/>
                    </a:cubicBezTo>
                    <a:close/>
                    <a:moveTo>
                      <a:pt x="3039" y="1296"/>
                    </a:moveTo>
                    <a:cubicBezTo>
                      <a:pt x="2966" y="1356"/>
                      <a:pt x="3001" y="1446"/>
                      <a:pt x="3001" y="1446"/>
                    </a:cubicBezTo>
                    <a:cubicBezTo>
                      <a:pt x="3048" y="1471"/>
                      <a:pt x="3112" y="1454"/>
                      <a:pt x="3078" y="1381"/>
                    </a:cubicBezTo>
                    <a:cubicBezTo>
                      <a:pt x="3044" y="1309"/>
                      <a:pt x="3129" y="1309"/>
                      <a:pt x="3142" y="1261"/>
                    </a:cubicBezTo>
                    <a:cubicBezTo>
                      <a:pt x="3155" y="1214"/>
                      <a:pt x="3112" y="1236"/>
                      <a:pt x="3039" y="1296"/>
                    </a:cubicBezTo>
                    <a:cubicBezTo>
                      <a:pt x="3039" y="1296"/>
                      <a:pt x="3039" y="1296"/>
                      <a:pt x="3039" y="1296"/>
                    </a:cubicBezTo>
                    <a:close/>
                  </a:path>
                </a:pathLst>
              </a:custGeom>
              <a:solidFill>
                <a:schemeClr val="accent4">
                  <a:lumMod val="50000"/>
                </a:schemeClr>
              </a:solidFill>
            </p:spPr>
            <p:txBody>
              <a:bodyPr vert="horz" wrap="square" lIns="91440" tIns="45720" rIns="91440" bIns="45720" anchor="ctr">
                <a:normAutofit/>
              </a:bodyPr>
              <a:lstStyle/>
              <a:p>
                <a:pPr marL="0" algn="ctr"/>
                <a:endParaRPr/>
              </a:p>
            </p:txBody>
          </p:sp>
        </p:grpSp>
      </p:grpSp>
      <p:grpSp>
        <p:nvGrpSpPr>
          <p:cNvPr id="77" name="Group 77"/>
          <p:cNvGrpSpPr/>
          <p:nvPr/>
        </p:nvGrpSpPr>
        <p:grpSpPr>
          <a:xfrm>
            <a:off x="6937729" y="1940221"/>
            <a:ext cx="2330096" cy="1935960"/>
            <a:chOff x="3324225" y="1243013"/>
            <a:chExt cx="5537200" cy="4600575"/>
          </a:xfrm>
        </p:grpSpPr>
        <p:sp>
          <p:nvSpPr>
            <p:cNvPr id="78" name="Freeform 78"/>
            <p:cNvSpPr/>
            <p:nvPr/>
          </p:nvSpPr>
          <p:spPr>
            <a:xfrm>
              <a:off x="3324225" y="5126038"/>
              <a:ext cx="5537200" cy="717550"/>
            </a:xfrm>
            <a:custGeom>
              <a:avLst/>
              <a:gdLst/>
              <a:ahLst/>
              <a:cxnLst/>
              <a:rect l="l" t="t" r="r" b="b"/>
              <a:pathLst>
                <a:path w="1872" h="243">
                  <a:moveTo>
                    <a:pt x="1872" y="78"/>
                  </a:moveTo>
                  <a:cubicBezTo>
                    <a:pt x="1872" y="121"/>
                    <a:pt x="1452" y="243"/>
                    <a:pt x="935" y="243"/>
                  </a:cubicBezTo>
                  <a:cubicBezTo>
                    <a:pt x="418" y="243"/>
                    <a:pt x="0" y="121"/>
                    <a:pt x="0" y="78"/>
                  </a:cubicBezTo>
                  <a:cubicBezTo>
                    <a:pt x="0" y="35"/>
                    <a:pt x="419" y="0"/>
                    <a:pt x="936" y="0"/>
                  </a:cubicBezTo>
                  <a:cubicBezTo>
                    <a:pt x="1453" y="0"/>
                    <a:pt x="1872" y="35"/>
                    <a:pt x="1872" y="78"/>
                  </a:cubicBezTo>
                  <a:close/>
                </a:path>
              </a:pathLst>
            </a:custGeom>
            <a:solidFill>
              <a:srgbClr val="F2F1F9"/>
            </a:solidFill>
          </p:spPr>
          <p:txBody>
            <a:bodyPr vert="horz" wrap="square" lIns="91440" tIns="45720" rIns="91440" bIns="45720" anchor="ctr">
              <a:normAutofit fontScale="85000" lnSpcReduction="10000"/>
            </a:bodyPr>
            <a:lstStyle/>
            <a:p>
              <a:pPr marL="0" algn="ctr"/>
              <a:endParaRPr/>
            </a:p>
          </p:txBody>
        </p:sp>
        <p:sp>
          <p:nvSpPr>
            <p:cNvPr id="79" name="Freeform 79"/>
            <p:cNvSpPr/>
            <p:nvPr/>
          </p:nvSpPr>
          <p:spPr>
            <a:xfrm>
              <a:off x="4297363" y="5133976"/>
              <a:ext cx="2973388" cy="377825"/>
            </a:xfrm>
            <a:custGeom>
              <a:avLst/>
              <a:gdLst/>
              <a:ahLst/>
              <a:cxnLst/>
              <a:rect l="l" t="t" r="r" b="b"/>
              <a:pathLst>
                <a:path w="1005" h="128">
                  <a:moveTo>
                    <a:pt x="534" y="42"/>
                  </a:moveTo>
                  <a:cubicBezTo>
                    <a:pt x="437" y="41"/>
                    <a:pt x="340" y="39"/>
                    <a:pt x="242" y="42"/>
                  </a:cubicBezTo>
                  <a:cubicBezTo>
                    <a:pt x="201" y="43"/>
                    <a:pt x="160" y="47"/>
                    <a:pt x="119" y="49"/>
                  </a:cubicBezTo>
                  <a:cubicBezTo>
                    <a:pt x="96" y="51"/>
                    <a:pt x="73" y="52"/>
                    <a:pt x="50" y="58"/>
                  </a:cubicBezTo>
                  <a:cubicBezTo>
                    <a:pt x="35" y="62"/>
                    <a:pt x="0" y="73"/>
                    <a:pt x="14" y="96"/>
                  </a:cubicBezTo>
                  <a:cubicBezTo>
                    <a:pt x="24" y="112"/>
                    <a:pt x="51" y="117"/>
                    <a:pt x="69" y="120"/>
                  </a:cubicBezTo>
                  <a:cubicBezTo>
                    <a:pt x="114" y="128"/>
                    <a:pt x="160" y="127"/>
                    <a:pt x="206" y="127"/>
                  </a:cubicBezTo>
                  <a:cubicBezTo>
                    <a:pt x="251" y="127"/>
                    <a:pt x="295" y="128"/>
                    <a:pt x="339" y="127"/>
                  </a:cubicBezTo>
                  <a:cubicBezTo>
                    <a:pt x="388" y="125"/>
                    <a:pt x="437" y="122"/>
                    <a:pt x="486" y="118"/>
                  </a:cubicBezTo>
                  <a:cubicBezTo>
                    <a:pt x="582" y="111"/>
                    <a:pt x="679" y="94"/>
                    <a:pt x="776" y="91"/>
                  </a:cubicBezTo>
                  <a:cubicBezTo>
                    <a:pt x="976" y="84"/>
                    <a:pt x="1005" y="45"/>
                    <a:pt x="993" y="39"/>
                  </a:cubicBezTo>
                  <a:cubicBezTo>
                    <a:pt x="975" y="30"/>
                    <a:pt x="936" y="7"/>
                    <a:pt x="916" y="2"/>
                  </a:cubicBezTo>
                  <a:cubicBezTo>
                    <a:pt x="897" y="1"/>
                    <a:pt x="877" y="1"/>
                    <a:pt x="857" y="0"/>
                  </a:cubicBezTo>
                  <a:cubicBezTo>
                    <a:pt x="841" y="6"/>
                    <a:pt x="826" y="13"/>
                    <a:pt x="810" y="18"/>
                  </a:cubicBezTo>
                  <a:cubicBezTo>
                    <a:pt x="721" y="49"/>
                    <a:pt x="627" y="44"/>
                    <a:pt x="534" y="42"/>
                  </a:cubicBezTo>
                  <a:close/>
                </a:path>
              </a:pathLst>
            </a:custGeom>
            <a:solidFill>
              <a:srgbClr val="E6E5F3"/>
            </a:solidFill>
          </p:spPr>
          <p:txBody>
            <a:bodyPr vert="horz" wrap="square" lIns="91440" tIns="45720" rIns="91440" bIns="45720" anchor="ctr">
              <a:normAutofit fontScale="25000" lnSpcReduction="20000"/>
            </a:bodyPr>
            <a:lstStyle/>
            <a:p>
              <a:pPr marL="0" algn="ctr"/>
              <a:endParaRPr/>
            </a:p>
          </p:txBody>
        </p:sp>
        <p:sp>
          <p:nvSpPr>
            <p:cNvPr id="80" name="Freeform 80"/>
            <p:cNvSpPr/>
            <p:nvPr/>
          </p:nvSpPr>
          <p:spPr>
            <a:xfrm>
              <a:off x="4746625" y="2687638"/>
              <a:ext cx="355600" cy="709613"/>
            </a:xfrm>
            <a:custGeom>
              <a:avLst/>
              <a:gdLst/>
              <a:ahLst/>
              <a:cxnLst/>
              <a:rect l="l" t="t" r="r" b="b"/>
              <a:pathLst>
                <a:path w="120" h="240">
                  <a:moveTo>
                    <a:pt x="62" y="237"/>
                  </a:moveTo>
                  <a:cubicBezTo>
                    <a:pt x="120" y="146"/>
                    <a:pt x="118" y="68"/>
                    <a:pt x="98" y="0"/>
                  </a:cubicBezTo>
                  <a:cubicBezTo>
                    <a:pt x="92" y="1"/>
                    <a:pt x="87" y="3"/>
                    <a:pt x="82" y="4"/>
                  </a:cubicBezTo>
                  <a:cubicBezTo>
                    <a:pt x="89" y="57"/>
                    <a:pt x="86" y="113"/>
                    <a:pt x="65" y="161"/>
                  </a:cubicBezTo>
                  <a:cubicBezTo>
                    <a:pt x="52" y="192"/>
                    <a:pt x="29" y="219"/>
                    <a:pt x="0" y="236"/>
                  </a:cubicBezTo>
                  <a:cubicBezTo>
                    <a:pt x="20" y="240"/>
                    <a:pt x="41" y="240"/>
                    <a:pt x="62" y="237"/>
                  </a:cubicBezTo>
                  <a:close/>
                </a:path>
              </a:pathLst>
            </a:custGeom>
            <a:solidFill>
              <a:srgbClr val="385192"/>
            </a:solidFill>
          </p:spPr>
          <p:txBody>
            <a:bodyPr vert="horz" wrap="square" lIns="91440" tIns="45720" rIns="91440" bIns="45720" anchor="ctr">
              <a:normAutofit fontScale="85000" lnSpcReduction="10000"/>
            </a:bodyPr>
            <a:lstStyle/>
            <a:p>
              <a:pPr marL="0" algn="ctr"/>
              <a:endParaRPr/>
            </a:p>
          </p:txBody>
        </p:sp>
        <p:sp>
          <p:nvSpPr>
            <p:cNvPr id="81" name="AutoShape 81"/>
            <p:cNvSpPr/>
            <p:nvPr/>
          </p:nvSpPr>
          <p:spPr>
            <a:xfrm>
              <a:off x="5046663" y="3103563"/>
              <a:ext cx="0" cy="0"/>
            </a:xfrm>
            <a:prstGeom prst="line">
              <a:avLst/>
            </a:prstGeom>
            <a:noFill/>
            <a:ln w="12700" cap="flat">
              <a:solidFill>
                <a:srgbClr val="ED7892"/>
              </a:solidFill>
              <a:prstDash val="solid"/>
            </a:ln>
          </p:spPr>
          <p:txBody>
            <a:bodyPr vert="horz" wrap="square" lIns="91440" tIns="45720" rIns="91440" bIns="45720" anchor="ctr">
              <a:normAutofit fontScale="25000" lnSpcReduction="20000"/>
            </a:bodyPr>
            <a:lstStyle/>
            <a:p>
              <a:pPr marL="0" algn="ctr"/>
              <a:endParaRPr/>
            </a:p>
          </p:txBody>
        </p:sp>
        <p:sp>
          <p:nvSpPr>
            <p:cNvPr id="82" name="Freeform 82"/>
            <p:cNvSpPr/>
            <p:nvPr/>
          </p:nvSpPr>
          <p:spPr>
            <a:xfrm>
              <a:off x="3351213" y="3967163"/>
              <a:ext cx="657225" cy="1412875"/>
            </a:xfrm>
            <a:custGeom>
              <a:avLst/>
              <a:gdLst/>
              <a:ahLst/>
              <a:cxnLst/>
              <a:rect l="l" t="t" r="r" b="b"/>
              <a:pathLst>
                <a:path w="222" h="478">
                  <a:moveTo>
                    <a:pt x="175" y="478"/>
                  </a:moveTo>
                  <a:cubicBezTo>
                    <a:pt x="117" y="478"/>
                    <a:pt x="117" y="478"/>
                    <a:pt x="117" y="478"/>
                  </a:cubicBezTo>
                  <a:cubicBezTo>
                    <a:pt x="115" y="469"/>
                    <a:pt x="106" y="449"/>
                    <a:pt x="105" y="447"/>
                  </a:cubicBezTo>
                  <a:cubicBezTo>
                    <a:pt x="96" y="433"/>
                    <a:pt x="81" y="424"/>
                    <a:pt x="73" y="409"/>
                  </a:cubicBezTo>
                  <a:cubicBezTo>
                    <a:pt x="59" y="384"/>
                    <a:pt x="73" y="364"/>
                    <a:pt x="83" y="342"/>
                  </a:cubicBezTo>
                  <a:cubicBezTo>
                    <a:pt x="91" y="327"/>
                    <a:pt x="85" y="314"/>
                    <a:pt x="73" y="303"/>
                  </a:cubicBezTo>
                  <a:cubicBezTo>
                    <a:pt x="65" y="297"/>
                    <a:pt x="57" y="292"/>
                    <a:pt x="50" y="285"/>
                  </a:cubicBezTo>
                  <a:cubicBezTo>
                    <a:pt x="33" y="267"/>
                    <a:pt x="34" y="243"/>
                    <a:pt x="41" y="220"/>
                  </a:cubicBezTo>
                  <a:cubicBezTo>
                    <a:pt x="45" y="205"/>
                    <a:pt x="51" y="190"/>
                    <a:pt x="51" y="175"/>
                  </a:cubicBezTo>
                  <a:cubicBezTo>
                    <a:pt x="53" y="146"/>
                    <a:pt x="35" y="128"/>
                    <a:pt x="21" y="106"/>
                  </a:cubicBezTo>
                  <a:cubicBezTo>
                    <a:pt x="6" y="83"/>
                    <a:pt x="0" y="60"/>
                    <a:pt x="19" y="38"/>
                  </a:cubicBezTo>
                  <a:cubicBezTo>
                    <a:pt x="20" y="36"/>
                    <a:pt x="22" y="34"/>
                    <a:pt x="25" y="32"/>
                  </a:cubicBezTo>
                  <a:cubicBezTo>
                    <a:pt x="61" y="0"/>
                    <a:pt x="119" y="32"/>
                    <a:pt x="129" y="74"/>
                  </a:cubicBezTo>
                  <a:cubicBezTo>
                    <a:pt x="132" y="88"/>
                    <a:pt x="133" y="103"/>
                    <a:pt x="137" y="118"/>
                  </a:cubicBezTo>
                  <a:cubicBezTo>
                    <a:pt x="145" y="151"/>
                    <a:pt x="181" y="161"/>
                    <a:pt x="190" y="193"/>
                  </a:cubicBezTo>
                  <a:cubicBezTo>
                    <a:pt x="200" y="228"/>
                    <a:pt x="175" y="264"/>
                    <a:pt x="192" y="299"/>
                  </a:cubicBezTo>
                  <a:cubicBezTo>
                    <a:pt x="203" y="321"/>
                    <a:pt x="219" y="344"/>
                    <a:pt x="221" y="369"/>
                  </a:cubicBezTo>
                  <a:cubicBezTo>
                    <a:pt x="222" y="395"/>
                    <a:pt x="212" y="421"/>
                    <a:pt x="194" y="440"/>
                  </a:cubicBezTo>
                  <a:cubicBezTo>
                    <a:pt x="186" y="447"/>
                    <a:pt x="178" y="466"/>
                    <a:pt x="175" y="478"/>
                  </a:cubicBezTo>
                  <a:close/>
                </a:path>
              </a:pathLst>
            </a:custGeom>
            <a:solidFill>
              <a:srgbClr val="4A64AD"/>
            </a:solidFill>
          </p:spPr>
          <p:txBody>
            <a:bodyPr vert="horz" wrap="square" lIns="91440" tIns="45720" rIns="91440" bIns="45720" anchor="ctr">
              <a:normAutofit/>
            </a:bodyPr>
            <a:lstStyle/>
            <a:p>
              <a:pPr marL="0" algn="ctr"/>
              <a:endParaRPr/>
            </a:p>
          </p:txBody>
        </p:sp>
        <p:sp>
          <p:nvSpPr>
            <p:cNvPr id="83" name="Freeform 83"/>
            <p:cNvSpPr/>
            <p:nvPr/>
          </p:nvSpPr>
          <p:spPr>
            <a:xfrm>
              <a:off x="3513138" y="4105276"/>
              <a:ext cx="349250" cy="1274763"/>
            </a:xfrm>
            <a:custGeom>
              <a:avLst/>
              <a:gdLst/>
              <a:ahLst/>
              <a:cxnLst/>
              <a:rect l="l" t="t" r="r" b="b"/>
              <a:pathLst>
                <a:path w="118" h="431">
                  <a:moveTo>
                    <a:pt x="89" y="366"/>
                  </a:moveTo>
                  <a:cubicBezTo>
                    <a:pt x="92" y="383"/>
                    <a:pt x="95" y="400"/>
                    <a:pt x="98" y="417"/>
                  </a:cubicBezTo>
                  <a:cubicBezTo>
                    <a:pt x="99" y="422"/>
                    <a:pt x="100" y="426"/>
                    <a:pt x="101" y="431"/>
                  </a:cubicBezTo>
                  <a:cubicBezTo>
                    <a:pt x="95" y="431"/>
                    <a:pt x="95" y="431"/>
                    <a:pt x="95" y="431"/>
                  </a:cubicBezTo>
                  <a:cubicBezTo>
                    <a:pt x="95" y="427"/>
                    <a:pt x="94" y="424"/>
                    <a:pt x="94" y="420"/>
                  </a:cubicBezTo>
                  <a:cubicBezTo>
                    <a:pt x="92" y="411"/>
                    <a:pt x="91" y="403"/>
                    <a:pt x="89" y="395"/>
                  </a:cubicBezTo>
                  <a:cubicBezTo>
                    <a:pt x="86" y="386"/>
                    <a:pt x="79" y="378"/>
                    <a:pt x="75" y="371"/>
                  </a:cubicBezTo>
                  <a:cubicBezTo>
                    <a:pt x="67" y="360"/>
                    <a:pt x="59" y="350"/>
                    <a:pt x="51" y="340"/>
                  </a:cubicBezTo>
                  <a:cubicBezTo>
                    <a:pt x="50" y="340"/>
                    <a:pt x="51" y="339"/>
                    <a:pt x="51" y="339"/>
                  </a:cubicBezTo>
                  <a:cubicBezTo>
                    <a:pt x="61" y="350"/>
                    <a:pt x="70" y="361"/>
                    <a:pt x="78" y="373"/>
                  </a:cubicBezTo>
                  <a:cubicBezTo>
                    <a:pt x="81" y="378"/>
                    <a:pt x="85" y="382"/>
                    <a:pt x="88" y="388"/>
                  </a:cubicBezTo>
                  <a:cubicBezTo>
                    <a:pt x="87" y="382"/>
                    <a:pt x="86" y="376"/>
                    <a:pt x="86" y="371"/>
                  </a:cubicBezTo>
                  <a:cubicBezTo>
                    <a:pt x="86" y="371"/>
                    <a:pt x="86" y="371"/>
                    <a:pt x="86" y="371"/>
                  </a:cubicBezTo>
                  <a:cubicBezTo>
                    <a:pt x="83" y="351"/>
                    <a:pt x="81" y="330"/>
                    <a:pt x="83" y="309"/>
                  </a:cubicBezTo>
                  <a:cubicBezTo>
                    <a:pt x="84" y="297"/>
                    <a:pt x="85" y="284"/>
                    <a:pt x="86" y="271"/>
                  </a:cubicBezTo>
                  <a:cubicBezTo>
                    <a:pt x="71" y="248"/>
                    <a:pt x="54" y="227"/>
                    <a:pt x="33" y="208"/>
                  </a:cubicBezTo>
                  <a:cubicBezTo>
                    <a:pt x="33" y="208"/>
                    <a:pt x="33" y="207"/>
                    <a:pt x="34" y="207"/>
                  </a:cubicBezTo>
                  <a:cubicBezTo>
                    <a:pt x="54" y="224"/>
                    <a:pt x="72" y="244"/>
                    <a:pt x="86" y="267"/>
                  </a:cubicBezTo>
                  <a:cubicBezTo>
                    <a:pt x="86" y="262"/>
                    <a:pt x="86" y="258"/>
                    <a:pt x="85" y="254"/>
                  </a:cubicBezTo>
                  <a:cubicBezTo>
                    <a:pt x="84" y="236"/>
                    <a:pt x="77" y="220"/>
                    <a:pt x="67" y="204"/>
                  </a:cubicBezTo>
                  <a:cubicBezTo>
                    <a:pt x="63" y="197"/>
                    <a:pt x="59" y="191"/>
                    <a:pt x="55" y="184"/>
                  </a:cubicBezTo>
                  <a:cubicBezTo>
                    <a:pt x="55" y="184"/>
                    <a:pt x="54" y="184"/>
                    <a:pt x="54" y="183"/>
                  </a:cubicBezTo>
                  <a:cubicBezTo>
                    <a:pt x="54" y="183"/>
                    <a:pt x="54" y="183"/>
                    <a:pt x="54" y="183"/>
                  </a:cubicBezTo>
                  <a:cubicBezTo>
                    <a:pt x="51" y="177"/>
                    <a:pt x="48" y="171"/>
                    <a:pt x="45" y="164"/>
                  </a:cubicBezTo>
                  <a:cubicBezTo>
                    <a:pt x="40" y="148"/>
                    <a:pt x="39" y="132"/>
                    <a:pt x="40" y="115"/>
                  </a:cubicBezTo>
                  <a:cubicBezTo>
                    <a:pt x="40" y="104"/>
                    <a:pt x="40" y="92"/>
                    <a:pt x="38" y="81"/>
                  </a:cubicBezTo>
                  <a:cubicBezTo>
                    <a:pt x="31" y="65"/>
                    <a:pt x="19" y="52"/>
                    <a:pt x="3" y="43"/>
                  </a:cubicBezTo>
                  <a:cubicBezTo>
                    <a:pt x="2" y="43"/>
                    <a:pt x="3" y="42"/>
                    <a:pt x="3" y="42"/>
                  </a:cubicBezTo>
                  <a:cubicBezTo>
                    <a:pt x="18" y="50"/>
                    <a:pt x="30" y="61"/>
                    <a:pt x="38" y="75"/>
                  </a:cubicBezTo>
                  <a:cubicBezTo>
                    <a:pt x="36" y="68"/>
                    <a:pt x="35" y="60"/>
                    <a:pt x="32" y="53"/>
                  </a:cubicBezTo>
                  <a:cubicBezTo>
                    <a:pt x="31" y="51"/>
                    <a:pt x="30" y="48"/>
                    <a:pt x="28" y="46"/>
                  </a:cubicBezTo>
                  <a:cubicBezTo>
                    <a:pt x="28" y="46"/>
                    <a:pt x="28" y="45"/>
                    <a:pt x="28" y="45"/>
                  </a:cubicBezTo>
                  <a:cubicBezTo>
                    <a:pt x="28" y="45"/>
                    <a:pt x="28" y="45"/>
                    <a:pt x="28" y="44"/>
                  </a:cubicBezTo>
                  <a:cubicBezTo>
                    <a:pt x="20" y="29"/>
                    <a:pt x="10" y="15"/>
                    <a:pt x="0" y="1"/>
                  </a:cubicBezTo>
                  <a:cubicBezTo>
                    <a:pt x="0" y="1"/>
                    <a:pt x="0" y="0"/>
                    <a:pt x="1" y="1"/>
                  </a:cubicBezTo>
                  <a:cubicBezTo>
                    <a:pt x="11" y="13"/>
                    <a:pt x="20" y="25"/>
                    <a:pt x="27" y="38"/>
                  </a:cubicBezTo>
                  <a:cubicBezTo>
                    <a:pt x="27" y="29"/>
                    <a:pt x="26" y="21"/>
                    <a:pt x="24" y="12"/>
                  </a:cubicBezTo>
                  <a:cubicBezTo>
                    <a:pt x="24" y="12"/>
                    <a:pt x="24" y="12"/>
                    <a:pt x="24" y="12"/>
                  </a:cubicBezTo>
                  <a:cubicBezTo>
                    <a:pt x="26" y="21"/>
                    <a:pt x="28" y="32"/>
                    <a:pt x="29" y="42"/>
                  </a:cubicBezTo>
                  <a:cubicBezTo>
                    <a:pt x="36" y="55"/>
                    <a:pt x="41" y="70"/>
                    <a:pt x="43" y="87"/>
                  </a:cubicBezTo>
                  <a:cubicBezTo>
                    <a:pt x="44" y="107"/>
                    <a:pt x="42" y="127"/>
                    <a:pt x="45" y="146"/>
                  </a:cubicBezTo>
                  <a:cubicBezTo>
                    <a:pt x="47" y="157"/>
                    <a:pt x="50" y="166"/>
                    <a:pt x="55" y="175"/>
                  </a:cubicBezTo>
                  <a:cubicBezTo>
                    <a:pt x="56" y="157"/>
                    <a:pt x="58" y="139"/>
                    <a:pt x="63" y="121"/>
                  </a:cubicBezTo>
                  <a:cubicBezTo>
                    <a:pt x="63" y="121"/>
                    <a:pt x="64" y="121"/>
                    <a:pt x="64" y="122"/>
                  </a:cubicBezTo>
                  <a:cubicBezTo>
                    <a:pt x="60" y="140"/>
                    <a:pt x="57" y="159"/>
                    <a:pt x="57" y="178"/>
                  </a:cubicBezTo>
                  <a:cubicBezTo>
                    <a:pt x="60" y="185"/>
                    <a:pt x="64" y="191"/>
                    <a:pt x="68" y="197"/>
                  </a:cubicBezTo>
                  <a:cubicBezTo>
                    <a:pt x="76" y="211"/>
                    <a:pt x="85" y="225"/>
                    <a:pt x="88" y="241"/>
                  </a:cubicBezTo>
                  <a:cubicBezTo>
                    <a:pt x="91" y="259"/>
                    <a:pt x="90" y="277"/>
                    <a:pt x="89" y="295"/>
                  </a:cubicBezTo>
                  <a:cubicBezTo>
                    <a:pt x="87" y="316"/>
                    <a:pt x="86" y="336"/>
                    <a:pt x="88" y="357"/>
                  </a:cubicBezTo>
                  <a:cubicBezTo>
                    <a:pt x="88" y="358"/>
                    <a:pt x="89" y="360"/>
                    <a:pt x="89" y="361"/>
                  </a:cubicBezTo>
                  <a:cubicBezTo>
                    <a:pt x="91" y="355"/>
                    <a:pt x="94" y="349"/>
                    <a:pt x="98" y="343"/>
                  </a:cubicBezTo>
                  <a:cubicBezTo>
                    <a:pt x="104" y="333"/>
                    <a:pt x="115" y="326"/>
                    <a:pt x="117" y="314"/>
                  </a:cubicBezTo>
                  <a:cubicBezTo>
                    <a:pt x="118" y="314"/>
                    <a:pt x="118" y="314"/>
                    <a:pt x="118" y="314"/>
                  </a:cubicBezTo>
                  <a:cubicBezTo>
                    <a:pt x="116" y="324"/>
                    <a:pt x="109" y="331"/>
                    <a:pt x="103" y="338"/>
                  </a:cubicBezTo>
                  <a:cubicBezTo>
                    <a:pt x="97" y="347"/>
                    <a:pt x="92" y="356"/>
                    <a:pt x="89" y="366"/>
                  </a:cubicBezTo>
                  <a:close/>
                </a:path>
              </a:pathLst>
            </a:custGeom>
            <a:solidFill>
              <a:srgbClr val="234495"/>
            </a:solidFill>
          </p:spPr>
          <p:txBody>
            <a:bodyPr vert="horz" wrap="square" lIns="91440" tIns="45720" rIns="91440" bIns="45720" anchor="ctr">
              <a:normAutofit/>
            </a:bodyPr>
            <a:lstStyle/>
            <a:p>
              <a:pPr marL="0" algn="ctr"/>
              <a:endParaRPr/>
            </a:p>
          </p:txBody>
        </p:sp>
        <p:sp>
          <p:nvSpPr>
            <p:cNvPr id="84" name="Freeform 84"/>
            <p:cNvSpPr/>
            <p:nvPr/>
          </p:nvSpPr>
          <p:spPr>
            <a:xfrm>
              <a:off x="3779838" y="4310063"/>
              <a:ext cx="393700" cy="1069975"/>
            </a:xfrm>
            <a:custGeom>
              <a:avLst/>
              <a:gdLst/>
              <a:ahLst/>
              <a:cxnLst/>
              <a:rect l="l" t="t" r="r" b="b"/>
              <a:pathLst>
                <a:path w="133" h="362">
                  <a:moveTo>
                    <a:pt x="114" y="245"/>
                  </a:moveTo>
                  <a:cubicBezTo>
                    <a:pt x="118" y="263"/>
                    <a:pt x="126" y="283"/>
                    <a:pt x="122" y="302"/>
                  </a:cubicBezTo>
                  <a:cubicBezTo>
                    <a:pt x="118" y="321"/>
                    <a:pt x="105" y="339"/>
                    <a:pt x="88" y="349"/>
                  </a:cubicBezTo>
                  <a:cubicBezTo>
                    <a:pt x="84" y="351"/>
                    <a:pt x="79" y="356"/>
                    <a:pt x="75" y="362"/>
                  </a:cubicBezTo>
                  <a:cubicBezTo>
                    <a:pt x="25" y="362"/>
                    <a:pt x="25" y="362"/>
                    <a:pt x="25" y="362"/>
                  </a:cubicBezTo>
                  <a:cubicBezTo>
                    <a:pt x="25" y="355"/>
                    <a:pt x="23" y="339"/>
                    <a:pt x="22" y="337"/>
                  </a:cubicBezTo>
                  <a:cubicBezTo>
                    <a:pt x="18" y="325"/>
                    <a:pt x="8" y="315"/>
                    <a:pt x="5" y="303"/>
                  </a:cubicBezTo>
                  <a:cubicBezTo>
                    <a:pt x="0" y="282"/>
                    <a:pt x="14" y="270"/>
                    <a:pt x="26" y="256"/>
                  </a:cubicBezTo>
                  <a:cubicBezTo>
                    <a:pt x="34" y="246"/>
                    <a:pt x="33" y="235"/>
                    <a:pt x="26" y="225"/>
                  </a:cubicBezTo>
                  <a:cubicBezTo>
                    <a:pt x="21" y="219"/>
                    <a:pt x="16" y="214"/>
                    <a:pt x="12" y="207"/>
                  </a:cubicBezTo>
                  <a:cubicBezTo>
                    <a:pt x="3" y="191"/>
                    <a:pt x="9" y="173"/>
                    <a:pt x="18" y="158"/>
                  </a:cubicBezTo>
                  <a:cubicBezTo>
                    <a:pt x="24" y="148"/>
                    <a:pt x="31" y="138"/>
                    <a:pt x="35" y="127"/>
                  </a:cubicBezTo>
                  <a:cubicBezTo>
                    <a:pt x="41" y="106"/>
                    <a:pt x="32" y="89"/>
                    <a:pt x="25" y="70"/>
                  </a:cubicBezTo>
                  <a:cubicBezTo>
                    <a:pt x="19" y="51"/>
                    <a:pt x="19" y="33"/>
                    <a:pt x="37" y="20"/>
                  </a:cubicBezTo>
                  <a:cubicBezTo>
                    <a:pt x="39" y="19"/>
                    <a:pt x="40" y="18"/>
                    <a:pt x="43" y="17"/>
                  </a:cubicBezTo>
                  <a:cubicBezTo>
                    <a:pt x="76" y="0"/>
                    <a:pt x="112" y="35"/>
                    <a:pt x="111" y="68"/>
                  </a:cubicBezTo>
                  <a:cubicBezTo>
                    <a:pt x="111" y="79"/>
                    <a:pt x="108" y="90"/>
                    <a:pt x="108" y="101"/>
                  </a:cubicBezTo>
                  <a:cubicBezTo>
                    <a:pt x="108" y="127"/>
                    <a:pt x="132" y="141"/>
                    <a:pt x="133" y="166"/>
                  </a:cubicBezTo>
                  <a:cubicBezTo>
                    <a:pt x="133" y="194"/>
                    <a:pt x="109" y="216"/>
                    <a:pt x="114" y="245"/>
                  </a:cubicBezTo>
                  <a:close/>
                </a:path>
              </a:pathLst>
            </a:custGeom>
            <a:solidFill>
              <a:srgbClr val="EB6280"/>
            </a:solidFill>
          </p:spPr>
          <p:txBody>
            <a:bodyPr vert="horz" wrap="square" lIns="91440" tIns="45720" rIns="91440" bIns="45720" anchor="ctr">
              <a:normAutofit/>
            </a:bodyPr>
            <a:lstStyle/>
            <a:p>
              <a:pPr marL="0" algn="ctr"/>
              <a:endParaRPr/>
            </a:p>
          </p:txBody>
        </p:sp>
        <p:sp>
          <p:nvSpPr>
            <p:cNvPr id="85" name="Freeform 85"/>
            <p:cNvSpPr/>
            <p:nvPr/>
          </p:nvSpPr>
          <p:spPr>
            <a:xfrm>
              <a:off x="3878263" y="4410076"/>
              <a:ext cx="161925" cy="969963"/>
            </a:xfrm>
            <a:custGeom>
              <a:avLst/>
              <a:gdLst/>
              <a:ahLst/>
              <a:cxnLst/>
              <a:rect l="l" t="t" r="r" b="b"/>
              <a:pathLst>
                <a:path w="55" h="328">
                  <a:moveTo>
                    <a:pt x="40" y="268"/>
                  </a:moveTo>
                  <a:cubicBezTo>
                    <a:pt x="33" y="273"/>
                    <a:pt x="28" y="279"/>
                    <a:pt x="24" y="285"/>
                  </a:cubicBezTo>
                  <a:cubicBezTo>
                    <a:pt x="23" y="298"/>
                    <a:pt x="22" y="312"/>
                    <a:pt x="21" y="325"/>
                  </a:cubicBezTo>
                  <a:cubicBezTo>
                    <a:pt x="21" y="326"/>
                    <a:pt x="21" y="327"/>
                    <a:pt x="21" y="328"/>
                  </a:cubicBezTo>
                  <a:cubicBezTo>
                    <a:pt x="17" y="328"/>
                    <a:pt x="17" y="328"/>
                    <a:pt x="17" y="328"/>
                  </a:cubicBezTo>
                  <a:cubicBezTo>
                    <a:pt x="17" y="327"/>
                    <a:pt x="17" y="327"/>
                    <a:pt x="17" y="326"/>
                  </a:cubicBezTo>
                  <a:cubicBezTo>
                    <a:pt x="18" y="319"/>
                    <a:pt x="18" y="313"/>
                    <a:pt x="19" y="307"/>
                  </a:cubicBezTo>
                  <a:cubicBezTo>
                    <a:pt x="18" y="300"/>
                    <a:pt x="14" y="292"/>
                    <a:pt x="12" y="287"/>
                  </a:cubicBezTo>
                  <a:cubicBezTo>
                    <a:pt x="9" y="277"/>
                    <a:pt x="5" y="268"/>
                    <a:pt x="1" y="259"/>
                  </a:cubicBezTo>
                  <a:cubicBezTo>
                    <a:pt x="0" y="259"/>
                    <a:pt x="1" y="258"/>
                    <a:pt x="1" y="259"/>
                  </a:cubicBezTo>
                  <a:cubicBezTo>
                    <a:pt x="7" y="268"/>
                    <a:pt x="11" y="278"/>
                    <a:pt x="15" y="289"/>
                  </a:cubicBezTo>
                  <a:cubicBezTo>
                    <a:pt x="16" y="293"/>
                    <a:pt x="18" y="297"/>
                    <a:pt x="19" y="301"/>
                  </a:cubicBezTo>
                  <a:cubicBezTo>
                    <a:pt x="20" y="297"/>
                    <a:pt x="20" y="293"/>
                    <a:pt x="21" y="288"/>
                  </a:cubicBezTo>
                  <a:cubicBezTo>
                    <a:pt x="21" y="288"/>
                    <a:pt x="21" y="288"/>
                    <a:pt x="21" y="288"/>
                  </a:cubicBezTo>
                  <a:cubicBezTo>
                    <a:pt x="22" y="273"/>
                    <a:pt x="25" y="258"/>
                    <a:pt x="30" y="243"/>
                  </a:cubicBezTo>
                  <a:cubicBezTo>
                    <a:pt x="33" y="234"/>
                    <a:pt x="37" y="225"/>
                    <a:pt x="40" y="215"/>
                  </a:cubicBezTo>
                  <a:cubicBezTo>
                    <a:pt x="34" y="195"/>
                    <a:pt x="25" y="176"/>
                    <a:pt x="13" y="159"/>
                  </a:cubicBezTo>
                  <a:cubicBezTo>
                    <a:pt x="13" y="158"/>
                    <a:pt x="14" y="158"/>
                    <a:pt x="14" y="158"/>
                  </a:cubicBezTo>
                  <a:cubicBezTo>
                    <a:pt x="26" y="175"/>
                    <a:pt x="35" y="193"/>
                    <a:pt x="41" y="212"/>
                  </a:cubicBezTo>
                  <a:cubicBezTo>
                    <a:pt x="41" y="209"/>
                    <a:pt x="42" y="206"/>
                    <a:pt x="43" y="202"/>
                  </a:cubicBezTo>
                  <a:cubicBezTo>
                    <a:pt x="45" y="189"/>
                    <a:pt x="43" y="176"/>
                    <a:pt x="39" y="162"/>
                  </a:cubicBezTo>
                  <a:cubicBezTo>
                    <a:pt x="37" y="157"/>
                    <a:pt x="36" y="151"/>
                    <a:pt x="34" y="145"/>
                  </a:cubicBezTo>
                  <a:cubicBezTo>
                    <a:pt x="34" y="145"/>
                    <a:pt x="34" y="145"/>
                    <a:pt x="34" y="145"/>
                  </a:cubicBezTo>
                  <a:cubicBezTo>
                    <a:pt x="34" y="144"/>
                    <a:pt x="34" y="144"/>
                    <a:pt x="34" y="144"/>
                  </a:cubicBezTo>
                  <a:cubicBezTo>
                    <a:pt x="32" y="139"/>
                    <a:pt x="31" y="134"/>
                    <a:pt x="31" y="129"/>
                  </a:cubicBezTo>
                  <a:cubicBezTo>
                    <a:pt x="30" y="116"/>
                    <a:pt x="33" y="104"/>
                    <a:pt x="36" y="92"/>
                  </a:cubicBezTo>
                  <a:cubicBezTo>
                    <a:pt x="38" y="83"/>
                    <a:pt x="40" y="75"/>
                    <a:pt x="41" y="67"/>
                  </a:cubicBezTo>
                  <a:cubicBezTo>
                    <a:pt x="39" y="53"/>
                    <a:pt x="33" y="41"/>
                    <a:pt x="23" y="32"/>
                  </a:cubicBezTo>
                  <a:cubicBezTo>
                    <a:pt x="22" y="31"/>
                    <a:pt x="23" y="31"/>
                    <a:pt x="23" y="31"/>
                  </a:cubicBezTo>
                  <a:cubicBezTo>
                    <a:pt x="32" y="40"/>
                    <a:pt x="39" y="50"/>
                    <a:pt x="42" y="62"/>
                  </a:cubicBezTo>
                  <a:cubicBezTo>
                    <a:pt x="43" y="56"/>
                    <a:pt x="43" y="51"/>
                    <a:pt x="42" y="45"/>
                  </a:cubicBezTo>
                  <a:cubicBezTo>
                    <a:pt x="42" y="43"/>
                    <a:pt x="41" y="41"/>
                    <a:pt x="41" y="39"/>
                  </a:cubicBezTo>
                  <a:cubicBezTo>
                    <a:pt x="41" y="38"/>
                    <a:pt x="41" y="38"/>
                    <a:pt x="41" y="38"/>
                  </a:cubicBezTo>
                  <a:cubicBezTo>
                    <a:pt x="41" y="38"/>
                    <a:pt x="41" y="38"/>
                    <a:pt x="41" y="37"/>
                  </a:cubicBezTo>
                  <a:cubicBezTo>
                    <a:pt x="38" y="25"/>
                    <a:pt x="33" y="12"/>
                    <a:pt x="29" y="1"/>
                  </a:cubicBezTo>
                  <a:cubicBezTo>
                    <a:pt x="28" y="0"/>
                    <a:pt x="29" y="0"/>
                    <a:pt x="29" y="0"/>
                  </a:cubicBezTo>
                  <a:cubicBezTo>
                    <a:pt x="34" y="11"/>
                    <a:pt x="39" y="22"/>
                    <a:pt x="41" y="33"/>
                  </a:cubicBezTo>
                  <a:cubicBezTo>
                    <a:pt x="43" y="26"/>
                    <a:pt x="44" y="20"/>
                    <a:pt x="44" y="13"/>
                  </a:cubicBezTo>
                  <a:cubicBezTo>
                    <a:pt x="44" y="13"/>
                    <a:pt x="44" y="13"/>
                    <a:pt x="44" y="13"/>
                  </a:cubicBezTo>
                  <a:cubicBezTo>
                    <a:pt x="44" y="20"/>
                    <a:pt x="44" y="28"/>
                    <a:pt x="42" y="36"/>
                  </a:cubicBezTo>
                  <a:cubicBezTo>
                    <a:pt x="45" y="47"/>
                    <a:pt x="46" y="59"/>
                    <a:pt x="44" y="72"/>
                  </a:cubicBezTo>
                  <a:cubicBezTo>
                    <a:pt x="41" y="86"/>
                    <a:pt x="35" y="101"/>
                    <a:pt x="34" y="116"/>
                  </a:cubicBezTo>
                  <a:cubicBezTo>
                    <a:pt x="33" y="123"/>
                    <a:pt x="34" y="131"/>
                    <a:pt x="36" y="138"/>
                  </a:cubicBezTo>
                  <a:cubicBezTo>
                    <a:pt x="40" y="125"/>
                    <a:pt x="45" y="113"/>
                    <a:pt x="52" y="101"/>
                  </a:cubicBezTo>
                  <a:cubicBezTo>
                    <a:pt x="52" y="100"/>
                    <a:pt x="53" y="101"/>
                    <a:pt x="53" y="101"/>
                  </a:cubicBezTo>
                  <a:cubicBezTo>
                    <a:pt x="46" y="114"/>
                    <a:pt x="40" y="127"/>
                    <a:pt x="36" y="141"/>
                  </a:cubicBezTo>
                  <a:cubicBezTo>
                    <a:pt x="37" y="147"/>
                    <a:pt x="39" y="152"/>
                    <a:pt x="41" y="157"/>
                  </a:cubicBezTo>
                  <a:cubicBezTo>
                    <a:pt x="45" y="169"/>
                    <a:pt x="48" y="181"/>
                    <a:pt x="47" y="193"/>
                  </a:cubicBezTo>
                  <a:cubicBezTo>
                    <a:pt x="46" y="207"/>
                    <a:pt x="42" y="220"/>
                    <a:pt x="37" y="233"/>
                  </a:cubicBezTo>
                  <a:cubicBezTo>
                    <a:pt x="32" y="248"/>
                    <a:pt x="27" y="263"/>
                    <a:pt x="25" y="279"/>
                  </a:cubicBezTo>
                  <a:cubicBezTo>
                    <a:pt x="25" y="280"/>
                    <a:pt x="25" y="281"/>
                    <a:pt x="25" y="282"/>
                  </a:cubicBezTo>
                  <a:cubicBezTo>
                    <a:pt x="28" y="278"/>
                    <a:pt x="31" y="274"/>
                    <a:pt x="35" y="270"/>
                  </a:cubicBezTo>
                  <a:cubicBezTo>
                    <a:pt x="42" y="264"/>
                    <a:pt x="51" y="261"/>
                    <a:pt x="55" y="253"/>
                  </a:cubicBezTo>
                  <a:cubicBezTo>
                    <a:pt x="55" y="252"/>
                    <a:pt x="55" y="253"/>
                    <a:pt x="55" y="253"/>
                  </a:cubicBezTo>
                  <a:cubicBezTo>
                    <a:pt x="52" y="260"/>
                    <a:pt x="45" y="263"/>
                    <a:pt x="40" y="268"/>
                  </a:cubicBezTo>
                  <a:close/>
                </a:path>
              </a:pathLst>
            </a:custGeom>
            <a:solidFill>
              <a:srgbClr val="E8466C"/>
            </a:solidFill>
          </p:spPr>
          <p:txBody>
            <a:bodyPr vert="horz" wrap="square" lIns="91440" tIns="45720" rIns="91440" bIns="45720" anchor="ctr">
              <a:normAutofit/>
            </a:bodyPr>
            <a:lstStyle/>
            <a:p>
              <a:pPr marL="0" algn="ctr"/>
              <a:endParaRPr/>
            </a:p>
          </p:txBody>
        </p:sp>
        <p:sp>
          <p:nvSpPr>
            <p:cNvPr id="86" name="Freeform 86"/>
            <p:cNvSpPr/>
            <p:nvPr/>
          </p:nvSpPr>
          <p:spPr>
            <a:xfrm>
              <a:off x="7572375" y="4516438"/>
              <a:ext cx="401638" cy="863600"/>
            </a:xfrm>
            <a:custGeom>
              <a:avLst/>
              <a:gdLst/>
              <a:ahLst/>
              <a:cxnLst/>
              <a:rect l="l" t="t" r="r" b="b"/>
              <a:pathLst>
                <a:path w="136" h="292">
                  <a:moveTo>
                    <a:pt x="29" y="292"/>
                  </a:moveTo>
                  <a:cubicBezTo>
                    <a:pt x="65" y="292"/>
                    <a:pt x="65" y="292"/>
                    <a:pt x="65" y="292"/>
                  </a:cubicBezTo>
                  <a:cubicBezTo>
                    <a:pt x="66" y="286"/>
                    <a:pt x="71" y="274"/>
                    <a:pt x="72" y="273"/>
                  </a:cubicBezTo>
                  <a:cubicBezTo>
                    <a:pt x="78" y="265"/>
                    <a:pt x="87" y="259"/>
                    <a:pt x="92" y="250"/>
                  </a:cubicBezTo>
                  <a:cubicBezTo>
                    <a:pt x="100" y="234"/>
                    <a:pt x="92" y="223"/>
                    <a:pt x="85" y="209"/>
                  </a:cubicBezTo>
                  <a:cubicBezTo>
                    <a:pt x="81" y="200"/>
                    <a:pt x="84" y="192"/>
                    <a:pt x="92" y="185"/>
                  </a:cubicBezTo>
                  <a:cubicBezTo>
                    <a:pt x="96" y="181"/>
                    <a:pt x="102" y="178"/>
                    <a:pt x="106" y="174"/>
                  </a:cubicBezTo>
                  <a:cubicBezTo>
                    <a:pt x="116" y="163"/>
                    <a:pt x="115" y="148"/>
                    <a:pt x="111" y="134"/>
                  </a:cubicBezTo>
                  <a:cubicBezTo>
                    <a:pt x="109" y="125"/>
                    <a:pt x="105" y="116"/>
                    <a:pt x="105" y="106"/>
                  </a:cubicBezTo>
                  <a:cubicBezTo>
                    <a:pt x="104" y="89"/>
                    <a:pt x="115" y="78"/>
                    <a:pt x="124" y="64"/>
                  </a:cubicBezTo>
                  <a:cubicBezTo>
                    <a:pt x="132" y="51"/>
                    <a:pt x="136" y="37"/>
                    <a:pt x="125" y="23"/>
                  </a:cubicBezTo>
                  <a:cubicBezTo>
                    <a:pt x="124" y="22"/>
                    <a:pt x="122" y="20"/>
                    <a:pt x="121" y="19"/>
                  </a:cubicBezTo>
                  <a:cubicBezTo>
                    <a:pt x="99" y="0"/>
                    <a:pt x="64" y="19"/>
                    <a:pt x="57" y="45"/>
                  </a:cubicBezTo>
                  <a:cubicBezTo>
                    <a:pt x="55" y="54"/>
                    <a:pt x="55" y="63"/>
                    <a:pt x="53" y="72"/>
                  </a:cubicBezTo>
                  <a:cubicBezTo>
                    <a:pt x="48" y="92"/>
                    <a:pt x="26" y="98"/>
                    <a:pt x="20" y="118"/>
                  </a:cubicBezTo>
                  <a:cubicBezTo>
                    <a:pt x="14" y="139"/>
                    <a:pt x="29" y="161"/>
                    <a:pt x="19" y="182"/>
                  </a:cubicBezTo>
                  <a:cubicBezTo>
                    <a:pt x="12" y="196"/>
                    <a:pt x="2" y="210"/>
                    <a:pt x="1" y="226"/>
                  </a:cubicBezTo>
                  <a:cubicBezTo>
                    <a:pt x="0" y="241"/>
                    <a:pt x="7" y="257"/>
                    <a:pt x="18" y="269"/>
                  </a:cubicBezTo>
                  <a:cubicBezTo>
                    <a:pt x="22" y="273"/>
                    <a:pt x="28" y="284"/>
                    <a:pt x="29" y="292"/>
                  </a:cubicBezTo>
                  <a:close/>
                </a:path>
              </a:pathLst>
            </a:custGeom>
            <a:solidFill>
              <a:srgbClr val="4A64AD"/>
            </a:solidFill>
          </p:spPr>
          <p:txBody>
            <a:bodyPr vert="horz" wrap="square" lIns="91440" tIns="45720" rIns="91440" bIns="45720" anchor="ctr">
              <a:normAutofit lnSpcReduction="10000"/>
            </a:bodyPr>
            <a:lstStyle/>
            <a:p>
              <a:pPr marL="0" algn="ctr"/>
              <a:endParaRPr/>
            </a:p>
          </p:txBody>
        </p:sp>
        <p:sp>
          <p:nvSpPr>
            <p:cNvPr id="87" name="Freeform 87"/>
            <p:cNvSpPr/>
            <p:nvPr/>
          </p:nvSpPr>
          <p:spPr>
            <a:xfrm>
              <a:off x="7661275" y="4598988"/>
              <a:ext cx="215900" cy="781050"/>
            </a:xfrm>
            <a:custGeom>
              <a:avLst/>
              <a:gdLst/>
              <a:ahLst/>
              <a:cxnLst/>
              <a:rect l="l" t="t" r="r" b="b"/>
              <a:pathLst>
                <a:path w="73" h="264">
                  <a:moveTo>
                    <a:pt x="18" y="224"/>
                  </a:moveTo>
                  <a:cubicBezTo>
                    <a:pt x="16" y="235"/>
                    <a:pt x="14" y="245"/>
                    <a:pt x="12" y="255"/>
                  </a:cubicBezTo>
                  <a:cubicBezTo>
                    <a:pt x="12" y="258"/>
                    <a:pt x="11" y="261"/>
                    <a:pt x="11" y="264"/>
                  </a:cubicBezTo>
                  <a:cubicBezTo>
                    <a:pt x="14" y="264"/>
                    <a:pt x="14" y="264"/>
                    <a:pt x="14" y="264"/>
                  </a:cubicBezTo>
                  <a:cubicBezTo>
                    <a:pt x="15" y="262"/>
                    <a:pt x="15" y="259"/>
                    <a:pt x="15" y="257"/>
                  </a:cubicBezTo>
                  <a:cubicBezTo>
                    <a:pt x="16" y="252"/>
                    <a:pt x="17" y="247"/>
                    <a:pt x="18" y="242"/>
                  </a:cubicBezTo>
                  <a:cubicBezTo>
                    <a:pt x="20" y="237"/>
                    <a:pt x="24" y="231"/>
                    <a:pt x="27" y="228"/>
                  </a:cubicBezTo>
                  <a:cubicBezTo>
                    <a:pt x="31" y="221"/>
                    <a:pt x="36" y="215"/>
                    <a:pt x="42" y="208"/>
                  </a:cubicBezTo>
                  <a:cubicBezTo>
                    <a:pt x="42" y="208"/>
                    <a:pt x="41" y="208"/>
                    <a:pt x="41" y="208"/>
                  </a:cubicBezTo>
                  <a:cubicBezTo>
                    <a:pt x="35" y="215"/>
                    <a:pt x="30" y="221"/>
                    <a:pt x="25" y="229"/>
                  </a:cubicBezTo>
                  <a:cubicBezTo>
                    <a:pt x="23" y="231"/>
                    <a:pt x="21" y="234"/>
                    <a:pt x="19" y="237"/>
                  </a:cubicBezTo>
                  <a:cubicBezTo>
                    <a:pt x="19" y="234"/>
                    <a:pt x="20" y="231"/>
                    <a:pt x="20" y="227"/>
                  </a:cubicBezTo>
                  <a:cubicBezTo>
                    <a:pt x="20" y="227"/>
                    <a:pt x="20" y="227"/>
                    <a:pt x="20" y="227"/>
                  </a:cubicBezTo>
                  <a:cubicBezTo>
                    <a:pt x="22" y="215"/>
                    <a:pt x="23" y="202"/>
                    <a:pt x="22" y="190"/>
                  </a:cubicBezTo>
                  <a:cubicBezTo>
                    <a:pt x="21" y="182"/>
                    <a:pt x="20" y="174"/>
                    <a:pt x="20" y="166"/>
                  </a:cubicBezTo>
                  <a:cubicBezTo>
                    <a:pt x="29" y="152"/>
                    <a:pt x="40" y="139"/>
                    <a:pt x="52" y="128"/>
                  </a:cubicBezTo>
                  <a:cubicBezTo>
                    <a:pt x="53" y="127"/>
                    <a:pt x="52" y="127"/>
                    <a:pt x="52" y="127"/>
                  </a:cubicBezTo>
                  <a:cubicBezTo>
                    <a:pt x="39" y="138"/>
                    <a:pt x="29" y="150"/>
                    <a:pt x="20" y="164"/>
                  </a:cubicBezTo>
                  <a:cubicBezTo>
                    <a:pt x="20" y="161"/>
                    <a:pt x="20" y="158"/>
                    <a:pt x="20" y="156"/>
                  </a:cubicBezTo>
                  <a:cubicBezTo>
                    <a:pt x="21" y="145"/>
                    <a:pt x="26" y="135"/>
                    <a:pt x="31" y="125"/>
                  </a:cubicBezTo>
                  <a:cubicBezTo>
                    <a:pt x="34" y="121"/>
                    <a:pt x="37" y="117"/>
                    <a:pt x="39" y="113"/>
                  </a:cubicBezTo>
                  <a:cubicBezTo>
                    <a:pt x="39" y="113"/>
                    <a:pt x="39" y="113"/>
                    <a:pt x="39" y="112"/>
                  </a:cubicBezTo>
                  <a:cubicBezTo>
                    <a:pt x="39" y="112"/>
                    <a:pt x="39" y="112"/>
                    <a:pt x="39" y="112"/>
                  </a:cubicBezTo>
                  <a:cubicBezTo>
                    <a:pt x="41" y="109"/>
                    <a:pt x="43" y="105"/>
                    <a:pt x="45" y="101"/>
                  </a:cubicBezTo>
                  <a:cubicBezTo>
                    <a:pt x="48" y="91"/>
                    <a:pt x="48" y="81"/>
                    <a:pt x="48" y="71"/>
                  </a:cubicBezTo>
                  <a:cubicBezTo>
                    <a:pt x="48" y="64"/>
                    <a:pt x="48" y="57"/>
                    <a:pt x="49" y="50"/>
                  </a:cubicBezTo>
                  <a:cubicBezTo>
                    <a:pt x="54" y="40"/>
                    <a:pt x="61" y="32"/>
                    <a:pt x="71" y="27"/>
                  </a:cubicBezTo>
                  <a:cubicBezTo>
                    <a:pt x="71" y="27"/>
                    <a:pt x="71" y="26"/>
                    <a:pt x="70" y="26"/>
                  </a:cubicBezTo>
                  <a:cubicBezTo>
                    <a:pt x="62" y="31"/>
                    <a:pt x="54" y="38"/>
                    <a:pt x="50" y="46"/>
                  </a:cubicBezTo>
                  <a:cubicBezTo>
                    <a:pt x="50" y="42"/>
                    <a:pt x="51" y="37"/>
                    <a:pt x="53" y="33"/>
                  </a:cubicBezTo>
                  <a:cubicBezTo>
                    <a:pt x="54" y="31"/>
                    <a:pt x="54" y="30"/>
                    <a:pt x="55" y="28"/>
                  </a:cubicBezTo>
                  <a:cubicBezTo>
                    <a:pt x="55" y="28"/>
                    <a:pt x="56" y="28"/>
                    <a:pt x="56" y="28"/>
                  </a:cubicBezTo>
                  <a:cubicBezTo>
                    <a:pt x="56" y="28"/>
                    <a:pt x="56" y="28"/>
                    <a:pt x="56" y="28"/>
                  </a:cubicBezTo>
                  <a:cubicBezTo>
                    <a:pt x="60" y="18"/>
                    <a:pt x="66" y="10"/>
                    <a:pt x="73" y="1"/>
                  </a:cubicBezTo>
                  <a:cubicBezTo>
                    <a:pt x="73" y="1"/>
                    <a:pt x="72" y="0"/>
                    <a:pt x="72" y="1"/>
                  </a:cubicBezTo>
                  <a:cubicBezTo>
                    <a:pt x="66" y="8"/>
                    <a:pt x="60" y="16"/>
                    <a:pt x="56" y="24"/>
                  </a:cubicBezTo>
                  <a:cubicBezTo>
                    <a:pt x="56" y="18"/>
                    <a:pt x="57" y="13"/>
                    <a:pt x="58" y="8"/>
                  </a:cubicBezTo>
                  <a:cubicBezTo>
                    <a:pt x="58" y="8"/>
                    <a:pt x="58" y="8"/>
                    <a:pt x="58" y="8"/>
                  </a:cubicBezTo>
                  <a:cubicBezTo>
                    <a:pt x="56" y="14"/>
                    <a:pt x="55" y="20"/>
                    <a:pt x="55" y="26"/>
                  </a:cubicBezTo>
                  <a:cubicBezTo>
                    <a:pt x="50" y="34"/>
                    <a:pt x="47" y="43"/>
                    <a:pt x="46" y="54"/>
                  </a:cubicBezTo>
                  <a:cubicBezTo>
                    <a:pt x="46" y="66"/>
                    <a:pt x="47" y="78"/>
                    <a:pt x="45" y="90"/>
                  </a:cubicBezTo>
                  <a:cubicBezTo>
                    <a:pt x="44" y="96"/>
                    <a:pt x="42" y="102"/>
                    <a:pt x="39" y="107"/>
                  </a:cubicBezTo>
                  <a:cubicBezTo>
                    <a:pt x="39" y="96"/>
                    <a:pt x="37" y="85"/>
                    <a:pt x="34" y="75"/>
                  </a:cubicBezTo>
                  <a:cubicBezTo>
                    <a:pt x="34" y="74"/>
                    <a:pt x="33" y="74"/>
                    <a:pt x="33" y="75"/>
                  </a:cubicBezTo>
                  <a:cubicBezTo>
                    <a:pt x="36" y="86"/>
                    <a:pt x="38" y="98"/>
                    <a:pt x="38" y="109"/>
                  </a:cubicBezTo>
                  <a:cubicBezTo>
                    <a:pt x="36" y="113"/>
                    <a:pt x="34" y="117"/>
                    <a:pt x="31" y="121"/>
                  </a:cubicBezTo>
                  <a:cubicBezTo>
                    <a:pt x="26" y="129"/>
                    <a:pt x="21" y="138"/>
                    <a:pt x="19" y="148"/>
                  </a:cubicBezTo>
                  <a:cubicBezTo>
                    <a:pt x="17" y="159"/>
                    <a:pt x="18" y="170"/>
                    <a:pt x="18" y="181"/>
                  </a:cubicBezTo>
                  <a:cubicBezTo>
                    <a:pt x="20" y="194"/>
                    <a:pt x="20" y="206"/>
                    <a:pt x="19" y="219"/>
                  </a:cubicBezTo>
                  <a:cubicBezTo>
                    <a:pt x="19" y="220"/>
                    <a:pt x="18" y="220"/>
                    <a:pt x="18" y="221"/>
                  </a:cubicBezTo>
                  <a:cubicBezTo>
                    <a:pt x="17" y="217"/>
                    <a:pt x="15" y="214"/>
                    <a:pt x="13" y="210"/>
                  </a:cubicBezTo>
                  <a:cubicBezTo>
                    <a:pt x="9" y="204"/>
                    <a:pt x="3" y="200"/>
                    <a:pt x="1" y="192"/>
                  </a:cubicBezTo>
                  <a:cubicBezTo>
                    <a:pt x="1" y="192"/>
                    <a:pt x="0" y="192"/>
                    <a:pt x="0" y="193"/>
                  </a:cubicBezTo>
                  <a:cubicBezTo>
                    <a:pt x="2" y="199"/>
                    <a:pt x="6" y="203"/>
                    <a:pt x="10" y="207"/>
                  </a:cubicBezTo>
                  <a:cubicBezTo>
                    <a:pt x="13" y="212"/>
                    <a:pt x="16" y="218"/>
                    <a:pt x="18" y="224"/>
                  </a:cubicBezTo>
                  <a:close/>
                </a:path>
              </a:pathLst>
            </a:custGeom>
            <a:solidFill>
              <a:srgbClr val="234495"/>
            </a:solidFill>
          </p:spPr>
          <p:txBody>
            <a:bodyPr vert="horz" wrap="square" lIns="91440" tIns="45720" rIns="91440" bIns="45720" anchor="ctr">
              <a:normAutofit fontScale="92500" lnSpcReduction="10000"/>
            </a:bodyPr>
            <a:lstStyle/>
            <a:p>
              <a:pPr marL="0" algn="ctr"/>
              <a:endParaRPr/>
            </a:p>
          </p:txBody>
        </p:sp>
        <p:sp>
          <p:nvSpPr>
            <p:cNvPr id="88" name="Freeform 88"/>
            <p:cNvSpPr/>
            <p:nvPr/>
          </p:nvSpPr>
          <p:spPr>
            <a:xfrm>
              <a:off x="7470775" y="4725988"/>
              <a:ext cx="239713" cy="654050"/>
            </a:xfrm>
            <a:custGeom>
              <a:avLst/>
              <a:gdLst/>
              <a:ahLst/>
              <a:cxnLst/>
              <a:rect l="l" t="t" r="r" b="b"/>
              <a:pathLst>
                <a:path w="81" h="221">
                  <a:moveTo>
                    <a:pt x="12" y="149"/>
                  </a:moveTo>
                  <a:cubicBezTo>
                    <a:pt x="9" y="161"/>
                    <a:pt x="5" y="173"/>
                    <a:pt x="7" y="184"/>
                  </a:cubicBezTo>
                  <a:cubicBezTo>
                    <a:pt x="9" y="196"/>
                    <a:pt x="17" y="207"/>
                    <a:pt x="27" y="213"/>
                  </a:cubicBezTo>
                  <a:cubicBezTo>
                    <a:pt x="30" y="214"/>
                    <a:pt x="33" y="218"/>
                    <a:pt x="36" y="221"/>
                  </a:cubicBezTo>
                  <a:cubicBezTo>
                    <a:pt x="66" y="221"/>
                    <a:pt x="66" y="221"/>
                    <a:pt x="66" y="221"/>
                  </a:cubicBezTo>
                  <a:cubicBezTo>
                    <a:pt x="66" y="217"/>
                    <a:pt x="68" y="207"/>
                    <a:pt x="68" y="206"/>
                  </a:cubicBezTo>
                  <a:cubicBezTo>
                    <a:pt x="71" y="198"/>
                    <a:pt x="76" y="192"/>
                    <a:pt x="78" y="185"/>
                  </a:cubicBezTo>
                  <a:cubicBezTo>
                    <a:pt x="81" y="172"/>
                    <a:pt x="73" y="165"/>
                    <a:pt x="66" y="156"/>
                  </a:cubicBezTo>
                  <a:cubicBezTo>
                    <a:pt x="61" y="150"/>
                    <a:pt x="62" y="144"/>
                    <a:pt x="66" y="137"/>
                  </a:cubicBezTo>
                  <a:cubicBezTo>
                    <a:pt x="68" y="134"/>
                    <a:pt x="72" y="130"/>
                    <a:pt x="74" y="126"/>
                  </a:cubicBezTo>
                  <a:cubicBezTo>
                    <a:pt x="79" y="116"/>
                    <a:pt x="76" y="106"/>
                    <a:pt x="70" y="96"/>
                  </a:cubicBezTo>
                  <a:cubicBezTo>
                    <a:pt x="67" y="90"/>
                    <a:pt x="62" y="84"/>
                    <a:pt x="60" y="77"/>
                  </a:cubicBezTo>
                  <a:cubicBezTo>
                    <a:pt x="56" y="65"/>
                    <a:pt x="62" y="54"/>
                    <a:pt x="66" y="42"/>
                  </a:cubicBezTo>
                  <a:cubicBezTo>
                    <a:pt x="70" y="31"/>
                    <a:pt x="70" y="20"/>
                    <a:pt x="59" y="12"/>
                  </a:cubicBezTo>
                  <a:cubicBezTo>
                    <a:pt x="58" y="11"/>
                    <a:pt x="57" y="10"/>
                    <a:pt x="56" y="10"/>
                  </a:cubicBezTo>
                  <a:cubicBezTo>
                    <a:pt x="35" y="0"/>
                    <a:pt x="13" y="21"/>
                    <a:pt x="14" y="41"/>
                  </a:cubicBezTo>
                  <a:cubicBezTo>
                    <a:pt x="14" y="48"/>
                    <a:pt x="15" y="55"/>
                    <a:pt x="15" y="61"/>
                  </a:cubicBezTo>
                  <a:cubicBezTo>
                    <a:pt x="16" y="77"/>
                    <a:pt x="1" y="86"/>
                    <a:pt x="0" y="101"/>
                  </a:cubicBezTo>
                  <a:cubicBezTo>
                    <a:pt x="0" y="118"/>
                    <a:pt x="15" y="132"/>
                    <a:pt x="12" y="149"/>
                  </a:cubicBezTo>
                  <a:close/>
                </a:path>
              </a:pathLst>
            </a:custGeom>
            <a:solidFill>
              <a:srgbClr val="EB6280"/>
            </a:solidFill>
          </p:spPr>
          <p:txBody>
            <a:bodyPr vert="horz" wrap="square" lIns="91440" tIns="45720" rIns="91440" bIns="45720" anchor="ctr">
              <a:normAutofit fontScale="77500" lnSpcReduction="20000"/>
            </a:bodyPr>
            <a:lstStyle/>
            <a:p>
              <a:pPr marL="0" algn="ctr"/>
              <a:endParaRPr/>
            </a:p>
          </p:txBody>
        </p:sp>
        <p:sp>
          <p:nvSpPr>
            <p:cNvPr id="89" name="Freeform 89"/>
            <p:cNvSpPr/>
            <p:nvPr/>
          </p:nvSpPr>
          <p:spPr>
            <a:xfrm>
              <a:off x="7551738" y="4784726"/>
              <a:ext cx="100013" cy="595313"/>
            </a:xfrm>
            <a:custGeom>
              <a:avLst/>
              <a:gdLst/>
              <a:ahLst/>
              <a:cxnLst/>
              <a:rect l="l" t="t" r="r" b="b"/>
              <a:pathLst>
                <a:path w="34" h="201">
                  <a:moveTo>
                    <a:pt x="10" y="164"/>
                  </a:moveTo>
                  <a:cubicBezTo>
                    <a:pt x="14" y="167"/>
                    <a:pt x="17" y="171"/>
                    <a:pt x="19" y="175"/>
                  </a:cubicBezTo>
                  <a:cubicBezTo>
                    <a:pt x="20" y="183"/>
                    <a:pt x="21" y="191"/>
                    <a:pt x="21" y="199"/>
                  </a:cubicBezTo>
                  <a:cubicBezTo>
                    <a:pt x="21" y="200"/>
                    <a:pt x="22" y="200"/>
                    <a:pt x="22" y="201"/>
                  </a:cubicBezTo>
                  <a:cubicBezTo>
                    <a:pt x="24" y="201"/>
                    <a:pt x="24" y="201"/>
                    <a:pt x="24" y="201"/>
                  </a:cubicBezTo>
                  <a:cubicBezTo>
                    <a:pt x="24" y="201"/>
                    <a:pt x="24" y="200"/>
                    <a:pt x="24" y="200"/>
                  </a:cubicBezTo>
                  <a:cubicBezTo>
                    <a:pt x="23" y="196"/>
                    <a:pt x="23" y="192"/>
                    <a:pt x="23" y="188"/>
                  </a:cubicBezTo>
                  <a:cubicBezTo>
                    <a:pt x="24" y="184"/>
                    <a:pt x="26" y="179"/>
                    <a:pt x="27" y="176"/>
                  </a:cubicBezTo>
                  <a:cubicBezTo>
                    <a:pt x="29" y="170"/>
                    <a:pt x="31" y="164"/>
                    <a:pt x="34" y="159"/>
                  </a:cubicBezTo>
                  <a:cubicBezTo>
                    <a:pt x="34" y="159"/>
                    <a:pt x="34" y="158"/>
                    <a:pt x="33" y="159"/>
                  </a:cubicBezTo>
                  <a:cubicBezTo>
                    <a:pt x="30" y="165"/>
                    <a:pt x="27" y="171"/>
                    <a:pt x="25" y="177"/>
                  </a:cubicBezTo>
                  <a:cubicBezTo>
                    <a:pt x="24" y="179"/>
                    <a:pt x="23" y="182"/>
                    <a:pt x="23" y="185"/>
                  </a:cubicBezTo>
                  <a:cubicBezTo>
                    <a:pt x="22" y="182"/>
                    <a:pt x="22" y="179"/>
                    <a:pt x="22" y="177"/>
                  </a:cubicBezTo>
                  <a:cubicBezTo>
                    <a:pt x="22" y="177"/>
                    <a:pt x="22" y="177"/>
                    <a:pt x="22" y="177"/>
                  </a:cubicBezTo>
                  <a:cubicBezTo>
                    <a:pt x="21" y="167"/>
                    <a:pt x="19" y="158"/>
                    <a:pt x="16" y="149"/>
                  </a:cubicBezTo>
                  <a:cubicBezTo>
                    <a:pt x="14" y="143"/>
                    <a:pt x="12" y="138"/>
                    <a:pt x="10" y="132"/>
                  </a:cubicBezTo>
                  <a:cubicBezTo>
                    <a:pt x="14" y="120"/>
                    <a:pt x="19" y="108"/>
                    <a:pt x="26" y="98"/>
                  </a:cubicBezTo>
                  <a:cubicBezTo>
                    <a:pt x="26" y="97"/>
                    <a:pt x="26" y="97"/>
                    <a:pt x="26" y="97"/>
                  </a:cubicBezTo>
                  <a:cubicBezTo>
                    <a:pt x="19" y="107"/>
                    <a:pt x="13" y="118"/>
                    <a:pt x="9" y="130"/>
                  </a:cubicBezTo>
                  <a:cubicBezTo>
                    <a:pt x="9" y="128"/>
                    <a:pt x="9" y="126"/>
                    <a:pt x="8" y="124"/>
                  </a:cubicBezTo>
                  <a:cubicBezTo>
                    <a:pt x="7" y="116"/>
                    <a:pt x="8" y="108"/>
                    <a:pt x="10" y="100"/>
                  </a:cubicBezTo>
                  <a:cubicBezTo>
                    <a:pt x="11" y="96"/>
                    <a:pt x="13" y="93"/>
                    <a:pt x="14" y="89"/>
                  </a:cubicBezTo>
                  <a:cubicBezTo>
                    <a:pt x="14" y="89"/>
                    <a:pt x="14" y="89"/>
                    <a:pt x="14" y="89"/>
                  </a:cubicBezTo>
                  <a:cubicBezTo>
                    <a:pt x="14" y="89"/>
                    <a:pt x="14" y="89"/>
                    <a:pt x="14" y="89"/>
                  </a:cubicBezTo>
                  <a:cubicBezTo>
                    <a:pt x="15" y="86"/>
                    <a:pt x="15" y="82"/>
                    <a:pt x="16" y="79"/>
                  </a:cubicBezTo>
                  <a:cubicBezTo>
                    <a:pt x="16" y="71"/>
                    <a:pt x="14" y="64"/>
                    <a:pt x="12" y="57"/>
                  </a:cubicBezTo>
                  <a:cubicBezTo>
                    <a:pt x="11" y="51"/>
                    <a:pt x="10" y="46"/>
                    <a:pt x="9" y="41"/>
                  </a:cubicBezTo>
                  <a:cubicBezTo>
                    <a:pt x="10" y="33"/>
                    <a:pt x="14" y="26"/>
                    <a:pt x="20" y="20"/>
                  </a:cubicBezTo>
                  <a:cubicBezTo>
                    <a:pt x="21" y="20"/>
                    <a:pt x="20" y="19"/>
                    <a:pt x="20" y="20"/>
                  </a:cubicBezTo>
                  <a:cubicBezTo>
                    <a:pt x="15" y="25"/>
                    <a:pt x="11" y="31"/>
                    <a:pt x="9" y="38"/>
                  </a:cubicBezTo>
                  <a:cubicBezTo>
                    <a:pt x="8" y="35"/>
                    <a:pt x="8" y="31"/>
                    <a:pt x="9" y="28"/>
                  </a:cubicBezTo>
                  <a:cubicBezTo>
                    <a:pt x="9" y="26"/>
                    <a:pt x="9" y="25"/>
                    <a:pt x="9" y="24"/>
                  </a:cubicBezTo>
                  <a:cubicBezTo>
                    <a:pt x="9" y="24"/>
                    <a:pt x="10" y="24"/>
                    <a:pt x="10" y="24"/>
                  </a:cubicBezTo>
                  <a:cubicBezTo>
                    <a:pt x="9" y="24"/>
                    <a:pt x="9" y="23"/>
                    <a:pt x="9" y="23"/>
                  </a:cubicBezTo>
                  <a:cubicBezTo>
                    <a:pt x="11" y="16"/>
                    <a:pt x="14" y="8"/>
                    <a:pt x="17" y="1"/>
                  </a:cubicBezTo>
                  <a:cubicBezTo>
                    <a:pt x="17" y="0"/>
                    <a:pt x="17" y="0"/>
                    <a:pt x="16" y="1"/>
                  </a:cubicBezTo>
                  <a:cubicBezTo>
                    <a:pt x="13" y="7"/>
                    <a:pt x="11" y="14"/>
                    <a:pt x="9" y="21"/>
                  </a:cubicBezTo>
                  <a:cubicBezTo>
                    <a:pt x="8" y="16"/>
                    <a:pt x="8" y="12"/>
                    <a:pt x="7" y="8"/>
                  </a:cubicBezTo>
                  <a:cubicBezTo>
                    <a:pt x="7" y="8"/>
                    <a:pt x="7" y="8"/>
                    <a:pt x="7" y="8"/>
                  </a:cubicBezTo>
                  <a:cubicBezTo>
                    <a:pt x="7" y="13"/>
                    <a:pt x="8" y="18"/>
                    <a:pt x="9" y="22"/>
                  </a:cubicBezTo>
                  <a:cubicBezTo>
                    <a:pt x="7" y="29"/>
                    <a:pt x="6" y="37"/>
                    <a:pt x="8" y="44"/>
                  </a:cubicBezTo>
                  <a:cubicBezTo>
                    <a:pt x="9" y="53"/>
                    <a:pt x="13" y="62"/>
                    <a:pt x="14" y="71"/>
                  </a:cubicBezTo>
                  <a:cubicBezTo>
                    <a:pt x="14" y="76"/>
                    <a:pt x="14" y="81"/>
                    <a:pt x="13" y="85"/>
                  </a:cubicBezTo>
                  <a:cubicBezTo>
                    <a:pt x="10" y="77"/>
                    <a:pt x="7" y="69"/>
                    <a:pt x="3" y="62"/>
                  </a:cubicBezTo>
                  <a:cubicBezTo>
                    <a:pt x="2" y="62"/>
                    <a:pt x="2" y="62"/>
                    <a:pt x="2" y="62"/>
                  </a:cubicBezTo>
                  <a:cubicBezTo>
                    <a:pt x="6" y="70"/>
                    <a:pt x="10" y="78"/>
                    <a:pt x="12" y="87"/>
                  </a:cubicBezTo>
                  <a:cubicBezTo>
                    <a:pt x="11" y="90"/>
                    <a:pt x="10" y="93"/>
                    <a:pt x="9" y="96"/>
                  </a:cubicBezTo>
                  <a:cubicBezTo>
                    <a:pt x="7" y="104"/>
                    <a:pt x="5" y="111"/>
                    <a:pt x="6" y="119"/>
                  </a:cubicBezTo>
                  <a:cubicBezTo>
                    <a:pt x="6" y="127"/>
                    <a:pt x="9" y="135"/>
                    <a:pt x="12" y="143"/>
                  </a:cubicBezTo>
                  <a:cubicBezTo>
                    <a:pt x="15" y="152"/>
                    <a:pt x="18" y="161"/>
                    <a:pt x="19" y="171"/>
                  </a:cubicBezTo>
                  <a:cubicBezTo>
                    <a:pt x="19" y="172"/>
                    <a:pt x="19" y="172"/>
                    <a:pt x="19" y="173"/>
                  </a:cubicBezTo>
                  <a:cubicBezTo>
                    <a:pt x="17" y="170"/>
                    <a:pt x="15" y="168"/>
                    <a:pt x="13" y="166"/>
                  </a:cubicBezTo>
                  <a:cubicBezTo>
                    <a:pt x="9" y="162"/>
                    <a:pt x="3" y="160"/>
                    <a:pt x="1" y="155"/>
                  </a:cubicBezTo>
                  <a:cubicBezTo>
                    <a:pt x="1" y="155"/>
                    <a:pt x="0" y="155"/>
                    <a:pt x="1" y="155"/>
                  </a:cubicBezTo>
                  <a:cubicBezTo>
                    <a:pt x="3" y="159"/>
                    <a:pt x="7" y="161"/>
                    <a:pt x="10" y="164"/>
                  </a:cubicBezTo>
                  <a:close/>
                </a:path>
              </a:pathLst>
            </a:custGeom>
            <a:solidFill>
              <a:srgbClr val="E8466C"/>
            </a:solidFill>
          </p:spPr>
          <p:txBody>
            <a:bodyPr vert="horz" wrap="square" lIns="91440" tIns="45720" rIns="91440" bIns="45720" anchor="ctr">
              <a:normAutofit fontScale="62500" lnSpcReduction="20000"/>
            </a:bodyPr>
            <a:lstStyle/>
            <a:p>
              <a:pPr marL="0" algn="ctr"/>
              <a:endParaRPr/>
            </a:p>
          </p:txBody>
        </p:sp>
        <p:sp>
          <p:nvSpPr>
            <p:cNvPr id="90" name="Freeform 90"/>
            <p:cNvSpPr/>
            <p:nvPr/>
          </p:nvSpPr>
          <p:spPr>
            <a:xfrm>
              <a:off x="4999038" y="1936751"/>
              <a:ext cx="1525588" cy="1525588"/>
            </a:xfrm>
            <a:custGeom>
              <a:avLst/>
              <a:gdLst/>
              <a:ahLst/>
              <a:cxnLst/>
              <a:rect l="l" t="t" r="r" b="b"/>
              <a:pathLst>
                <a:path w="516" h="516">
                  <a:moveTo>
                    <a:pt x="455" y="147"/>
                  </a:moveTo>
                  <a:cubicBezTo>
                    <a:pt x="394" y="38"/>
                    <a:pt x="256" y="0"/>
                    <a:pt x="147" y="61"/>
                  </a:cubicBezTo>
                  <a:cubicBezTo>
                    <a:pt x="38" y="122"/>
                    <a:pt x="0" y="260"/>
                    <a:pt x="61" y="368"/>
                  </a:cubicBezTo>
                  <a:cubicBezTo>
                    <a:pt x="122" y="477"/>
                    <a:pt x="260" y="516"/>
                    <a:pt x="369" y="455"/>
                  </a:cubicBezTo>
                  <a:cubicBezTo>
                    <a:pt x="477" y="394"/>
                    <a:pt x="516" y="256"/>
                    <a:pt x="455" y="147"/>
                  </a:cubicBezTo>
                  <a:close/>
                  <a:moveTo>
                    <a:pt x="223" y="240"/>
                  </a:moveTo>
                  <a:cubicBezTo>
                    <a:pt x="188" y="240"/>
                    <a:pt x="159" y="211"/>
                    <a:pt x="159" y="176"/>
                  </a:cubicBezTo>
                  <a:cubicBezTo>
                    <a:pt x="159" y="140"/>
                    <a:pt x="188" y="111"/>
                    <a:pt x="223" y="111"/>
                  </a:cubicBezTo>
                  <a:cubicBezTo>
                    <a:pt x="259" y="111"/>
                    <a:pt x="288" y="140"/>
                    <a:pt x="288" y="176"/>
                  </a:cubicBezTo>
                  <a:cubicBezTo>
                    <a:pt x="288" y="211"/>
                    <a:pt x="259" y="240"/>
                    <a:pt x="223" y="240"/>
                  </a:cubicBezTo>
                  <a:close/>
                </a:path>
              </a:pathLst>
            </a:custGeom>
            <a:solidFill>
              <a:srgbClr val="FFE078"/>
            </a:solidFill>
          </p:spPr>
          <p:txBody>
            <a:bodyPr vert="horz" wrap="square" lIns="91440" tIns="45720" rIns="91440" bIns="45720" anchor="ctr">
              <a:normAutofit/>
            </a:bodyPr>
            <a:lstStyle/>
            <a:p>
              <a:pPr marL="0" algn="ctr"/>
              <a:endParaRPr/>
            </a:p>
          </p:txBody>
        </p:sp>
        <p:sp>
          <p:nvSpPr>
            <p:cNvPr id="91" name="Freeform 91"/>
            <p:cNvSpPr/>
            <p:nvPr/>
          </p:nvSpPr>
          <p:spPr>
            <a:xfrm>
              <a:off x="5838825" y="3175001"/>
              <a:ext cx="757238" cy="576263"/>
            </a:xfrm>
            <a:custGeom>
              <a:avLst/>
              <a:gdLst/>
              <a:ahLst/>
              <a:cxnLst/>
              <a:rect l="l" t="t" r="r" b="b"/>
              <a:pathLst>
                <a:path w="256" h="195">
                  <a:moveTo>
                    <a:pt x="246" y="79"/>
                  </a:moveTo>
                  <a:cubicBezTo>
                    <a:pt x="256" y="68"/>
                    <a:pt x="256" y="50"/>
                    <a:pt x="245" y="40"/>
                  </a:cubicBezTo>
                  <a:cubicBezTo>
                    <a:pt x="204" y="0"/>
                    <a:pt x="204" y="0"/>
                    <a:pt x="204" y="0"/>
                  </a:cubicBezTo>
                  <a:cubicBezTo>
                    <a:pt x="103" y="57"/>
                    <a:pt x="103" y="57"/>
                    <a:pt x="103" y="57"/>
                  </a:cubicBezTo>
                  <a:cubicBezTo>
                    <a:pt x="100" y="59"/>
                    <a:pt x="100" y="59"/>
                    <a:pt x="100" y="59"/>
                  </a:cubicBezTo>
                  <a:cubicBezTo>
                    <a:pt x="0" y="115"/>
                    <a:pt x="0" y="115"/>
                    <a:pt x="0" y="115"/>
                  </a:cubicBezTo>
                  <a:cubicBezTo>
                    <a:pt x="12" y="171"/>
                    <a:pt x="12" y="171"/>
                    <a:pt x="12" y="171"/>
                  </a:cubicBezTo>
                  <a:cubicBezTo>
                    <a:pt x="15" y="185"/>
                    <a:pt x="30" y="195"/>
                    <a:pt x="45" y="191"/>
                  </a:cubicBezTo>
                  <a:cubicBezTo>
                    <a:pt x="160" y="165"/>
                    <a:pt x="160" y="165"/>
                    <a:pt x="160" y="165"/>
                  </a:cubicBezTo>
                  <a:lnTo>
                    <a:pt x="246" y="79"/>
                  </a:lnTo>
                  <a:close/>
                </a:path>
              </a:pathLst>
            </a:custGeom>
            <a:solidFill>
              <a:srgbClr val="FAC600"/>
            </a:solidFill>
          </p:spPr>
          <p:txBody>
            <a:bodyPr vert="horz" wrap="square" lIns="91440" tIns="45720" rIns="91440" bIns="45720" anchor="ctr">
              <a:normAutofit fontScale="62500" lnSpcReduction="20000"/>
            </a:bodyPr>
            <a:lstStyle/>
            <a:p>
              <a:pPr marL="0" algn="ctr"/>
              <a:endParaRPr/>
            </a:p>
          </p:txBody>
        </p:sp>
        <p:sp>
          <p:nvSpPr>
            <p:cNvPr id="92" name="Freeform 92"/>
            <p:cNvSpPr/>
            <p:nvPr/>
          </p:nvSpPr>
          <p:spPr>
            <a:xfrm>
              <a:off x="5853113" y="3192463"/>
              <a:ext cx="1479550" cy="2095500"/>
            </a:xfrm>
            <a:custGeom>
              <a:avLst/>
              <a:gdLst/>
              <a:ahLst/>
              <a:cxnLst/>
              <a:rect l="l" t="t" r="r" b="b"/>
              <a:pathLst>
                <a:path w="500" h="709">
                  <a:moveTo>
                    <a:pt x="183" y="0"/>
                  </a:moveTo>
                  <a:cubicBezTo>
                    <a:pt x="117" y="37"/>
                    <a:pt x="117" y="37"/>
                    <a:pt x="117" y="37"/>
                  </a:cubicBezTo>
                  <a:cubicBezTo>
                    <a:pt x="66" y="66"/>
                    <a:pt x="66" y="66"/>
                    <a:pt x="66" y="66"/>
                  </a:cubicBezTo>
                  <a:cubicBezTo>
                    <a:pt x="0" y="103"/>
                    <a:pt x="0" y="103"/>
                    <a:pt x="0" y="103"/>
                  </a:cubicBezTo>
                  <a:cubicBezTo>
                    <a:pt x="317" y="668"/>
                    <a:pt x="317" y="668"/>
                    <a:pt x="317" y="668"/>
                  </a:cubicBezTo>
                  <a:cubicBezTo>
                    <a:pt x="432" y="706"/>
                    <a:pt x="432" y="706"/>
                    <a:pt x="432" y="706"/>
                  </a:cubicBezTo>
                  <a:cubicBezTo>
                    <a:pt x="441" y="709"/>
                    <a:pt x="450" y="708"/>
                    <a:pt x="458" y="704"/>
                  </a:cubicBezTo>
                  <a:cubicBezTo>
                    <a:pt x="458" y="704"/>
                    <a:pt x="458" y="704"/>
                    <a:pt x="458" y="704"/>
                  </a:cubicBezTo>
                  <a:cubicBezTo>
                    <a:pt x="466" y="700"/>
                    <a:pt x="471" y="692"/>
                    <a:pt x="473" y="683"/>
                  </a:cubicBezTo>
                  <a:cubicBezTo>
                    <a:pt x="500" y="565"/>
                    <a:pt x="500" y="565"/>
                    <a:pt x="500" y="565"/>
                  </a:cubicBezTo>
                  <a:cubicBezTo>
                    <a:pt x="467" y="505"/>
                    <a:pt x="467" y="505"/>
                    <a:pt x="467" y="505"/>
                  </a:cubicBezTo>
                  <a:cubicBezTo>
                    <a:pt x="439" y="499"/>
                    <a:pt x="439" y="499"/>
                    <a:pt x="439" y="499"/>
                  </a:cubicBezTo>
                  <a:cubicBezTo>
                    <a:pt x="433" y="497"/>
                    <a:pt x="429" y="490"/>
                    <a:pt x="432" y="483"/>
                  </a:cubicBezTo>
                  <a:cubicBezTo>
                    <a:pt x="435" y="476"/>
                    <a:pt x="435" y="476"/>
                    <a:pt x="435" y="476"/>
                  </a:cubicBezTo>
                  <a:cubicBezTo>
                    <a:pt x="439" y="468"/>
                    <a:pt x="434" y="459"/>
                    <a:pt x="426" y="456"/>
                  </a:cubicBezTo>
                  <a:cubicBezTo>
                    <a:pt x="405" y="451"/>
                    <a:pt x="405" y="451"/>
                    <a:pt x="405" y="451"/>
                  </a:cubicBezTo>
                  <a:cubicBezTo>
                    <a:pt x="401" y="450"/>
                    <a:pt x="397" y="447"/>
                    <a:pt x="395" y="443"/>
                  </a:cubicBezTo>
                  <a:cubicBezTo>
                    <a:pt x="372" y="402"/>
                    <a:pt x="372" y="402"/>
                    <a:pt x="372" y="402"/>
                  </a:cubicBezTo>
                  <a:cubicBezTo>
                    <a:pt x="370" y="399"/>
                    <a:pt x="370" y="394"/>
                    <a:pt x="371" y="390"/>
                  </a:cubicBezTo>
                  <a:cubicBezTo>
                    <a:pt x="378" y="368"/>
                    <a:pt x="378" y="368"/>
                    <a:pt x="378" y="368"/>
                  </a:cubicBezTo>
                  <a:cubicBezTo>
                    <a:pt x="380" y="360"/>
                    <a:pt x="375" y="353"/>
                    <a:pt x="368" y="352"/>
                  </a:cubicBezTo>
                  <a:cubicBezTo>
                    <a:pt x="354" y="350"/>
                    <a:pt x="354" y="350"/>
                    <a:pt x="354" y="350"/>
                  </a:cubicBezTo>
                  <a:cubicBezTo>
                    <a:pt x="348" y="349"/>
                    <a:pt x="343" y="343"/>
                    <a:pt x="345" y="336"/>
                  </a:cubicBezTo>
                  <a:cubicBezTo>
                    <a:pt x="351" y="316"/>
                    <a:pt x="351" y="316"/>
                    <a:pt x="351" y="316"/>
                  </a:cubicBezTo>
                  <a:cubicBezTo>
                    <a:pt x="353" y="308"/>
                    <a:pt x="352" y="301"/>
                    <a:pt x="348" y="294"/>
                  </a:cubicBezTo>
                  <a:cubicBezTo>
                    <a:pt x="347" y="292"/>
                    <a:pt x="347" y="292"/>
                    <a:pt x="347" y="292"/>
                  </a:cubicBezTo>
                  <a:cubicBezTo>
                    <a:pt x="344" y="286"/>
                    <a:pt x="338" y="281"/>
                    <a:pt x="331" y="279"/>
                  </a:cubicBezTo>
                  <a:cubicBezTo>
                    <a:pt x="309" y="272"/>
                    <a:pt x="309" y="272"/>
                    <a:pt x="309" y="272"/>
                  </a:cubicBezTo>
                  <a:cubicBezTo>
                    <a:pt x="301" y="270"/>
                    <a:pt x="297" y="262"/>
                    <a:pt x="299" y="254"/>
                  </a:cubicBezTo>
                  <a:cubicBezTo>
                    <a:pt x="307" y="221"/>
                    <a:pt x="307" y="221"/>
                    <a:pt x="307" y="221"/>
                  </a:cubicBezTo>
                  <a:lnTo>
                    <a:pt x="183" y="0"/>
                  </a:lnTo>
                  <a:close/>
                </a:path>
              </a:pathLst>
            </a:custGeom>
            <a:solidFill>
              <a:srgbClr val="FAC600"/>
            </a:solidFill>
          </p:spPr>
          <p:txBody>
            <a:bodyPr vert="horz" wrap="square" lIns="91440" tIns="45720" rIns="91440" bIns="45720" anchor="ctr">
              <a:normAutofit/>
            </a:bodyPr>
            <a:lstStyle/>
            <a:p>
              <a:pPr marL="0" algn="ctr"/>
              <a:endParaRPr/>
            </a:p>
          </p:txBody>
        </p:sp>
        <p:sp>
          <p:nvSpPr>
            <p:cNvPr id="93" name="Freeform 93"/>
            <p:cNvSpPr/>
            <p:nvPr/>
          </p:nvSpPr>
          <p:spPr>
            <a:xfrm>
              <a:off x="5808663" y="3154363"/>
              <a:ext cx="760413" cy="573088"/>
            </a:xfrm>
            <a:custGeom>
              <a:avLst/>
              <a:gdLst/>
              <a:ahLst/>
              <a:cxnLst/>
              <a:rect l="l" t="t" r="r" b="b"/>
              <a:pathLst>
                <a:path w="257" h="194">
                  <a:moveTo>
                    <a:pt x="246" y="78"/>
                  </a:moveTo>
                  <a:cubicBezTo>
                    <a:pt x="257" y="68"/>
                    <a:pt x="257" y="50"/>
                    <a:pt x="246" y="39"/>
                  </a:cubicBezTo>
                  <a:cubicBezTo>
                    <a:pt x="205" y="0"/>
                    <a:pt x="205" y="0"/>
                    <a:pt x="205" y="0"/>
                  </a:cubicBezTo>
                  <a:cubicBezTo>
                    <a:pt x="104" y="57"/>
                    <a:pt x="104" y="57"/>
                    <a:pt x="104" y="57"/>
                  </a:cubicBezTo>
                  <a:cubicBezTo>
                    <a:pt x="101" y="58"/>
                    <a:pt x="101" y="58"/>
                    <a:pt x="101" y="58"/>
                  </a:cubicBezTo>
                  <a:cubicBezTo>
                    <a:pt x="0" y="115"/>
                    <a:pt x="0" y="115"/>
                    <a:pt x="0" y="115"/>
                  </a:cubicBezTo>
                  <a:cubicBezTo>
                    <a:pt x="13" y="170"/>
                    <a:pt x="13" y="170"/>
                    <a:pt x="13" y="170"/>
                  </a:cubicBezTo>
                  <a:cubicBezTo>
                    <a:pt x="16" y="185"/>
                    <a:pt x="31" y="194"/>
                    <a:pt x="46" y="191"/>
                  </a:cubicBezTo>
                  <a:cubicBezTo>
                    <a:pt x="161" y="165"/>
                    <a:pt x="161" y="165"/>
                    <a:pt x="161" y="165"/>
                  </a:cubicBezTo>
                  <a:lnTo>
                    <a:pt x="246" y="78"/>
                  </a:lnTo>
                  <a:close/>
                </a:path>
              </a:pathLst>
            </a:custGeom>
            <a:solidFill>
              <a:srgbClr val="FBD550"/>
            </a:solidFill>
          </p:spPr>
          <p:txBody>
            <a:bodyPr vert="horz" wrap="square" lIns="91440" tIns="45720" rIns="91440" bIns="45720" anchor="ctr">
              <a:normAutofit fontScale="62500" lnSpcReduction="20000"/>
            </a:bodyPr>
            <a:lstStyle/>
            <a:p>
              <a:pPr marL="0" algn="ctr"/>
              <a:endParaRPr/>
            </a:p>
          </p:txBody>
        </p:sp>
        <p:sp>
          <p:nvSpPr>
            <p:cNvPr id="94" name="Freeform 94"/>
            <p:cNvSpPr/>
            <p:nvPr/>
          </p:nvSpPr>
          <p:spPr>
            <a:xfrm>
              <a:off x="5856288" y="3216276"/>
              <a:ext cx="1455738" cy="2071688"/>
            </a:xfrm>
            <a:custGeom>
              <a:avLst/>
              <a:gdLst/>
              <a:ahLst/>
              <a:cxnLst/>
              <a:rect l="l" t="t" r="r" b="b"/>
              <a:pathLst>
                <a:path w="492" h="701">
                  <a:moveTo>
                    <a:pt x="299" y="222"/>
                  </a:moveTo>
                  <a:cubicBezTo>
                    <a:pt x="175" y="0"/>
                    <a:pt x="175" y="0"/>
                    <a:pt x="175" y="0"/>
                  </a:cubicBezTo>
                  <a:cubicBezTo>
                    <a:pt x="109" y="37"/>
                    <a:pt x="109" y="37"/>
                    <a:pt x="109" y="37"/>
                  </a:cubicBezTo>
                  <a:cubicBezTo>
                    <a:pt x="57" y="65"/>
                    <a:pt x="57" y="65"/>
                    <a:pt x="57" y="65"/>
                  </a:cubicBezTo>
                  <a:cubicBezTo>
                    <a:pt x="0" y="97"/>
                    <a:pt x="0" y="97"/>
                    <a:pt x="0" y="97"/>
                  </a:cubicBezTo>
                  <a:cubicBezTo>
                    <a:pt x="316" y="660"/>
                    <a:pt x="316" y="660"/>
                    <a:pt x="316" y="660"/>
                  </a:cubicBezTo>
                  <a:cubicBezTo>
                    <a:pt x="431" y="698"/>
                    <a:pt x="431" y="698"/>
                    <a:pt x="431" y="698"/>
                  </a:cubicBezTo>
                  <a:cubicBezTo>
                    <a:pt x="440" y="701"/>
                    <a:pt x="449" y="700"/>
                    <a:pt x="457" y="696"/>
                  </a:cubicBezTo>
                  <a:cubicBezTo>
                    <a:pt x="458" y="695"/>
                    <a:pt x="459" y="695"/>
                    <a:pt x="460" y="694"/>
                  </a:cubicBezTo>
                  <a:cubicBezTo>
                    <a:pt x="462" y="691"/>
                    <a:pt x="464" y="687"/>
                    <a:pt x="465" y="683"/>
                  </a:cubicBezTo>
                  <a:cubicBezTo>
                    <a:pt x="492" y="564"/>
                    <a:pt x="492" y="564"/>
                    <a:pt x="492" y="564"/>
                  </a:cubicBezTo>
                  <a:cubicBezTo>
                    <a:pt x="458" y="505"/>
                    <a:pt x="458" y="505"/>
                    <a:pt x="458" y="505"/>
                  </a:cubicBezTo>
                  <a:cubicBezTo>
                    <a:pt x="431" y="498"/>
                    <a:pt x="431" y="498"/>
                    <a:pt x="431" y="498"/>
                  </a:cubicBezTo>
                  <a:cubicBezTo>
                    <a:pt x="424" y="497"/>
                    <a:pt x="420" y="489"/>
                    <a:pt x="423" y="483"/>
                  </a:cubicBezTo>
                  <a:cubicBezTo>
                    <a:pt x="426" y="475"/>
                    <a:pt x="426" y="475"/>
                    <a:pt x="426" y="475"/>
                  </a:cubicBezTo>
                  <a:cubicBezTo>
                    <a:pt x="430" y="467"/>
                    <a:pt x="426" y="458"/>
                    <a:pt x="417" y="456"/>
                  </a:cubicBezTo>
                  <a:cubicBezTo>
                    <a:pt x="396" y="450"/>
                    <a:pt x="396" y="450"/>
                    <a:pt x="396" y="450"/>
                  </a:cubicBezTo>
                  <a:cubicBezTo>
                    <a:pt x="392" y="449"/>
                    <a:pt x="389" y="447"/>
                    <a:pt x="387" y="443"/>
                  </a:cubicBezTo>
                  <a:cubicBezTo>
                    <a:pt x="364" y="402"/>
                    <a:pt x="364" y="402"/>
                    <a:pt x="364" y="402"/>
                  </a:cubicBezTo>
                  <a:cubicBezTo>
                    <a:pt x="361" y="398"/>
                    <a:pt x="361" y="394"/>
                    <a:pt x="362" y="389"/>
                  </a:cubicBezTo>
                  <a:cubicBezTo>
                    <a:pt x="369" y="367"/>
                    <a:pt x="369" y="367"/>
                    <a:pt x="369" y="367"/>
                  </a:cubicBezTo>
                  <a:cubicBezTo>
                    <a:pt x="371" y="360"/>
                    <a:pt x="367" y="353"/>
                    <a:pt x="359" y="352"/>
                  </a:cubicBezTo>
                  <a:cubicBezTo>
                    <a:pt x="346" y="350"/>
                    <a:pt x="346" y="350"/>
                    <a:pt x="346" y="350"/>
                  </a:cubicBezTo>
                  <a:cubicBezTo>
                    <a:pt x="339" y="349"/>
                    <a:pt x="335" y="342"/>
                    <a:pt x="337" y="336"/>
                  </a:cubicBezTo>
                  <a:cubicBezTo>
                    <a:pt x="342" y="315"/>
                    <a:pt x="342" y="315"/>
                    <a:pt x="342" y="315"/>
                  </a:cubicBezTo>
                  <a:cubicBezTo>
                    <a:pt x="344" y="308"/>
                    <a:pt x="343" y="300"/>
                    <a:pt x="340" y="294"/>
                  </a:cubicBezTo>
                  <a:cubicBezTo>
                    <a:pt x="339" y="292"/>
                    <a:pt x="339" y="292"/>
                    <a:pt x="339" y="292"/>
                  </a:cubicBezTo>
                  <a:cubicBezTo>
                    <a:pt x="335" y="285"/>
                    <a:pt x="329" y="281"/>
                    <a:pt x="322" y="278"/>
                  </a:cubicBezTo>
                  <a:cubicBezTo>
                    <a:pt x="301" y="272"/>
                    <a:pt x="301" y="272"/>
                    <a:pt x="301" y="272"/>
                  </a:cubicBezTo>
                  <a:cubicBezTo>
                    <a:pt x="293" y="270"/>
                    <a:pt x="288" y="261"/>
                    <a:pt x="290" y="254"/>
                  </a:cubicBezTo>
                  <a:lnTo>
                    <a:pt x="299" y="222"/>
                  </a:lnTo>
                  <a:close/>
                </a:path>
              </a:pathLst>
            </a:custGeom>
            <a:solidFill>
              <a:srgbClr val="FBD550"/>
            </a:solidFill>
          </p:spPr>
          <p:txBody>
            <a:bodyPr vert="horz" wrap="square" lIns="91440" tIns="45720" rIns="91440" bIns="45720" anchor="ctr">
              <a:normAutofit/>
            </a:bodyPr>
            <a:lstStyle/>
            <a:p>
              <a:pPr marL="0" algn="ctr"/>
              <a:endParaRPr/>
            </a:p>
          </p:txBody>
        </p:sp>
        <p:sp>
          <p:nvSpPr>
            <p:cNvPr id="95" name="Freeform 95"/>
            <p:cNvSpPr/>
            <p:nvPr/>
          </p:nvSpPr>
          <p:spPr>
            <a:xfrm>
              <a:off x="6064250" y="3308351"/>
              <a:ext cx="1190625" cy="1979613"/>
            </a:xfrm>
            <a:custGeom>
              <a:avLst/>
              <a:gdLst/>
              <a:ahLst/>
              <a:cxnLst/>
              <a:rect l="l" t="t" r="r" b="b"/>
              <a:pathLst>
                <a:path w="403" h="670">
                  <a:moveTo>
                    <a:pt x="42" y="0"/>
                  </a:moveTo>
                  <a:cubicBezTo>
                    <a:pt x="0" y="24"/>
                    <a:pt x="0" y="24"/>
                    <a:pt x="0" y="24"/>
                  </a:cubicBezTo>
                  <a:cubicBezTo>
                    <a:pt x="361" y="667"/>
                    <a:pt x="361" y="667"/>
                    <a:pt x="361" y="667"/>
                  </a:cubicBezTo>
                  <a:cubicBezTo>
                    <a:pt x="361" y="667"/>
                    <a:pt x="361" y="667"/>
                    <a:pt x="361" y="667"/>
                  </a:cubicBezTo>
                  <a:cubicBezTo>
                    <a:pt x="370" y="670"/>
                    <a:pt x="379" y="669"/>
                    <a:pt x="387" y="665"/>
                  </a:cubicBezTo>
                  <a:cubicBezTo>
                    <a:pt x="395" y="661"/>
                    <a:pt x="400" y="653"/>
                    <a:pt x="402" y="644"/>
                  </a:cubicBezTo>
                  <a:cubicBezTo>
                    <a:pt x="403" y="643"/>
                    <a:pt x="403" y="643"/>
                    <a:pt x="403" y="643"/>
                  </a:cubicBezTo>
                  <a:lnTo>
                    <a:pt x="42" y="0"/>
                  </a:lnTo>
                  <a:close/>
                </a:path>
              </a:pathLst>
            </a:custGeom>
            <a:solidFill>
              <a:srgbClr val="FCCF3B"/>
            </a:solidFill>
          </p:spPr>
          <p:txBody>
            <a:bodyPr vert="horz" wrap="square" lIns="91440" tIns="45720" rIns="91440" bIns="45720" anchor="ctr">
              <a:normAutofit/>
            </a:bodyPr>
            <a:lstStyle/>
            <a:p>
              <a:pPr marL="0" algn="ctr"/>
              <a:endParaRPr/>
            </a:p>
          </p:txBody>
        </p:sp>
        <p:sp>
          <p:nvSpPr>
            <p:cNvPr id="96" name="Freeform 96"/>
            <p:cNvSpPr/>
            <p:nvPr/>
          </p:nvSpPr>
          <p:spPr>
            <a:xfrm>
              <a:off x="6051550" y="3695701"/>
              <a:ext cx="804863" cy="1403350"/>
            </a:xfrm>
            <a:custGeom>
              <a:avLst/>
              <a:gdLst/>
              <a:ahLst/>
              <a:cxnLst/>
              <a:rect l="l" t="t" r="r" b="b"/>
              <a:pathLst>
                <a:path w="507" h="884">
                  <a:moveTo>
                    <a:pt x="507" y="876"/>
                  </a:moveTo>
                  <a:lnTo>
                    <a:pt x="492" y="884"/>
                  </a:lnTo>
                  <a:lnTo>
                    <a:pt x="0" y="9"/>
                  </a:lnTo>
                  <a:lnTo>
                    <a:pt x="15" y="0"/>
                  </a:lnTo>
                  <a:lnTo>
                    <a:pt x="507" y="876"/>
                  </a:lnTo>
                  <a:close/>
                </a:path>
              </a:pathLst>
            </a:custGeom>
            <a:solidFill>
              <a:srgbClr val="FCCF3B"/>
            </a:solidFill>
          </p:spPr>
          <p:txBody>
            <a:bodyPr vert="horz" wrap="square" lIns="91440" tIns="45720" rIns="91440" bIns="45720" anchor="ctr">
              <a:normAutofit/>
            </a:bodyPr>
            <a:lstStyle/>
            <a:p>
              <a:pPr marL="0" algn="ctr"/>
              <a:endParaRPr/>
            </a:p>
          </p:txBody>
        </p:sp>
        <p:sp>
          <p:nvSpPr>
            <p:cNvPr id="97" name="Freeform 97"/>
            <p:cNvSpPr/>
            <p:nvPr/>
          </p:nvSpPr>
          <p:spPr>
            <a:xfrm>
              <a:off x="5427663" y="1966913"/>
              <a:ext cx="1174750" cy="1495425"/>
            </a:xfrm>
            <a:custGeom>
              <a:avLst/>
              <a:gdLst/>
              <a:ahLst/>
              <a:cxnLst/>
              <a:rect l="l" t="t" r="r" b="b"/>
              <a:pathLst>
                <a:path w="397" h="506">
                  <a:moveTo>
                    <a:pt x="135" y="0"/>
                  </a:moveTo>
                  <a:cubicBezTo>
                    <a:pt x="178" y="22"/>
                    <a:pt x="214" y="56"/>
                    <a:pt x="239" y="100"/>
                  </a:cubicBezTo>
                  <a:cubicBezTo>
                    <a:pt x="306" y="220"/>
                    <a:pt x="264" y="371"/>
                    <a:pt x="144" y="438"/>
                  </a:cubicBezTo>
                  <a:cubicBezTo>
                    <a:pt x="99" y="464"/>
                    <a:pt x="49" y="473"/>
                    <a:pt x="0" y="469"/>
                  </a:cubicBezTo>
                  <a:cubicBezTo>
                    <a:pt x="72" y="505"/>
                    <a:pt x="159" y="506"/>
                    <a:pt x="234" y="464"/>
                  </a:cubicBezTo>
                  <a:cubicBezTo>
                    <a:pt x="354" y="397"/>
                    <a:pt x="397" y="246"/>
                    <a:pt x="330" y="126"/>
                  </a:cubicBezTo>
                  <a:cubicBezTo>
                    <a:pt x="288" y="52"/>
                    <a:pt x="214" y="8"/>
                    <a:pt x="135" y="0"/>
                  </a:cubicBezTo>
                  <a:close/>
                </a:path>
              </a:pathLst>
            </a:custGeom>
            <a:solidFill>
              <a:srgbClr val="FBD550"/>
            </a:solidFill>
          </p:spPr>
          <p:txBody>
            <a:bodyPr vert="horz" wrap="square" lIns="91440" tIns="45720" rIns="91440" bIns="45720" anchor="ctr">
              <a:normAutofit/>
            </a:bodyPr>
            <a:lstStyle/>
            <a:p>
              <a:pPr marL="0" algn="ctr"/>
              <a:endParaRPr/>
            </a:p>
          </p:txBody>
        </p:sp>
        <p:sp>
          <p:nvSpPr>
            <p:cNvPr id="98" name="Freeform 98"/>
            <p:cNvSpPr/>
            <p:nvPr/>
          </p:nvSpPr>
          <p:spPr>
            <a:xfrm>
              <a:off x="4921250" y="1860551"/>
              <a:ext cx="1681163" cy="1674813"/>
            </a:xfrm>
            <a:custGeom>
              <a:avLst/>
              <a:gdLst/>
              <a:ahLst/>
              <a:cxnLst/>
              <a:rect l="l" t="t" r="r" b="b"/>
              <a:pathLst>
                <a:path w="568" h="567">
                  <a:moveTo>
                    <a:pt x="162" y="67"/>
                  </a:moveTo>
                  <a:cubicBezTo>
                    <a:pt x="43" y="134"/>
                    <a:pt x="0" y="286"/>
                    <a:pt x="67" y="405"/>
                  </a:cubicBezTo>
                  <a:cubicBezTo>
                    <a:pt x="134" y="525"/>
                    <a:pt x="286" y="567"/>
                    <a:pt x="405" y="500"/>
                  </a:cubicBezTo>
                  <a:cubicBezTo>
                    <a:pt x="525" y="433"/>
                    <a:pt x="568" y="282"/>
                    <a:pt x="501" y="162"/>
                  </a:cubicBezTo>
                  <a:cubicBezTo>
                    <a:pt x="433" y="43"/>
                    <a:pt x="282" y="0"/>
                    <a:pt x="162" y="67"/>
                  </a:cubicBezTo>
                  <a:close/>
                  <a:moveTo>
                    <a:pt x="395" y="481"/>
                  </a:moveTo>
                  <a:cubicBezTo>
                    <a:pt x="286" y="542"/>
                    <a:pt x="148" y="503"/>
                    <a:pt x="87" y="394"/>
                  </a:cubicBezTo>
                  <a:cubicBezTo>
                    <a:pt x="26" y="286"/>
                    <a:pt x="64" y="148"/>
                    <a:pt x="173" y="87"/>
                  </a:cubicBezTo>
                  <a:cubicBezTo>
                    <a:pt x="282" y="26"/>
                    <a:pt x="420" y="64"/>
                    <a:pt x="481" y="173"/>
                  </a:cubicBezTo>
                  <a:cubicBezTo>
                    <a:pt x="542" y="282"/>
                    <a:pt x="503" y="420"/>
                    <a:pt x="395" y="481"/>
                  </a:cubicBezTo>
                  <a:close/>
                </a:path>
              </a:pathLst>
            </a:custGeom>
            <a:solidFill>
              <a:srgbClr val="FCC203"/>
            </a:solidFill>
          </p:spPr>
          <p:txBody>
            <a:bodyPr vert="horz" wrap="square" lIns="91440" tIns="45720" rIns="91440" bIns="45720" anchor="ctr">
              <a:normAutofit/>
            </a:bodyPr>
            <a:lstStyle/>
            <a:p>
              <a:pPr marL="0" algn="ctr"/>
              <a:endParaRPr/>
            </a:p>
          </p:txBody>
        </p:sp>
        <p:sp>
          <p:nvSpPr>
            <p:cNvPr id="99" name="Freeform 99"/>
            <p:cNvSpPr/>
            <p:nvPr/>
          </p:nvSpPr>
          <p:spPr>
            <a:xfrm>
              <a:off x="4848225" y="1785938"/>
              <a:ext cx="1830388" cy="1828800"/>
            </a:xfrm>
            <a:custGeom>
              <a:avLst/>
              <a:gdLst/>
              <a:ahLst/>
              <a:cxnLst/>
              <a:rect l="l" t="t" r="r" b="b"/>
              <a:pathLst>
                <a:path w="619" h="619">
                  <a:moveTo>
                    <a:pt x="176" y="73"/>
                  </a:moveTo>
                  <a:cubicBezTo>
                    <a:pt x="46" y="146"/>
                    <a:pt x="0" y="311"/>
                    <a:pt x="73" y="442"/>
                  </a:cubicBezTo>
                  <a:cubicBezTo>
                    <a:pt x="146" y="572"/>
                    <a:pt x="311" y="619"/>
                    <a:pt x="442" y="545"/>
                  </a:cubicBezTo>
                  <a:cubicBezTo>
                    <a:pt x="572" y="472"/>
                    <a:pt x="619" y="307"/>
                    <a:pt x="545" y="177"/>
                  </a:cubicBezTo>
                  <a:cubicBezTo>
                    <a:pt x="472" y="46"/>
                    <a:pt x="307" y="0"/>
                    <a:pt x="176" y="73"/>
                  </a:cubicBezTo>
                  <a:close/>
                  <a:moveTo>
                    <a:pt x="425" y="516"/>
                  </a:moveTo>
                  <a:cubicBezTo>
                    <a:pt x="311" y="581"/>
                    <a:pt x="166" y="540"/>
                    <a:pt x="102" y="426"/>
                  </a:cubicBezTo>
                  <a:cubicBezTo>
                    <a:pt x="38" y="311"/>
                    <a:pt x="78" y="166"/>
                    <a:pt x="193" y="102"/>
                  </a:cubicBezTo>
                  <a:cubicBezTo>
                    <a:pt x="307" y="38"/>
                    <a:pt x="452" y="78"/>
                    <a:pt x="516" y="193"/>
                  </a:cubicBezTo>
                  <a:cubicBezTo>
                    <a:pt x="581" y="307"/>
                    <a:pt x="540" y="452"/>
                    <a:pt x="425" y="516"/>
                  </a:cubicBezTo>
                  <a:close/>
                </a:path>
              </a:pathLst>
            </a:custGeom>
            <a:solidFill>
              <a:srgbClr val="FCCF3B"/>
            </a:solidFill>
          </p:spPr>
          <p:txBody>
            <a:bodyPr vert="horz" wrap="square" lIns="91440" tIns="45720" rIns="91440" bIns="45720" anchor="ctr">
              <a:normAutofit/>
            </a:bodyPr>
            <a:lstStyle/>
            <a:p>
              <a:pPr marL="0" algn="ctr"/>
              <a:endParaRPr/>
            </a:p>
          </p:txBody>
        </p:sp>
        <p:sp>
          <p:nvSpPr>
            <p:cNvPr id="100" name="Freeform 100"/>
            <p:cNvSpPr/>
            <p:nvPr/>
          </p:nvSpPr>
          <p:spPr>
            <a:xfrm>
              <a:off x="5468938" y="2265363"/>
              <a:ext cx="381000" cy="381000"/>
            </a:xfrm>
            <a:custGeom>
              <a:avLst/>
              <a:gdLst/>
              <a:ahLst/>
              <a:cxnLst/>
              <a:rect l="l" t="t" r="r" b="b"/>
              <a:pathLst>
                <a:path w="129" h="129">
                  <a:moveTo>
                    <a:pt x="64" y="0"/>
                  </a:moveTo>
                  <a:cubicBezTo>
                    <a:pt x="29" y="0"/>
                    <a:pt x="0" y="29"/>
                    <a:pt x="0" y="65"/>
                  </a:cubicBezTo>
                  <a:cubicBezTo>
                    <a:pt x="0" y="100"/>
                    <a:pt x="29" y="129"/>
                    <a:pt x="64" y="129"/>
                  </a:cubicBezTo>
                  <a:cubicBezTo>
                    <a:pt x="100" y="129"/>
                    <a:pt x="129" y="100"/>
                    <a:pt x="129" y="65"/>
                  </a:cubicBezTo>
                  <a:cubicBezTo>
                    <a:pt x="129" y="29"/>
                    <a:pt x="100" y="0"/>
                    <a:pt x="64" y="0"/>
                  </a:cubicBezTo>
                  <a:close/>
                  <a:moveTo>
                    <a:pt x="64" y="99"/>
                  </a:moveTo>
                  <a:cubicBezTo>
                    <a:pt x="45" y="99"/>
                    <a:pt x="30" y="84"/>
                    <a:pt x="30" y="65"/>
                  </a:cubicBezTo>
                  <a:cubicBezTo>
                    <a:pt x="30" y="45"/>
                    <a:pt x="45" y="30"/>
                    <a:pt x="64" y="30"/>
                  </a:cubicBezTo>
                  <a:cubicBezTo>
                    <a:pt x="84" y="30"/>
                    <a:pt x="99" y="45"/>
                    <a:pt x="99" y="65"/>
                  </a:cubicBezTo>
                  <a:cubicBezTo>
                    <a:pt x="99" y="84"/>
                    <a:pt x="84" y="99"/>
                    <a:pt x="64" y="99"/>
                  </a:cubicBezTo>
                  <a:close/>
                </a:path>
              </a:pathLst>
            </a:custGeom>
            <a:solidFill>
              <a:srgbClr val="FCCF3B"/>
            </a:solidFill>
          </p:spPr>
          <p:txBody>
            <a:bodyPr vert="horz" wrap="square" lIns="91440" tIns="45720" rIns="91440" bIns="45720" anchor="ctr">
              <a:normAutofit fontScale="25000" lnSpcReduction="20000"/>
            </a:bodyPr>
            <a:lstStyle/>
            <a:p>
              <a:pPr marL="0" algn="ctr"/>
              <a:endParaRPr/>
            </a:p>
          </p:txBody>
        </p:sp>
        <p:sp>
          <p:nvSpPr>
            <p:cNvPr id="101" name="Freeform 101"/>
            <p:cNvSpPr/>
            <p:nvPr/>
          </p:nvSpPr>
          <p:spPr>
            <a:xfrm>
              <a:off x="4259263" y="4510088"/>
              <a:ext cx="638175" cy="490538"/>
            </a:xfrm>
            <a:custGeom>
              <a:avLst/>
              <a:gdLst/>
              <a:ahLst/>
              <a:cxnLst/>
              <a:rect l="l" t="t" r="r" b="b"/>
              <a:pathLst>
                <a:path w="216" h="166">
                  <a:moveTo>
                    <a:pt x="149" y="0"/>
                  </a:moveTo>
                  <a:cubicBezTo>
                    <a:pt x="142" y="40"/>
                    <a:pt x="126" y="87"/>
                    <a:pt x="96" y="115"/>
                  </a:cubicBezTo>
                  <a:cubicBezTo>
                    <a:pt x="61" y="102"/>
                    <a:pt x="32" y="73"/>
                    <a:pt x="9" y="44"/>
                  </a:cubicBezTo>
                  <a:cubicBezTo>
                    <a:pt x="2" y="49"/>
                    <a:pt x="6" y="46"/>
                    <a:pt x="0" y="51"/>
                  </a:cubicBezTo>
                  <a:cubicBezTo>
                    <a:pt x="24" y="87"/>
                    <a:pt x="74" y="166"/>
                    <a:pt x="111" y="152"/>
                  </a:cubicBezTo>
                  <a:cubicBezTo>
                    <a:pt x="112" y="152"/>
                    <a:pt x="112" y="152"/>
                    <a:pt x="112" y="152"/>
                  </a:cubicBezTo>
                  <a:cubicBezTo>
                    <a:pt x="166" y="117"/>
                    <a:pt x="201" y="57"/>
                    <a:pt x="216" y="0"/>
                  </a:cubicBezTo>
                  <a:lnTo>
                    <a:pt x="149" y="0"/>
                  </a:lnTo>
                  <a:close/>
                </a:path>
              </a:pathLst>
            </a:custGeom>
            <a:solidFill>
              <a:srgbClr val="F8C4AB"/>
            </a:solidFill>
          </p:spPr>
          <p:txBody>
            <a:bodyPr vert="horz" wrap="square" lIns="91440" tIns="45720" rIns="91440" bIns="45720" anchor="ctr">
              <a:normAutofit fontScale="47500" lnSpcReduction="20000"/>
            </a:bodyPr>
            <a:lstStyle/>
            <a:p>
              <a:pPr marL="0" algn="ctr"/>
              <a:endParaRPr/>
            </a:p>
          </p:txBody>
        </p:sp>
        <p:sp>
          <p:nvSpPr>
            <p:cNvPr id="102" name="Freeform 102"/>
            <p:cNvSpPr/>
            <p:nvPr/>
          </p:nvSpPr>
          <p:spPr>
            <a:xfrm>
              <a:off x="4159250" y="4629151"/>
              <a:ext cx="134938" cy="93663"/>
            </a:xfrm>
            <a:custGeom>
              <a:avLst/>
              <a:gdLst/>
              <a:ahLst/>
              <a:cxnLst/>
              <a:rect l="l" t="t" r="r" b="b"/>
              <a:pathLst>
                <a:path w="46" h="32">
                  <a:moveTo>
                    <a:pt x="45" y="2"/>
                  </a:moveTo>
                  <a:cubicBezTo>
                    <a:pt x="43" y="0"/>
                    <a:pt x="40" y="0"/>
                    <a:pt x="39" y="1"/>
                  </a:cubicBezTo>
                  <a:cubicBezTo>
                    <a:pt x="30" y="6"/>
                    <a:pt x="22" y="12"/>
                    <a:pt x="13" y="17"/>
                  </a:cubicBezTo>
                  <a:cubicBezTo>
                    <a:pt x="10" y="18"/>
                    <a:pt x="0" y="22"/>
                    <a:pt x="5" y="27"/>
                  </a:cubicBezTo>
                  <a:cubicBezTo>
                    <a:pt x="9" y="32"/>
                    <a:pt x="16" y="27"/>
                    <a:pt x="19" y="24"/>
                  </a:cubicBezTo>
                  <a:cubicBezTo>
                    <a:pt x="27" y="19"/>
                    <a:pt x="36" y="13"/>
                    <a:pt x="43" y="7"/>
                  </a:cubicBezTo>
                  <a:cubicBezTo>
                    <a:pt x="45" y="6"/>
                    <a:pt x="46" y="4"/>
                    <a:pt x="45" y="2"/>
                  </a:cubicBezTo>
                  <a:close/>
                </a:path>
              </a:pathLst>
            </a:custGeom>
            <a:solidFill>
              <a:srgbClr val="4A64AD"/>
            </a:solidFill>
          </p:spPr>
          <p:txBody>
            <a:bodyPr vert="horz" wrap="square" lIns="91440" tIns="45720" rIns="91440" bIns="45720" anchor="ctr">
              <a:normAutofit fontScale="25000" lnSpcReduction="20000"/>
            </a:bodyPr>
            <a:lstStyle/>
            <a:p>
              <a:pPr marL="0" algn="ctr"/>
              <a:endParaRPr/>
            </a:p>
          </p:txBody>
        </p:sp>
        <p:sp>
          <p:nvSpPr>
            <p:cNvPr id="103" name="Freeform 103"/>
            <p:cNvSpPr/>
            <p:nvPr/>
          </p:nvSpPr>
          <p:spPr>
            <a:xfrm>
              <a:off x="4838700" y="4510088"/>
              <a:ext cx="174625" cy="812800"/>
            </a:xfrm>
            <a:custGeom>
              <a:avLst/>
              <a:gdLst/>
              <a:ahLst/>
              <a:cxnLst/>
              <a:rect l="l" t="t" r="r" b="b"/>
              <a:pathLst>
                <a:path w="59" h="275">
                  <a:moveTo>
                    <a:pt x="2" y="0"/>
                  </a:moveTo>
                  <a:cubicBezTo>
                    <a:pt x="0" y="72"/>
                    <a:pt x="9" y="202"/>
                    <a:pt x="12" y="274"/>
                  </a:cubicBezTo>
                  <a:cubicBezTo>
                    <a:pt x="22" y="275"/>
                    <a:pt x="22" y="275"/>
                    <a:pt x="22" y="275"/>
                  </a:cubicBezTo>
                  <a:cubicBezTo>
                    <a:pt x="30" y="203"/>
                    <a:pt x="52" y="72"/>
                    <a:pt x="59" y="0"/>
                  </a:cubicBezTo>
                  <a:lnTo>
                    <a:pt x="2" y="0"/>
                  </a:lnTo>
                  <a:close/>
                </a:path>
              </a:pathLst>
            </a:custGeom>
            <a:solidFill>
              <a:srgbClr val="F9CDB9"/>
            </a:solidFill>
          </p:spPr>
          <p:txBody>
            <a:bodyPr vert="horz" wrap="square" lIns="91440" tIns="45720" rIns="91440" bIns="45720" anchor="ctr">
              <a:normAutofit lnSpcReduction="10000"/>
            </a:bodyPr>
            <a:lstStyle/>
            <a:p>
              <a:pPr marL="0" algn="ctr"/>
              <a:endParaRPr/>
            </a:p>
          </p:txBody>
        </p:sp>
        <p:sp>
          <p:nvSpPr>
            <p:cNvPr id="104" name="Freeform 104"/>
            <p:cNvSpPr/>
            <p:nvPr/>
          </p:nvSpPr>
          <p:spPr>
            <a:xfrm>
              <a:off x="4856163" y="5319713"/>
              <a:ext cx="142875" cy="41275"/>
            </a:xfrm>
            <a:custGeom>
              <a:avLst/>
              <a:gdLst/>
              <a:ahLst/>
              <a:cxnLst/>
              <a:rect l="l" t="t" r="r" b="b"/>
              <a:pathLst>
                <a:path w="48" h="14">
                  <a:moveTo>
                    <a:pt x="1" y="4"/>
                  </a:moveTo>
                  <a:cubicBezTo>
                    <a:pt x="0" y="7"/>
                    <a:pt x="3" y="8"/>
                    <a:pt x="5" y="8"/>
                  </a:cubicBezTo>
                  <a:cubicBezTo>
                    <a:pt x="15" y="9"/>
                    <a:pt x="25" y="9"/>
                    <a:pt x="35" y="11"/>
                  </a:cubicBezTo>
                  <a:cubicBezTo>
                    <a:pt x="38" y="11"/>
                    <a:pt x="48" y="14"/>
                    <a:pt x="48" y="7"/>
                  </a:cubicBezTo>
                  <a:cubicBezTo>
                    <a:pt x="47" y="1"/>
                    <a:pt x="38" y="1"/>
                    <a:pt x="34" y="1"/>
                  </a:cubicBezTo>
                  <a:cubicBezTo>
                    <a:pt x="25" y="1"/>
                    <a:pt x="14" y="0"/>
                    <a:pt x="5" y="0"/>
                  </a:cubicBezTo>
                  <a:cubicBezTo>
                    <a:pt x="2" y="0"/>
                    <a:pt x="1" y="1"/>
                    <a:pt x="1" y="4"/>
                  </a:cubicBezTo>
                  <a:close/>
                </a:path>
              </a:pathLst>
            </a:custGeom>
            <a:solidFill>
              <a:srgbClr val="4A64AD"/>
            </a:solidFill>
          </p:spPr>
          <p:txBody>
            <a:bodyPr vert="horz" wrap="square" lIns="91440" tIns="45720" rIns="91440" bIns="45720" anchor="ctr">
              <a:normAutofit fontScale="25000" lnSpcReduction="20000"/>
            </a:bodyPr>
            <a:lstStyle/>
            <a:p>
              <a:pPr marL="0" algn="ctr"/>
              <a:endParaRPr/>
            </a:p>
          </p:txBody>
        </p:sp>
        <p:sp>
          <p:nvSpPr>
            <p:cNvPr id="105" name="Freeform 105"/>
            <p:cNvSpPr/>
            <p:nvPr/>
          </p:nvSpPr>
          <p:spPr>
            <a:xfrm>
              <a:off x="4981575" y="3059113"/>
              <a:ext cx="31750" cy="50800"/>
            </a:xfrm>
            <a:custGeom>
              <a:avLst/>
              <a:gdLst/>
              <a:ahLst/>
              <a:cxnLst/>
              <a:rect l="l" t="t" r="r" b="b"/>
              <a:pathLst>
                <a:path w="11" h="17">
                  <a:moveTo>
                    <a:pt x="9" y="9"/>
                  </a:moveTo>
                  <a:cubicBezTo>
                    <a:pt x="2" y="7"/>
                    <a:pt x="1" y="3"/>
                    <a:pt x="1" y="2"/>
                  </a:cubicBezTo>
                  <a:cubicBezTo>
                    <a:pt x="1" y="0"/>
                    <a:pt x="0" y="13"/>
                    <a:pt x="1" y="14"/>
                  </a:cubicBezTo>
                  <a:cubicBezTo>
                    <a:pt x="3" y="17"/>
                    <a:pt x="6" y="17"/>
                    <a:pt x="9" y="15"/>
                  </a:cubicBezTo>
                  <a:cubicBezTo>
                    <a:pt x="11" y="14"/>
                    <a:pt x="11" y="10"/>
                    <a:pt x="9" y="9"/>
                  </a:cubicBezTo>
                  <a:close/>
                </a:path>
              </a:pathLst>
            </a:custGeom>
            <a:solidFill>
              <a:srgbClr val="ED7892"/>
            </a:solidFill>
          </p:spPr>
          <p:txBody>
            <a:bodyPr vert="horz" wrap="square" lIns="91440" tIns="45720" rIns="91440" bIns="45720" anchor="ctr">
              <a:normAutofit fontScale="25000" lnSpcReduction="20000"/>
            </a:bodyPr>
            <a:lstStyle/>
            <a:p>
              <a:pPr marL="0" algn="ctr"/>
              <a:endParaRPr/>
            </a:p>
          </p:txBody>
        </p:sp>
        <p:sp>
          <p:nvSpPr>
            <p:cNvPr id="106" name="Freeform 106"/>
            <p:cNvSpPr/>
            <p:nvPr/>
          </p:nvSpPr>
          <p:spPr>
            <a:xfrm>
              <a:off x="4714875" y="2927351"/>
              <a:ext cx="284163" cy="481013"/>
            </a:xfrm>
            <a:custGeom>
              <a:avLst/>
              <a:gdLst/>
              <a:ahLst/>
              <a:cxnLst/>
              <a:rect l="l" t="t" r="r" b="b"/>
              <a:pathLst>
                <a:path w="96" h="163">
                  <a:moveTo>
                    <a:pt x="82" y="19"/>
                  </a:moveTo>
                  <a:cubicBezTo>
                    <a:pt x="80" y="15"/>
                    <a:pt x="77" y="11"/>
                    <a:pt x="73" y="8"/>
                  </a:cubicBezTo>
                  <a:cubicBezTo>
                    <a:pt x="73" y="8"/>
                    <a:pt x="72" y="8"/>
                    <a:pt x="72" y="7"/>
                  </a:cubicBezTo>
                  <a:cubicBezTo>
                    <a:pt x="62" y="0"/>
                    <a:pt x="49" y="6"/>
                    <a:pt x="41" y="13"/>
                  </a:cubicBezTo>
                  <a:cubicBezTo>
                    <a:pt x="31" y="22"/>
                    <a:pt x="23" y="32"/>
                    <a:pt x="17" y="44"/>
                  </a:cubicBezTo>
                  <a:cubicBezTo>
                    <a:pt x="6" y="64"/>
                    <a:pt x="0" y="103"/>
                    <a:pt x="24" y="117"/>
                  </a:cubicBezTo>
                  <a:cubicBezTo>
                    <a:pt x="25" y="132"/>
                    <a:pt x="25" y="146"/>
                    <a:pt x="25" y="160"/>
                  </a:cubicBezTo>
                  <a:cubicBezTo>
                    <a:pt x="25" y="161"/>
                    <a:pt x="26" y="162"/>
                    <a:pt x="27" y="162"/>
                  </a:cubicBezTo>
                  <a:cubicBezTo>
                    <a:pt x="27" y="162"/>
                    <a:pt x="28" y="163"/>
                    <a:pt x="29" y="163"/>
                  </a:cubicBezTo>
                  <a:cubicBezTo>
                    <a:pt x="41" y="163"/>
                    <a:pt x="53" y="161"/>
                    <a:pt x="64" y="154"/>
                  </a:cubicBezTo>
                  <a:cubicBezTo>
                    <a:pt x="65" y="154"/>
                    <a:pt x="65" y="154"/>
                    <a:pt x="65" y="153"/>
                  </a:cubicBezTo>
                  <a:cubicBezTo>
                    <a:pt x="66" y="153"/>
                    <a:pt x="67" y="152"/>
                    <a:pt x="66" y="151"/>
                  </a:cubicBezTo>
                  <a:cubicBezTo>
                    <a:pt x="61" y="141"/>
                    <a:pt x="55" y="131"/>
                    <a:pt x="53" y="119"/>
                  </a:cubicBezTo>
                  <a:cubicBezTo>
                    <a:pt x="67" y="116"/>
                    <a:pt x="78" y="107"/>
                    <a:pt x="84" y="94"/>
                  </a:cubicBezTo>
                  <a:cubicBezTo>
                    <a:pt x="96" y="71"/>
                    <a:pt x="95" y="41"/>
                    <a:pt x="82" y="19"/>
                  </a:cubicBezTo>
                  <a:close/>
                </a:path>
              </a:pathLst>
            </a:custGeom>
            <a:solidFill>
              <a:srgbClr val="F9CDB9"/>
            </a:solidFill>
          </p:spPr>
          <p:txBody>
            <a:bodyPr vert="horz" wrap="square" lIns="91440" tIns="45720" rIns="91440" bIns="45720" anchor="ctr">
              <a:normAutofit fontScale="40000" lnSpcReduction="20000"/>
            </a:bodyPr>
            <a:lstStyle/>
            <a:p>
              <a:pPr marL="0" algn="ctr"/>
              <a:endParaRPr/>
            </a:p>
          </p:txBody>
        </p:sp>
        <p:sp>
          <p:nvSpPr>
            <p:cNvPr id="107" name="Freeform 107"/>
            <p:cNvSpPr/>
            <p:nvPr/>
          </p:nvSpPr>
          <p:spPr>
            <a:xfrm>
              <a:off x="4856163" y="3106738"/>
              <a:ext cx="106363" cy="58738"/>
            </a:xfrm>
            <a:custGeom>
              <a:avLst/>
              <a:gdLst/>
              <a:ahLst/>
              <a:cxnLst/>
              <a:rect l="l" t="t" r="r" b="b"/>
              <a:pathLst>
                <a:path w="36" h="20">
                  <a:moveTo>
                    <a:pt x="29" y="3"/>
                  </a:moveTo>
                  <a:cubicBezTo>
                    <a:pt x="27" y="2"/>
                    <a:pt x="26" y="2"/>
                    <a:pt x="25" y="2"/>
                  </a:cubicBezTo>
                  <a:cubicBezTo>
                    <a:pt x="20" y="1"/>
                    <a:pt x="15" y="0"/>
                    <a:pt x="10" y="1"/>
                  </a:cubicBezTo>
                  <a:cubicBezTo>
                    <a:pt x="5" y="2"/>
                    <a:pt x="0" y="6"/>
                    <a:pt x="2" y="12"/>
                  </a:cubicBezTo>
                  <a:cubicBezTo>
                    <a:pt x="3" y="14"/>
                    <a:pt x="5" y="16"/>
                    <a:pt x="8" y="17"/>
                  </a:cubicBezTo>
                  <a:cubicBezTo>
                    <a:pt x="12" y="19"/>
                    <a:pt x="16" y="20"/>
                    <a:pt x="21" y="20"/>
                  </a:cubicBezTo>
                  <a:cubicBezTo>
                    <a:pt x="25" y="20"/>
                    <a:pt x="32" y="18"/>
                    <a:pt x="34" y="13"/>
                  </a:cubicBezTo>
                  <a:cubicBezTo>
                    <a:pt x="36" y="9"/>
                    <a:pt x="33" y="5"/>
                    <a:pt x="29" y="3"/>
                  </a:cubicBezTo>
                  <a:close/>
                </a:path>
              </a:pathLst>
            </a:custGeom>
            <a:solidFill>
              <a:srgbClr val="F8C3A9"/>
            </a:solidFill>
          </p:spPr>
          <p:txBody>
            <a:bodyPr vert="horz" wrap="square" lIns="91440" tIns="45720" rIns="91440" bIns="45720" anchor="ctr">
              <a:normAutofit fontScale="25000" lnSpcReduction="20000"/>
            </a:bodyPr>
            <a:lstStyle/>
            <a:p>
              <a:pPr marL="0" algn="ctr"/>
              <a:endParaRPr/>
            </a:p>
          </p:txBody>
        </p:sp>
        <p:sp>
          <p:nvSpPr>
            <p:cNvPr id="108" name="Freeform 108"/>
            <p:cNvSpPr/>
            <p:nvPr/>
          </p:nvSpPr>
          <p:spPr>
            <a:xfrm>
              <a:off x="4889500" y="3035301"/>
              <a:ext cx="79375" cy="50800"/>
            </a:xfrm>
            <a:custGeom>
              <a:avLst/>
              <a:gdLst/>
              <a:ahLst/>
              <a:cxnLst/>
              <a:rect l="l" t="t" r="r" b="b"/>
              <a:pathLst>
                <a:path w="27" h="17">
                  <a:moveTo>
                    <a:pt x="26" y="8"/>
                  </a:moveTo>
                  <a:cubicBezTo>
                    <a:pt x="23" y="2"/>
                    <a:pt x="16" y="0"/>
                    <a:pt x="10" y="2"/>
                  </a:cubicBezTo>
                  <a:cubicBezTo>
                    <a:pt x="4" y="4"/>
                    <a:pt x="0" y="10"/>
                    <a:pt x="0" y="17"/>
                  </a:cubicBezTo>
                  <a:cubicBezTo>
                    <a:pt x="2" y="17"/>
                    <a:pt x="2" y="17"/>
                    <a:pt x="2" y="17"/>
                  </a:cubicBezTo>
                  <a:cubicBezTo>
                    <a:pt x="2" y="12"/>
                    <a:pt x="5" y="6"/>
                    <a:pt x="10" y="4"/>
                  </a:cubicBezTo>
                  <a:cubicBezTo>
                    <a:pt x="14" y="3"/>
                    <a:pt x="20" y="6"/>
                    <a:pt x="23" y="10"/>
                  </a:cubicBezTo>
                  <a:cubicBezTo>
                    <a:pt x="24" y="12"/>
                    <a:pt x="27" y="10"/>
                    <a:pt x="26" y="8"/>
                  </a:cubicBezTo>
                  <a:close/>
                </a:path>
              </a:pathLst>
            </a:custGeom>
            <a:solidFill>
              <a:srgbClr val="384C82"/>
            </a:solidFill>
          </p:spPr>
          <p:txBody>
            <a:bodyPr vert="horz" wrap="square" lIns="91440" tIns="45720" rIns="91440" bIns="45720" anchor="ctr">
              <a:normAutofit fontScale="25000" lnSpcReduction="20000"/>
            </a:bodyPr>
            <a:lstStyle/>
            <a:p>
              <a:pPr marL="0" algn="ctr"/>
              <a:endParaRPr/>
            </a:p>
          </p:txBody>
        </p:sp>
        <p:sp>
          <p:nvSpPr>
            <p:cNvPr id="109" name="Freeform 109"/>
            <p:cNvSpPr/>
            <p:nvPr/>
          </p:nvSpPr>
          <p:spPr>
            <a:xfrm>
              <a:off x="4176713" y="2800351"/>
              <a:ext cx="850900" cy="661988"/>
            </a:xfrm>
            <a:custGeom>
              <a:avLst/>
              <a:gdLst/>
              <a:ahLst/>
              <a:cxnLst/>
              <a:rect l="l" t="t" r="r" b="b"/>
              <a:pathLst>
                <a:path w="288" h="224">
                  <a:moveTo>
                    <a:pt x="20" y="137"/>
                  </a:moveTo>
                  <a:cubicBezTo>
                    <a:pt x="58" y="107"/>
                    <a:pt x="116" y="137"/>
                    <a:pt x="152" y="104"/>
                  </a:cubicBezTo>
                  <a:cubicBezTo>
                    <a:pt x="139" y="90"/>
                    <a:pt x="143" y="67"/>
                    <a:pt x="155" y="54"/>
                  </a:cubicBezTo>
                  <a:cubicBezTo>
                    <a:pt x="171" y="34"/>
                    <a:pt x="200" y="33"/>
                    <a:pt x="224" y="33"/>
                  </a:cubicBezTo>
                  <a:cubicBezTo>
                    <a:pt x="222" y="22"/>
                    <a:pt x="228" y="12"/>
                    <a:pt x="237" y="6"/>
                  </a:cubicBezTo>
                  <a:cubicBezTo>
                    <a:pt x="246" y="0"/>
                    <a:pt x="258" y="1"/>
                    <a:pt x="268" y="7"/>
                  </a:cubicBezTo>
                  <a:cubicBezTo>
                    <a:pt x="288" y="21"/>
                    <a:pt x="284" y="49"/>
                    <a:pt x="266" y="62"/>
                  </a:cubicBezTo>
                  <a:cubicBezTo>
                    <a:pt x="266" y="62"/>
                    <a:pt x="232" y="61"/>
                    <a:pt x="218" y="80"/>
                  </a:cubicBezTo>
                  <a:cubicBezTo>
                    <a:pt x="205" y="98"/>
                    <a:pt x="207" y="124"/>
                    <a:pt x="208" y="134"/>
                  </a:cubicBezTo>
                  <a:cubicBezTo>
                    <a:pt x="211" y="172"/>
                    <a:pt x="184" y="202"/>
                    <a:pt x="151" y="215"/>
                  </a:cubicBezTo>
                  <a:cubicBezTo>
                    <a:pt x="132" y="222"/>
                    <a:pt x="112" y="224"/>
                    <a:pt x="93" y="224"/>
                  </a:cubicBezTo>
                  <a:cubicBezTo>
                    <a:pt x="74" y="224"/>
                    <a:pt x="56" y="221"/>
                    <a:pt x="39" y="213"/>
                  </a:cubicBezTo>
                  <a:cubicBezTo>
                    <a:pt x="24" y="206"/>
                    <a:pt x="7" y="194"/>
                    <a:pt x="4" y="177"/>
                  </a:cubicBezTo>
                  <a:cubicBezTo>
                    <a:pt x="0" y="161"/>
                    <a:pt x="9" y="147"/>
                    <a:pt x="20" y="137"/>
                  </a:cubicBezTo>
                  <a:close/>
                </a:path>
              </a:pathLst>
            </a:custGeom>
            <a:solidFill>
              <a:srgbClr val="EB6280"/>
            </a:solidFill>
          </p:spPr>
          <p:txBody>
            <a:bodyPr vert="horz" wrap="square" lIns="91440" tIns="45720" rIns="91440" bIns="45720" anchor="ctr">
              <a:normAutofit fontScale="77500" lnSpcReduction="20000"/>
            </a:bodyPr>
            <a:lstStyle/>
            <a:p>
              <a:pPr marL="0" algn="ctr"/>
              <a:endParaRPr/>
            </a:p>
          </p:txBody>
        </p:sp>
        <p:sp>
          <p:nvSpPr>
            <p:cNvPr id="110" name="Freeform 110"/>
            <p:cNvSpPr/>
            <p:nvPr/>
          </p:nvSpPr>
          <p:spPr>
            <a:xfrm>
              <a:off x="4895850" y="2817813"/>
              <a:ext cx="103188" cy="150813"/>
            </a:xfrm>
            <a:custGeom>
              <a:avLst/>
              <a:gdLst/>
              <a:ahLst/>
              <a:cxnLst/>
              <a:rect l="l" t="t" r="r" b="b"/>
              <a:pathLst>
                <a:path w="35" h="51">
                  <a:moveTo>
                    <a:pt x="29" y="16"/>
                  </a:moveTo>
                  <a:cubicBezTo>
                    <a:pt x="24" y="5"/>
                    <a:pt x="12" y="0"/>
                    <a:pt x="1" y="2"/>
                  </a:cubicBezTo>
                  <a:cubicBezTo>
                    <a:pt x="0" y="3"/>
                    <a:pt x="0" y="4"/>
                    <a:pt x="1" y="4"/>
                  </a:cubicBezTo>
                  <a:cubicBezTo>
                    <a:pt x="11" y="3"/>
                    <a:pt x="22" y="8"/>
                    <a:pt x="26" y="18"/>
                  </a:cubicBezTo>
                  <a:cubicBezTo>
                    <a:pt x="30" y="29"/>
                    <a:pt x="24" y="38"/>
                    <a:pt x="18" y="47"/>
                  </a:cubicBezTo>
                  <a:cubicBezTo>
                    <a:pt x="16" y="48"/>
                    <a:pt x="20" y="51"/>
                    <a:pt x="21" y="49"/>
                  </a:cubicBezTo>
                  <a:cubicBezTo>
                    <a:pt x="29" y="39"/>
                    <a:pt x="35" y="28"/>
                    <a:pt x="29" y="16"/>
                  </a:cubicBezTo>
                  <a:close/>
                </a:path>
              </a:pathLst>
            </a:custGeom>
            <a:solidFill>
              <a:srgbClr val="F090A9"/>
            </a:solidFill>
          </p:spPr>
          <p:txBody>
            <a:bodyPr vert="horz" wrap="square" lIns="91440" tIns="45720" rIns="91440" bIns="45720" anchor="ctr">
              <a:normAutofit fontScale="25000" lnSpcReduction="20000"/>
            </a:bodyPr>
            <a:lstStyle/>
            <a:p>
              <a:pPr marL="0" algn="ctr"/>
              <a:endParaRPr/>
            </a:p>
          </p:txBody>
        </p:sp>
        <p:sp>
          <p:nvSpPr>
            <p:cNvPr id="111" name="Freeform 111"/>
            <p:cNvSpPr/>
            <p:nvPr/>
          </p:nvSpPr>
          <p:spPr>
            <a:xfrm>
              <a:off x="4554538" y="2906713"/>
              <a:ext cx="257175" cy="192088"/>
            </a:xfrm>
            <a:custGeom>
              <a:avLst/>
              <a:gdLst/>
              <a:ahLst/>
              <a:cxnLst/>
              <a:rect l="l" t="t" r="r" b="b"/>
              <a:pathLst>
                <a:path w="87" h="65">
                  <a:moveTo>
                    <a:pt x="86" y="3"/>
                  </a:moveTo>
                  <a:cubicBezTo>
                    <a:pt x="56" y="0"/>
                    <a:pt x="0" y="26"/>
                    <a:pt x="30" y="61"/>
                  </a:cubicBezTo>
                  <a:cubicBezTo>
                    <a:pt x="34" y="65"/>
                    <a:pt x="41" y="60"/>
                    <a:pt x="38" y="55"/>
                  </a:cubicBezTo>
                  <a:cubicBezTo>
                    <a:pt x="27" y="41"/>
                    <a:pt x="31" y="29"/>
                    <a:pt x="46" y="19"/>
                  </a:cubicBezTo>
                  <a:cubicBezTo>
                    <a:pt x="58" y="12"/>
                    <a:pt x="72" y="7"/>
                    <a:pt x="86" y="5"/>
                  </a:cubicBezTo>
                  <a:cubicBezTo>
                    <a:pt x="87" y="5"/>
                    <a:pt x="87" y="3"/>
                    <a:pt x="86" y="3"/>
                  </a:cubicBezTo>
                  <a:close/>
                </a:path>
              </a:pathLst>
            </a:custGeom>
            <a:solidFill>
              <a:srgbClr val="F090A9"/>
            </a:solidFill>
          </p:spPr>
          <p:txBody>
            <a:bodyPr vert="horz" wrap="square" lIns="91440" tIns="45720" rIns="91440" bIns="45720" anchor="ctr">
              <a:normAutofit fontScale="25000" lnSpcReduction="20000"/>
            </a:bodyPr>
            <a:lstStyle/>
            <a:p>
              <a:pPr marL="0" algn="ctr"/>
              <a:endParaRPr/>
            </a:p>
          </p:txBody>
        </p:sp>
        <p:sp>
          <p:nvSpPr>
            <p:cNvPr id="112" name="Freeform 112"/>
            <p:cNvSpPr/>
            <p:nvPr/>
          </p:nvSpPr>
          <p:spPr>
            <a:xfrm>
              <a:off x="4211638" y="3267076"/>
              <a:ext cx="547688" cy="179388"/>
            </a:xfrm>
            <a:custGeom>
              <a:avLst/>
              <a:gdLst/>
              <a:ahLst/>
              <a:cxnLst/>
              <a:rect l="l" t="t" r="r" b="b"/>
              <a:pathLst>
                <a:path w="185" h="61">
                  <a:moveTo>
                    <a:pt x="172" y="5"/>
                  </a:moveTo>
                  <a:cubicBezTo>
                    <a:pt x="137" y="54"/>
                    <a:pt x="52" y="61"/>
                    <a:pt x="6" y="26"/>
                  </a:cubicBezTo>
                  <a:cubicBezTo>
                    <a:pt x="3" y="24"/>
                    <a:pt x="0" y="28"/>
                    <a:pt x="2" y="30"/>
                  </a:cubicBezTo>
                  <a:cubicBezTo>
                    <a:pt x="26" y="55"/>
                    <a:pt x="64" y="60"/>
                    <a:pt x="98" y="57"/>
                  </a:cubicBezTo>
                  <a:cubicBezTo>
                    <a:pt x="131" y="54"/>
                    <a:pt x="163" y="40"/>
                    <a:pt x="181" y="11"/>
                  </a:cubicBezTo>
                  <a:cubicBezTo>
                    <a:pt x="185" y="5"/>
                    <a:pt x="176" y="0"/>
                    <a:pt x="172" y="5"/>
                  </a:cubicBezTo>
                  <a:close/>
                </a:path>
              </a:pathLst>
            </a:custGeom>
            <a:solidFill>
              <a:srgbClr val="F090A9"/>
            </a:solidFill>
          </p:spPr>
          <p:txBody>
            <a:bodyPr vert="horz" wrap="square" lIns="91440" tIns="45720" rIns="91440" bIns="45720" anchor="ctr">
              <a:normAutofit fontScale="25000" lnSpcReduction="20000"/>
            </a:bodyPr>
            <a:lstStyle/>
            <a:p>
              <a:pPr marL="0" algn="ctr"/>
              <a:endParaRPr/>
            </a:p>
          </p:txBody>
        </p:sp>
        <p:sp>
          <p:nvSpPr>
            <p:cNvPr id="113" name="Freeform 113"/>
            <p:cNvSpPr/>
            <p:nvPr/>
          </p:nvSpPr>
          <p:spPr>
            <a:xfrm>
              <a:off x="5291138" y="2592388"/>
              <a:ext cx="133350" cy="157163"/>
            </a:xfrm>
            <a:custGeom>
              <a:avLst/>
              <a:gdLst/>
              <a:ahLst/>
              <a:cxnLst/>
              <a:rect l="l" t="t" r="r" b="b"/>
              <a:pathLst>
                <a:path w="45" h="53">
                  <a:moveTo>
                    <a:pt x="32" y="2"/>
                  </a:moveTo>
                  <a:cubicBezTo>
                    <a:pt x="26" y="4"/>
                    <a:pt x="24" y="9"/>
                    <a:pt x="21" y="14"/>
                  </a:cubicBezTo>
                  <a:cubicBezTo>
                    <a:pt x="19" y="17"/>
                    <a:pt x="16" y="23"/>
                    <a:pt x="12" y="25"/>
                  </a:cubicBezTo>
                  <a:cubicBezTo>
                    <a:pt x="6" y="28"/>
                    <a:pt x="7" y="25"/>
                    <a:pt x="4" y="21"/>
                  </a:cubicBezTo>
                  <a:cubicBezTo>
                    <a:pt x="3" y="20"/>
                    <a:pt x="1" y="21"/>
                    <a:pt x="1" y="23"/>
                  </a:cubicBezTo>
                  <a:cubicBezTo>
                    <a:pt x="0" y="33"/>
                    <a:pt x="8" y="41"/>
                    <a:pt x="7" y="51"/>
                  </a:cubicBezTo>
                  <a:cubicBezTo>
                    <a:pt x="12" y="53"/>
                    <a:pt x="17" y="53"/>
                    <a:pt x="22" y="52"/>
                  </a:cubicBezTo>
                  <a:cubicBezTo>
                    <a:pt x="22" y="51"/>
                    <a:pt x="21" y="41"/>
                    <a:pt x="32" y="28"/>
                  </a:cubicBezTo>
                  <a:cubicBezTo>
                    <a:pt x="36" y="24"/>
                    <a:pt x="41" y="20"/>
                    <a:pt x="43" y="15"/>
                  </a:cubicBezTo>
                  <a:cubicBezTo>
                    <a:pt x="45" y="7"/>
                    <a:pt x="40" y="0"/>
                    <a:pt x="32" y="2"/>
                  </a:cubicBezTo>
                  <a:close/>
                </a:path>
              </a:pathLst>
            </a:custGeom>
            <a:solidFill>
              <a:srgbClr val="F9CDB9"/>
            </a:solidFill>
          </p:spPr>
          <p:txBody>
            <a:bodyPr vert="horz" wrap="square" lIns="91440" tIns="45720" rIns="91440" bIns="45720" anchor="ctr">
              <a:normAutofit fontScale="25000" lnSpcReduction="20000"/>
            </a:bodyPr>
            <a:lstStyle/>
            <a:p>
              <a:pPr marL="0" algn="ctr"/>
              <a:endParaRPr/>
            </a:p>
          </p:txBody>
        </p:sp>
        <p:sp>
          <p:nvSpPr>
            <p:cNvPr id="114" name="Freeform 114"/>
            <p:cNvSpPr/>
            <p:nvPr/>
          </p:nvSpPr>
          <p:spPr>
            <a:xfrm>
              <a:off x="4570413" y="2736851"/>
              <a:ext cx="788988" cy="1903413"/>
            </a:xfrm>
            <a:custGeom>
              <a:avLst/>
              <a:gdLst/>
              <a:ahLst/>
              <a:cxnLst/>
              <a:rect l="l" t="t" r="r" b="b"/>
              <a:pathLst>
                <a:path w="267" h="644">
                  <a:moveTo>
                    <a:pt x="163" y="644"/>
                  </a:moveTo>
                  <a:cubicBezTo>
                    <a:pt x="168" y="598"/>
                    <a:pt x="191" y="493"/>
                    <a:pt x="154" y="389"/>
                  </a:cubicBezTo>
                  <a:cubicBezTo>
                    <a:pt x="154" y="389"/>
                    <a:pt x="154" y="389"/>
                    <a:pt x="154" y="389"/>
                  </a:cubicBezTo>
                  <a:cubicBezTo>
                    <a:pt x="154" y="332"/>
                    <a:pt x="154" y="332"/>
                    <a:pt x="154" y="332"/>
                  </a:cubicBezTo>
                  <a:cubicBezTo>
                    <a:pt x="155" y="332"/>
                    <a:pt x="156" y="309"/>
                    <a:pt x="156" y="309"/>
                  </a:cubicBezTo>
                  <a:cubicBezTo>
                    <a:pt x="166" y="297"/>
                    <a:pt x="187" y="288"/>
                    <a:pt x="184" y="270"/>
                  </a:cubicBezTo>
                  <a:cubicBezTo>
                    <a:pt x="182" y="260"/>
                    <a:pt x="156" y="245"/>
                    <a:pt x="153" y="224"/>
                  </a:cubicBezTo>
                  <a:cubicBezTo>
                    <a:pt x="243" y="153"/>
                    <a:pt x="265" y="75"/>
                    <a:pt x="267" y="1"/>
                  </a:cubicBezTo>
                  <a:cubicBezTo>
                    <a:pt x="261" y="1"/>
                    <a:pt x="256" y="0"/>
                    <a:pt x="251" y="0"/>
                  </a:cubicBezTo>
                  <a:cubicBezTo>
                    <a:pt x="242" y="53"/>
                    <a:pt x="222" y="105"/>
                    <a:pt x="188" y="145"/>
                  </a:cubicBezTo>
                  <a:cubicBezTo>
                    <a:pt x="165" y="173"/>
                    <a:pt x="132" y="192"/>
                    <a:pt x="97" y="199"/>
                  </a:cubicBezTo>
                  <a:cubicBezTo>
                    <a:pt x="64" y="206"/>
                    <a:pt x="43" y="219"/>
                    <a:pt x="42" y="251"/>
                  </a:cubicBezTo>
                  <a:cubicBezTo>
                    <a:pt x="41" y="262"/>
                    <a:pt x="45" y="273"/>
                    <a:pt x="48" y="283"/>
                  </a:cubicBezTo>
                  <a:cubicBezTo>
                    <a:pt x="51" y="295"/>
                    <a:pt x="55" y="307"/>
                    <a:pt x="58" y="319"/>
                  </a:cubicBezTo>
                  <a:cubicBezTo>
                    <a:pt x="65" y="344"/>
                    <a:pt x="72" y="368"/>
                    <a:pt x="79" y="393"/>
                  </a:cubicBezTo>
                  <a:cubicBezTo>
                    <a:pt x="48" y="421"/>
                    <a:pt x="22" y="456"/>
                    <a:pt x="12" y="497"/>
                  </a:cubicBezTo>
                  <a:cubicBezTo>
                    <a:pt x="0" y="546"/>
                    <a:pt x="13" y="597"/>
                    <a:pt x="25" y="644"/>
                  </a:cubicBezTo>
                  <a:lnTo>
                    <a:pt x="163" y="644"/>
                  </a:lnTo>
                  <a:close/>
                </a:path>
              </a:pathLst>
            </a:custGeom>
            <a:solidFill>
              <a:srgbClr val="4A64AD"/>
            </a:solidFill>
          </p:spPr>
          <p:txBody>
            <a:bodyPr vert="horz" wrap="square" lIns="91440" tIns="45720" rIns="91440" bIns="45720" anchor="ctr">
              <a:normAutofit/>
            </a:bodyPr>
            <a:lstStyle/>
            <a:p>
              <a:pPr marL="0" algn="ctr"/>
              <a:endParaRPr/>
            </a:p>
          </p:txBody>
        </p:sp>
        <p:sp>
          <p:nvSpPr>
            <p:cNvPr id="115" name="Freeform 115"/>
            <p:cNvSpPr/>
            <p:nvPr/>
          </p:nvSpPr>
          <p:spPr>
            <a:xfrm>
              <a:off x="4927600" y="3398838"/>
              <a:ext cx="136525" cy="77788"/>
            </a:xfrm>
            <a:custGeom>
              <a:avLst/>
              <a:gdLst/>
              <a:ahLst/>
              <a:cxnLst/>
              <a:rect l="l" t="t" r="r" b="b"/>
              <a:pathLst>
                <a:path w="46" h="26">
                  <a:moveTo>
                    <a:pt x="0" y="14"/>
                  </a:moveTo>
                  <a:cubicBezTo>
                    <a:pt x="7" y="20"/>
                    <a:pt x="30" y="19"/>
                    <a:pt x="35" y="21"/>
                  </a:cubicBezTo>
                  <a:cubicBezTo>
                    <a:pt x="39" y="22"/>
                    <a:pt x="43" y="24"/>
                    <a:pt x="46" y="26"/>
                  </a:cubicBezTo>
                  <a:cubicBezTo>
                    <a:pt x="40" y="19"/>
                    <a:pt x="33" y="10"/>
                    <a:pt x="32" y="0"/>
                  </a:cubicBezTo>
                  <a:cubicBezTo>
                    <a:pt x="21" y="8"/>
                    <a:pt x="0" y="14"/>
                    <a:pt x="0" y="14"/>
                  </a:cubicBezTo>
                  <a:close/>
                </a:path>
              </a:pathLst>
            </a:custGeom>
            <a:solidFill>
              <a:srgbClr val="385192"/>
            </a:solidFill>
          </p:spPr>
          <p:txBody>
            <a:bodyPr vert="horz" wrap="square" lIns="91440" tIns="45720" rIns="91440" bIns="45720" anchor="ctr">
              <a:normAutofit fontScale="25000" lnSpcReduction="20000"/>
            </a:bodyPr>
            <a:lstStyle/>
            <a:p>
              <a:pPr marL="0" algn="ctr"/>
              <a:endParaRPr/>
            </a:p>
          </p:txBody>
        </p:sp>
        <p:sp>
          <p:nvSpPr>
            <p:cNvPr id="116" name="Freeform 116"/>
            <p:cNvSpPr/>
            <p:nvPr/>
          </p:nvSpPr>
          <p:spPr>
            <a:xfrm>
              <a:off x="4619625" y="3957638"/>
              <a:ext cx="212725" cy="422275"/>
            </a:xfrm>
            <a:custGeom>
              <a:avLst/>
              <a:gdLst/>
              <a:ahLst/>
              <a:cxnLst/>
              <a:rect l="l" t="t" r="r" b="b"/>
              <a:pathLst>
                <a:path w="72" h="143">
                  <a:moveTo>
                    <a:pt x="59" y="3"/>
                  </a:moveTo>
                  <a:cubicBezTo>
                    <a:pt x="19" y="23"/>
                    <a:pt x="0" y="76"/>
                    <a:pt x="0" y="118"/>
                  </a:cubicBezTo>
                  <a:cubicBezTo>
                    <a:pt x="1" y="143"/>
                    <a:pt x="41" y="143"/>
                    <a:pt x="40" y="118"/>
                  </a:cubicBezTo>
                  <a:cubicBezTo>
                    <a:pt x="39" y="99"/>
                    <a:pt x="40" y="81"/>
                    <a:pt x="45" y="63"/>
                  </a:cubicBezTo>
                  <a:cubicBezTo>
                    <a:pt x="51" y="45"/>
                    <a:pt x="60" y="30"/>
                    <a:pt x="69" y="13"/>
                  </a:cubicBezTo>
                  <a:cubicBezTo>
                    <a:pt x="72" y="7"/>
                    <a:pt x="65" y="0"/>
                    <a:pt x="59" y="3"/>
                  </a:cubicBezTo>
                  <a:close/>
                </a:path>
              </a:pathLst>
            </a:custGeom>
            <a:solidFill>
              <a:srgbClr val="5B77B8"/>
            </a:solidFill>
          </p:spPr>
          <p:txBody>
            <a:bodyPr vert="horz" wrap="square" lIns="91440" tIns="45720" rIns="91440" bIns="45720" anchor="ctr">
              <a:normAutofit fontScale="32500" lnSpcReduction="20000"/>
            </a:bodyPr>
            <a:lstStyle/>
            <a:p>
              <a:pPr marL="0" algn="ctr"/>
              <a:endParaRPr/>
            </a:p>
          </p:txBody>
        </p:sp>
        <p:sp>
          <p:nvSpPr>
            <p:cNvPr id="117" name="Freeform 117"/>
            <p:cNvSpPr/>
            <p:nvPr/>
          </p:nvSpPr>
          <p:spPr>
            <a:xfrm>
              <a:off x="4702175" y="3360738"/>
              <a:ext cx="128588" cy="198438"/>
            </a:xfrm>
            <a:custGeom>
              <a:avLst/>
              <a:gdLst/>
              <a:ahLst/>
              <a:cxnLst/>
              <a:rect l="l" t="t" r="r" b="b"/>
              <a:pathLst>
                <a:path w="43" h="67">
                  <a:moveTo>
                    <a:pt x="39" y="1"/>
                  </a:moveTo>
                  <a:cubicBezTo>
                    <a:pt x="12" y="7"/>
                    <a:pt x="0" y="34"/>
                    <a:pt x="11" y="59"/>
                  </a:cubicBezTo>
                  <a:cubicBezTo>
                    <a:pt x="14" y="67"/>
                    <a:pt x="28" y="60"/>
                    <a:pt x="23" y="51"/>
                  </a:cubicBezTo>
                  <a:cubicBezTo>
                    <a:pt x="14" y="33"/>
                    <a:pt x="22" y="14"/>
                    <a:pt x="41" y="6"/>
                  </a:cubicBezTo>
                  <a:cubicBezTo>
                    <a:pt x="43" y="4"/>
                    <a:pt x="41" y="0"/>
                    <a:pt x="39" y="1"/>
                  </a:cubicBezTo>
                  <a:close/>
                </a:path>
              </a:pathLst>
            </a:custGeom>
            <a:solidFill>
              <a:srgbClr val="5B77B8"/>
            </a:solidFill>
          </p:spPr>
          <p:txBody>
            <a:bodyPr vert="horz" wrap="square" lIns="91440" tIns="45720" rIns="91440" bIns="45720" anchor="ctr">
              <a:normAutofit fontScale="25000" lnSpcReduction="20000"/>
            </a:bodyPr>
            <a:lstStyle/>
            <a:p>
              <a:pPr marL="0" algn="ctr"/>
              <a:endParaRPr/>
            </a:p>
          </p:txBody>
        </p:sp>
        <p:sp>
          <p:nvSpPr>
            <p:cNvPr id="118" name="Freeform 118"/>
            <p:cNvSpPr/>
            <p:nvPr/>
          </p:nvSpPr>
          <p:spPr>
            <a:xfrm>
              <a:off x="5441950" y="5075238"/>
              <a:ext cx="252413" cy="250825"/>
            </a:xfrm>
            <a:custGeom>
              <a:avLst/>
              <a:gdLst/>
              <a:ahLst/>
              <a:cxnLst/>
              <a:rect l="l" t="t" r="r" b="b"/>
              <a:pathLst>
                <a:path w="85" h="85">
                  <a:moveTo>
                    <a:pt x="42" y="0"/>
                  </a:moveTo>
                  <a:cubicBezTo>
                    <a:pt x="27" y="31"/>
                    <a:pt x="4" y="77"/>
                    <a:pt x="0" y="85"/>
                  </a:cubicBezTo>
                  <a:cubicBezTo>
                    <a:pt x="10" y="85"/>
                    <a:pt x="10" y="85"/>
                    <a:pt x="10" y="85"/>
                  </a:cubicBezTo>
                  <a:cubicBezTo>
                    <a:pt x="10" y="85"/>
                    <a:pt x="53" y="43"/>
                    <a:pt x="85" y="0"/>
                  </a:cubicBezTo>
                  <a:lnTo>
                    <a:pt x="42" y="0"/>
                  </a:lnTo>
                  <a:close/>
                </a:path>
              </a:pathLst>
            </a:custGeom>
            <a:solidFill>
              <a:srgbClr val="415DA7"/>
            </a:solidFill>
          </p:spPr>
          <p:txBody>
            <a:bodyPr vert="horz" wrap="square" lIns="91440" tIns="45720" rIns="91440" bIns="45720" anchor="ctr">
              <a:normAutofit fontScale="25000" lnSpcReduction="20000"/>
            </a:bodyPr>
            <a:lstStyle/>
            <a:p>
              <a:pPr marL="0" algn="ctr"/>
              <a:endParaRPr/>
            </a:p>
          </p:txBody>
        </p:sp>
        <p:sp>
          <p:nvSpPr>
            <p:cNvPr id="119" name="Freeform 119"/>
            <p:cNvSpPr/>
            <p:nvPr/>
          </p:nvSpPr>
          <p:spPr>
            <a:xfrm>
              <a:off x="5262563" y="4649788"/>
              <a:ext cx="939800" cy="676275"/>
            </a:xfrm>
            <a:custGeom>
              <a:avLst/>
              <a:gdLst/>
              <a:ahLst/>
              <a:cxnLst/>
              <a:rect l="l" t="t" r="r" b="b"/>
              <a:pathLst>
                <a:path w="318" h="229">
                  <a:moveTo>
                    <a:pt x="284" y="15"/>
                  </a:moveTo>
                  <a:cubicBezTo>
                    <a:pt x="234" y="14"/>
                    <a:pt x="164" y="34"/>
                    <a:pt x="144" y="42"/>
                  </a:cubicBezTo>
                  <a:cubicBezTo>
                    <a:pt x="142" y="36"/>
                    <a:pt x="134" y="7"/>
                    <a:pt x="132" y="0"/>
                  </a:cubicBezTo>
                  <a:cubicBezTo>
                    <a:pt x="46" y="13"/>
                    <a:pt x="46" y="13"/>
                    <a:pt x="46" y="13"/>
                  </a:cubicBezTo>
                  <a:cubicBezTo>
                    <a:pt x="30" y="35"/>
                    <a:pt x="7" y="72"/>
                    <a:pt x="3" y="99"/>
                  </a:cubicBezTo>
                  <a:cubicBezTo>
                    <a:pt x="0" y="122"/>
                    <a:pt x="12" y="148"/>
                    <a:pt x="39" y="149"/>
                  </a:cubicBezTo>
                  <a:cubicBezTo>
                    <a:pt x="45" y="149"/>
                    <a:pt x="50" y="151"/>
                    <a:pt x="56" y="153"/>
                  </a:cubicBezTo>
                  <a:cubicBezTo>
                    <a:pt x="100" y="166"/>
                    <a:pt x="165" y="155"/>
                    <a:pt x="201" y="134"/>
                  </a:cubicBezTo>
                  <a:cubicBezTo>
                    <a:pt x="210" y="129"/>
                    <a:pt x="218" y="123"/>
                    <a:pt x="226" y="117"/>
                  </a:cubicBezTo>
                  <a:cubicBezTo>
                    <a:pt x="223" y="131"/>
                    <a:pt x="178" y="217"/>
                    <a:pt x="173" y="229"/>
                  </a:cubicBezTo>
                  <a:cubicBezTo>
                    <a:pt x="185" y="229"/>
                    <a:pt x="185" y="229"/>
                    <a:pt x="185" y="229"/>
                  </a:cubicBezTo>
                  <a:cubicBezTo>
                    <a:pt x="185" y="229"/>
                    <a:pt x="307" y="84"/>
                    <a:pt x="314" y="55"/>
                  </a:cubicBezTo>
                  <a:cubicBezTo>
                    <a:pt x="318" y="37"/>
                    <a:pt x="309" y="16"/>
                    <a:pt x="284" y="15"/>
                  </a:cubicBezTo>
                  <a:close/>
                </a:path>
              </a:pathLst>
            </a:custGeom>
            <a:solidFill>
              <a:srgbClr val="4A64AD"/>
            </a:solidFill>
          </p:spPr>
          <p:txBody>
            <a:bodyPr vert="horz" wrap="square" lIns="91440" tIns="45720" rIns="91440" bIns="45720" anchor="ctr">
              <a:normAutofit fontScale="85000" lnSpcReduction="20000"/>
            </a:bodyPr>
            <a:lstStyle/>
            <a:p>
              <a:pPr marL="0" algn="ctr"/>
              <a:endParaRPr/>
            </a:p>
          </p:txBody>
        </p:sp>
        <p:sp>
          <p:nvSpPr>
            <p:cNvPr id="120" name="Freeform 120"/>
            <p:cNvSpPr/>
            <p:nvPr/>
          </p:nvSpPr>
          <p:spPr>
            <a:xfrm>
              <a:off x="5351463" y="4749801"/>
              <a:ext cx="96838" cy="328613"/>
            </a:xfrm>
            <a:custGeom>
              <a:avLst/>
              <a:gdLst/>
              <a:ahLst/>
              <a:cxnLst/>
              <a:rect l="l" t="t" r="r" b="b"/>
              <a:pathLst>
                <a:path w="33" h="111">
                  <a:moveTo>
                    <a:pt x="31" y="1"/>
                  </a:moveTo>
                  <a:cubicBezTo>
                    <a:pt x="7" y="32"/>
                    <a:pt x="0" y="72"/>
                    <a:pt x="12" y="109"/>
                  </a:cubicBezTo>
                  <a:cubicBezTo>
                    <a:pt x="13" y="111"/>
                    <a:pt x="17" y="110"/>
                    <a:pt x="16" y="108"/>
                  </a:cubicBezTo>
                  <a:cubicBezTo>
                    <a:pt x="4" y="72"/>
                    <a:pt x="10" y="33"/>
                    <a:pt x="32" y="2"/>
                  </a:cubicBezTo>
                  <a:cubicBezTo>
                    <a:pt x="33" y="1"/>
                    <a:pt x="31" y="0"/>
                    <a:pt x="31" y="1"/>
                  </a:cubicBezTo>
                  <a:close/>
                </a:path>
              </a:pathLst>
            </a:custGeom>
            <a:solidFill>
              <a:srgbClr val="39569E"/>
            </a:solidFill>
          </p:spPr>
          <p:txBody>
            <a:bodyPr vert="horz" wrap="square" lIns="91440" tIns="45720" rIns="91440" bIns="45720" anchor="ctr">
              <a:normAutofit fontScale="25000" lnSpcReduction="20000"/>
            </a:bodyPr>
            <a:lstStyle/>
            <a:p>
              <a:pPr marL="0" algn="ctr"/>
              <a:endParaRPr/>
            </a:p>
          </p:txBody>
        </p:sp>
        <p:sp>
          <p:nvSpPr>
            <p:cNvPr id="121" name="Freeform 121"/>
            <p:cNvSpPr/>
            <p:nvPr/>
          </p:nvSpPr>
          <p:spPr>
            <a:xfrm>
              <a:off x="5561013" y="4656138"/>
              <a:ext cx="547688" cy="658813"/>
            </a:xfrm>
            <a:custGeom>
              <a:avLst/>
              <a:gdLst/>
              <a:ahLst/>
              <a:cxnLst/>
              <a:rect l="l" t="t" r="r" b="b"/>
              <a:pathLst>
                <a:path w="185" h="223">
                  <a:moveTo>
                    <a:pt x="175" y="42"/>
                  </a:moveTo>
                  <a:cubicBezTo>
                    <a:pt x="165" y="41"/>
                    <a:pt x="154" y="49"/>
                    <a:pt x="145" y="53"/>
                  </a:cubicBezTo>
                  <a:cubicBezTo>
                    <a:pt x="131" y="60"/>
                    <a:pt x="117" y="67"/>
                    <a:pt x="103" y="74"/>
                  </a:cubicBezTo>
                  <a:cubicBezTo>
                    <a:pt x="90" y="81"/>
                    <a:pt x="77" y="88"/>
                    <a:pt x="63" y="94"/>
                  </a:cubicBezTo>
                  <a:cubicBezTo>
                    <a:pt x="57" y="98"/>
                    <a:pt x="50" y="101"/>
                    <a:pt x="43" y="105"/>
                  </a:cubicBezTo>
                  <a:cubicBezTo>
                    <a:pt x="40" y="106"/>
                    <a:pt x="34" y="110"/>
                    <a:pt x="31" y="110"/>
                  </a:cubicBezTo>
                  <a:cubicBezTo>
                    <a:pt x="24" y="111"/>
                    <a:pt x="22" y="102"/>
                    <a:pt x="21" y="97"/>
                  </a:cubicBezTo>
                  <a:cubicBezTo>
                    <a:pt x="18" y="84"/>
                    <a:pt x="17" y="70"/>
                    <a:pt x="14" y="56"/>
                  </a:cubicBezTo>
                  <a:cubicBezTo>
                    <a:pt x="14" y="55"/>
                    <a:pt x="14" y="55"/>
                    <a:pt x="14" y="54"/>
                  </a:cubicBezTo>
                  <a:cubicBezTo>
                    <a:pt x="14" y="54"/>
                    <a:pt x="14" y="54"/>
                    <a:pt x="14" y="54"/>
                  </a:cubicBezTo>
                  <a:cubicBezTo>
                    <a:pt x="28" y="41"/>
                    <a:pt x="34" y="21"/>
                    <a:pt x="29" y="2"/>
                  </a:cubicBezTo>
                  <a:cubicBezTo>
                    <a:pt x="28" y="0"/>
                    <a:pt x="25" y="1"/>
                    <a:pt x="25" y="3"/>
                  </a:cubicBezTo>
                  <a:cubicBezTo>
                    <a:pt x="29" y="21"/>
                    <a:pt x="25" y="38"/>
                    <a:pt x="13" y="52"/>
                  </a:cubicBezTo>
                  <a:cubicBezTo>
                    <a:pt x="11" y="39"/>
                    <a:pt x="7" y="27"/>
                    <a:pt x="2" y="15"/>
                  </a:cubicBezTo>
                  <a:cubicBezTo>
                    <a:pt x="2" y="13"/>
                    <a:pt x="0" y="14"/>
                    <a:pt x="1" y="15"/>
                  </a:cubicBezTo>
                  <a:cubicBezTo>
                    <a:pt x="9" y="40"/>
                    <a:pt x="11" y="66"/>
                    <a:pt x="15" y="92"/>
                  </a:cubicBezTo>
                  <a:cubicBezTo>
                    <a:pt x="16" y="99"/>
                    <a:pt x="18" y="112"/>
                    <a:pt x="26" y="115"/>
                  </a:cubicBezTo>
                  <a:cubicBezTo>
                    <a:pt x="33" y="118"/>
                    <a:pt x="43" y="111"/>
                    <a:pt x="49" y="107"/>
                  </a:cubicBezTo>
                  <a:cubicBezTo>
                    <a:pt x="74" y="95"/>
                    <a:pt x="100" y="82"/>
                    <a:pt x="125" y="69"/>
                  </a:cubicBezTo>
                  <a:cubicBezTo>
                    <a:pt x="137" y="63"/>
                    <a:pt x="149" y="56"/>
                    <a:pt x="161" y="51"/>
                  </a:cubicBezTo>
                  <a:cubicBezTo>
                    <a:pt x="164" y="49"/>
                    <a:pt x="168" y="48"/>
                    <a:pt x="171" y="48"/>
                  </a:cubicBezTo>
                  <a:cubicBezTo>
                    <a:pt x="175" y="49"/>
                    <a:pt x="175" y="56"/>
                    <a:pt x="172" y="61"/>
                  </a:cubicBezTo>
                  <a:cubicBezTo>
                    <a:pt x="169" y="66"/>
                    <a:pt x="91" y="203"/>
                    <a:pt x="79" y="223"/>
                  </a:cubicBezTo>
                  <a:cubicBezTo>
                    <a:pt x="84" y="223"/>
                    <a:pt x="84" y="223"/>
                    <a:pt x="84" y="223"/>
                  </a:cubicBezTo>
                  <a:cubicBezTo>
                    <a:pt x="104" y="187"/>
                    <a:pt x="164" y="95"/>
                    <a:pt x="182" y="54"/>
                  </a:cubicBezTo>
                  <a:cubicBezTo>
                    <a:pt x="185" y="47"/>
                    <a:pt x="179" y="43"/>
                    <a:pt x="175" y="42"/>
                  </a:cubicBezTo>
                  <a:close/>
                </a:path>
              </a:pathLst>
            </a:custGeom>
            <a:solidFill>
              <a:srgbClr val="39569E"/>
            </a:solidFill>
          </p:spPr>
          <p:txBody>
            <a:bodyPr vert="horz" wrap="square" lIns="91440" tIns="45720" rIns="91440" bIns="45720" anchor="ctr">
              <a:normAutofit fontScale="77500" lnSpcReduction="20000"/>
            </a:bodyPr>
            <a:lstStyle/>
            <a:p>
              <a:pPr marL="0" algn="ctr"/>
              <a:endParaRPr/>
            </a:p>
          </p:txBody>
        </p:sp>
        <p:sp>
          <p:nvSpPr>
            <p:cNvPr id="122" name="Freeform 122"/>
            <p:cNvSpPr/>
            <p:nvPr/>
          </p:nvSpPr>
          <p:spPr>
            <a:xfrm>
              <a:off x="5767388" y="5314951"/>
              <a:ext cx="142875" cy="41275"/>
            </a:xfrm>
            <a:custGeom>
              <a:avLst/>
              <a:gdLst/>
              <a:ahLst/>
              <a:cxnLst/>
              <a:rect l="l" t="t" r="r" b="b"/>
              <a:pathLst>
                <a:path w="48" h="14">
                  <a:moveTo>
                    <a:pt x="0" y="4"/>
                  </a:moveTo>
                  <a:cubicBezTo>
                    <a:pt x="0" y="7"/>
                    <a:pt x="2" y="8"/>
                    <a:pt x="4" y="8"/>
                  </a:cubicBezTo>
                  <a:cubicBezTo>
                    <a:pt x="14" y="9"/>
                    <a:pt x="24" y="9"/>
                    <a:pt x="34" y="11"/>
                  </a:cubicBezTo>
                  <a:cubicBezTo>
                    <a:pt x="38" y="11"/>
                    <a:pt x="48" y="14"/>
                    <a:pt x="47" y="7"/>
                  </a:cubicBezTo>
                  <a:cubicBezTo>
                    <a:pt x="47" y="1"/>
                    <a:pt x="37" y="1"/>
                    <a:pt x="33" y="1"/>
                  </a:cubicBezTo>
                  <a:cubicBezTo>
                    <a:pt x="24" y="1"/>
                    <a:pt x="13" y="0"/>
                    <a:pt x="4" y="0"/>
                  </a:cubicBezTo>
                  <a:cubicBezTo>
                    <a:pt x="2" y="0"/>
                    <a:pt x="0" y="1"/>
                    <a:pt x="0" y="4"/>
                  </a:cubicBezTo>
                  <a:close/>
                </a:path>
              </a:pathLst>
            </a:custGeom>
            <a:solidFill>
              <a:srgbClr val="ED7892"/>
            </a:solidFill>
          </p:spPr>
          <p:txBody>
            <a:bodyPr vert="horz" wrap="square" lIns="91440" tIns="45720" rIns="91440" bIns="45720" anchor="ctr">
              <a:normAutofit fontScale="25000" lnSpcReduction="20000"/>
            </a:bodyPr>
            <a:lstStyle/>
            <a:p>
              <a:pPr marL="0" algn="ctr"/>
              <a:endParaRPr/>
            </a:p>
          </p:txBody>
        </p:sp>
        <p:sp>
          <p:nvSpPr>
            <p:cNvPr id="123" name="Freeform 123"/>
            <p:cNvSpPr/>
            <p:nvPr/>
          </p:nvSpPr>
          <p:spPr>
            <a:xfrm>
              <a:off x="5437188" y="5314951"/>
              <a:ext cx="141288" cy="41275"/>
            </a:xfrm>
            <a:custGeom>
              <a:avLst/>
              <a:gdLst/>
              <a:ahLst/>
              <a:cxnLst/>
              <a:rect l="l" t="t" r="r" b="b"/>
              <a:pathLst>
                <a:path w="48" h="14">
                  <a:moveTo>
                    <a:pt x="0" y="4"/>
                  </a:moveTo>
                  <a:cubicBezTo>
                    <a:pt x="0" y="7"/>
                    <a:pt x="3" y="8"/>
                    <a:pt x="4" y="8"/>
                  </a:cubicBezTo>
                  <a:cubicBezTo>
                    <a:pt x="15" y="9"/>
                    <a:pt x="25" y="9"/>
                    <a:pt x="35" y="11"/>
                  </a:cubicBezTo>
                  <a:cubicBezTo>
                    <a:pt x="38" y="11"/>
                    <a:pt x="48" y="14"/>
                    <a:pt x="48" y="7"/>
                  </a:cubicBezTo>
                  <a:cubicBezTo>
                    <a:pt x="47" y="1"/>
                    <a:pt x="38" y="1"/>
                    <a:pt x="34" y="1"/>
                  </a:cubicBezTo>
                  <a:cubicBezTo>
                    <a:pt x="25" y="1"/>
                    <a:pt x="13" y="0"/>
                    <a:pt x="4" y="0"/>
                  </a:cubicBezTo>
                  <a:cubicBezTo>
                    <a:pt x="2" y="0"/>
                    <a:pt x="1" y="1"/>
                    <a:pt x="0" y="4"/>
                  </a:cubicBezTo>
                  <a:close/>
                </a:path>
              </a:pathLst>
            </a:custGeom>
            <a:solidFill>
              <a:srgbClr val="ED7892"/>
            </a:solidFill>
          </p:spPr>
          <p:txBody>
            <a:bodyPr vert="horz" wrap="square" lIns="91440" tIns="45720" rIns="91440" bIns="45720" anchor="ctr">
              <a:normAutofit fontScale="25000" lnSpcReduction="20000"/>
            </a:bodyPr>
            <a:lstStyle/>
            <a:p>
              <a:pPr marL="0" algn="ctr"/>
              <a:endParaRPr/>
            </a:p>
          </p:txBody>
        </p:sp>
        <p:sp>
          <p:nvSpPr>
            <p:cNvPr id="124" name="Freeform 124"/>
            <p:cNvSpPr/>
            <p:nvPr/>
          </p:nvSpPr>
          <p:spPr>
            <a:xfrm>
              <a:off x="5516563" y="3373438"/>
              <a:ext cx="141288" cy="144463"/>
            </a:xfrm>
            <a:custGeom>
              <a:avLst/>
              <a:gdLst/>
              <a:ahLst/>
              <a:cxnLst/>
              <a:rect l="l" t="t" r="r" b="b"/>
              <a:pathLst>
                <a:path w="48" h="49">
                  <a:moveTo>
                    <a:pt x="12" y="1"/>
                  </a:moveTo>
                  <a:cubicBezTo>
                    <a:pt x="18" y="2"/>
                    <a:pt x="21" y="7"/>
                    <a:pt x="25" y="11"/>
                  </a:cubicBezTo>
                  <a:cubicBezTo>
                    <a:pt x="27" y="14"/>
                    <a:pt x="31" y="20"/>
                    <a:pt x="35" y="21"/>
                  </a:cubicBezTo>
                  <a:cubicBezTo>
                    <a:pt x="41" y="23"/>
                    <a:pt x="40" y="20"/>
                    <a:pt x="42" y="16"/>
                  </a:cubicBezTo>
                  <a:cubicBezTo>
                    <a:pt x="43" y="15"/>
                    <a:pt x="45" y="16"/>
                    <a:pt x="46" y="17"/>
                  </a:cubicBezTo>
                  <a:cubicBezTo>
                    <a:pt x="48" y="27"/>
                    <a:pt x="41" y="36"/>
                    <a:pt x="44" y="46"/>
                  </a:cubicBezTo>
                  <a:cubicBezTo>
                    <a:pt x="40" y="48"/>
                    <a:pt x="35" y="49"/>
                    <a:pt x="30" y="49"/>
                  </a:cubicBezTo>
                  <a:cubicBezTo>
                    <a:pt x="30" y="49"/>
                    <a:pt x="29" y="38"/>
                    <a:pt x="16" y="28"/>
                  </a:cubicBezTo>
                  <a:cubicBezTo>
                    <a:pt x="11" y="24"/>
                    <a:pt x="5" y="21"/>
                    <a:pt x="3" y="16"/>
                  </a:cubicBezTo>
                  <a:cubicBezTo>
                    <a:pt x="0" y="9"/>
                    <a:pt x="4" y="0"/>
                    <a:pt x="12" y="1"/>
                  </a:cubicBezTo>
                  <a:close/>
                </a:path>
              </a:pathLst>
            </a:custGeom>
            <a:solidFill>
              <a:srgbClr val="F9CDB9"/>
            </a:solidFill>
          </p:spPr>
          <p:txBody>
            <a:bodyPr vert="horz" wrap="square" lIns="91440" tIns="45720" rIns="91440" bIns="45720" anchor="ctr">
              <a:normAutofit fontScale="25000" lnSpcReduction="20000"/>
            </a:bodyPr>
            <a:lstStyle/>
            <a:p>
              <a:pPr marL="0" algn="ctr"/>
              <a:endParaRPr/>
            </a:p>
          </p:txBody>
        </p:sp>
        <p:sp>
          <p:nvSpPr>
            <p:cNvPr id="125" name="Freeform 125"/>
            <p:cNvSpPr/>
            <p:nvPr/>
          </p:nvSpPr>
          <p:spPr>
            <a:xfrm>
              <a:off x="5353050" y="3494088"/>
              <a:ext cx="358775" cy="712788"/>
            </a:xfrm>
            <a:custGeom>
              <a:avLst/>
              <a:gdLst/>
              <a:ahLst/>
              <a:cxnLst/>
              <a:rect l="l" t="t" r="r" b="b"/>
              <a:pathLst>
                <a:path w="121" h="241">
                  <a:moveTo>
                    <a:pt x="63" y="237"/>
                  </a:moveTo>
                  <a:cubicBezTo>
                    <a:pt x="121" y="146"/>
                    <a:pt x="118" y="69"/>
                    <a:pt x="98" y="0"/>
                  </a:cubicBezTo>
                  <a:cubicBezTo>
                    <a:pt x="93" y="1"/>
                    <a:pt x="88" y="3"/>
                    <a:pt x="83" y="4"/>
                  </a:cubicBezTo>
                  <a:cubicBezTo>
                    <a:pt x="90" y="57"/>
                    <a:pt x="87" y="113"/>
                    <a:pt x="66" y="161"/>
                  </a:cubicBezTo>
                  <a:cubicBezTo>
                    <a:pt x="53" y="193"/>
                    <a:pt x="30" y="219"/>
                    <a:pt x="0" y="237"/>
                  </a:cubicBezTo>
                  <a:cubicBezTo>
                    <a:pt x="21" y="241"/>
                    <a:pt x="42" y="240"/>
                    <a:pt x="63" y="237"/>
                  </a:cubicBezTo>
                  <a:close/>
                </a:path>
              </a:pathLst>
            </a:custGeom>
            <a:solidFill>
              <a:srgbClr val="E94C70"/>
            </a:solidFill>
          </p:spPr>
          <p:txBody>
            <a:bodyPr vert="horz" wrap="square" lIns="91440" tIns="45720" rIns="91440" bIns="45720" anchor="ctr">
              <a:normAutofit fontScale="85000" lnSpcReduction="10000"/>
            </a:bodyPr>
            <a:lstStyle/>
            <a:p>
              <a:pPr marL="0" algn="ctr"/>
              <a:endParaRPr/>
            </a:p>
          </p:txBody>
        </p:sp>
        <p:sp>
          <p:nvSpPr>
            <p:cNvPr id="126" name="Freeform 126"/>
            <p:cNvSpPr/>
            <p:nvPr/>
          </p:nvSpPr>
          <p:spPr>
            <a:xfrm>
              <a:off x="5589588" y="3867151"/>
              <a:ext cx="33338" cy="49213"/>
            </a:xfrm>
            <a:custGeom>
              <a:avLst/>
              <a:gdLst/>
              <a:ahLst/>
              <a:cxnLst/>
              <a:rect l="l" t="t" r="r" b="b"/>
              <a:pathLst>
                <a:path w="11" h="17">
                  <a:moveTo>
                    <a:pt x="9" y="9"/>
                  </a:moveTo>
                  <a:cubicBezTo>
                    <a:pt x="2" y="7"/>
                    <a:pt x="1" y="3"/>
                    <a:pt x="1" y="3"/>
                  </a:cubicBezTo>
                  <a:cubicBezTo>
                    <a:pt x="1" y="0"/>
                    <a:pt x="0" y="13"/>
                    <a:pt x="1" y="15"/>
                  </a:cubicBezTo>
                  <a:cubicBezTo>
                    <a:pt x="3" y="17"/>
                    <a:pt x="6" y="17"/>
                    <a:pt x="9" y="16"/>
                  </a:cubicBezTo>
                  <a:cubicBezTo>
                    <a:pt x="11" y="14"/>
                    <a:pt x="11" y="10"/>
                    <a:pt x="9" y="9"/>
                  </a:cubicBezTo>
                  <a:close/>
                </a:path>
              </a:pathLst>
            </a:custGeom>
            <a:solidFill>
              <a:srgbClr val="4A64AD"/>
            </a:solidFill>
          </p:spPr>
          <p:txBody>
            <a:bodyPr vert="horz" wrap="square" lIns="91440" tIns="45720" rIns="91440" bIns="45720" anchor="ctr">
              <a:normAutofit fontScale="25000" lnSpcReduction="20000"/>
            </a:bodyPr>
            <a:lstStyle/>
            <a:p>
              <a:pPr marL="0" algn="ctr"/>
              <a:endParaRPr/>
            </a:p>
          </p:txBody>
        </p:sp>
        <p:sp>
          <p:nvSpPr>
            <p:cNvPr id="127" name="Freeform 127"/>
            <p:cNvSpPr/>
            <p:nvPr/>
          </p:nvSpPr>
          <p:spPr>
            <a:xfrm>
              <a:off x="5324475" y="3733801"/>
              <a:ext cx="280988" cy="484188"/>
            </a:xfrm>
            <a:custGeom>
              <a:avLst/>
              <a:gdLst/>
              <a:ahLst/>
              <a:cxnLst/>
              <a:rect l="l" t="t" r="r" b="b"/>
              <a:pathLst>
                <a:path w="95" h="164">
                  <a:moveTo>
                    <a:pt x="82" y="19"/>
                  </a:moveTo>
                  <a:cubicBezTo>
                    <a:pt x="79" y="15"/>
                    <a:pt x="76" y="11"/>
                    <a:pt x="73" y="8"/>
                  </a:cubicBezTo>
                  <a:cubicBezTo>
                    <a:pt x="72" y="8"/>
                    <a:pt x="72" y="8"/>
                    <a:pt x="72" y="8"/>
                  </a:cubicBezTo>
                  <a:cubicBezTo>
                    <a:pt x="62" y="0"/>
                    <a:pt x="49" y="6"/>
                    <a:pt x="41" y="14"/>
                  </a:cubicBezTo>
                  <a:cubicBezTo>
                    <a:pt x="31" y="22"/>
                    <a:pt x="23" y="32"/>
                    <a:pt x="17" y="44"/>
                  </a:cubicBezTo>
                  <a:cubicBezTo>
                    <a:pt x="6" y="65"/>
                    <a:pt x="0" y="103"/>
                    <a:pt x="24" y="117"/>
                  </a:cubicBezTo>
                  <a:cubicBezTo>
                    <a:pt x="25" y="132"/>
                    <a:pt x="25" y="146"/>
                    <a:pt x="25" y="160"/>
                  </a:cubicBezTo>
                  <a:cubicBezTo>
                    <a:pt x="25" y="162"/>
                    <a:pt x="26" y="162"/>
                    <a:pt x="27" y="162"/>
                  </a:cubicBezTo>
                  <a:cubicBezTo>
                    <a:pt x="27" y="163"/>
                    <a:pt x="28" y="163"/>
                    <a:pt x="28" y="163"/>
                  </a:cubicBezTo>
                  <a:cubicBezTo>
                    <a:pt x="41" y="164"/>
                    <a:pt x="53" y="161"/>
                    <a:pt x="64" y="155"/>
                  </a:cubicBezTo>
                  <a:cubicBezTo>
                    <a:pt x="65" y="154"/>
                    <a:pt x="65" y="154"/>
                    <a:pt x="65" y="154"/>
                  </a:cubicBezTo>
                  <a:cubicBezTo>
                    <a:pt x="66" y="153"/>
                    <a:pt x="67" y="152"/>
                    <a:pt x="66" y="151"/>
                  </a:cubicBezTo>
                  <a:cubicBezTo>
                    <a:pt x="60" y="141"/>
                    <a:pt x="55" y="131"/>
                    <a:pt x="53" y="120"/>
                  </a:cubicBezTo>
                  <a:cubicBezTo>
                    <a:pt x="66" y="116"/>
                    <a:pt x="78" y="107"/>
                    <a:pt x="84" y="94"/>
                  </a:cubicBezTo>
                  <a:cubicBezTo>
                    <a:pt x="95" y="71"/>
                    <a:pt x="95" y="41"/>
                    <a:pt x="82" y="19"/>
                  </a:cubicBezTo>
                  <a:close/>
                </a:path>
              </a:pathLst>
            </a:custGeom>
            <a:solidFill>
              <a:srgbClr val="F9CDB9"/>
            </a:solidFill>
          </p:spPr>
          <p:txBody>
            <a:bodyPr vert="horz" wrap="square" lIns="91440" tIns="45720" rIns="91440" bIns="45720" anchor="ctr">
              <a:normAutofit fontScale="40000" lnSpcReduction="20000"/>
            </a:bodyPr>
            <a:lstStyle/>
            <a:p>
              <a:pPr marL="0" algn="ctr"/>
              <a:endParaRPr/>
            </a:p>
          </p:txBody>
        </p:sp>
        <p:sp>
          <p:nvSpPr>
            <p:cNvPr id="128" name="Freeform 128"/>
            <p:cNvSpPr/>
            <p:nvPr/>
          </p:nvSpPr>
          <p:spPr>
            <a:xfrm>
              <a:off x="5462588" y="3913188"/>
              <a:ext cx="109538" cy="60325"/>
            </a:xfrm>
            <a:custGeom>
              <a:avLst/>
              <a:gdLst/>
              <a:ahLst/>
              <a:cxnLst/>
              <a:rect l="l" t="t" r="r" b="b"/>
              <a:pathLst>
                <a:path w="37" h="20">
                  <a:moveTo>
                    <a:pt x="30" y="3"/>
                  </a:moveTo>
                  <a:cubicBezTo>
                    <a:pt x="28" y="3"/>
                    <a:pt x="27" y="2"/>
                    <a:pt x="26" y="2"/>
                  </a:cubicBezTo>
                  <a:cubicBezTo>
                    <a:pt x="21" y="1"/>
                    <a:pt x="16" y="0"/>
                    <a:pt x="11" y="1"/>
                  </a:cubicBezTo>
                  <a:cubicBezTo>
                    <a:pt x="6" y="2"/>
                    <a:pt x="0" y="6"/>
                    <a:pt x="3" y="12"/>
                  </a:cubicBezTo>
                  <a:cubicBezTo>
                    <a:pt x="4" y="15"/>
                    <a:pt x="6" y="16"/>
                    <a:pt x="9" y="18"/>
                  </a:cubicBezTo>
                  <a:cubicBezTo>
                    <a:pt x="13" y="19"/>
                    <a:pt x="17" y="20"/>
                    <a:pt x="21" y="20"/>
                  </a:cubicBezTo>
                  <a:cubicBezTo>
                    <a:pt x="26" y="20"/>
                    <a:pt x="32" y="18"/>
                    <a:pt x="35" y="13"/>
                  </a:cubicBezTo>
                  <a:cubicBezTo>
                    <a:pt x="37" y="9"/>
                    <a:pt x="34" y="5"/>
                    <a:pt x="30" y="3"/>
                  </a:cubicBezTo>
                  <a:close/>
                </a:path>
              </a:pathLst>
            </a:custGeom>
            <a:solidFill>
              <a:srgbClr val="F8C3A9"/>
            </a:solidFill>
          </p:spPr>
          <p:txBody>
            <a:bodyPr vert="horz" wrap="square" lIns="91440" tIns="45720" rIns="91440" bIns="45720" anchor="ctr">
              <a:normAutofit fontScale="25000" lnSpcReduction="20000"/>
            </a:bodyPr>
            <a:lstStyle/>
            <a:p>
              <a:pPr marL="0" algn="ctr"/>
              <a:endParaRPr/>
            </a:p>
          </p:txBody>
        </p:sp>
        <p:sp>
          <p:nvSpPr>
            <p:cNvPr id="129" name="Freeform 129"/>
            <p:cNvSpPr/>
            <p:nvPr/>
          </p:nvSpPr>
          <p:spPr>
            <a:xfrm>
              <a:off x="5499100" y="3846513"/>
              <a:ext cx="79375" cy="46038"/>
            </a:xfrm>
            <a:custGeom>
              <a:avLst/>
              <a:gdLst/>
              <a:ahLst/>
              <a:cxnLst/>
              <a:rect l="l" t="t" r="r" b="b"/>
              <a:pathLst>
                <a:path w="27" h="16">
                  <a:moveTo>
                    <a:pt x="26" y="7"/>
                  </a:moveTo>
                  <a:cubicBezTo>
                    <a:pt x="23" y="1"/>
                    <a:pt x="15" y="0"/>
                    <a:pt x="10" y="2"/>
                  </a:cubicBezTo>
                  <a:cubicBezTo>
                    <a:pt x="3" y="4"/>
                    <a:pt x="0" y="10"/>
                    <a:pt x="0" y="16"/>
                  </a:cubicBezTo>
                  <a:cubicBezTo>
                    <a:pt x="1" y="16"/>
                    <a:pt x="1" y="16"/>
                    <a:pt x="1" y="16"/>
                  </a:cubicBezTo>
                  <a:cubicBezTo>
                    <a:pt x="1" y="11"/>
                    <a:pt x="5" y="5"/>
                    <a:pt x="10" y="4"/>
                  </a:cubicBezTo>
                  <a:cubicBezTo>
                    <a:pt x="14" y="2"/>
                    <a:pt x="20" y="5"/>
                    <a:pt x="22" y="9"/>
                  </a:cubicBezTo>
                  <a:cubicBezTo>
                    <a:pt x="24" y="11"/>
                    <a:pt x="27" y="9"/>
                    <a:pt x="26" y="7"/>
                  </a:cubicBezTo>
                  <a:close/>
                </a:path>
              </a:pathLst>
            </a:custGeom>
            <a:solidFill>
              <a:srgbClr val="384C82"/>
            </a:solidFill>
          </p:spPr>
          <p:txBody>
            <a:bodyPr vert="horz" wrap="square" lIns="91440" tIns="45720" rIns="91440" bIns="45720" anchor="ctr">
              <a:normAutofit fontScale="25000" lnSpcReduction="20000"/>
            </a:bodyPr>
            <a:lstStyle/>
            <a:p>
              <a:pPr marL="0" algn="ctr"/>
              <a:endParaRPr/>
            </a:p>
          </p:txBody>
        </p:sp>
        <p:sp>
          <p:nvSpPr>
            <p:cNvPr id="130" name="Freeform 130"/>
            <p:cNvSpPr/>
            <p:nvPr/>
          </p:nvSpPr>
          <p:spPr>
            <a:xfrm>
              <a:off x="5084763" y="3606801"/>
              <a:ext cx="523875" cy="534988"/>
            </a:xfrm>
            <a:custGeom>
              <a:avLst/>
              <a:gdLst/>
              <a:ahLst/>
              <a:cxnLst/>
              <a:rect l="l" t="t" r="r" b="b"/>
              <a:pathLst>
                <a:path w="177" h="181">
                  <a:moveTo>
                    <a:pt x="167" y="23"/>
                  </a:moveTo>
                  <a:cubicBezTo>
                    <a:pt x="149" y="0"/>
                    <a:pt x="102" y="1"/>
                    <a:pt x="88" y="26"/>
                  </a:cubicBezTo>
                  <a:cubicBezTo>
                    <a:pt x="65" y="19"/>
                    <a:pt x="36" y="28"/>
                    <a:pt x="28" y="53"/>
                  </a:cubicBezTo>
                  <a:cubicBezTo>
                    <a:pt x="24" y="64"/>
                    <a:pt x="27" y="73"/>
                    <a:pt x="33" y="79"/>
                  </a:cubicBezTo>
                  <a:cubicBezTo>
                    <a:pt x="13" y="84"/>
                    <a:pt x="0" y="109"/>
                    <a:pt x="6" y="128"/>
                  </a:cubicBezTo>
                  <a:cubicBezTo>
                    <a:pt x="12" y="149"/>
                    <a:pt x="35" y="157"/>
                    <a:pt x="55" y="156"/>
                  </a:cubicBezTo>
                  <a:cubicBezTo>
                    <a:pt x="60" y="181"/>
                    <a:pt x="104" y="179"/>
                    <a:pt x="117" y="163"/>
                  </a:cubicBezTo>
                  <a:cubicBezTo>
                    <a:pt x="120" y="159"/>
                    <a:pt x="122" y="155"/>
                    <a:pt x="122" y="150"/>
                  </a:cubicBezTo>
                  <a:cubicBezTo>
                    <a:pt x="123" y="142"/>
                    <a:pt x="119" y="136"/>
                    <a:pt x="116" y="128"/>
                  </a:cubicBezTo>
                  <a:cubicBezTo>
                    <a:pt x="108" y="107"/>
                    <a:pt x="119" y="78"/>
                    <a:pt x="143" y="74"/>
                  </a:cubicBezTo>
                  <a:cubicBezTo>
                    <a:pt x="150" y="73"/>
                    <a:pt x="158" y="70"/>
                    <a:pt x="163" y="65"/>
                  </a:cubicBezTo>
                  <a:cubicBezTo>
                    <a:pt x="176" y="55"/>
                    <a:pt x="177" y="36"/>
                    <a:pt x="167" y="23"/>
                  </a:cubicBezTo>
                  <a:close/>
                </a:path>
              </a:pathLst>
            </a:custGeom>
            <a:solidFill>
              <a:srgbClr val="39569E"/>
            </a:solidFill>
          </p:spPr>
          <p:txBody>
            <a:bodyPr vert="horz" wrap="square" lIns="91440" tIns="45720" rIns="91440" bIns="45720" anchor="ctr">
              <a:normAutofit fontScale="55000" lnSpcReduction="20000"/>
            </a:bodyPr>
            <a:lstStyle/>
            <a:p>
              <a:pPr marL="0" algn="ctr"/>
              <a:endParaRPr/>
            </a:p>
          </p:txBody>
        </p:sp>
        <p:sp>
          <p:nvSpPr>
            <p:cNvPr id="131" name="Freeform 131"/>
            <p:cNvSpPr/>
            <p:nvPr/>
          </p:nvSpPr>
          <p:spPr>
            <a:xfrm>
              <a:off x="5392738" y="3611563"/>
              <a:ext cx="192088" cy="166688"/>
            </a:xfrm>
            <a:custGeom>
              <a:avLst/>
              <a:gdLst/>
              <a:ahLst/>
              <a:cxnLst/>
              <a:rect l="l" t="t" r="r" b="b"/>
              <a:pathLst>
                <a:path w="65" h="56">
                  <a:moveTo>
                    <a:pt x="4" y="16"/>
                  </a:moveTo>
                  <a:cubicBezTo>
                    <a:pt x="0" y="18"/>
                    <a:pt x="3" y="22"/>
                    <a:pt x="6" y="22"/>
                  </a:cubicBezTo>
                  <a:cubicBezTo>
                    <a:pt x="16" y="19"/>
                    <a:pt x="27" y="18"/>
                    <a:pt x="36" y="23"/>
                  </a:cubicBezTo>
                  <a:cubicBezTo>
                    <a:pt x="45" y="29"/>
                    <a:pt x="45" y="39"/>
                    <a:pt x="48" y="48"/>
                  </a:cubicBezTo>
                  <a:cubicBezTo>
                    <a:pt x="51" y="56"/>
                    <a:pt x="65" y="55"/>
                    <a:pt x="64" y="46"/>
                  </a:cubicBezTo>
                  <a:cubicBezTo>
                    <a:pt x="61" y="14"/>
                    <a:pt x="31" y="0"/>
                    <a:pt x="4" y="16"/>
                  </a:cubicBezTo>
                  <a:close/>
                </a:path>
              </a:pathLst>
            </a:custGeom>
            <a:solidFill>
              <a:srgbClr val="4361AA"/>
            </a:solidFill>
          </p:spPr>
          <p:txBody>
            <a:bodyPr vert="horz" wrap="square" lIns="91440" tIns="45720" rIns="91440" bIns="45720" anchor="ctr">
              <a:normAutofit fontScale="25000" lnSpcReduction="20000"/>
            </a:bodyPr>
            <a:lstStyle/>
            <a:p>
              <a:pPr marL="0" algn="ctr"/>
              <a:endParaRPr/>
            </a:p>
          </p:txBody>
        </p:sp>
        <p:sp>
          <p:nvSpPr>
            <p:cNvPr id="132" name="Freeform 132"/>
            <p:cNvSpPr/>
            <p:nvPr/>
          </p:nvSpPr>
          <p:spPr>
            <a:xfrm>
              <a:off x="5105400" y="3863976"/>
              <a:ext cx="304800" cy="247650"/>
            </a:xfrm>
            <a:custGeom>
              <a:avLst/>
              <a:gdLst/>
              <a:ahLst/>
              <a:cxnLst/>
              <a:rect l="l" t="t" r="r" b="b"/>
              <a:pathLst>
                <a:path w="103" h="84">
                  <a:moveTo>
                    <a:pt x="100" y="67"/>
                  </a:moveTo>
                  <a:cubicBezTo>
                    <a:pt x="91" y="76"/>
                    <a:pt x="71" y="76"/>
                    <a:pt x="61" y="67"/>
                  </a:cubicBezTo>
                  <a:cubicBezTo>
                    <a:pt x="58" y="64"/>
                    <a:pt x="60" y="54"/>
                    <a:pt x="54" y="55"/>
                  </a:cubicBezTo>
                  <a:cubicBezTo>
                    <a:pt x="39" y="57"/>
                    <a:pt x="23" y="55"/>
                    <a:pt x="15" y="40"/>
                  </a:cubicBezTo>
                  <a:cubicBezTo>
                    <a:pt x="7" y="27"/>
                    <a:pt x="12" y="12"/>
                    <a:pt x="24" y="3"/>
                  </a:cubicBezTo>
                  <a:cubicBezTo>
                    <a:pt x="25" y="2"/>
                    <a:pt x="23" y="0"/>
                    <a:pt x="22" y="0"/>
                  </a:cubicBezTo>
                  <a:cubicBezTo>
                    <a:pt x="5" y="7"/>
                    <a:pt x="0" y="27"/>
                    <a:pt x="8" y="42"/>
                  </a:cubicBezTo>
                  <a:cubicBezTo>
                    <a:pt x="16" y="59"/>
                    <a:pt x="34" y="66"/>
                    <a:pt x="52" y="63"/>
                  </a:cubicBezTo>
                  <a:cubicBezTo>
                    <a:pt x="56" y="84"/>
                    <a:pt x="91" y="83"/>
                    <a:pt x="102" y="69"/>
                  </a:cubicBezTo>
                  <a:cubicBezTo>
                    <a:pt x="103" y="68"/>
                    <a:pt x="102" y="66"/>
                    <a:pt x="100" y="67"/>
                  </a:cubicBezTo>
                  <a:close/>
                </a:path>
              </a:pathLst>
            </a:custGeom>
            <a:solidFill>
              <a:srgbClr val="4361AA"/>
            </a:solidFill>
          </p:spPr>
          <p:txBody>
            <a:bodyPr vert="horz" wrap="square" lIns="91440" tIns="45720" rIns="91440" bIns="45720" anchor="ctr">
              <a:normAutofit fontScale="25000" lnSpcReduction="20000"/>
            </a:bodyPr>
            <a:lstStyle/>
            <a:p>
              <a:pPr marL="0" algn="ctr"/>
              <a:endParaRPr/>
            </a:p>
          </p:txBody>
        </p:sp>
        <p:sp>
          <p:nvSpPr>
            <p:cNvPr id="133" name="Freeform 133"/>
            <p:cNvSpPr/>
            <p:nvPr/>
          </p:nvSpPr>
          <p:spPr>
            <a:xfrm>
              <a:off x="5900738" y="3398838"/>
              <a:ext cx="133350" cy="157163"/>
            </a:xfrm>
            <a:custGeom>
              <a:avLst/>
              <a:gdLst/>
              <a:ahLst/>
              <a:cxnLst/>
              <a:rect l="l" t="t" r="r" b="b"/>
              <a:pathLst>
                <a:path w="45" h="53">
                  <a:moveTo>
                    <a:pt x="31" y="2"/>
                  </a:moveTo>
                  <a:cubicBezTo>
                    <a:pt x="26" y="4"/>
                    <a:pt x="23" y="9"/>
                    <a:pt x="20" y="14"/>
                  </a:cubicBezTo>
                  <a:cubicBezTo>
                    <a:pt x="18" y="17"/>
                    <a:pt x="16" y="23"/>
                    <a:pt x="12" y="25"/>
                  </a:cubicBezTo>
                  <a:cubicBezTo>
                    <a:pt x="6" y="28"/>
                    <a:pt x="7" y="25"/>
                    <a:pt x="4" y="22"/>
                  </a:cubicBezTo>
                  <a:cubicBezTo>
                    <a:pt x="3" y="20"/>
                    <a:pt x="1" y="21"/>
                    <a:pt x="1" y="23"/>
                  </a:cubicBezTo>
                  <a:cubicBezTo>
                    <a:pt x="0" y="33"/>
                    <a:pt x="8" y="41"/>
                    <a:pt x="7" y="51"/>
                  </a:cubicBezTo>
                  <a:cubicBezTo>
                    <a:pt x="12" y="53"/>
                    <a:pt x="17" y="53"/>
                    <a:pt x="22" y="52"/>
                  </a:cubicBezTo>
                  <a:cubicBezTo>
                    <a:pt x="22" y="52"/>
                    <a:pt x="21" y="41"/>
                    <a:pt x="32" y="28"/>
                  </a:cubicBezTo>
                  <a:cubicBezTo>
                    <a:pt x="36" y="24"/>
                    <a:pt x="41" y="21"/>
                    <a:pt x="43" y="15"/>
                  </a:cubicBezTo>
                  <a:cubicBezTo>
                    <a:pt x="45" y="7"/>
                    <a:pt x="40" y="0"/>
                    <a:pt x="31" y="2"/>
                  </a:cubicBezTo>
                  <a:close/>
                </a:path>
              </a:pathLst>
            </a:custGeom>
            <a:solidFill>
              <a:srgbClr val="F9CDB9"/>
            </a:solidFill>
          </p:spPr>
          <p:txBody>
            <a:bodyPr vert="horz" wrap="square" lIns="91440" tIns="45720" rIns="91440" bIns="45720" anchor="ctr">
              <a:normAutofit fontScale="25000" lnSpcReduction="20000"/>
            </a:bodyPr>
            <a:lstStyle/>
            <a:p>
              <a:pPr marL="0" algn="ctr"/>
              <a:endParaRPr/>
            </a:p>
          </p:txBody>
        </p:sp>
        <p:sp>
          <p:nvSpPr>
            <p:cNvPr id="134" name="Freeform 134"/>
            <p:cNvSpPr/>
            <p:nvPr/>
          </p:nvSpPr>
          <p:spPr>
            <a:xfrm>
              <a:off x="5300663" y="3546476"/>
              <a:ext cx="665163" cy="1176338"/>
            </a:xfrm>
            <a:custGeom>
              <a:avLst/>
              <a:gdLst/>
              <a:ahLst/>
              <a:cxnLst/>
              <a:rect l="l" t="t" r="r" b="b"/>
              <a:pathLst>
                <a:path w="225" h="398">
                  <a:moveTo>
                    <a:pt x="16" y="316"/>
                  </a:moveTo>
                  <a:cubicBezTo>
                    <a:pt x="23" y="340"/>
                    <a:pt x="27" y="370"/>
                    <a:pt x="20" y="395"/>
                  </a:cubicBezTo>
                  <a:cubicBezTo>
                    <a:pt x="45" y="398"/>
                    <a:pt x="103" y="392"/>
                    <a:pt x="128" y="385"/>
                  </a:cubicBezTo>
                  <a:cubicBezTo>
                    <a:pt x="120" y="351"/>
                    <a:pt x="120" y="351"/>
                    <a:pt x="120" y="351"/>
                  </a:cubicBezTo>
                  <a:cubicBezTo>
                    <a:pt x="115" y="338"/>
                    <a:pt x="114" y="323"/>
                    <a:pt x="115" y="309"/>
                  </a:cubicBezTo>
                  <a:cubicBezTo>
                    <a:pt x="115" y="309"/>
                    <a:pt x="115" y="308"/>
                    <a:pt x="115" y="308"/>
                  </a:cubicBezTo>
                  <a:cubicBezTo>
                    <a:pt x="125" y="296"/>
                    <a:pt x="146" y="288"/>
                    <a:pt x="143" y="269"/>
                  </a:cubicBezTo>
                  <a:cubicBezTo>
                    <a:pt x="141" y="260"/>
                    <a:pt x="115" y="244"/>
                    <a:pt x="112" y="224"/>
                  </a:cubicBezTo>
                  <a:cubicBezTo>
                    <a:pt x="202" y="152"/>
                    <a:pt x="224" y="74"/>
                    <a:pt x="225" y="0"/>
                  </a:cubicBezTo>
                  <a:cubicBezTo>
                    <a:pt x="220" y="0"/>
                    <a:pt x="215" y="0"/>
                    <a:pt x="209" y="0"/>
                  </a:cubicBezTo>
                  <a:cubicBezTo>
                    <a:pt x="201" y="52"/>
                    <a:pt x="181" y="104"/>
                    <a:pt x="147" y="145"/>
                  </a:cubicBezTo>
                  <a:cubicBezTo>
                    <a:pt x="124" y="172"/>
                    <a:pt x="91" y="191"/>
                    <a:pt x="56" y="198"/>
                  </a:cubicBezTo>
                  <a:cubicBezTo>
                    <a:pt x="23" y="205"/>
                    <a:pt x="2" y="218"/>
                    <a:pt x="0" y="251"/>
                  </a:cubicBezTo>
                  <a:cubicBezTo>
                    <a:pt x="0" y="261"/>
                    <a:pt x="3" y="271"/>
                    <a:pt x="6" y="281"/>
                  </a:cubicBezTo>
                  <a:cubicBezTo>
                    <a:pt x="10" y="292"/>
                    <a:pt x="13" y="304"/>
                    <a:pt x="16" y="316"/>
                  </a:cubicBezTo>
                  <a:close/>
                </a:path>
              </a:pathLst>
            </a:custGeom>
            <a:solidFill>
              <a:srgbClr val="EB6280"/>
            </a:solidFill>
          </p:spPr>
          <p:txBody>
            <a:bodyPr vert="horz" wrap="square" lIns="91440" tIns="45720" rIns="91440" bIns="45720" anchor="ctr">
              <a:normAutofit/>
            </a:bodyPr>
            <a:lstStyle/>
            <a:p>
              <a:pPr marL="0" algn="ctr"/>
              <a:endParaRPr/>
            </a:p>
          </p:txBody>
        </p:sp>
        <p:sp>
          <p:nvSpPr>
            <p:cNvPr id="135" name="Freeform 135"/>
            <p:cNvSpPr/>
            <p:nvPr/>
          </p:nvSpPr>
          <p:spPr>
            <a:xfrm>
              <a:off x="5537200" y="4208463"/>
              <a:ext cx="136525" cy="74613"/>
            </a:xfrm>
            <a:custGeom>
              <a:avLst/>
              <a:gdLst/>
              <a:ahLst/>
              <a:cxnLst/>
              <a:rect l="l" t="t" r="r" b="b"/>
              <a:pathLst>
                <a:path w="46" h="25">
                  <a:moveTo>
                    <a:pt x="0" y="13"/>
                  </a:moveTo>
                  <a:cubicBezTo>
                    <a:pt x="7" y="19"/>
                    <a:pt x="30" y="18"/>
                    <a:pt x="35" y="20"/>
                  </a:cubicBezTo>
                  <a:cubicBezTo>
                    <a:pt x="39" y="21"/>
                    <a:pt x="43" y="23"/>
                    <a:pt x="46" y="25"/>
                  </a:cubicBezTo>
                  <a:cubicBezTo>
                    <a:pt x="40" y="18"/>
                    <a:pt x="33" y="9"/>
                    <a:pt x="32" y="0"/>
                  </a:cubicBezTo>
                  <a:cubicBezTo>
                    <a:pt x="21" y="7"/>
                    <a:pt x="0" y="13"/>
                    <a:pt x="0" y="13"/>
                  </a:cubicBezTo>
                  <a:close/>
                </a:path>
              </a:pathLst>
            </a:custGeom>
            <a:solidFill>
              <a:srgbClr val="E94C70"/>
            </a:solidFill>
          </p:spPr>
          <p:txBody>
            <a:bodyPr vert="horz" wrap="square" lIns="91440" tIns="45720" rIns="91440" bIns="45720" anchor="ctr">
              <a:normAutofit fontScale="25000" lnSpcReduction="20000"/>
            </a:bodyPr>
            <a:lstStyle/>
            <a:p>
              <a:pPr marL="0" algn="ctr"/>
              <a:endParaRPr/>
            </a:p>
          </p:txBody>
        </p:sp>
        <p:sp>
          <p:nvSpPr>
            <p:cNvPr id="136" name="Freeform 136"/>
            <p:cNvSpPr/>
            <p:nvPr/>
          </p:nvSpPr>
          <p:spPr>
            <a:xfrm>
              <a:off x="5311775" y="4170363"/>
              <a:ext cx="127000" cy="198438"/>
            </a:xfrm>
            <a:custGeom>
              <a:avLst/>
              <a:gdLst/>
              <a:ahLst/>
              <a:cxnLst/>
              <a:rect l="l" t="t" r="r" b="b"/>
              <a:pathLst>
                <a:path w="43" h="67">
                  <a:moveTo>
                    <a:pt x="38" y="0"/>
                  </a:moveTo>
                  <a:cubicBezTo>
                    <a:pt x="12" y="6"/>
                    <a:pt x="0" y="34"/>
                    <a:pt x="10" y="58"/>
                  </a:cubicBezTo>
                  <a:cubicBezTo>
                    <a:pt x="14" y="67"/>
                    <a:pt x="28" y="59"/>
                    <a:pt x="23" y="50"/>
                  </a:cubicBezTo>
                  <a:cubicBezTo>
                    <a:pt x="14" y="32"/>
                    <a:pt x="22" y="13"/>
                    <a:pt x="40" y="5"/>
                  </a:cubicBezTo>
                  <a:cubicBezTo>
                    <a:pt x="43" y="4"/>
                    <a:pt x="41" y="0"/>
                    <a:pt x="38" y="0"/>
                  </a:cubicBezTo>
                  <a:close/>
                </a:path>
              </a:pathLst>
            </a:custGeom>
            <a:solidFill>
              <a:srgbClr val="F090A9"/>
            </a:solidFill>
          </p:spPr>
          <p:txBody>
            <a:bodyPr vert="horz" wrap="square" lIns="91440" tIns="45720" rIns="91440" bIns="45720" anchor="ctr">
              <a:normAutofit fontScale="25000" lnSpcReduction="20000"/>
            </a:bodyPr>
            <a:lstStyle/>
            <a:p>
              <a:pPr marL="0" algn="ctr"/>
              <a:endParaRPr/>
            </a:p>
          </p:txBody>
        </p:sp>
        <p:sp>
          <p:nvSpPr>
            <p:cNvPr id="137" name="Freeform 137"/>
            <p:cNvSpPr/>
            <p:nvPr/>
          </p:nvSpPr>
          <p:spPr>
            <a:xfrm>
              <a:off x="5719763" y="2471738"/>
              <a:ext cx="1955800" cy="2144713"/>
            </a:xfrm>
            <a:custGeom>
              <a:avLst/>
              <a:gdLst/>
              <a:ahLst/>
              <a:cxnLst/>
              <a:rect l="l" t="t" r="r" b="b"/>
              <a:pathLst>
                <a:path w="661" h="726">
                  <a:moveTo>
                    <a:pt x="601" y="330"/>
                  </a:moveTo>
                  <a:cubicBezTo>
                    <a:pt x="578" y="304"/>
                    <a:pt x="548" y="285"/>
                    <a:pt x="517" y="270"/>
                  </a:cubicBezTo>
                  <a:cubicBezTo>
                    <a:pt x="467" y="247"/>
                    <a:pt x="414" y="231"/>
                    <a:pt x="363" y="211"/>
                  </a:cubicBezTo>
                  <a:cubicBezTo>
                    <a:pt x="309" y="190"/>
                    <a:pt x="254" y="169"/>
                    <a:pt x="200" y="148"/>
                  </a:cubicBezTo>
                  <a:cubicBezTo>
                    <a:pt x="124" y="119"/>
                    <a:pt x="34" y="90"/>
                    <a:pt x="8" y="4"/>
                  </a:cubicBezTo>
                  <a:cubicBezTo>
                    <a:pt x="7" y="0"/>
                    <a:pt x="0" y="2"/>
                    <a:pt x="1" y="6"/>
                  </a:cubicBezTo>
                  <a:cubicBezTo>
                    <a:pt x="13" y="66"/>
                    <a:pt x="63" y="105"/>
                    <a:pt x="114" y="131"/>
                  </a:cubicBezTo>
                  <a:cubicBezTo>
                    <a:pt x="179" y="163"/>
                    <a:pt x="249" y="187"/>
                    <a:pt x="316" y="214"/>
                  </a:cubicBezTo>
                  <a:cubicBezTo>
                    <a:pt x="367" y="234"/>
                    <a:pt x="418" y="253"/>
                    <a:pt x="468" y="273"/>
                  </a:cubicBezTo>
                  <a:cubicBezTo>
                    <a:pt x="514" y="291"/>
                    <a:pt x="560" y="316"/>
                    <a:pt x="591" y="355"/>
                  </a:cubicBezTo>
                  <a:cubicBezTo>
                    <a:pt x="628" y="402"/>
                    <a:pt x="638" y="466"/>
                    <a:pt x="634" y="526"/>
                  </a:cubicBezTo>
                  <a:cubicBezTo>
                    <a:pt x="630" y="586"/>
                    <a:pt x="614" y="644"/>
                    <a:pt x="603" y="703"/>
                  </a:cubicBezTo>
                  <a:cubicBezTo>
                    <a:pt x="601" y="710"/>
                    <a:pt x="601" y="721"/>
                    <a:pt x="608" y="723"/>
                  </a:cubicBezTo>
                  <a:cubicBezTo>
                    <a:pt x="617" y="726"/>
                    <a:pt x="623" y="715"/>
                    <a:pt x="625" y="706"/>
                  </a:cubicBezTo>
                  <a:cubicBezTo>
                    <a:pt x="630" y="686"/>
                    <a:pt x="634" y="666"/>
                    <a:pt x="639" y="646"/>
                  </a:cubicBezTo>
                  <a:cubicBezTo>
                    <a:pt x="650" y="592"/>
                    <a:pt x="661" y="536"/>
                    <a:pt x="658" y="481"/>
                  </a:cubicBezTo>
                  <a:cubicBezTo>
                    <a:pt x="655" y="436"/>
                    <a:pt x="644" y="391"/>
                    <a:pt x="619" y="353"/>
                  </a:cubicBezTo>
                  <a:cubicBezTo>
                    <a:pt x="614" y="345"/>
                    <a:pt x="608" y="337"/>
                    <a:pt x="601" y="330"/>
                  </a:cubicBezTo>
                  <a:close/>
                </a:path>
              </a:pathLst>
            </a:custGeom>
            <a:solidFill>
              <a:srgbClr val="385192"/>
            </a:solidFill>
          </p:spPr>
          <p:txBody>
            <a:bodyPr vert="horz" wrap="square" lIns="91440" tIns="45720" rIns="91440" bIns="45720" anchor="ctr">
              <a:normAutofit/>
            </a:bodyPr>
            <a:lstStyle/>
            <a:p>
              <a:pPr marL="0" algn="ctr"/>
              <a:endParaRPr/>
            </a:p>
          </p:txBody>
        </p:sp>
        <p:sp>
          <p:nvSpPr>
            <p:cNvPr id="138" name="Freeform 138"/>
            <p:cNvSpPr/>
            <p:nvPr/>
          </p:nvSpPr>
          <p:spPr>
            <a:xfrm>
              <a:off x="5719763" y="2190751"/>
              <a:ext cx="796925" cy="357188"/>
            </a:xfrm>
            <a:custGeom>
              <a:avLst/>
              <a:gdLst/>
              <a:ahLst/>
              <a:cxnLst/>
              <a:rect l="l" t="t" r="r" b="b"/>
              <a:pathLst>
                <a:path w="269" h="121">
                  <a:moveTo>
                    <a:pt x="224" y="0"/>
                  </a:moveTo>
                  <a:cubicBezTo>
                    <a:pt x="231" y="9"/>
                    <a:pt x="231" y="9"/>
                    <a:pt x="231" y="9"/>
                  </a:cubicBezTo>
                  <a:cubicBezTo>
                    <a:pt x="266" y="13"/>
                    <a:pt x="216" y="56"/>
                    <a:pt x="201" y="65"/>
                  </a:cubicBezTo>
                  <a:cubicBezTo>
                    <a:pt x="181" y="76"/>
                    <a:pt x="161" y="86"/>
                    <a:pt x="139" y="92"/>
                  </a:cubicBezTo>
                  <a:cubicBezTo>
                    <a:pt x="47" y="116"/>
                    <a:pt x="12" y="106"/>
                    <a:pt x="9" y="102"/>
                  </a:cubicBezTo>
                  <a:cubicBezTo>
                    <a:pt x="6" y="98"/>
                    <a:pt x="11" y="93"/>
                    <a:pt x="14" y="92"/>
                  </a:cubicBezTo>
                  <a:cubicBezTo>
                    <a:pt x="14" y="85"/>
                    <a:pt x="14" y="85"/>
                    <a:pt x="14" y="85"/>
                  </a:cubicBezTo>
                  <a:cubicBezTo>
                    <a:pt x="7" y="87"/>
                    <a:pt x="0" y="94"/>
                    <a:pt x="1" y="101"/>
                  </a:cubicBezTo>
                  <a:cubicBezTo>
                    <a:pt x="3" y="110"/>
                    <a:pt x="12" y="112"/>
                    <a:pt x="19" y="114"/>
                  </a:cubicBezTo>
                  <a:cubicBezTo>
                    <a:pt x="56" y="121"/>
                    <a:pt x="100" y="112"/>
                    <a:pt x="135" y="102"/>
                  </a:cubicBezTo>
                  <a:cubicBezTo>
                    <a:pt x="167" y="92"/>
                    <a:pt x="204" y="75"/>
                    <a:pt x="230" y="53"/>
                  </a:cubicBezTo>
                  <a:cubicBezTo>
                    <a:pt x="247" y="38"/>
                    <a:pt x="269" y="2"/>
                    <a:pt x="224" y="0"/>
                  </a:cubicBezTo>
                  <a:close/>
                </a:path>
              </a:pathLst>
            </a:custGeom>
            <a:solidFill>
              <a:srgbClr val="385192"/>
            </a:solidFill>
          </p:spPr>
          <p:txBody>
            <a:bodyPr vert="horz" wrap="square" lIns="91440" tIns="45720" rIns="91440" bIns="45720" anchor="ctr">
              <a:normAutofit fontScale="25000" lnSpcReduction="20000"/>
            </a:bodyPr>
            <a:lstStyle/>
            <a:p>
              <a:pPr marL="0" algn="ctr"/>
              <a:endParaRPr/>
            </a:p>
          </p:txBody>
        </p:sp>
        <p:sp>
          <p:nvSpPr>
            <p:cNvPr id="139" name="Freeform 139"/>
            <p:cNvSpPr/>
            <p:nvPr/>
          </p:nvSpPr>
          <p:spPr>
            <a:xfrm>
              <a:off x="7353300" y="3308351"/>
              <a:ext cx="206375" cy="123825"/>
            </a:xfrm>
            <a:custGeom>
              <a:avLst/>
              <a:gdLst/>
              <a:ahLst/>
              <a:cxnLst/>
              <a:rect l="l" t="t" r="r" b="b"/>
              <a:pathLst>
                <a:path w="70" h="42">
                  <a:moveTo>
                    <a:pt x="33" y="38"/>
                  </a:moveTo>
                  <a:cubicBezTo>
                    <a:pt x="23" y="39"/>
                    <a:pt x="10" y="37"/>
                    <a:pt x="6" y="26"/>
                  </a:cubicBezTo>
                  <a:cubicBezTo>
                    <a:pt x="11" y="27"/>
                    <a:pt x="15" y="29"/>
                    <a:pt x="15" y="29"/>
                  </a:cubicBezTo>
                  <a:cubicBezTo>
                    <a:pt x="18" y="28"/>
                    <a:pt x="19" y="20"/>
                    <a:pt x="19" y="15"/>
                  </a:cubicBezTo>
                  <a:cubicBezTo>
                    <a:pt x="18" y="11"/>
                    <a:pt x="1" y="5"/>
                    <a:pt x="0" y="4"/>
                  </a:cubicBezTo>
                  <a:cubicBezTo>
                    <a:pt x="9" y="1"/>
                    <a:pt x="24" y="0"/>
                    <a:pt x="30" y="4"/>
                  </a:cubicBezTo>
                  <a:cubicBezTo>
                    <a:pt x="37" y="9"/>
                    <a:pt x="38" y="16"/>
                    <a:pt x="44" y="23"/>
                  </a:cubicBezTo>
                  <a:cubicBezTo>
                    <a:pt x="47" y="24"/>
                    <a:pt x="69" y="28"/>
                    <a:pt x="70" y="31"/>
                  </a:cubicBezTo>
                  <a:cubicBezTo>
                    <a:pt x="55" y="42"/>
                    <a:pt x="55" y="42"/>
                    <a:pt x="55" y="42"/>
                  </a:cubicBezTo>
                  <a:cubicBezTo>
                    <a:pt x="55" y="42"/>
                    <a:pt x="43" y="36"/>
                    <a:pt x="33" y="38"/>
                  </a:cubicBezTo>
                  <a:close/>
                </a:path>
              </a:pathLst>
            </a:custGeom>
            <a:solidFill>
              <a:srgbClr val="F8C4AB"/>
            </a:solidFill>
          </p:spPr>
          <p:txBody>
            <a:bodyPr vert="horz" wrap="square" lIns="91440" tIns="45720" rIns="91440" bIns="45720" anchor="ctr">
              <a:normAutofit fontScale="25000" lnSpcReduction="20000"/>
            </a:bodyPr>
            <a:lstStyle/>
            <a:p>
              <a:pPr marL="0" algn="ctr"/>
              <a:endParaRPr/>
            </a:p>
          </p:txBody>
        </p:sp>
        <p:sp>
          <p:nvSpPr>
            <p:cNvPr id="140" name="Freeform 140"/>
            <p:cNvSpPr/>
            <p:nvPr/>
          </p:nvSpPr>
          <p:spPr>
            <a:xfrm>
              <a:off x="7497763" y="3367088"/>
              <a:ext cx="739775" cy="165100"/>
            </a:xfrm>
            <a:custGeom>
              <a:avLst/>
              <a:gdLst/>
              <a:ahLst/>
              <a:cxnLst/>
              <a:rect l="l" t="t" r="r" b="b"/>
              <a:pathLst>
                <a:path w="250" h="56">
                  <a:moveTo>
                    <a:pt x="250" y="19"/>
                  </a:moveTo>
                  <a:cubicBezTo>
                    <a:pt x="211" y="29"/>
                    <a:pt x="124" y="31"/>
                    <a:pt x="5" y="0"/>
                  </a:cubicBezTo>
                  <a:cubicBezTo>
                    <a:pt x="2" y="6"/>
                    <a:pt x="1" y="11"/>
                    <a:pt x="0" y="17"/>
                  </a:cubicBezTo>
                  <a:cubicBezTo>
                    <a:pt x="60" y="56"/>
                    <a:pt x="169" y="56"/>
                    <a:pt x="196" y="55"/>
                  </a:cubicBezTo>
                  <a:cubicBezTo>
                    <a:pt x="211" y="40"/>
                    <a:pt x="246" y="39"/>
                    <a:pt x="250" y="19"/>
                  </a:cubicBezTo>
                  <a:close/>
                </a:path>
              </a:pathLst>
            </a:custGeom>
            <a:solidFill>
              <a:srgbClr val="EB6280"/>
            </a:solidFill>
          </p:spPr>
          <p:txBody>
            <a:bodyPr vert="horz" wrap="square" lIns="91440" tIns="45720" rIns="91440" bIns="45720" anchor="ctr">
              <a:normAutofit fontScale="25000" lnSpcReduction="20000"/>
            </a:bodyPr>
            <a:lstStyle/>
            <a:p>
              <a:pPr marL="0" algn="ctr"/>
              <a:endParaRPr/>
            </a:p>
          </p:txBody>
        </p:sp>
        <p:sp>
          <p:nvSpPr>
            <p:cNvPr id="141" name="Freeform 141"/>
            <p:cNvSpPr/>
            <p:nvPr/>
          </p:nvSpPr>
          <p:spPr>
            <a:xfrm>
              <a:off x="7281863" y="3311526"/>
              <a:ext cx="207963" cy="141288"/>
            </a:xfrm>
            <a:custGeom>
              <a:avLst/>
              <a:gdLst/>
              <a:ahLst/>
              <a:cxnLst/>
              <a:rect l="l" t="t" r="r" b="b"/>
              <a:pathLst>
                <a:path w="70" h="48">
                  <a:moveTo>
                    <a:pt x="45" y="18"/>
                  </a:moveTo>
                  <a:cubicBezTo>
                    <a:pt x="40" y="9"/>
                    <a:pt x="31" y="0"/>
                    <a:pt x="19" y="3"/>
                  </a:cubicBezTo>
                  <a:cubicBezTo>
                    <a:pt x="24" y="6"/>
                    <a:pt x="28" y="8"/>
                    <a:pt x="28" y="8"/>
                  </a:cubicBezTo>
                  <a:cubicBezTo>
                    <a:pt x="28" y="11"/>
                    <a:pt x="22" y="17"/>
                    <a:pt x="18" y="19"/>
                  </a:cubicBezTo>
                  <a:cubicBezTo>
                    <a:pt x="14" y="21"/>
                    <a:pt x="1" y="18"/>
                    <a:pt x="0" y="17"/>
                  </a:cubicBezTo>
                  <a:cubicBezTo>
                    <a:pt x="3" y="27"/>
                    <a:pt x="9" y="32"/>
                    <a:pt x="16" y="35"/>
                  </a:cubicBezTo>
                  <a:cubicBezTo>
                    <a:pt x="23" y="38"/>
                    <a:pt x="29" y="35"/>
                    <a:pt x="39" y="35"/>
                  </a:cubicBezTo>
                  <a:cubicBezTo>
                    <a:pt x="66" y="48"/>
                    <a:pt x="66" y="48"/>
                    <a:pt x="66" y="48"/>
                  </a:cubicBezTo>
                  <a:cubicBezTo>
                    <a:pt x="70" y="31"/>
                    <a:pt x="70" y="31"/>
                    <a:pt x="70" y="31"/>
                  </a:cubicBezTo>
                  <a:cubicBezTo>
                    <a:pt x="70" y="31"/>
                    <a:pt x="49" y="26"/>
                    <a:pt x="45" y="18"/>
                  </a:cubicBezTo>
                  <a:close/>
                </a:path>
              </a:pathLst>
            </a:custGeom>
            <a:solidFill>
              <a:srgbClr val="F9CDB9"/>
            </a:solidFill>
          </p:spPr>
          <p:txBody>
            <a:bodyPr vert="horz" wrap="square" lIns="91440" tIns="45720" rIns="91440" bIns="45720" anchor="ctr">
              <a:normAutofit fontScale="25000" lnSpcReduction="20000"/>
            </a:bodyPr>
            <a:lstStyle/>
            <a:p>
              <a:pPr marL="0" algn="ctr"/>
              <a:endParaRPr/>
            </a:p>
          </p:txBody>
        </p:sp>
        <p:sp>
          <p:nvSpPr>
            <p:cNvPr id="142" name="Freeform 142"/>
            <p:cNvSpPr/>
            <p:nvPr/>
          </p:nvSpPr>
          <p:spPr>
            <a:xfrm>
              <a:off x="8059738" y="3157538"/>
              <a:ext cx="33338" cy="49213"/>
            </a:xfrm>
            <a:custGeom>
              <a:avLst/>
              <a:gdLst/>
              <a:ahLst/>
              <a:cxnLst/>
              <a:rect l="l" t="t" r="r" b="b"/>
              <a:pathLst>
                <a:path w="11" h="17">
                  <a:moveTo>
                    <a:pt x="3" y="15"/>
                  </a:moveTo>
                  <a:cubicBezTo>
                    <a:pt x="5" y="17"/>
                    <a:pt x="9" y="17"/>
                    <a:pt x="10" y="14"/>
                  </a:cubicBezTo>
                  <a:cubicBezTo>
                    <a:pt x="11" y="13"/>
                    <a:pt x="11" y="0"/>
                    <a:pt x="10" y="2"/>
                  </a:cubicBezTo>
                  <a:cubicBezTo>
                    <a:pt x="10" y="3"/>
                    <a:pt x="9" y="7"/>
                    <a:pt x="3" y="9"/>
                  </a:cubicBezTo>
                  <a:cubicBezTo>
                    <a:pt x="0" y="10"/>
                    <a:pt x="0" y="14"/>
                    <a:pt x="3" y="15"/>
                  </a:cubicBezTo>
                  <a:close/>
                </a:path>
              </a:pathLst>
            </a:custGeom>
            <a:solidFill>
              <a:srgbClr val="ED7892"/>
            </a:solidFill>
          </p:spPr>
          <p:txBody>
            <a:bodyPr vert="horz" wrap="square" lIns="91440" tIns="45720" rIns="91440" bIns="45720" anchor="ctr">
              <a:normAutofit fontScale="25000" lnSpcReduction="20000"/>
            </a:bodyPr>
            <a:lstStyle/>
            <a:p>
              <a:pPr marL="0" algn="ctr"/>
              <a:endParaRPr/>
            </a:p>
          </p:txBody>
        </p:sp>
        <p:sp>
          <p:nvSpPr>
            <p:cNvPr id="143" name="Freeform 143"/>
            <p:cNvSpPr/>
            <p:nvPr/>
          </p:nvSpPr>
          <p:spPr>
            <a:xfrm>
              <a:off x="8077200" y="3024188"/>
              <a:ext cx="284163" cy="481013"/>
            </a:xfrm>
            <a:custGeom>
              <a:avLst/>
              <a:gdLst/>
              <a:ahLst/>
              <a:cxnLst/>
              <a:rect l="l" t="t" r="r" b="b"/>
              <a:pathLst>
                <a:path w="96" h="163">
                  <a:moveTo>
                    <a:pt x="13" y="19"/>
                  </a:moveTo>
                  <a:cubicBezTo>
                    <a:pt x="16" y="15"/>
                    <a:pt x="19" y="11"/>
                    <a:pt x="23" y="8"/>
                  </a:cubicBezTo>
                  <a:cubicBezTo>
                    <a:pt x="23" y="8"/>
                    <a:pt x="23" y="7"/>
                    <a:pt x="23" y="7"/>
                  </a:cubicBezTo>
                  <a:cubicBezTo>
                    <a:pt x="34" y="0"/>
                    <a:pt x="46" y="6"/>
                    <a:pt x="55" y="13"/>
                  </a:cubicBezTo>
                  <a:cubicBezTo>
                    <a:pt x="64" y="22"/>
                    <a:pt x="72" y="32"/>
                    <a:pt x="78" y="44"/>
                  </a:cubicBezTo>
                  <a:cubicBezTo>
                    <a:pt x="89" y="64"/>
                    <a:pt x="96" y="103"/>
                    <a:pt x="71" y="117"/>
                  </a:cubicBezTo>
                  <a:cubicBezTo>
                    <a:pt x="71" y="131"/>
                    <a:pt x="70" y="146"/>
                    <a:pt x="70" y="160"/>
                  </a:cubicBezTo>
                  <a:cubicBezTo>
                    <a:pt x="70" y="161"/>
                    <a:pt x="69" y="162"/>
                    <a:pt x="68" y="162"/>
                  </a:cubicBezTo>
                  <a:cubicBezTo>
                    <a:pt x="68" y="162"/>
                    <a:pt x="68" y="163"/>
                    <a:pt x="67" y="163"/>
                  </a:cubicBezTo>
                  <a:cubicBezTo>
                    <a:pt x="54" y="163"/>
                    <a:pt x="42" y="160"/>
                    <a:pt x="31" y="154"/>
                  </a:cubicBezTo>
                  <a:cubicBezTo>
                    <a:pt x="31" y="154"/>
                    <a:pt x="30" y="154"/>
                    <a:pt x="30" y="153"/>
                  </a:cubicBezTo>
                  <a:cubicBezTo>
                    <a:pt x="29" y="153"/>
                    <a:pt x="29" y="152"/>
                    <a:pt x="29" y="151"/>
                  </a:cubicBezTo>
                  <a:cubicBezTo>
                    <a:pt x="35" y="141"/>
                    <a:pt x="40" y="131"/>
                    <a:pt x="42" y="119"/>
                  </a:cubicBezTo>
                  <a:cubicBezTo>
                    <a:pt x="29" y="116"/>
                    <a:pt x="18" y="106"/>
                    <a:pt x="11" y="94"/>
                  </a:cubicBezTo>
                  <a:cubicBezTo>
                    <a:pt x="0" y="71"/>
                    <a:pt x="1" y="41"/>
                    <a:pt x="13" y="19"/>
                  </a:cubicBezTo>
                  <a:close/>
                </a:path>
              </a:pathLst>
            </a:custGeom>
            <a:solidFill>
              <a:srgbClr val="F9CDB9"/>
            </a:solidFill>
          </p:spPr>
          <p:txBody>
            <a:bodyPr vert="horz" wrap="square" lIns="91440" tIns="45720" rIns="91440" bIns="45720" anchor="ctr">
              <a:normAutofit fontScale="40000" lnSpcReduction="20000"/>
            </a:bodyPr>
            <a:lstStyle/>
            <a:p>
              <a:pPr marL="0" algn="ctr"/>
              <a:endParaRPr/>
            </a:p>
          </p:txBody>
        </p:sp>
        <p:sp>
          <p:nvSpPr>
            <p:cNvPr id="144" name="Freeform 144"/>
            <p:cNvSpPr/>
            <p:nvPr/>
          </p:nvSpPr>
          <p:spPr>
            <a:xfrm>
              <a:off x="8110538" y="3205163"/>
              <a:ext cx="109538" cy="55563"/>
            </a:xfrm>
            <a:custGeom>
              <a:avLst/>
              <a:gdLst/>
              <a:ahLst/>
              <a:cxnLst/>
              <a:rect l="l" t="t" r="r" b="b"/>
              <a:pathLst>
                <a:path w="37" h="19">
                  <a:moveTo>
                    <a:pt x="8" y="3"/>
                  </a:moveTo>
                  <a:cubicBezTo>
                    <a:pt x="9" y="2"/>
                    <a:pt x="11" y="2"/>
                    <a:pt x="12" y="2"/>
                  </a:cubicBezTo>
                  <a:cubicBezTo>
                    <a:pt x="16" y="0"/>
                    <a:pt x="21" y="0"/>
                    <a:pt x="26" y="1"/>
                  </a:cubicBezTo>
                  <a:cubicBezTo>
                    <a:pt x="31" y="2"/>
                    <a:pt x="37" y="6"/>
                    <a:pt x="35" y="12"/>
                  </a:cubicBezTo>
                  <a:cubicBezTo>
                    <a:pt x="33" y="14"/>
                    <a:pt x="31" y="16"/>
                    <a:pt x="28" y="17"/>
                  </a:cubicBezTo>
                  <a:cubicBezTo>
                    <a:pt x="24" y="19"/>
                    <a:pt x="20" y="19"/>
                    <a:pt x="16" y="19"/>
                  </a:cubicBezTo>
                  <a:cubicBezTo>
                    <a:pt x="11" y="19"/>
                    <a:pt x="5" y="18"/>
                    <a:pt x="3" y="13"/>
                  </a:cubicBezTo>
                  <a:cubicBezTo>
                    <a:pt x="0" y="9"/>
                    <a:pt x="4" y="5"/>
                    <a:pt x="8" y="3"/>
                  </a:cubicBezTo>
                  <a:close/>
                </a:path>
              </a:pathLst>
            </a:custGeom>
            <a:solidFill>
              <a:srgbClr val="F8C3A9"/>
            </a:solidFill>
          </p:spPr>
          <p:txBody>
            <a:bodyPr vert="horz" wrap="square" lIns="91440" tIns="45720" rIns="91440" bIns="45720" anchor="ctr">
              <a:normAutofit fontScale="25000" lnSpcReduction="20000"/>
            </a:bodyPr>
            <a:lstStyle/>
            <a:p>
              <a:pPr marL="0" algn="ctr"/>
              <a:endParaRPr/>
            </a:p>
          </p:txBody>
        </p:sp>
        <p:sp>
          <p:nvSpPr>
            <p:cNvPr id="145" name="Freeform 145"/>
            <p:cNvSpPr/>
            <p:nvPr/>
          </p:nvSpPr>
          <p:spPr>
            <a:xfrm>
              <a:off x="8104188" y="3133726"/>
              <a:ext cx="80963" cy="47625"/>
            </a:xfrm>
            <a:custGeom>
              <a:avLst/>
              <a:gdLst/>
              <a:ahLst/>
              <a:cxnLst/>
              <a:rect l="l" t="t" r="r" b="b"/>
              <a:pathLst>
                <a:path w="27" h="16">
                  <a:moveTo>
                    <a:pt x="2" y="8"/>
                  </a:moveTo>
                  <a:cubicBezTo>
                    <a:pt x="5" y="2"/>
                    <a:pt x="12" y="0"/>
                    <a:pt x="18" y="2"/>
                  </a:cubicBezTo>
                  <a:cubicBezTo>
                    <a:pt x="24" y="4"/>
                    <a:pt x="27" y="10"/>
                    <a:pt x="27" y="16"/>
                  </a:cubicBezTo>
                  <a:cubicBezTo>
                    <a:pt x="26" y="16"/>
                    <a:pt x="26" y="16"/>
                    <a:pt x="26" y="16"/>
                  </a:cubicBezTo>
                  <a:cubicBezTo>
                    <a:pt x="26" y="12"/>
                    <a:pt x="22" y="6"/>
                    <a:pt x="18" y="4"/>
                  </a:cubicBezTo>
                  <a:cubicBezTo>
                    <a:pt x="13" y="3"/>
                    <a:pt x="7" y="5"/>
                    <a:pt x="5" y="10"/>
                  </a:cubicBezTo>
                  <a:cubicBezTo>
                    <a:pt x="4" y="12"/>
                    <a:pt x="0" y="10"/>
                    <a:pt x="2" y="8"/>
                  </a:cubicBezTo>
                  <a:close/>
                </a:path>
              </a:pathLst>
            </a:custGeom>
            <a:solidFill>
              <a:srgbClr val="384C82"/>
            </a:solidFill>
          </p:spPr>
          <p:txBody>
            <a:bodyPr vert="horz" wrap="square" lIns="91440" tIns="45720" rIns="91440" bIns="45720" anchor="ctr">
              <a:normAutofit fontScale="25000" lnSpcReduction="20000"/>
            </a:bodyPr>
            <a:lstStyle/>
            <a:p>
              <a:pPr marL="0" algn="ctr"/>
              <a:endParaRPr/>
            </a:p>
          </p:txBody>
        </p:sp>
        <p:sp>
          <p:nvSpPr>
            <p:cNvPr id="146" name="Freeform 146"/>
            <p:cNvSpPr/>
            <p:nvPr/>
          </p:nvSpPr>
          <p:spPr>
            <a:xfrm>
              <a:off x="8048625" y="2897188"/>
              <a:ext cx="473075" cy="517525"/>
            </a:xfrm>
            <a:custGeom>
              <a:avLst/>
              <a:gdLst/>
              <a:ahLst/>
              <a:cxnLst/>
              <a:rect l="l" t="t" r="r" b="b"/>
              <a:pathLst>
                <a:path w="160" h="175">
                  <a:moveTo>
                    <a:pt x="20" y="7"/>
                  </a:moveTo>
                  <a:cubicBezTo>
                    <a:pt x="29" y="1"/>
                    <a:pt x="41" y="0"/>
                    <a:pt x="51" y="6"/>
                  </a:cubicBezTo>
                  <a:cubicBezTo>
                    <a:pt x="60" y="12"/>
                    <a:pt x="65" y="22"/>
                    <a:pt x="64" y="33"/>
                  </a:cubicBezTo>
                  <a:cubicBezTo>
                    <a:pt x="87" y="33"/>
                    <a:pt x="117" y="34"/>
                    <a:pt x="133" y="54"/>
                  </a:cubicBezTo>
                  <a:cubicBezTo>
                    <a:pt x="160" y="87"/>
                    <a:pt x="153" y="141"/>
                    <a:pt x="137" y="163"/>
                  </a:cubicBezTo>
                  <a:cubicBezTo>
                    <a:pt x="129" y="175"/>
                    <a:pt x="66" y="166"/>
                    <a:pt x="55" y="156"/>
                  </a:cubicBezTo>
                  <a:cubicBezTo>
                    <a:pt x="53" y="155"/>
                    <a:pt x="54" y="153"/>
                    <a:pt x="55" y="152"/>
                  </a:cubicBezTo>
                  <a:cubicBezTo>
                    <a:pt x="70" y="142"/>
                    <a:pt x="88" y="111"/>
                    <a:pt x="69" y="80"/>
                  </a:cubicBezTo>
                  <a:cubicBezTo>
                    <a:pt x="57" y="60"/>
                    <a:pt x="23" y="62"/>
                    <a:pt x="23" y="62"/>
                  </a:cubicBezTo>
                  <a:cubicBezTo>
                    <a:pt x="5" y="49"/>
                    <a:pt x="0" y="21"/>
                    <a:pt x="20" y="7"/>
                  </a:cubicBezTo>
                  <a:close/>
                </a:path>
              </a:pathLst>
            </a:custGeom>
            <a:solidFill>
              <a:srgbClr val="39569E"/>
            </a:solidFill>
          </p:spPr>
          <p:txBody>
            <a:bodyPr vert="horz" wrap="square" lIns="91440" tIns="45720" rIns="91440" bIns="45720" anchor="ctr">
              <a:normAutofit fontScale="55000" lnSpcReduction="20000"/>
            </a:bodyPr>
            <a:lstStyle/>
            <a:p>
              <a:pPr marL="0" algn="ctr"/>
              <a:endParaRPr/>
            </a:p>
          </p:txBody>
        </p:sp>
        <p:sp>
          <p:nvSpPr>
            <p:cNvPr id="147" name="Freeform 147"/>
            <p:cNvSpPr/>
            <p:nvPr/>
          </p:nvSpPr>
          <p:spPr>
            <a:xfrm>
              <a:off x="8077200" y="2914651"/>
              <a:ext cx="101600" cy="150813"/>
            </a:xfrm>
            <a:custGeom>
              <a:avLst/>
              <a:gdLst/>
              <a:ahLst/>
              <a:cxnLst/>
              <a:rect l="l" t="t" r="r" b="b"/>
              <a:pathLst>
                <a:path w="34" h="51">
                  <a:moveTo>
                    <a:pt x="6" y="15"/>
                  </a:moveTo>
                  <a:cubicBezTo>
                    <a:pt x="11" y="5"/>
                    <a:pt x="22" y="0"/>
                    <a:pt x="34" y="2"/>
                  </a:cubicBezTo>
                  <a:cubicBezTo>
                    <a:pt x="34" y="2"/>
                    <a:pt x="34" y="4"/>
                    <a:pt x="33" y="4"/>
                  </a:cubicBezTo>
                  <a:cubicBezTo>
                    <a:pt x="23" y="3"/>
                    <a:pt x="12" y="8"/>
                    <a:pt x="9" y="18"/>
                  </a:cubicBezTo>
                  <a:cubicBezTo>
                    <a:pt x="5" y="29"/>
                    <a:pt x="10" y="38"/>
                    <a:pt x="17" y="46"/>
                  </a:cubicBezTo>
                  <a:cubicBezTo>
                    <a:pt x="18" y="48"/>
                    <a:pt x="15" y="51"/>
                    <a:pt x="14" y="49"/>
                  </a:cubicBezTo>
                  <a:cubicBezTo>
                    <a:pt x="6" y="39"/>
                    <a:pt x="0" y="28"/>
                    <a:pt x="6" y="15"/>
                  </a:cubicBezTo>
                  <a:close/>
                </a:path>
              </a:pathLst>
            </a:custGeom>
            <a:solidFill>
              <a:srgbClr val="4361AA"/>
            </a:solidFill>
          </p:spPr>
          <p:txBody>
            <a:bodyPr vert="horz" wrap="square" lIns="91440" tIns="45720" rIns="91440" bIns="45720" anchor="ctr">
              <a:normAutofit fontScale="25000" lnSpcReduction="20000"/>
            </a:bodyPr>
            <a:lstStyle/>
            <a:p>
              <a:pPr marL="0" algn="ctr"/>
              <a:endParaRPr/>
            </a:p>
          </p:txBody>
        </p:sp>
        <p:sp>
          <p:nvSpPr>
            <p:cNvPr id="148" name="Freeform 148"/>
            <p:cNvSpPr/>
            <p:nvPr/>
          </p:nvSpPr>
          <p:spPr>
            <a:xfrm>
              <a:off x="8024813" y="5449888"/>
              <a:ext cx="141288" cy="41275"/>
            </a:xfrm>
            <a:custGeom>
              <a:avLst/>
              <a:gdLst/>
              <a:ahLst/>
              <a:cxnLst/>
              <a:rect l="l" t="t" r="r" b="b"/>
              <a:pathLst>
                <a:path w="48" h="14">
                  <a:moveTo>
                    <a:pt x="47" y="3"/>
                  </a:moveTo>
                  <a:cubicBezTo>
                    <a:pt x="48" y="6"/>
                    <a:pt x="45" y="8"/>
                    <a:pt x="43" y="8"/>
                  </a:cubicBezTo>
                  <a:cubicBezTo>
                    <a:pt x="33" y="8"/>
                    <a:pt x="23" y="9"/>
                    <a:pt x="13" y="10"/>
                  </a:cubicBezTo>
                  <a:cubicBezTo>
                    <a:pt x="10" y="11"/>
                    <a:pt x="0" y="14"/>
                    <a:pt x="0" y="7"/>
                  </a:cubicBezTo>
                  <a:cubicBezTo>
                    <a:pt x="1" y="0"/>
                    <a:pt x="10" y="0"/>
                    <a:pt x="14" y="0"/>
                  </a:cubicBezTo>
                  <a:cubicBezTo>
                    <a:pt x="23" y="0"/>
                    <a:pt x="35" y="0"/>
                    <a:pt x="43" y="0"/>
                  </a:cubicBezTo>
                  <a:cubicBezTo>
                    <a:pt x="46" y="0"/>
                    <a:pt x="47" y="1"/>
                    <a:pt x="47" y="3"/>
                  </a:cubicBezTo>
                  <a:close/>
                </a:path>
              </a:pathLst>
            </a:custGeom>
            <a:solidFill>
              <a:srgbClr val="ED7892"/>
            </a:solidFill>
          </p:spPr>
          <p:txBody>
            <a:bodyPr vert="horz" wrap="square" lIns="91440" tIns="45720" rIns="91440" bIns="45720" anchor="ctr">
              <a:normAutofit fontScale="25000" lnSpcReduction="20000"/>
            </a:bodyPr>
            <a:lstStyle/>
            <a:p>
              <a:pPr marL="0" algn="ctr"/>
              <a:endParaRPr/>
            </a:p>
          </p:txBody>
        </p:sp>
        <p:sp>
          <p:nvSpPr>
            <p:cNvPr id="149" name="Freeform 149"/>
            <p:cNvSpPr/>
            <p:nvPr/>
          </p:nvSpPr>
          <p:spPr>
            <a:xfrm>
              <a:off x="8296275" y="5449888"/>
              <a:ext cx="142875" cy="41275"/>
            </a:xfrm>
            <a:custGeom>
              <a:avLst/>
              <a:gdLst/>
              <a:ahLst/>
              <a:cxnLst/>
              <a:rect l="l" t="t" r="r" b="b"/>
              <a:pathLst>
                <a:path w="48" h="14">
                  <a:moveTo>
                    <a:pt x="48" y="3"/>
                  </a:moveTo>
                  <a:cubicBezTo>
                    <a:pt x="48" y="6"/>
                    <a:pt x="45" y="8"/>
                    <a:pt x="44" y="8"/>
                  </a:cubicBezTo>
                  <a:cubicBezTo>
                    <a:pt x="34" y="8"/>
                    <a:pt x="24" y="9"/>
                    <a:pt x="14" y="10"/>
                  </a:cubicBezTo>
                  <a:cubicBezTo>
                    <a:pt x="10" y="11"/>
                    <a:pt x="0" y="14"/>
                    <a:pt x="1" y="7"/>
                  </a:cubicBezTo>
                  <a:cubicBezTo>
                    <a:pt x="1" y="0"/>
                    <a:pt x="10" y="0"/>
                    <a:pt x="14" y="0"/>
                  </a:cubicBezTo>
                  <a:cubicBezTo>
                    <a:pt x="23" y="0"/>
                    <a:pt x="35" y="0"/>
                    <a:pt x="44" y="0"/>
                  </a:cubicBezTo>
                  <a:cubicBezTo>
                    <a:pt x="46" y="0"/>
                    <a:pt x="48" y="1"/>
                    <a:pt x="48" y="3"/>
                  </a:cubicBezTo>
                  <a:close/>
                </a:path>
              </a:pathLst>
            </a:custGeom>
            <a:solidFill>
              <a:srgbClr val="ED7892"/>
            </a:solidFill>
          </p:spPr>
          <p:txBody>
            <a:bodyPr vert="horz" wrap="square" lIns="91440" tIns="45720" rIns="91440" bIns="45720" anchor="ctr">
              <a:normAutofit fontScale="25000" lnSpcReduction="20000"/>
            </a:bodyPr>
            <a:lstStyle/>
            <a:p>
              <a:pPr marL="0" algn="ctr"/>
              <a:endParaRPr/>
            </a:p>
          </p:txBody>
        </p:sp>
        <p:sp>
          <p:nvSpPr>
            <p:cNvPr id="150" name="Freeform 150"/>
            <p:cNvSpPr/>
            <p:nvPr/>
          </p:nvSpPr>
          <p:spPr>
            <a:xfrm>
              <a:off x="7924800" y="3990976"/>
              <a:ext cx="552450" cy="1462088"/>
            </a:xfrm>
            <a:custGeom>
              <a:avLst/>
              <a:gdLst/>
              <a:ahLst/>
              <a:cxnLst/>
              <a:rect l="l" t="t" r="r" b="b"/>
              <a:pathLst>
                <a:path w="187" h="495">
                  <a:moveTo>
                    <a:pt x="41" y="0"/>
                  </a:moveTo>
                  <a:cubicBezTo>
                    <a:pt x="138" y="0"/>
                    <a:pt x="138" y="0"/>
                    <a:pt x="138" y="0"/>
                  </a:cubicBezTo>
                  <a:cubicBezTo>
                    <a:pt x="143" y="15"/>
                    <a:pt x="150" y="29"/>
                    <a:pt x="160" y="42"/>
                  </a:cubicBezTo>
                  <a:cubicBezTo>
                    <a:pt x="187" y="74"/>
                    <a:pt x="187" y="105"/>
                    <a:pt x="181" y="152"/>
                  </a:cubicBezTo>
                  <a:cubicBezTo>
                    <a:pt x="182" y="224"/>
                    <a:pt x="172" y="422"/>
                    <a:pt x="168" y="494"/>
                  </a:cubicBezTo>
                  <a:cubicBezTo>
                    <a:pt x="158" y="495"/>
                    <a:pt x="158" y="495"/>
                    <a:pt x="158" y="495"/>
                  </a:cubicBezTo>
                  <a:cubicBezTo>
                    <a:pt x="152" y="433"/>
                    <a:pt x="104" y="150"/>
                    <a:pt x="104" y="150"/>
                  </a:cubicBezTo>
                  <a:cubicBezTo>
                    <a:pt x="104" y="150"/>
                    <a:pt x="79" y="432"/>
                    <a:pt x="76" y="494"/>
                  </a:cubicBezTo>
                  <a:cubicBezTo>
                    <a:pt x="66" y="495"/>
                    <a:pt x="66" y="495"/>
                    <a:pt x="66" y="495"/>
                  </a:cubicBezTo>
                  <a:cubicBezTo>
                    <a:pt x="58" y="423"/>
                    <a:pt x="36" y="292"/>
                    <a:pt x="29" y="220"/>
                  </a:cubicBezTo>
                  <a:cubicBezTo>
                    <a:pt x="29" y="220"/>
                    <a:pt x="29" y="220"/>
                    <a:pt x="29" y="220"/>
                  </a:cubicBezTo>
                  <a:cubicBezTo>
                    <a:pt x="22" y="166"/>
                    <a:pt x="0" y="93"/>
                    <a:pt x="41" y="0"/>
                  </a:cubicBezTo>
                  <a:close/>
                </a:path>
              </a:pathLst>
            </a:custGeom>
            <a:solidFill>
              <a:srgbClr val="4A64AD"/>
            </a:solidFill>
          </p:spPr>
          <p:txBody>
            <a:bodyPr vert="horz" wrap="square" lIns="91440" tIns="45720" rIns="91440" bIns="45720" anchor="ctr">
              <a:normAutofit/>
            </a:bodyPr>
            <a:lstStyle/>
            <a:p>
              <a:pPr marL="0" algn="ctr"/>
              <a:endParaRPr/>
            </a:p>
          </p:txBody>
        </p:sp>
        <p:sp>
          <p:nvSpPr>
            <p:cNvPr id="151" name="Freeform 151"/>
            <p:cNvSpPr/>
            <p:nvPr/>
          </p:nvSpPr>
          <p:spPr>
            <a:xfrm>
              <a:off x="7445375" y="3387726"/>
              <a:ext cx="984250" cy="809625"/>
            </a:xfrm>
            <a:custGeom>
              <a:avLst/>
              <a:gdLst/>
              <a:ahLst/>
              <a:cxnLst/>
              <a:rect l="l" t="t" r="r" b="b"/>
              <a:pathLst>
                <a:path w="333" h="274">
                  <a:moveTo>
                    <a:pt x="299" y="136"/>
                  </a:moveTo>
                  <a:cubicBezTo>
                    <a:pt x="299" y="135"/>
                    <a:pt x="300" y="133"/>
                    <a:pt x="300" y="132"/>
                  </a:cubicBezTo>
                  <a:cubicBezTo>
                    <a:pt x="304" y="120"/>
                    <a:pt x="307" y="108"/>
                    <a:pt x="311" y="96"/>
                  </a:cubicBezTo>
                  <a:cubicBezTo>
                    <a:pt x="314" y="85"/>
                    <a:pt x="317" y="75"/>
                    <a:pt x="317" y="64"/>
                  </a:cubicBezTo>
                  <a:cubicBezTo>
                    <a:pt x="316" y="32"/>
                    <a:pt x="295" y="16"/>
                    <a:pt x="262" y="12"/>
                  </a:cubicBezTo>
                  <a:cubicBezTo>
                    <a:pt x="227" y="8"/>
                    <a:pt x="166" y="52"/>
                    <a:pt x="6" y="0"/>
                  </a:cubicBezTo>
                  <a:cubicBezTo>
                    <a:pt x="3" y="6"/>
                    <a:pt x="1" y="12"/>
                    <a:pt x="0" y="18"/>
                  </a:cubicBezTo>
                  <a:cubicBezTo>
                    <a:pt x="66" y="65"/>
                    <a:pt x="200" y="67"/>
                    <a:pt x="200" y="67"/>
                  </a:cubicBezTo>
                  <a:cubicBezTo>
                    <a:pt x="197" y="80"/>
                    <a:pt x="166" y="89"/>
                    <a:pt x="202" y="122"/>
                  </a:cubicBezTo>
                  <a:cubicBezTo>
                    <a:pt x="203" y="122"/>
                    <a:pt x="204" y="145"/>
                    <a:pt x="204" y="145"/>
                  </a:cubicBezTo>
                  <a:cubicBezTo>
                    <a:pt x="204" y="159"/>
                    <a:pt x="204" y="159"/>
                    <a:pt x="204" y="159"/>
                  </a:cubicBezTo>
                  <a:cubicBezTo>
                    <a:pt x="204" y="190"/>
                    <a:pt x="196" y="219"/>
                    <a:pt x="180" y="245"/>
                  </a:cubicBezTo>
                  <a:cubicBezTo>
                    <a:pt x="180" y="245"/>
                    <a:pt x="180" y="245"/>
                    <a:pt x="180" y="245"/>
                  </a:cubicBezTo>
                  <a:cubicBezTo>
                    <a:pt x="243" y="274"/>
                    <a:pt x="333" y="246"/>
                    <a:pt x="333" y="245"/>
                  </a:cubicBezTo>
                  <a:cubicBezTo>
                    <a:pt x="308" y="215"/>
                    <a:pt x="288" y="174"/>
                    <a:pt x="299" y="136"/>
                  </a:cubicBezTo>
                  <a:close/>
                </a:path>
              </a:pathLst>
            </a:custGeom>
            <a:solidFill>
              <a:srgbClr val="EB6280"/>
            </a:solidFill>
          </p:spPr>
          <p:txBody>
            <a:bodyPr vert="horz" wrap="square" lIns="91440" tIns="45720" rIns="91440" bIns="45720" anchor="ctr">
              <a:normAutofit lnSpcReduction="10000"/>
            </a:bodyPr>
            <a:lstStyle/>
            <a:p>
              <a:pPr marL="0" algn="ctr"/>
              <a:endParaRPr/>
            </a:p>
          </p:txBody>
        </p:sp>
        <p:sp>
          <p:nvSpPr>
            <p:cNvPr id="152" name="Freeform 152"/>
            <p:cNvSpPr/>
            <p:nvPr/>
          </p:nvSpPr>
          <p:spPr>
            <a:xfrm>
              <a:off x="8059738" y="4389438"/>
              <a:ext cx="341313" cy="76200"/>
            </a:xfrm>
            <a:custGeom>
              <a:avLst/>
              <a:gdLst/>
              <a:ahLst/>
              <a:cxnLst/>
              <a:rect l="l" t="t" r="r" b="b"/>
              <a:pathLst>
                <a:path w="115" h="26">
                  <a:moveTo>
                    <a:pt x="68" y="5"/>
                  </a:moveTo>
                  <a:cubicBezTo>
                    <a:pt x="73" y="7"/>
                    <a:pt x="78" y="10"/>
                    <a:pt x="83" y="12"/>
                  </a:cubicBezTo>
                  <a:cubicBezTo>
                    <a:pt x="93" y="16"/>
                    <a:pt x="102" y="18"/>
                    <a:pt x="112" y="18"/>
                  </a:cubicBezTo>
                  <a:cubicBezTo>
                    <a:pt x="113" y="18"/>
                    <a:pt x="114" y="18"/>
                    <a:pt x="115" y="18"/>
                  </a:cubicBezTo>
                  <a:cubicBezTo>
                    <a:pt x="103" y="21"/>
                    <a:pt x="91" y="20"/>
                    <a:pt x="79" y="17"/>
                  </a:cubicBezTo>
                  <a:cubicBezTo>
                    <a:pt x="69" y="15"/>
                    <a:pt x="62" y="11"/>
                    <a:pt x="51" y="15"/>
                  </a:cubicBezTo>
                  <a:cubicBezTo>
                    <a:pt x="38" y="20"/>
                    <a:pt x="28" y="26"/>
                    <a:pt x="13" y="23"/>
                  </a:cubicBezTo>
                  <a:cubicBezTo>
                    <a:pt x="8" y="22"/>
                    <a:pt x="4" y="20"/>
                    <a:pt x="0" y="19"/>
                  </a:cubicBezTo>
                  <a:cubicBezTo>
                    <a:pt x="16" y="19"/>
                    <a:pt x="32" y="15"/>
                    <a:pt x="47" y="7"/>
                  </a:cubicBezTo>
                  <a:cubicBezTo>
                    <a:pt x="55" y="4"/>
                    <a:pt x="60" y="0"/>
                    <a:pt x="68" y="5"/>
                  </a:cubicBezTo>
                  <a:close/>
                </a:path>
              </a:pathLst>
            </a:custGeom>
            <a:solidFill>
              <a:srgbClr val="385192"/>
            </a:solidFill>
          </p:spPr>
          <p:txBody>
            <a:bodyPr vert="horz" wrap="square" lIns="91440" tIns="45720" rIns="91440" bIns="45720" anchor="ctr">
              <a:normAutofit fontScale="25000" lnSpcReduction="20000"/>
            </a:bodyPr>
            <a:lstStyle/>
            <a:p>
              <a:pPr marL="0" algn="ctr"/>
              <a:endParaRPr/>
            </a:p>
          </p:txBody>
        </p:sp>
        <p:sp>
          <p:nvSpPr>
            <p:cNvPr id="153" name="Freeform 153"/>
            <p:cNvSpPr/>
            <p:nvPr/>
          </p:nvSpPr>
          <p:spPr>
            <a:xfrm>
              <a:off x="8243888" y="3459163"/>
              <a:ext cx="127000" cy="196850"/>
            </a:xfrm>
            <a:custGeom>
              <a:avLst/>
              <a:gdLst/>
              <a:ahLst/>
              <a:cxnLst/>
              <a:rect l="l" t="t" r="r" b="b"/>
              <a:pathLst>
                <a:path w="43" h="67">
                  <a:moveTo>
                    <a:pt x="5" y="1"/>
                  </a:moveTo>
                  <a:cubicBezTo>
                    <a:pt x="32" y="7"/>
                    <a:pt x="43" y="34"/>
                    <a:pt x="33" y="59"/>
                  </a:cubicBezTo>
                  <a:cubicBezTo>
                    <a:pt x="29" y="67"/>
                    <a:pt x="16" y="60"/>
                    <a:pt x="20" y="51"/>
                  </a:cubicBezTo>
                  <a:cubicBezTo>
                    <a:pt x="29" y="33"/>
                    <a:pt x="21" y="14"/>
                    <a:pt x="3" y="5"/>
                  </a:cubicBezTo>
                  <a:cubicBezTo>
                    <a:pt x="0" y="4"/>
                    <a:pt x="2" y="0"/>
                    <a:pt x="5" y="1"/>
                  </a:cubicBezTo>
                  <a:close/>
                </a:path>
              </a:pathLst>
            </a:custGeom>
            <a:solidFill>
              <a:srgbClr val="F090A9"/>
            </a:solidFill>
          </p:spPr>
          <p:txBody>
            <a:bodyPr vert="horz" wrap="square" lIns="91440" tIns="45720" rIns="91440" bIns="45720" anchor="ctr">
              <a:normAutofit fontScale="25000" lnSpcReduction="20000"/>
            </a:bodyPr>
            <a:lstStyle/>
            <a:p>
              <a:pPr marL="0" algn="ctr"/>
              <a:endParaRPr/>
            </a:p>
          </p:txBody>
        </p:sp>
        <p:sp>
          <p:nvSpPr>
            <p:cNvPr id="154" name="Freeform 154"/>
            <p:cNvSpPr/>
            <p:nvPr/>
          </p:nvSpPr>
          <p:spPr>
            <a:xfrm>
              <a:off x="8288338" y="4194176"/>
              <a:ext cx="141288" cy="204788"/>
            </a:xfrm>
            <a:custGeom>
              <a:avLst/>
              <a:gdLst/>
              <a:ahLst/>
              <a:cxnLst/>
              <a:rect l="l" t="t" r="r" b="b"/>
              <a:pathLst>
                <a:path w="48" h="69">
                  <a:moveTo>
                    <a:pt x="8" y="55"/>
                  </a:moveTo>
                  <a:cubicBezTo>
                    <a:pt x="6" y="52"/>
                    <a:pt x="4" y="50"/>
                    <a:pt x="3" y="47"/>
                  </a:cubicBezTo>
                  <a:cubicBezTo>
                    <a:pt x="2" y="43"/>
                    <a:pt x="2" y="38"/>
                    <a:pt x="1" y="34"/>
                  </a:cubicBezTo>
                  <a:cubicBezTo>
                    <a:pt x="0" y="25"/>
                    <a:pt x="0" y="16"/>
                    <a:pt x="0" y="6"/>
                  </a:cubicBezTo>
                  <a:cubicBezTo>
                    <a:pt x="1" y="7"/>
                    <a:pt x="1" y="8"/>
                    <a:pt x="1" y="9"/>
                  </a:cubicBezTo>
                  <a:cubicBezTo>
                    <a:pt x="2" y="13"/>
                    <a:pt x="2" y="17"/>
                    <a:pt x="2" y="21"/>
                  </a:cubicBezTo>
                  <a:cubicBezTo>
                    <a:pt x="3" y="29"/>
                    <a:pt x="3" y="37"/>
                    <a:pt x="6" y="44"/>
                  </a:cubicBezTo>
                  <a:cubicBezTo>
                    <a:pt x="10" y="52"/>
                    <a:pt x="19" y="59"/>
                    <a:pt x="28" y="60"/>
                  </a:cubicBezTo>
                  <a:cubicBezTo>
                    <a:pt x="32" y="58"/>
                    <a:pt x="36" y="53"/>
                    <a:pt x="39" y="50"/>
                  </a:cubicBezTo>
                  <a:cubicBezTo>
                    <a:pt x="42" y="46"/>
                    <a:pt x="43" y="41"/>
                    <a:pt x="44" y="39"/>
                  </a:cubicBezTo>
                  <a:cubicBezTo>
                    <a:pt x="44" y="27"/>
                    <a:pt x="38" y="12"/>
                    <a:pt x="35" y="1"/>
                  </a:cubicBezTo>
                  <a:cubicBezTo>
                    <a:pt x="35" y="0"/>
                    <a:pt x="36" y="0"/>
                    <a:pt x="36" y="1"/>
                  </a:cubicBezTo>
                  <a:cubicBezTo>
                    <a:pt x="40" y="9"/>
                    <a:pt x="43" y="18"/>
                    <a:pt x="45" y="28"/>
                  </a:cubicBezTo>
                  <a:cubicBezTo>
                    <a:pt x="48" y="38"/>
                    <a:pt x="48" y="47"/>
                    <a:pt x="41" y="56"/>
                  </a:cubicBezTo>
                  <a:cubicBezTo>
                    <a:pt x="39" y="58"/>
                    <a:pt x="37" y="61"/>
                    <a:pt x="35" y="63"/>
                  </a:cubicBezTo>
                  <a:cubicBezTo>
                    <a:pt x="28" y="69"/>
                    <a:pt x="18" y="64"/>
                    <a:pt x="12" y="58"/>
                  </a:cubicBezTo>
                  <a:cubicBezTo>
                    <a:pt x="11" y="57"/>
                    <a:pt x="10" y="56"/>
                    <a:pt x="8" y="55"/>
                  </a:cubicBezTo>
                  <a:close/>
                </a:path>
              </a:pathLst>
            </a:custGeom>
            <a:solidFill>
              <a:srgbClr val="385192"/>
            </a:solidFill>
          </p:spPr>
          <p:txBody>
            <a:bodyPr vert="horz" wrap="square" lIns="91440" tIns="45720" rIns="91440" bIns="45720" anchor="ctr">
              <a:normAutofit fontScale="25000" lnSpcReduction="20000"/>
            </a:bodyPr>
            <a:lstStyle/>
            <a:p>
              <a:pPr marL="0" algn="ctr"/>
              <a:endParaRPr/>
            </a:p>
          </p:txBody>
        </p:sp>
        <p:sp>
          <p:nvSpPr>
            <p:cNvPr id="155" name="Freeform 155"/>
            <p:cNvSpPr/>
            <p:nvPr/>
          </p:nvSpPr>
          <p:spPr>
            <a:xfrm>
              <a:off x="8032750" y="4194176"/>
              <a:ext cx="142875" cy="204788"/>
            </a:xfrm>
            <a:custGeom>
              <a:avLst/>
              <a:gdLst/>
              <a:ahLst/>
              <a:cxnLst/>
              <a:rect l="l" t="t" r="r" b="b"/>
              <a:pathLst>
                <a:path w="48" h="69">
                  <a:moveTo>
                    <a:pt x="39" y="55"/>
                  </a:moveTo>
                  <a:cubicBezTo>
                    <a:pt x="41" y="52"/>
                    <a:pt x="43" y="50"/>
                    <a:pt x="44" y="47"/>
                  </a:cubicBezTo>
                  <a:cubicBezTo>
                    <a:pt x="46" y="43"/>
                    <a:pt x="46" y="38"/>
                    <a:pt x="47" y="34"/>
                  </a:cubicBezTo>
                  <a:cubicBezTo>
                    <a:pt x="48" y="25"/>
                    <a:pt x="48" y="16"/>
                    <a:pt x="47" y="6"/>
                  </a:cubicBezTo>
                  <a:cubicBezTo>
                    <a:pt x="46" y="7"/>
                    <a:pt x="46" y="8"/>
                    <a:pt x="46" y="9"/>
                  </a:cubicBezTo>
                  <a:cubicBezTo>
                    <a:pt x="46" y="13"/>
                    <a:pt x="46" y="17"/>
                    <a:pt x="45" y="21"/>
                  </a:cubicBezTo>
                  <a:cubicBezTo>
                    <a:pt x="45" y="29"/>
                    <a:pt x="44" y="37"/>
                    <a:pt x="41" y="44"/>
                  </a:cubicBezTo>
                  <a:cubicBezTo>
                    <a:pt x="38" y="52"/>
                    <a:pt x="29" y="59"/>
                    <a:pt x="19" y="60"/>
                  </a:cubicBezTo>
                  <a:cubicBezTo>
                    <a:pt x="16" y="58"/>
                    <a:pt x="12" y="53"/>
                    <a:pt x="8" y="50"/>
                  </a:cubicBezTo>
                  <a:cubicBezTo>
                    <a:pt x="6" y="46"/>
                    <a:pt x="4" y="41"/>
                    <a:pt x="4" y="39"/>
                  </a:cubicBezTo>
                  <a:cubicBezTo>
                    <a:pt x="3" y="27"/>
                    <a:pt x="9" y="12"/>
                    <a:pt x="13" y="1"/>
                  </a:cubicBezTo>
                  <a:cubicBezTo>
                    <a:pt x="13" y="0"/>
                    <a:pt x="12" y="0"/>
                    <a:pt x="11" y="1"/>
                  </a:cubicBezTo>
                  <a:cubicBezTo>
                    <a:pt x="8" y="9"/>
                    <a:pt x="5" y="18"/>
                    <a:pt x="2" y="28"/>
                  </a:cubicBezTo>
                  <a:cubicBezTo>
                    <a:pt x="0" y="38"/>
                    <a:pt x="0" y="47"/>
                    <a:pt x="6" y="56"/>
                  </a:cubicBezTo>
                  <a:cubicBezTo>
                    <a:pt x="8" y="58"/>
                    <a:pt x="10" y="61"/>
                    <a:pt x="13" y="63"/>
                  </a:cubicBezTo>
                  <a:cubicBezTo>
                    <a:pt x="20" y="69"/>
                    <a:pt x="30" y="64"/>
                    <a:pt x="36" y="58"/>
                  </a:cubicBezTo>
                  <a:cubicBezTo>
                    <a:pt x="37" y="57"/>
                    <a:pt x="38" y="56"/>
                    <a:pt x="39" y="55"/>
                  </a:cubicBezTo>
                  <a:close/>
                </a:path>
              </a:pathLst>
            </a:custGeom>
            <a:solidFill>
              <a:srgbClr val="385192"/>
            </a:solidFill>
          </p:spPr>
          <p:txBody>
            <a:bodyPr vert="horz" wrap="square" lIns="91440" tIns="45720" rIns="91440" bIns="45720" anchor="ctr">
              <a:normAutofit fontScale="25000" lnSpcReduction="20000"/>
            </a:bodyPr>
            <a:lstStyle/>
            <a:p>
              <a:pPr marL="0" algn="ctr"/>
              <a:endParaRPr/>
            </a:p>
          </p:txBody>
        </p:sp>
        <p:sp>
          <p:nvSpPr>
            <p:cNvPr id="156" name="Freeform 156"/>
            <p:cNvSpPr/>
            <p:nvPr/>
          </p:nvSpPr>
          <p:spPr>
            <a:xfrm>
              <a:off x="7213600" y="2265363"/>
              <a:ext cx="568325" cy="419100"/>
            </a:xfrm>
            <a:custGeom>
              <a:avLst/>
              <a:gdLst/>
              <a:ahLst/>
              <a:cxnLst/>
              <a:rect l="l" t="t" r="r" b="b"/>
              <a:pathLst>
                <a:path w="192" h="142">
                  <a:moveTo>
                    <a:pt x="175" y="0"/>
                  </a:moveTo>
                  <a:cubicBezTo>
                    <a:pt x="16" y="0"/>
                    <a:pt x="16" y="0"/>
                    <a:pt x="16" y="0"/>
                  </a:cubicBezTo>
                  <a:cubicBezTo>
                    <a:pt x="7" y="0"/>
                    <a:pt x="0" y="7"/>
                    <a:pt x="0" y="16"/>
                  </a:cubicBezTo>
                  <a:cubicBezTo>
                    <a:pt x="0" y="90"/>
                    <a:pt x="0" y="90"/>
                    <a:pt x="0" y="90"/>
                  </a:cubicBezTo>
                  <a:cubicBezTo>
                    <a:pt x="0" y="98"/>
                    <a:pt x="7" y="106"/>
                    <a:pt x="16" y="106"/>
                  </a:cubicBezTo>
                  <a:cubicBezTo>
                    <a:pt x="155" y="106"/>
                    <a:pt x="155" y="106"/>
                    <a:pt x="155" y="106"/>
                  </a:cubicBezTo>
                  <a:cubicBezTo>
                    <a:pt x="172" y="142"/>
                    <a:pt x="172" y="142"/>
                    <a:pt x="172" y="142"/>
                  </a:cubicBezTo>
                  <a:cubicBezTo>
                    <a:pt x="172" y="106"/>
                    <a:pt x="172" y="106"/>
                    <a:pt x="172" y="106"/>
                  </a:cubicBezTo>
                  <a:cubicBezTo>
                    <a:pt x="175" y="106"/>
                    <a:pt x="175" y="106"/>
                    <a:pt x="175" y="106"/>
                  </a:cubicBezTo>
                  <a:cubicBezTo>
                    <a:pt x="184" y="106"/>
                    <a:pt x="192" y="98"/>
                    <a:pt x="192" y="90"/>
                  </a:cubicBezTo>
                  <a:cubicBezTo>
                    <a:pt x="192" y="16"/>
                    <a:pt x="192" y="16"/>
                    <a:pt x="192" y="16"/>
                  </a:cubicBezTo>
                  <a:cubicBezTo>
                    <a:pt x="192" y="7"/>
                    <a:pt x="184" y="0"/>
                    <a:pt x="175" y="0"/>
                  </a:cubicBezTo>
                  <a:close/>
                </a:path>
              </a:pathLst>
            </a:custGeom>
            <a:solidFill>
              <a:srgbClr val="E3E2F2"/>
            </a:solidFill>
          </p:spPr>
          <p:txBody>
            <a:bodyPr vert="horz" wrap="square" lIns="91440" tIns="45720" rIns="91440" bIns="45720" anchor="ctr">
              <a:normAutofit fontScale="32500" lnSpcReduction="20000"/>
            </a:bodyPr>
            <a:lstStyle/>
            <a:p>
              <a:pPr marL="0" algn="ctr"/>
              <a:endParaRPr/>
            </a:p>
          </p:txBody>
        </p:sp>
        <p:sp>
          <p:nvSpPr>
            <p:cNvPr id="157" name="Freeform 157"/>
            <p:cNvSpPr/>
            <p:nvPr/>
          </p:nvSpPr>
          <p:spPr>
            <a:xfrm>
              <a:off x="6989763" y="2406651"/>
              <a:ext cx="568325" cy="422275"/>
            </a:xfrm>
            <a:custGeom>
              <a:avLst/>
              <a:gdLst/>
              <a:ahLst/>
              <a:cxnLst/>
              <a:rect l="l" t="t" r="r" b="b"/>
              <a:pathLst>
                <a:path w="192" h="143">
                  <a:moveTo>
                    <a:pt x="16" y="0"/>
                  </a:moveTo>
                  <a:cubicBezTo>
                    <a:pt x="176" y="0"/>
                    <a:pt x="176" y="0"/>
                    <a:pt x="176" y="0"/>
                  </a:cubicBezTo>
                  <a:cubicBezTo>
                    <a:pt x="185" y="0"/>
                    <a:pt x="192" y="7"/>
                    <a:pt x="192" y="16"/>
                  </a:cubicBezTo>
                  <a:cubicBezTo>
                    <a:pt x="192" y="90"/>
                    <a:pt x="192" y="90"/>
                    <a:pt x="192" y="90"/>
                  </a:cubicBezTo>
                  <a:cubicBezTo>
                    <a:pt x="192" y="99"/>
                    <a:pt x="185" y="106"/>
                    <a:pt x="176" y="106"/>
                  </a:cubicBezTo>
                  <a:cubicBezTo>
                    <a:pt x="37" y="106"/>
                    <a:pt x="37" y="106"/>
                    <a:pt x="37" y="106"/>
                  </a:cubicBezTo>
                  <a:cubicBezTo>
                    <a:pt x="19" y="143"/>
                    <a:pt x="19" y="143"/>
                    <a:pt x="19" y="143"/>
                  </a:cubicBezTo>
                  <a:cubicBezTo>
                    <a:pt x="19" y="106"/>
                    <a:pt x="19" y="106"/>
                    <a:pt x="19" y="106"/>
                  </a:cubicBezTo>
                  <a:cubicBezTo>
                    <a:pt x="16" y="106"/>
                    <a:pt x="16" y="106"/>
                    <a:pt x="16" y="106"/>
                  </a:cubicBezTo>
                  <a:cubicBezTo>
                    <a:pt x="8" y="106"/>
                    <a:pt x="0" y="99"/>
                    <a:pt x="0" y="90"/>
                  </a:cubicBezTo>
                  <a:cubicBezTo>
                    <a:pt x="0" y="16"/>
                    <a:pt x="0" y="16"/>
                    <a:pt x="0" y="16"/>
                  </a:cubicBezTo>
                  <a:cubicBezTo>
                    <a:pt x="0" y="7"/>
                    <a:pt x="8" y="0"/>
                    <a:pt x="16" y="0"/>
                  </a:cubicBezTo>
                  <a:close/>
                </a:path>
              </a:pathLst>
            </a:custGeom>
            <a:solidFill>
              <a:srgbClr val="D1D0E8"/>
            </a:solidFill>
          </p:spPr>
          <p:txBody>
            <a:bodyPr vert="horz" wrap="square" lIns="91440" tIns="45720" rIns="91440" bIns="45720" anchor="ctr">
              <a:normAutofit fontScale="32500" lnSpcReduction="20000"/>
            </a:bodyPr>
            <a:lstStyle/>
            <a:p>
              <a:pPr marL="0" algn="ctr"/>
              <a:endParaRPr/>
            </a:p>
          </p:txBody>
        </p:sp>
        <p:sp>
          <p:nvSpPr>
            <p:cNvPr id="158" name="Freeform 158"/>
            <p:cNvSpPr/>
            <p:nvPr/>
          </p:nvSpPr>
          <p:spPr>
            <a:xfrm>
              <a:off x="4625975" y="1435101"/>
              <a:ext cx="417513" cy="415925"/>
            </a:xfrm>
            <a:custGeom>
              <a:avLst/>
              <a:gdLst/>
              <a:ahLst/>
              <a:cxnLst/>
              <a:rect l="l" t="t" r="r" b="b"/>
              <a:pathLst>
                <a:path w="141" h="141">
                  <a:moveTo>
                    <a:pt x="141" y="67"/>
                  </a:moveTo>
                  <a:cubicBezTo>
                    <a:pt x="138" y="50"/>
                    <a:pt x="138" y="50"/>
                    <a:pt x="138" y="50"/>
                  </a:cubicBezTo>
                  <a:cubicBezTo>
                    <a:pt x="121" y="53"/>
                    <a:pt x="121" y="53"/>
                    <a:pt x="121" y="53"/>
                  </a:cubicBezTo>
                  <a:cubicBezTo>
                    <a:pt x="118" y="45"/>
                    <a:pt x="114" y="38"/>
                    <a:pt x="108" y="33"/>
                  </a:cubicBezTo>
                  <a:cubicBezTo>
                    <a:pt x="118" y="18"/>
                    <a:pt x="118" y="18"/>
                    <a:pt x="118" y="18"/>
                  </a:cubicBezTo>
                  <a:cubicBezTo>
                    <a:pt x="104" y="8"/>
                    <a:pt x="104" y="8"/>
                    <a:pt x="104" y="8"/>
                  </a:cubicBezTo>
                  <a:cubicBezTo>
                    <a:pt x="94" y="23"/>
                    <a:pt x="94" y="23"/>
                    <a:pt x="94" y="23"/>
                  </a:cubicBezTo>
                  <a:cubicBezTo>
                    <a:pt x="87" y="19"/>
                    <a:pt x="79" y="17"/>
                    <a:pt x="70" y="17"/>
                  </a:cubicBezTo>
                  <a:cubicBezTo>
                    <a:pt x="67" y="0"/>
                    <a:pt x="67" y="0"/>
                    <a:pt x="67" y="0"/>
                  </a:cubicBezTo>
                  <a:cubicBezTo>
                    <a:pt x="50" y="3"/>
                    <a:pt x="50" y="3"/>
                    <a:pt x="50" y="3"/>
                  </a:cubicBezTo>
                  <a:cubicBezTo>
                    <a:pt x="53" y="20"/>
                    <a:pt x="53" y="20"/>
                    <a:pt x="53" y="20"/>
                  </a:cubicBezTo>
                  <a:cubicBezTo>
                    <a:pt x="45" y="23"/>
                    <a:pt x="38" y="27"/>
                    <a:pt x="33" y="33"/>
                  </a:cubicBezTo>
                  <a:cubicBezTo>
                    <a:pt x="19" y="23"/>
                    <a:pt x="19" y="23"/>
                    <a:pt x="19" y="23"/>
                  </a:cubicBezTo>
                  <a:cubicBezTo>
                    <a:pt x="9" y="37"/>
                    <a:pt x="9" y="37"/>
                    <a:pt x="9" y="37"/>
                  </a:cubicBezTo>
                  <a:cubicBezTo>
                    <a:pt x="23" y="47"/>
                    <a:pt x="23" y="47"/>
                    <a:pt x="23" y="47"/>
                  </a:cubicBezTo>
                  <a:cubicBezTo>
                    <a:pt x="19" y="54"/>
                    <a:pt x="17" y="62"/>
                    <a:pt x="17" y="71"/>
                  </a:cubicBezTo>
                  <a:cubicBezTo>
                    <a:pt x="0" y="73"/>
                    <a:pt x="0" y="73"/>
                    <a:pt x="0" y="73"/>
                  </a:cubicBezTo>
                  <a:cubicBezTo>
                    <a:pt x="3" y="90"/>
                    <a:pt x="3" y="90"/>
                    <a:pt x="3" y="90"/>
                  </a:cubicBezTo>
                  <a:cubicBezTo>
                    <a:pt x="20" y="87"/>
                    <a:pt x="20" y="87"/>
                    <a:pt x="20" y="87"/>
                  </a:cubicBezTo>
                  <a:cubicBezTo>
                    <a:pt x="23" y="95"/>
                    <a:pt x="27" y="102"/>
                    <a:pt x="33" y="108"/>
                  </a:cubicBezTo>
                  <a:cubicBezTo>
                    <a:pt x="23" y="122"/>
                    <a:pt x="23" y="122"/>
                    <a:pt x="23" y="122"/>
                  </a:cubicBezTo>
                  <a:cubicBezTo>
                    <a:pt x="37" y="132"/>
                    <a:pt x="37" y="132"/>
                    <a:pt x="37" y="132"/>
                  </a:cubicBezTo>
                  <a:cubicBezTo>
                    <a:pt x="47" y="118"/>
                    <a:pt x="47" y="118"/>
                    <a:pt x="47" y="118"/>
                  </a:cubicBezTo>
                  <a:cubicBezTo>
                    <a:pt x="54" y="121"/>
                    <a:pt x="62" y="123"/>
                    <a:pt x="71" y="123"/>
                  </a:cubicBezTo>
                  <a:cubicBezTo>
                    <a:pt x="74" y="141"/>
                    <a:pt x="74" y="141"/>
                    <a:pt x="74" y="141"/>
                  </a:cubicBezTo>
                  <a:cubicBezTo>
                    <a:pt x="91" y="138"/>
                    <a:pt x="91" y="138"/>
                    <a:pt x="91" y="138"/>
                  </a:cubicBezTo>
                  <a:cubicBezTo>
                    <a:pt x="88" y="121"/>
                    <a:pt x="88" y="121"/>
                    <a:pt x="88" y="121"/>
                  </a:cubicBezTo>
                  <a:cubicBezTo>
                    <a:pt x="96" y="118"/>
                    <a:pt x="103" y="113"/>
                    <a:pt x="108" y="108"/>
                  </a:cubicBezTo>
                  <a:cubicBezTo>
                    <a:pt x="123" y="118"/>
                    <a:pt x="123" y="118"/>
                    <a:pt x="123" y="118"/>
                  </a:cubicBezTo>
                  <a:cubicBezTo>
                    <a:pt x="132" y="104"/>
                    <a:pt x="132" y="104"/>
                    <a:pt x="132" y="104"/>
                  </a:cubicBezTo>
                  <a:cubicBezTo>
                    <a:pt x="118" y="94"/>
                    <a:pt x="118" y="94"/>
                    <a:pt x="118" y="94"/>
                  </a:cubicBezTo>
                  <a:cubicBezTo>
                    <a:pt x="122" y="86"/>
                    <a:pt x="124" y="78"/>
                    <a:pt x="124" y="70"/>
                  </a:cubicBezTo>
                  <a:lnTo>
                    <a:pt x="141" y="67"/>
                  </a:lnTo>
                  <a:close/>
                  <a:moveTo>
                    <a:pt x="73" y="86"/>
                  </a:moveTo>
                  <a:cubicBezTo>
                    <a:pt x="65" y="88"/>
                    <a:pt x="56" y="82"/>
                    <a:pt x="55" y="73"/>
                  </a:cubicBezTo>
                  <a:cubicBezTo>
                    <a:pt x="53" y="64"/>
                    <a:pt x="59" y="56"/>
                    <a:pt x="68" y="55"/>
                  </a:cubicBezTo>
                  <a:cubicBezTo>
                    <a:pt x="77" y="53"/>
                    <a:pt x="85" y="59"/>
                    <a:pt x="86" y="68"/>
                  </a:cubicBezTo>
                  <a:cubicBezTo>
                    <a:pt x="88" y="76"/>
                    <a:pt x="82" y="84"/>
                    <a:pt x="73" y="86"/>
                  </a:cubicBezTo>
                  <a:close/>
                </a:path>
              </a:pathLst>
            </a:custGeom>
            <a:solidFill>
              <a:srgbClr val="D1D0E8"/>
            </a:solidFill>
          </p:spPr>
          <p:txBody>
            <a:bodyPr vert="horz" wrap="square" lIns="91440" tIns="45720" rIns="91440" bIns="45720" anchor="ctr">
              <a:normAutofit fontScale="32500" lnSpcReduction="20000"/>
            </a:bodyPr>
            <a:lstStyle/>
            <a:p>
              <a:pPr marL="0" algn="ctr"/>
              <a:endParaRPr/>
            </a:p>
          </p:txBody>
        </p:sp>
        <p:sp>
          <p:nvSpPr>
            <p:cNvPr id="159" name="Freeform 159"/>
            <p:cNvSpPr/>
            <p:nvPr/>
          </p:nvSpPr>
          <p:spPr>
            <a:xfrm>
              <a:off x="5006975" y="1243013"/>
              <a:ext cx="512763" cy="512763"/>
            </a:xfrm>
            <a:custGeom>
              <a:avLst/>
              <a:gdLst/>
              <a:ahLst/>
              <a:cxnLst/>
              <a:rect l="l" t="t" r="r" b="b"/>
              <a:pathLst>
                <a:path w="173" h="174">
                  <a:moveTo>
                    <a:pt x="173" y="98"/>
                  </a:moveTo>
                  <a:cubicBezTo>
                    <a:pt x="173" y="77"/>
                    <a:pt x="173" y="77"/>
                    <a:pt x="173" y="77"/>
                  </a:cubicBezTo>
                  <a:cubicBezTo>
                    <a:pt x="152" y="77"/>
                    <a:pt x="152" y="77"/>
                    <a:pt x="152" y="77"/>
                  </a:cubicBezTo>
                  <a:cubicBezTo>
                    <a:pt x="150" y="66"/>
                    <a:pt x="146" y="57"/>
                    <a:pt x="141" y="49"/>
                  </a:cubicBezTo>
                  <a:cubicBezTo>
                    <a:pt x="156" y="33"/>
                    <a:pt x="156" y="33"/>
                    <a:pt x="156" y="33"/>
                  </a:cubicBezTo>
                  <a:cubicBezTo>
                    <a:pt x="141" y="18"/>
                    <a:pt x="141" y="18"/>
                    <a:pt x="141" y="18"/>
                  </a:cubicBezTo>
                  <a:cubicBezTo>
                    <a:pt x="126" y="33"/>
                    <a:pt x="126" y="33"/>
                    <a:pt x="126" y="33"/>
                  </a:cubicBezTo>
                  <a:cubicBezTo>
                    <a:pt x="118" y="28"/>
                    <a:pt x="108" y="24"/>
                    <a:pt x="98" y="22"/>
                  </a:cubicBezTo>
                  <a:cubicBezTo>
                    <a:pt x="98" y="0"/>
                    <a:pt x="98" y="0"/>
                    <a:pt x="98" y="0"/>
                  </a:cubicBezTo>
                  <a:cubicBezTo>
                    <a:pt x="76" y="0"/>
                    <a:pt x="76" y="0"/>
                    <a:pt x="76" y="0"/>
                  </a:cubicBezTo>
                  <a:cubicBezTo>
                    <a:pt x="76" y="22"/>
                    <a:pt x="76" y="22"/>
                    <a:pt x="76" y="22"/>
                  </a:cubicBezTo>
                  <a:cubicBezTo>
                    <a:pt x="66" y="23"/>
                    <a:pt x="57" y="27"/>
                    <a:pt x="49" y="33"/>
                  </a:cubicBezTo>
                  <a:cubicBezTo>
                    <a:pt x="33" y="18"/>
                    <a:pt x="33" y="18"/>
                    <a:pt x="33" y="18"/>
                  </a:cubicBezTo>
                  <a:cubicBezTo>
                    <a:pt x="18" y="33"/>
                    <a:pt x="18" y="33"/>
                    <a:pt x="18" y="33"/>
                  </a:cubicBezTo>
                  <a:cubicBezTo>
                    <a:pt x="33" y="48"/>
                    <a:pt x="33" y="48"/>
                    <a:pt x="33" y="48"/>
                  </a:cubicBezTo>
                  <a:cubicBezTo>
                    <a:pt x="28" y="56"/>
                    <a:pt x="24" y="66"/>
                    <a:pt x="22" y="76"/>
                  </a:cubicBezTo>
                  <a:cubicBezTo>
                    <a:pt x="0" y="76"/>
                    <a:pt x="0" y="76"/>
                    <a:pt x="0" y="76"/>
                  </a:cubicBezTo>
                  <a:cubicBezTo>
                    <a:pt x="0" y="97"/>
                    <a:pt x="0" y="97"/>
                    <a:pt x="0" y="97"/>
                  </a:cubicBezTo>
                  <a:cubicBezTo>
                    <a:pt x="22" y="97"/>
                    <a:pt x="22" y="97"/>
                    <a:pt x="22" y="97"/>
                  </a:cubicBezTo>
                  <a:cubicBezTo>
                    <a:pt x="23" y="107"/>
                    <a:pt x="27" y="117"/>
                    <a:pt x="33" y="125"/>
                  </a:cubicBezTo>
                  <a:cubicBezTo>
                    <a:pt x="18" y="140"/>
                    <a:pt x="18" y="140"/>
                    <a:pt x="18" y="140"/>
                  </a:cubicBezTo>
                  <a:cubicBezTo>
                    <a:pt x="33" y="155"/>
                    <a:pt x="33" y="155"/>
                    <a:pt x="33" y="155"/>
                  </a:cubicBezTo>
                  <a:cubicBezTo>
                    <a:pt x="48" y="140"/>
                    <a:pt x="48" y="140"/>
                    <a:pt x="48" y="140"/>
                  </a:cubicBezTo>
                  <a:cubicBezTo>
                    <a:pt x="56" y="146"/>
                    <a:pt x="66" y="150"/>
                    <a:pt x="76" y="152"/>
                  </a:cubicBezTo>
                  <a:cubicBezTo>
                    <a:pt x="76" y="174"/>
                    <a:pt x="76" y="174"/>
                    <a:pt x="76" y="174"/>
                  </a:cubicBezTo>
                  <a:cubicBezTo>
                    <a:pt x="97" y="174"/>
                    <a:pt x="97" y="174"/>
                    <a:pt x="97" y="174"/>
                  </a:cubicBezTo>
                  <a:cubicBezTo>
                    <a:pt x="97" y="152"/>
                    <a:pt x="97" y="152"/>
                    <a:pt x="97" y="152"/>
                  </a:cubicBezTo>
                  <a:cubicBezTo>
                    <a:pt x="107" y="150"/>
                    <a:pt x="117" y="146"/>
                    <a:pt x="125" y="141"/>
                  </a:cubicBezTo>
                  <a:cubicBezTo>
                    <a:pt x="140" y="156"/>
                    <a:pt x="140" y="156"/>
                    <a:pt x="140" y="156"/>
                  </a:cubicBezTo>
                  <a:cubicBezTo>
                    <a:pt x="155" y="141"/>
                    <a:pt x="155" y="141"/>
                    <a:pt x="155" y="141"/>
                  </a:cubicBezTo>
                  <a:cubicBezTo>
                    <a:pt x="140" y="126"/>
                    <a:pt x="140" y="126"/>
                    <a:pt x="140" y="126"/>
                  </a:cubicBezTo>
                  <a:cubicBezTo>
                    <a:pt x="146" y="118"/>
                    <a:pt x="150" y="108"/>
                    <a:pt x="152" y="98"/>
                  </a:cubicBezTo>
                  <a:lnTo>
                    <a:pt x="173" y="98"/>
                  </a:lnTo>
                  <a:close/>
                  <a:moveTo>
                    <a:pt x="87" y="107"/>
                  </a:moveTo>
                  <a:cubicBezTo>
                    <a:pt x="76" y="107"/>
                    <a:pt x="67" y="98"/>
                    <a:pt x="67" y="87"/>
                  </a:cubicBezTo>
                  <a:cubicBezTo>
                    <a:pt x="67" y="76"/>
                    <a:pt x="76" y="67"/>
                    <a:pt x="87" y="67"/>
                  </a:cubicBezTo>
                  <a:cubicBezTo>
                    <a:pt x="98" y="67"/>
                    <a:pt x="107" y="76"/>
                    <a:pt x="107" y="87"/>
                  </a:cubicBezTo>
                  <a:cubicBezTo>
                    <a:pt x="107" y="98"/>
                    <a:pt x="98" y="107"/>
                    <a:pt x="87" y="107"/>
                  </a:cubicBezTo>
                  <a:close/>
                </a:path>
              </a:pathLst>
            </a:custGeom>
            <a:solidFill>
              <a:srgbClr val="E3E2F2"/>
            </a:solidFill>
          </p:spPr>
          <p:txBody>
            <a:bodyPr vert="horz" wrap="square" lIns="91440" tIns="45720" rIns="91440" bIns="45720" anchor="ctr">
              <a:normAutofit fontScale="47500" lnSpcReduction="20000"/>
            </a:bodyPr>
            <a:lstStyle/>
            <a:p>
              <a:pPr marL="0" algn="ctr"/>
              <a:endParaRPr/>
            </a:p>
          </p:txBody>
        </p:sp>
      </p:grpSp>
      <p:sp>
        <p:nvSpPr>
          <p:cNvPr id="160" name="AutoShape 160"/>
          <p:cNvSpPr/>
          <p:nvPr/>
        </p:nvSpPr>
        <p:spPr>
          <a:xfrm>
            <a:off x="855006" y="3935404"/>
            <a:ext cx="430697" cy="430696"/>
          </a:xfrm>
          <a:prstGeom prst="ellipse">
            <a:avLst/>
          </a:prstGeom>
          <a:solidFill>
            <a:schemeClr val="accent1"/>
          </a:solidFill>
          <a:ln w="12700" cap="flat" cmpd="sng">
            <a:solidFill>
              <a:srgbClr val="FFFFFF"/>
            </a:solidFill>
            <a:prstDash val="solid"/>
          </a:ln>
        </p:spPr>
        <p:txBody>
          <a:bodyPr vert="horz" wrap="square" lIns="91440" tIns="45720" rIns="91440" bIns="45720" anchor="ctr">
            <a:normAutofit lnSpcReduction="10000"/>
          </a:bodyPr>
          <a:lstStyle/>
          <a:p>
            <a:pPr marL="0" algn="ctr"/>
            <a:r>
              <a:rPr lang="en-US" sz="1400" b="1" i="1" u="none" baseline="0">
                <a:solidFill>
                  <a:srgbClr val="FFFFFF"/>
                </a:solidFill>
                <a:latin typeface="Arial"/>
                <a:ea typeface="Arial"/>
              </a:rPr>
              <a:t>1</a:t>
            </a:r>
          </a:p>
        </p:txBody>
      </p:sp>
      <p:cxnSp>
        <p:nvCxnSpPr>
          <p:cNvPr id="161" name="Connector 161"/>
          <p:cNvCxnSpPr/>
          <p:nvPr/>
        </p:nvCxnSpPr>
        <p:spPr>
          <a:xfrm>
            <a:off x="1285703" y="4150752"/>
            <a:ext cx="10906297" cy="0"/>
          </a:xfrm>
          <a:prstGeom prst="line">
            <a:avLst/>
          </a:prstGeom>
          <a:ln w="3175" cap="rnd" cmpd="sng">
            <a:solidFill>
              <a:srgbClr val="FFFFFF">
                <a:lumMod val="75000"/>
              </a:srgbClr>
            </a:solidFill>
            <a:prstDash val="solid"/>
          </a:ln>
        </p:spPr>
      </p:cxnSp>
      <p:sp>
        <p:nvSpPr>
          <p:cNvPr id="162" name="AutoShape 162"/>
          <p:cNvSpPr/>
          <p:nvPr/>
        </p:nvSpPr>
        <p:spPr>
          <a:xfrm>
            <a:off x="6961465" y="3935404"/>
            <a:ext cx="430697" cy="430696"/>
          </a:xfrm>
          <a:prstGeom prst="ellipse">
            <a:avLst/>
          </a:prstGeom>
          <a:solidFill>
            <a:schemeClr val="accent1"/>
          </a:solidFill>
          <a:ln w="12700" cap="flat" cmpd="sng">
            <a:solidFill>
              <a:srgbClr val="FFFFFF"/>
            </a:solidFill>
            <a:prstDash val="solid"/>
          </a:ln>
        </p:spPr>
        <p:txBody>
          <a:bodyPr vert="horz" wrap="square" lIns="91440" tIns="45720" rIns="91440" bIns="45720" anchor="ctr">
            <a:normAutofit lnSpcReduction="10000"/>
          </a:bodyPr>
          <a:lstStyle/>
          <a:p>
            <a:pPr marL="0" algn="ctr"/>
            <a:r>
              <a:rPr lang="en-US" sz="1400" b="1" i="1" u="none" baseline="0">
                <a:solidFill>
                  <a:srgbClr val="FFFFFF"/>
                </a:solidFill>
                <a:latin typeface="Arial"/>
                <a:ea typeface="Arial"/>
              </a:rPr>
              <a:t>2</a:t>
            </a:r>
          </a:p>
        </p:txBody>
      </p:sp>
      <p:sp>
        <p:nvSpPr>
          <p:cNvPr id="163" name="AutoShape 163"/>
          <p:cNvSpPr/>
          <p:nvPr/>
        </p:nvSpPr>
        <p:spPr>
          <a:xfrm>
            <a:off x="1196030" y="4926811"/>
            <a:ext cx="2794946" cy="1815882"/>
          </a:xfrm>
          <a:prstGeom prst="rect">
            <a:avLst/>
          </a:prstGeom>
          <a:noFill/>
        </p:spPr>
        <p:txBody>
          <a:bodyPr vert="horz" wrap="square" lIns="91440" tIns="45720" rIns="91440" bIns="45720" anchor="t">
            <a:spAutoFit/>
          </a:bodyPr>
          <a:lstStyle/>
          <a:p>
            <a:pPr marL="0" algn="just"/>
            <a:r>
              <a:rPr lang="en-US" sz="1400" b="0" i="0" u="none" baseline="0" dirty="0">
                <a:solidFill>
                  <a:srgbClr val="000000"/>
                </a:solidFill>
                <a:latin typeface="Times New Roman" panose="02020603050405020304" pitchFamily="18" charset="0"/>
                <a:ea typeface="Arial"/>
                <a:cs typeface="Times New Roman" panose="02020603050405020304" pitchFamily="18" charset="0"/>
              </a:rPr>
              <a:t>The Student Management System has been developed to be efficient and responsive, providing educators with the tools they need to manage student data proficiently. The architecture and design have been tailored for robustness and performance.</a:t>
            </a:r>
          </a:p>
        </p:txBody>
      </p:sp>
      <p:sp>
        <p:nvSpPr>
          <p:cNvPr id="164" name="TextBox 164"/>
          <p:cNvSpPr txBox="1"/>
          <p:nvPr/>
        </p:nvSpPr>
        <p:spPr>
          <a:xfrm>
            <a:off x="1196030" y="4353753"/>
            <a:ext cx="2794946" cy="338554"/>
          </a:xfrm>
          <a:prstGeom prst="rect">
            <a:avLst/>
          </a:prstGeom>
          <a:noFill/>
        </p:spPr>
        <p:txBody>
          <a:bodyPr vert="horz" wrap="square" lIns="91440" tIns="45720" rIns="91440" bIns="45720" rtlCol="0" anchor="t">
            <a:spAutoFit/>
          </a:bodyPr>
          <a:lstStyle/>
          <a:p>
            <a:pPr marL="0" algn="l">
              <a:lnSpc>
                <a:spcPct val="100000"/>
              </a:lnSpc>
              <a:spcBef>
                <a:spcPct val="0"/>
              </a:spcBef>
              <a:defRPr/>
            </a:pPr>
            <a:r>
              <a:rPr lang="en-US" sz="1600" b="1" i="0" u="none" baseline="0" dirty="0">
                <a:solidFill>
                  <a:srgbClr val="000000"/>
                </a:solidFill>
                <a:latin typeface="Arial"/>
                <a:ea typeface="Arial"/>
              </a:rPr>
              <a:t>Overview of system efficiency</a:t>
            </a:r>
            <a:endParaRPr lang="en-US" sz="1100" dirty="0"/>
          </a:p>
        </p:txBody>
      </p:sp>
      <p:sp>
        <p:nvSpPr>
          <p:cNvPr id="165" name="AutoShape 165"/>
          <p:cNvSpPr/>
          <p:nvPr/>
        </p:nvSpPr>
        <p:spPr>
          <a:xfrm>
            <a:off x="7331200" y="4926811"/>
            <a:ext cx="2794946" cy="1600438"/>
          </a:xfrm>
          <a:prstGeom prst="rect">
            <a:avLst/>
          </a:prstGeom>
          <a:noFill/>
        </p:spPr>
        <p:txBody>
          <a:bodyPr vert="horz" wrap="square" lIns="91440" tIns="45720" rIns="91440" bIns="45720" anchor="t">
            <a:spAutoFit/>
          </a:bodyPr>
          <a:lstStyle/>
          <a:p>
            <a:pPr marL="0" algn="just"/>
            <a:r>
              <a:rPr lang="en-US" sz="1400" b="0" i="0" u="none" baseline="0" dirty="0">
                <a:solidFill>
                  <a:srgbClr val="000000"/>
                </a:solidFill>
                <a:latin typeface="Times New Roman" panose="02020603050405020304" pitchFamily="18" charset="0"/>
                <a:ea typeface="Arial"/>
                <a:cs typeface="Times New Roman" panose="02020603050405020304" pitchFamily="18" charset="0"/>
              </a:rPr>
              <a:t>A user-friendly interface has been successfully created, making the system accessible to all teachers regardless of their technical expertise. This accessibility facilitates quick onboarding and effective usage.</a:t>
            </a:r>
          </a:p>
        </p:txBody>
      </p:sp>
      <p:sp>
        <p:nvSpPr>
          <p:cNvPr id="166" name="TextBox 166"/>
          <p:cNvSpPr txBox="1"/>
          <p:nvPr/>
        </p:nvSpPr>
        <p:spPr>
          <a:xfrm>
            <a:off x="7331200" y="4353753"/>
            <a:ext cx="2794946" cy="338554"/>
          </a:xfrm>
          <a:prstGeom prst="rect">
            <a:avLst/>
          </a:prstGeom>
          <a:noFill/>
        </p:spPr>
        <p:txBody>
          <a:bodyPr vert="horz" wrap="square" lIns="91440" tIns="45720" rIns="91440" bIns="45720" rtlCol="0" anchor="t">
            <a:spAutoFit/>
          </a:bodyPr>
          <a:lstStyle/>
          <a:p>
            <a:pPr marL="0" algn="l">
              <a:lnSpc>
                <a:spcPct val="100000"/>
              </a:lnSpc>
              <a:spcBef>
                <a:spcPct val="0"/>
              </a:spcBef>
              <a:defRPr/>
            </a:pPr>
            <a:r>
              <a:rPr lang="en-US" sz="1600" b="1" i="0" u="none" baseline="0">
                <a:solidFill>
                  <a:srgbClr val="000000"/>
                </a:solidFill>
                <a:latin typeface="Arial"/>
                <a:ea typeface="Arial"/>
              </a:rPr>
              <a:t>User-friendly interface achieved</a:t>
            </a:r>
            <a:endParaRPr lang="en-US" sz="11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afterEffect">
                                  <p:stCondLst>
                                    <p:cond delay="0"/>
                                  </p:stCondLst>
                                  <p:childTnLst>
                                    <p:anim calcmode="lin" valueType="num">
                                      <p:cBhvr>
                                        <p:cTn id="6" dur="400" fill="hold"/>
                                        <p:tgtEl>
                                          <p:spTgt spid="2"/>
                                        </p:tgtEl>
                                        <p:attrNameLst>
                                          <p:attrName>ppt_x</p:attrName>
                                        </p:attrNameLst>
                                      </p:cBhvr>
                                      <p:tavLst>
                                        <p:tav tm="0">
                                          <p:val>
                                            <p:strVal val="#ppt_x"/>
                                          </p:val>
                                        </p:tav>
                                        <p:tav tm="100000">
                                          <p:val>
                                            <p:strVal val="#ppt_x"/>
                                          </p:val>
                                        </p:tav>
                                      </p:tavLst>
                                    </p:anim>
                                    <p:anim calcmode="lin" valueType="num">
                                      <p:cBhvr>
                                        <p:cTn id="7" dur="400" fill="hold"/>
                                        <p:tgtEl>
                                          <p:spTgt spid="2"/>
                                        </p:tgtEl>
                                        <p:attrNameLst>
                                          <p:attrName>ppt_y</p:attrName>
                                        </p:attrNameLst>
                                      </p:cBhvr>
                                      <p:tavLst>
                                        <p:tav tm="0">
                                          <p:val>
                                            <p:strVal val="#ppt_y+0.31"/>
                                          </p:val>
                                        </p:tav>
                                        <p:tav tm="100000">
                                          <p:val>
                                            <p:strVal val="#ppt_y+0.31"/>
                                          </p:val>
                                        </p:tav>
                                      </p:tavLst>
                                    </p:anim>
                                    <p:anim calcmode="lin" valueType="num">
                                      <p:cBhvr>
                                        <p:cTn id="8"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animEffect transition="in" filter="fade">
                                      <p:cBhvr>
                                        <p:cTn id="10" dur="100"/>
                                        <p:tgtEl>
                                          <p:spTgt spid="2"/>
                                        </p:tgtEl>
                                      </p:cBhvr>
                                    </p:animEffec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nodeType="afterEffect">
                                  <p:stCondLst>
                                    <p:cond delay="0"/>
                                  </p:stCondLst>
                                  <p:childTnLst>
                                    <p:set>
                                      <p:cBhvr>
                                        <p:cTn id="13" dur="1" fill="hold">
                                          <p:stCondLst>
                                            <p:cond delay="0"/>
                                          </p:stCondLst>
                                        </p:cTn>
                                        <p:tgtEl>
                                          <p:spTgt spid="160"/>
                                        </p:tgtEl>
                                        <p:attrNameLst>
                                          <p:attrName>style.visibility</p:attrName>
                                        </p:attrNameLst>
                                      </p:cBhvr>
                                      <p:to>
                                        <p:strVal val="visible"/>
                                      </p:to>
                                    </p:set>
                                  </p:childTnLst>
                                </p:cTn>
                              </p:par>
                              <p:par>
                                <p:cTn id="14" presetID="38" presetClass="entr" presetSubtype="0" fill="hold" grpId="0" nodeType="afterEffect">
                                  <p:stCondLst>
                                    <p:cond delay="0"/>
                                  </p:stCondLst>
                                  <p:iterate type="lt">
                                    <p:tmPct val="30000"/>
                                  </p:iterate>
                                  <p:childTnLst>
                                    <p:anim calcmode="lin" valueType="num">
                                      <p:cBhvr>
                                        <p:cTn id="15" dur="227" fill="hold">
                                          <p:stCondLst>
                                            <p:cond delay="227"/>
                                          </p:stCondLst>
                                        </p:cTn>
                                        <p:tgtEl>
                                          <p:spTgt spid="164"/>
                                        </p:tgtEl>
                                        <p:attrNameLst>
                                          <p:attrName>style.rotation</p:attrName>
                                        </p:attrNameLst>
                                      </p:cBhvr>
                                      <p:tavLst>
                                        <p:tav tm="0">
                                          <p:val>
                                            <p:fltVal val="-45"/>
                                          </p:val>
                                        </p:tav>
                                        <p:tav tm="69900">
                                          <p:val>
                                            <p:fltVal val="45"/>
                                          </p:val>
                                        </p:tav>
                                        <p:tav tm="100000">
                                          <p:val>
                                            <p:fltVal val="0"/>
                                          </p:val>
                                        </p:tav>
                                      </p:tavLst>
                                    </p:anim>
                                    <p:anim calcmode="lin" valueType="num">
                                      <p:cBhvr>
                                        <p:cTn id="16" dur="227" fill="hold">
                                          <p:stCondLst>
                                            <p:cond delay="0"/>
                                          </p:stCondLst>
                                        </p:cTn>
                                        <p:tgtEl>
                                          <p:spTgt spid="164"/>
                                        </p:tgtEl>
                                        <p:attrNameLst>
                                          <p:attrName>ppt_y</p:attrName>
                                        </p:attrNameLst>
                                      </p:cBhvr>
                                      <p:tavLst>
                                        <p:tav tm="0">
                                          <p:val>
                                            <p:strVal val="#ppt_y-1"/>
                                          </p:val>
                                        </p:tav>
                                        <p:tav tm="100000">
                                          <p:val>
                                            <p:strVal val="#ppt_y-(0.354*#ppt_w-0.172*#ppt_h)"/>
                                          </p:val>
                                        </p:tav>
                                      </p:tavLst>
                                    </p:anim>
                                    <p:anim calcmode="lin" valueType="num">
                                      <p:cBhvr>
                                        <p:cTn id="17" dur="78" decel="50000" autoRev="1" fill="hold">
                                          <p:stCondLst>
                                            <p:cond delay="227"/>
                                          </p:stCondLst>
                                        </p:cTn>
                                        <p:tgtEl>
                                          <p:spTgt spid="164"/>
                                        </p:tgtEl>
                                        <p:attrNameLst>
                                          <p:attrName>ppt_y</p:attrName>
                                        </p:attrNameLst>
                                      </p:cBhvr>
                                      <p:tavLst>
                                        <p:tav tm="0">
                                          <p:val>
                                            <p:strVal val="#ppt_y-(0.354*#ppt_w-0.172*#ppt_h)"/>
                                          </p:val>
                                        </p:tav>
                                        <p:tav tm="100000">
                                          <p:val>
                                            <p:strVal val="#ppt_y-(0.354*#ppt_w-0.172*#ppt_h)-#ppt_h/2"/>
                                          </p:val>
                                        </p:tav>
                                      </p:tavLst>
                                    </p:anim>
                                    <p:anim calcmode="lin" valueType="num">
                                      <p:cBhvr>
                                        <p:cTn id="18" dur="68" fill="hold">
                                          <p:stCondLst>
                                            <p:cond delay="432"/>
                                          </p:stCondLst>
                                        </p:cTn>
                                        <p:tgtEl>
                                          <p:spTgt spid="164"/>
                                        </p:tgtEl>
                                        <p:attrNameLst>
                                          <p:attrName>ppt_y</p:attrName>
                                        </p:attrNameLst>
                                      </p:cBhvr>
                                      <p:tavLst>
                                        <p:tav tm="0">
                                          <p:val>
                                            <p:strVal val="#ppt_y-(0.354*#ppt_w-0.172*#ppt_h)"/>
                                          </p:val>
                                        </p:tav>
                                        <p:tav tm="100000">
                                          <p:val>
                                            <p:strVal val="#ppt_y"/>
                                          </p:val>
                                        </p:tav>
                                      </p:tavLst>
                                    </p:anim>
                                    <p:set>
                                      <p:cBhvr>
                                        <p:cTn id="19" dur="1" fill="hold">
                                          <p:stCondLst>
                                            <p:cond delay="0"/>
                                          </p:stCondLst>
                                        </p:cTn>
                                        <p:tgtEl>
                                          <p:spTgt spid="164"/>
                                        </p:tgtEl>
                                        <p:attrNameLst>
                                          <p:attrName>style.visibility</p:attrName>
                                        </p:attrNameLst>
                                      </p:cBhvr>
                                      <p:to>
                                        <p:strVal val="visible"/>
                                      </p:to>
                                    </p:set>
                                    <p:set>
                                      <p:cBhvr>
                                        <p:cTn id="20" dur="227" fill="hold">
                                          <p:stCondLst>
                                            <p:cond delay="0"/>
                                          </p:stCondLst>
                                        </p:cTn>
                                        <p:tgtEl>
                                          <p:spTgt spid="164"/>
                                        </p:tgtEl>
                                        <p:attrNameLst>
                                          <p:attrName>style.rotation</p:attrName>
                                        </p:attrNameLst>
                                      </p:cBhvr>
                                      <p:to>
                                        <p:strVal val="-45.0"/>
                                      </p:to>
                                    </p:set>
                                  </p:childTnLst>
                                </p:cTn>
                              </p:par>
                              <p:par>
                                <p:cTn id="21" presetID="40" presetClass="entr" presetSubtype="0" fill="hold" grpId="0" nodeType="afterEffect">
                                  <p:stCondLst>
                                    <p:cond delay="0"/>
                                  </p:stCondLst>
                                  <p:iterate type="lt">
                                    <p:tmPct val="10000"/>
                                  </p:iterate>
                                  <p:childTnLst>
                                    <p:anim calcmode="lin" valueType="num">
                                      <p:cBhvr>
                                        <p:cTn id="22" dur="250" fill="hold"/>
                                        <p:tgtEl>
                                          <p:spTgt spid="163"/>
                                        </p:tgtEl>
                                        <p:attrNameLst>
                                          <p:attrName>ppt_x</p:attrName>
                                        </p:attrNameLst>
                                      </p:cBhvr>
                                      <p:tavLst>
                                        <p:tav tm="0">
                                          <p:val>
                                            <p:strVal val="#ppt_x-.1"/>
                                          </p:val>
                                        </p:tav>
                                        <p:tav tm="100000">
                                          <p:val>
                                            <p:strVal val="#ppt_x"/>
                                          </p:val>
                                        </p:tav>
                                      </p:tavLst>
                                    </p:anim>
                                    <p:anim calcmode="lin" valueType="num">
                                      <p:cBhvr>
                                        <p:cTn id="23" dur="250" fill="hold"/>
                                        <p:tgtEl>
                                          <p:spTgt spid="163"/>
                                        </p:tgtEl>
                                        <p:attrNameLst>
                                          <p:attrName>ppt_y</p:attrName>
                                        </p:attrNameLst>
                                      </p:cBhvr>
                                      <p:tavLst>
                                        <p:tav tm="0">
                                          <p:val>
                                            <p:strVal val="#ppt_y"/>
                                          </p:val>
                                        </p:tav>
                                        <p:tav tm="100000">
                                          <p:val>
                                            <p:strVal val="#ppt_y"/>
                                          </p:val>
                                        </p:tav>
                                      </p:tavLst>
                                    </p:anim>
                                    <p:animEffect transition="in" filter="fade">
                                      <p:cBhvr>
                                        <p:cTn id="24" dur="250"/>
                                        <p:tgtEl>
                                          <p:spTgt spid="163"/>
                                        </p:tgtEl>
                                      </p:cBhvr>
                                    </p:animEffect>
                                    <p:set>
                                      <p:cBhvr>
                                        <p:cTn id="25" dur="1" fill="hold">
                                          <p:stCondLst>
                                            <p:cond delay="0"/>
                                          </p:stCondLst>
                                        </p:cTn>
                                        <p:tgtEl>
                                          <p:spTgt spid="163"/>
                                        </p:tgtEl>
                                        <p:attrNameLst>
                                          <p:attrName>style.visibility</p:attrName>
                                        </p:attrNameLst>
                                      </p:cBhvr>
                                      <p:to>
                                        <p:strVal val="visible"/>
                                      </p:to>
                                    </p:set>
                                  </p:childTnLst>
                                </p:cTn>
                              </p:par>
                              <p:par>
                                <p:cTn id="26" presetID="1" presetClass="entr" presetSubtype="0" fill="hold" nodeType="afterEffect">
                                  <p:stCondLst>
                                    <p:cond delay="0"/>
                                  </p:stCondLst>
                                  <p:childTnLst>
                                    <p:set>
                                      <p:cBhvr>
                                        <p:cTn id="27" dur="1" fill="hold">
                                          <p:stCondLst>
                                            <p:cond delay="0"/>
                                          </p:stCondLst>
                                        </p:cTn>
                                        <p:tgtEl>
                                          <p:spTgt spid="162"/>
                                        </p:tgtEl>
                                        <p:attrNameLst>
                                          <p:attrName>style.visibility</p:attrName>
                                        </p:attrNameLst>
                                      </p:cBhvr>
                                      <p:to>
                                        <p:strVal val="visible"/>
                                      </p:to>
                                    </p:set>
                                  </p:childTnLst>
                                </p:cTn>
                              </p:par>
                              <p:par>
                                <p:cTn id="28" presetID="12" presetClass="entr" presetSubtype="1" fill="hold" nodeType="afterEffect">
                                  <p:stCondLst>
                                    <p:cond delay="0"/>
                                  </p:stCondLst>
                                  <p:childTnLst>
                                    <p:anim calcmode="lin" valueType="num">
                                      <p:cBhvr additive="base">
                                        <p:cTn id="29" dur="500"/>
                                        <p:tgtEl>
                                          <p:spTgt spid="166"/>
                                        </p:tgtEl>
                                        <p:attrNameLst>
                                          <p:attrName>ppt_y</p:attrName>
                                        </p:attrNameLst>
                                      </p:cBhvr>
                                      <p:tavLst>
                                        <p:tav tm="0">
                                          <p:val>
                                            <p:strVal val="#ppt_y-#ppt_h*1.125000"/>
                                          </p:val>
                                        </p:tav>
                                        <p:tav tm="100000">
                                          <p:val>
                                            <p:strVal val="#ppt_y"/>
                                          </p:val>
                                        </p:tav>
                                      </p:tavLst>
                                    </p:anim>
                                    <p:animEffect transition="in" filter="wipe(down)">
                                      <p:cBhvr>
                                        <p:cTn id="30" dur="500"/>
                                        <p:tgtEl>
                                          <p:spTgt spid="166"/>
                                        </p:tgtEl>
                                      </p:cBhvr>
                                    </p:animEffect>
                                    <p:set>
                                      <p:cBhvr>
                                        <p:cTn id="31" dur="500" fill="hold">
                                          <p:stCondLst>
                                            <p:cond delay="0"/>
                                          </p:stCondLst>
                                        </p:cTn>
                                        <p:tgtEl>
                                          <p:spTgt spid="166"/>
                                        </p:tgtEl>
                                        <p:attrNameLst>
                                          <p:attrName>style.visibility</p:attrName>
                                        </p:attrNameLst>
                                      </p:cBhvr>
                                      <p:to>
                                        <p:strVal val="visible"/>
                                      </p:to>
                                    </p:set>
                                  </p:childTnLst>
                                </p:cTn>
                              </p:par>
                              <p:par>
                                <p:cTn id="32" presetID="1" presetClass="entr" presetSubtype="0" fill="hold" nodeType="afterEffect">
                                  <p:stCondLst>
                                    <p:cond delay="0"/>
                                  </p:stCondLst>
                                  <p:childTnLst>
                                    <p:set>
                                      <p:cBhvr>
                                        <p:cTn id="33"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Future Enhancements</a:t>
            </a:r>
          </a:p>
        </p:txBody>
      </p:sp>
      <p:sp>
        <p:nvSpPr>
          <p:cNvPr id="3" name="AutoShape 3"/>
          <p:cNvSpPr/>
          <p:nvPr/>
        </p:nvSpPr>
        <p:spPr>
          <a:xfrm>
            <a:off x="1541745" y="2832096"/>
            <a:ext cx="1844992" cy="1844992"/>
          </a:xfrm>
          <a:prstGeom prst="ellipse">
            <a:avLst/>
          </a:prstGeom>
          <a:solidFill>
            <a:schemeClr val="accent6"/>
          </a:solidFill>
        </p:spPr>
        <p:txBody>
          <a:bodyPr vert="horz" lIns="0" tIns="0" rIns="0" bIns="0" anchor="ctr">
            <a:normAutofit/>
          </a:bodyPr>
          <a:lstStyle/>
          <a:p>
            <a:pPr marL="0" algn="ctr"/>
            <a:endParaRPr/>
          </a:p>
        </p:txBody>
      </p:sp>
      <p:sp>
        <p:nvSpPr>
          <p:cNvPr id="4" name="Freeform 4"/>
          <p:cNvSpPr/>
          <p:nvPr/>
        </p:nvSpPr>
        <p:spPr>
          <a:xfrm rot="19117306">
            <a:off x="2734486" y="2451596"/>
            <a:ext cx="1327323" cy="88580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6"/>
          </a:solidFill>
        </p:spPr>
        <p:txBody>
          <a:bodyPr vert="horz" lIns="0" tIns="0" rIns="0" bIns="0" anchor="ctr">
            <a:normAutofit/>
          </a:bodyPr>
          <a:lstStyle/>
          <a:p>
            <a:pPr marL="0" algn="ctr"/>
            <a:endParaRPr/>
          </a:p>
        </p:txBody>
      </p:sp>
      <p:sp>
        <p:nvSpPr>
          <p:cNvPr id="5" name="AutoShape 5"/>
          <p:cNvSpPr/>
          <p:nvPr/>
        </p:nvSpPr>
        <p:spPr>
          <a:xfrm>
            <a:off x="3583517" y="1798638"/>
            <a:ext cx="834480" cy="834479"/>
          </a:xfrm>
          <a:prstGeom prst="ellipse">
            <a:avLst/>
          </a:prstGeom>
          <a:solidFill>
            <a:schemeClr val="accent6"/>
          </a:solidFill>
        </p:spPr>
        <p:txBody>
          <a:bodyPr vert="horz" lIns="0" tIns="0" rIns="0" bIns="0" anchor="ctr">
            <a:normAutofit/>
          </a:bodyPr>
          <a:lstStyle/>
          <a:p>
            <a:pPr marL="0" algn="ctr"/>
            <a:endParaRPr/>
          </a:p>
        </p:txBody>
      </p:sp>
      <p:sp>
        <p:nvSpPr>
          <p:cNvPr id="6" name="Freeform 6"/>
          <p:cNvSpPr/>
          <p:nvPr/>
        </p:nvSpPr>
        <p:spPr>
          <a:xfrm rot="2482694" flipV="1">
            <a:off x="2757342" y="4177046"/>
            <a:ext cx="1327322" cy="88580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6"/>
          </a:solidFill>
        </p:spPr>
        <p:txBody>
          <a:bodyPr vert="horz" lIns="0" tIns="0" rIns="0" bIns="0" anchor="ctr">
            <a:normAutofit/>
          </a:bodyPr>
          <a:lstStyle/>
          <a:p>
            <a:pPr marL="0" algn="ctr"/>
            <a:endParaRPr/>
          </a:p>
        </p:txBody>
      </p:sp>
      <p:sp>
        <p:nvSpPr>
          <p:cNvPr id="7" name="AutoShape 7"/>
          <p:cNvSpPr/>
          <p:nvPr/>
        </p:nvSpPr>
        <p:spPr>
          <a:xfrm>
            <a:off x="3606531" y="4880729"/>
            <a:ext cx="834479" cy="834479"/>
          </a:xfrm>
          <a:prstGeom prst="ellipse">
            <a:avLst/>
          </a:prstGeom>
          <a:solidFill>
            <a:schemeClr val="accent6"/>
          </a:solidFill>
        </p:spPr>
        <p:txBody>
          <a:bodyPr vert="horz" lIns="0" tIns="0" rIns="0" bIns="0" anchor="ctr">
            <a:normAutofit/>
          </a:bodyPr>
          <a:lstStyle/>
          <a:p>
            <a:pPr marL="0" algn="ctr"/>
            <a:endParaRPr/>
          </a:p>
        </p:txBody>
      </p:sp>
      <p:sp>
        <p:nvSpPr>
          <p:cNvPr id="8" name="AutoShape 8"/>
          <p:cNvSpPr/>
          <p:nvPr/>
        </p:nvSpPr>
        <p:spPr>
          <a:xfrm>
            <a:off x="4318232" y="3232511"/>
            <a:ext cx="1057495" cy="1057495"/>
          </a:xfrm>
          <a:prstGeom prst="ellipse">
            <a:avLst/>
          </a:prstGeom>
          <a:solidFill>
            <a:schemeClr val="accent6"/>
          </a:solidFill>
        </p:spPr>
        <p:txBody>
          <a:bodyPr vert="horz" lIns="0" tIns="0" rIns="0" bIns="0" anchor="ctr">
            <a:normAutofit/>
          </a:bodyPr>
          <a:lstStyle/>
          <a:p>
            <a:pPr marL="0" algn="ctr"/>
            <a:endParaRPr/>
          </a:p>
        </p:txBody>
      </p:sp>
      <p:sp>
        <p:nvSpPr>
          <p:cNvPr id="9" name="Freeform 9"/>
          <p:cNvSpPr/>
          <p:nvPr/>
        </p:nvSpPr>
        <p:spPr>
          <a:xfrm rot="19117306">
            <a:off x="3113385" y="3118725"/>
            <a:ext cx="1429418" cy="1333705"/>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6"/>
          </a:solidFill>
        </p:spPr>
        <p:txBody>
          <a:bodyPr vert="horz" lIns="0" tIns="0" rIns="0" bIns="0" anchor="ctr">
            <a:normAutofit/>
          </a:bodyPr>
          <a:lstStyle/>
          <a:p>
            <a:pPr marL="0" algn="ctr"/>
            <a:endParaRPr/>
          </a:p>
        </p:txBody>
      </p:sp>
      <p:sp>
        <p:nvSpPr>
          <p:cNvPr id="10" name="AutoShape 10"/>
          <p:cNvSpPr/>
          <p:nvPr/>
        </p:nvSpPr>
        <p:spPr>
          <a:xfrm>
            <a:off x="1721102" y="3011453"/>
            <a:ext cx="1486281" cy="1486281"/>
          </a:xfrm>
          <a:prstGeom prst="ellipse">
            <a:avLst/>
          </a:prstGeom>
          <a:solidFill>
            <a:srgbClr val="FFFFFF"/>
          </a:solidFill>
        </p:spPr>
        <p:txBody>
          <a:bodyPr vert="horz" lIns="0" tIns="0" rIns="0" bIns="0" anchor="t">
            <a:normAutofit/>
          </a:bodyPr>
          <a:lstStyle/>
          <a:p>
            <a:pPr marL="0" algn="ctr"/>
            <a:endParaRPr/>
          </a:p>
        </p:txBody>
      </p:sp>
      <p:sp>
        <p:nvSpPr>
          <p:cNvPr id="11" name="AutoShape 11"/>
          <p:cNvSpPr/>
          <p:nvPr/>
        </p:nvSpPr>
        <p:spPr>
          <a:xfrm>
            <a:off x="3648803" y="1802402"/>
            <a:ext cx="743140" cy="743140"/>
          </a:xfrm>
          <a:prstGeom prst="ellipse">
            <a:avLst/>
          </a:prstGeom>
          <a:solidFill>
            <a:srgbClr val="FFFFFF"/>
          </a:solidFill>
        </p:spPr>
        <p:txBody>
          <a:bodyPr vert="horz" wrap="none" lIns="0" tIns="0" rIns="0" bIns="0" anchor="ctr">
            <a:normAutofit/>
          </a:bodyPr>
          <a:lstStyle/>
          <a:p>
            <a:pPr marL="0" algn="ctr"/>
            <a:r>
              <a:rPr lang="es-SV" sz="1800" b="1" i="0" u="none" baseline="0">
                <a:solidFill>
                  <a:srgbClr val="000000"/>
                </a:solidFill>
                <a:latin typeface="Arial"/>
                <a:ea typeface="Arial"/>
              </a:rPr>
              <a:t>01</a:t>
            </a:r>
          </a:p>
        </p:txBody>
      </p:sp>
      <p:sp>
        <p:nvSpPr>
          <p:cNvPr id="12" name="AutoShape 12"/>
          <p:cNvSpPr/>
          <p:nvPr/>
        </p:nvSpPr>
        <p:spPr>
          <a:xfrm>
            <a:off x="4466507" y="3303511"/>
            <a:ext cx="911759" cy="911759"/>
          </a:xfrm>
          <a:prstGeom prst="ellipse">
            <a:avLst/>
          </a:prstGeom>
          <a:solidFill>
            <a:srgbClr val="FFFFFF"/>
          </a:solidFill>
        </p:spPr>
        <p:txBody>
          <a:bodyPr vert="horz" wrap="none" lIns="0" tIns="0" rIns="0" bIns="0" anchor="ctr">
            <a:normAutofit/>
          </a:bodyPr>
          <a:lstStyle/>
          <a:p>
            <a:pPr marL="0" algn="ctr"/>
            <a:r>
              <a:rPr lang="es-SV" sz="1800" b="1" i="0" u="none" baseline="0">
                <a:solidFill>
                  <a:srgbClr val="000000"/>
                </a:solidFill>
                <a:latin typeface="Arial"/>
                <a:ea typeface="Arial"/>
              </a:rPr>
              <a:t>02</a:t>
            </a:r>
          </a:p>
        </p:txBody>
      </p:sp>
      <p:sp>
        <p:nvSpPr>
          <p:cNvPr id="13" name="AutoShape 13"/>
          <p:cNvSpPr/>
          <p:nvPr/>
        </p:nvSpPr>
        <p:spPr>
          <a:xfrm>
            <a:off x="3668506" y="4965716"/>
            <a:ext cx="743140" cy="743140"/>
          </a:xfrm>
          <a:prstGeom prst="ellipse">
            <a:avLst/>
          </a:prstGeom>
          <a:solidFill>
            <a:srgbClr val="FFFFFF"/>
          </a:solidFill>
        </p:spPr>
        <p:txBody>
          <a:bodyPr vert="horz" wrap="none" lIns="0" tIns="0" rIns="0" bIns="0" anchor="ctr">
            <a:normAutofit/>
          </a:bodyPr>
          <a:lstStyle/>
          <a:p>
            <a:pPr marL="0" algn="ctr"/>
            <a:r>
              <a:rPr lang="es-SV" sz="1800" b="1" i="0" u="none" baseline="0">
                <a:solidFill>
                  <a:srgbClr val="000000"/>
                </a:solidFill>
                <a:latin typeface="Arial"/>
                <a:ea typeface="Arial"/>
              </a:rPr>
              <a:t>03</a:t>
            </a:r>
          </a:p>
        </p:txBody>
      </p:sp>
      <p:sp>
        <p:nvSpPr>
          <p:cNvPr id="14" name="Freeform 14"/>
          <p:cNvSpPr/>
          <p:nvPr/>
        </p:nvSpPr>
        <p:spPr>
          <a:xfrm>
            <a:off x="2318888" y="3669797"/>
            <a:ext cx="231910" cy="231559"/>
          </a:xfrm>
          <a:custGeom>
            <a:avLst/>
            <a:gdLst/>
            <a:ahLst/>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accent1"/>
          </a:solidFill>
          <a:ln cap="flat">
            <a:prstDash val="solid"/>
          </a:ln>
        </p:spPr>
        <p:txBody>
          <a:bodyPr rot="0" vert="horz" wrap="square" lIns="91440" tIns="45720" rIns="91440" bIns="45720" anchor="ctr">
            <a:prstTxWarp prst="textNoShape">
              <a:avLst/>
            </a:prstTxWarp>
            <a:noAutofit/>
          </a:bodyPr>
          <a:lstStyle/>
          <a:p>
            <a:pPr marL="0" marR="0" indent="0" algn="ctr" fontAlgn="auto">
              <a:lnSpc>
                <a:spcPct val="100000"/>
              </a:lnSpc>
              <a:spcBef>
                <a:spcPct val="0"/>
              </a:spcBef>
              <a:spcAft>
                <a:spcPct val="0"/>
              </a:spcAft>
            </a:pPr>
            <a:endParaRPr/>
          </a:p>
        </p:txBody>
      </p:sp>
      <p:sp>
        <p:nvSpPr>
          <p:cNvPr id="15" name="AutoShape 15"/>
          <p:cNvSpPr/>
          <p:nvPr/>
        </p:nvSpPr>
        <p:spPr>
          <a:xfrm>
            <a:off x="4461055" y="1864753"/>
            <a:ext cx="4423438" cy="833178"/>
          </a:xfrm>
          <a:prstGeom prst="rect">
            <a:avLst/>
          </a:prstGeom>
          <a:noFill/>
        </p:spPr>
        <p:txBody>
          <a:bodyPr vert="horz" wrap="square" lIns="90000" tIns="46800" rIns="90000" bIns="46800" anchor="t">
            <a:spAutoFit/>
          </a:bodyPr>
          <a:lstStyle/>
          <a:p>
            <a:pPr marL="0" algn="just"/>
            <a:r>
              <a:rPr lang="en-US" sz="1200" b="0" i="0" u="none" baseline="0" dirty="0">
                <a:solidFill>
                  <a:srgbClr val="000000"/>
                </a:solidFill>
                <a:latin typeface="Times New Roman" panose="02020603050405020304" pitchFamily="18" charset="0"/>
                <a:ea typeface="Arial"/>
                <a:cs typeface="Times New Roman" panose="02020603050405020304" pitchFamily="18" charset="0"/>
              </a:rPr>
              <a:t>Future enhancements may include the development of a report generation feature that allows teachers to compile performance analysis and reports directly from the system, aiding in documentation and assessment processes.</a:t>
            </a:r>
          </a:p>
        </p:txBody>
      </p:sp>
      <p:sp>
        <p:nvSpPr>
          <p:cNvPr id="16" name="TextBox 16"/>
          <p:cNvSpPr txBox="1"/>
          <p:nvPr/>
        </p:nvSpPr>
        <p:spPr>
          <a:xfrm>
            <a:off x="4461054" y="1451873"/>
            <a:ext cx="4423437"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a:ea typeface="Arial"/>
              </a:rPr>
              <a:t>Addition of report generation</a:t>
            </a:r>
            <a:endParaRPr lang="en-US" sz="1100"/>
          </a:p>
        </p:txBody>
      </p:sp>
      <p:sp>
        <p:nvSpPr>
          <p:cNvPr id="17" name="AutoShape 17"/>
          <p:cNvSpPr/>
          <p:nvPr/>
        </p:nvSpPr>
        <p:spPr>
          <a:xfrm>
            <a:off x="4461055" y="5385009"/>
            <a:ext cx="4423438" cy="833178"/>
          </a:xfrm>
          <a:prstGeom prst="rect">
            <a:avLst/>
          </a:prstGeom>
          <a:noFill/>
        </p:spPr>
        <p:txBody>
          <a:bodyPr vert="horz" wrap="square" lIns="90000" tIns="46800" rIns="90000" bIns="46800" anchor="t">
            <a:spAutoFit/>
          </a:bodyPr>
          <a:lstStyle/>
          <a:p>
            <a:pPr marL="0" algn="just"/>
            <a:r>
              <a:rPr lang="en-US" sz="1200" b="0" i="0" u="none" baseline="0" dirty="0">
                <a:solidFill>
                  <a:srgbClr val="000000"/>
                </a:solidFill>
                <a:latin typeface="Times New Roman" panose="02020603050405020304" pitchFamily="18" charset="0"/>
                <a:ea typeface="Arial"/>
                <a:cs typeface="Times New Roman" panose="02020603050405020304" pitchFamily="18" charset="0"/>
              </a:rPr>
              <a:t>Integrating advanced data analysis tools would provide deeper insights into student performance trends. This capability would empower educators to make informed decisions based on data-driven conclusions.</a:t>
            </a:r>
          </a:p>
        </p:txBody>
      </p:sp>
      <p:sp>
        <p:nvSpPr>
          <p:cNvPr id="18" name="TextBox 18"/>
          <p:cNvSpPr txBox="1"/>
          <p:nvPr/>
        </p:nvSpPr>
        <p:spPr>
          <a:xfrm>
            <a:off x="4461054" y="4972129"/>
            <a:ext cx="4423437"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a:ea typeface="Arial"/>
              </a:rPr>
              <a:t>Advanced data analysis possibilities</a:t>
            </a:r>
            <a:endParaRPr lang="en-US" sz="1100"/>
          </a:p>
        </p:txBody>
      </p:sp>
      <p:sp>
        <p:nvSpPr>
          <p:cNvPr id="19" name="AutoShape 19"/>
          <p:cNvSpPr/>
          <p:nvPr/>
        </p:nvSpPr>
        <p:spPr>
          <a:xfrm>
            <a:off x="5482200" y="3591352"/>
            <a:ext cx="3402292" cy="1017844"/>
          </a:xfrm>
          <a:prstGeom prst="rect">
            <a:avLst/>
          </a:prstGeom>
          <a:noFill/>
        </p:spPr>
        <p:txBody>
          <a:bodyPr vert="horz" wrap="square" lIns="90000" tIns="46800" rIns="90000" bIns="46800" anchor="t">
            <a:spAutoFit/>
          </a:bodyPr>
          <a:lstStyle/>
          <a:p>
            <a:pPr marL="0" algn="just">
              <a:spcBef>
                <a:spcPct val="0"/>
              </a:spcBef>
            </a:pPr>
            <a:r>
              <a:rPr lang="en-US" sz="1200" b="0" i="0" u="none" baseline="0" dirty="0">
                <a:solidFill>
                  <a:srgbClr val="000000"/>
                </a:solidFill>
                <a:latin typeface="Times New Roman" panose="02020603050405020304" pitchFamily="18" charset="0"/>
                <a:ea typeface="Arial"/>
                <a:cs typeface="Times New Roman" panose="02020603050405020304" pitchFamily="18" charset="0"/>
              </a:rPr>
              <a:t>Continuous improvement of user experience will be prioritized by gathering teacher feedback. Future updates will focus on refining functionalities and interface design based on actual user interactions and preferences.</a:t>
            </a:r>
          </a:p>
        </p:txBody>
      </p:sp>
      <p:sp>
        <p:nvSpPr>
          <p:cNvPr id="20" name="TextBox 20"/>
          <p:cNvSpPr txBox="1"/>
          <p:nvPr/>
        </p:nvSpPr>
        <p:spPr>
          <a:xfrm>
            <a:off x="5482200" y="3057160"/>
            <a:ext cx="3402291" cy="586957"/>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dirty="0">
                <a:solidFill>
                  <a:srgbClr val="000000"/>
                </a:solidFill>
                <a:latin typeface="Arial"/>
                <a:ea typeface="Arial"/>
              </a:rPr>
              <a:t>Improving user experience based on feedback</a:t>
            </a:r>
          </a:p>
        </p:txBody>
      </p:sp>
      <p:cxnSp>
        <p:nvCxnSpPr>
          <p:cNvPr id="21" name="Connector 21"/>
          <p:cNvCxnSpPr/>
          <p:nvPr/>
        </p:nvCxnSpPr>
        <p:spPr>
          <a:xfrm>
            <a:off x="4585005" y="2832096"/>
            <a:ext cx="4299488" cy="0"/>
          </a:xfrm>
          <a:prstGeom prst="line">
            <a:avLst/>
          </a:prstGeom>
          <a:ln w="3175" cap="rnd" cmpd="sng">
            <a:solidFill>
              <a:srgbClr val="FFFFFF">
                <a:lumMod val="75000"/>
              </a:srgbClr>
            </a:solidFill>
            <a:prstDash val="solid"/>
          </a:ln>
        </p:spPr>
      </p:cxnSp>
      <p:cxnSp>
        <p:nvCxnSpPr>
          <p:cNvPr id="22" name="Connector 22"/>
          <p:cNvCxnSpPr/>
          <p:nvPr/>
        </p:nvCxnSpPr>
        <p:spPr>
          <a:xfrm>
            <a:off x="4585005" y="4660815"/>
            <a:ext cx="4299488" cy="0"/>
          </a:xfrm>
          <a:prstGeom prst="line">
            <a:avLst/>
          </a:prstGeom>
          <a:ln w="3175" cap="rnd" cmpd="sng">
            <a:solidFill>
              <a:srgbClr val="FFFFFF">
                <a:lumMod val="75000"/>
              </a:srgbClr>
            </a:solidFill>
            <a:prstDash val="solid"/>
          </a:ln>
        </p:spPr>
      </p:cxn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animEffect transition="in" filter="fade">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21" presetClass="entr" presetSubtype="8" fill="hold" nodeType="afterEffect">
                                  <p:stCondLst>
                                    <p:cond delay="0"/>
                                  </p:stCondLst>
                                  <p:childTnLst>
                                    <p:animEffect transition="in" filter="wheel(8)">
                                      <p:cBhvr>
                                        <p:cTn id="11" dur="1000"/>
                                        <p:tgtEl>
                                          <p:spTgt spid="16"/>
                                        </p:tgtEl>
                                      </p:cBhvr>
                                    </p:animEffect>
                                    <p:set>
                                      <p:cBhvr>
                                        <p:cTn id="12" dur="1000" fill="hold">
                                          <p:stCondLst>
                                            <p:cond delay="0"/>
                                          </p:stCondLst>
                                        </p:cTn>
                                        <p:tgtEl>
                                          <p:spTgt spid="16"/>
                                        </p:tgtEl>
                                        <p:attrNameLst>
                                          <p:attrName>style.visibility</p:attrName>
                                        </p:attrNameLst>
                                      </p:cBhvr>
                                      <p:to>
                                        <p:strVal val="visible"/>
                                      </p:to>
                                    </p:set>
                                  </p:childTnLst>
                                </p:cTn>
                              </p:par>
                              <p:par>
                                <p:cTn id="13" presetID="18" presetClass="entr" presetSubtype="6" fill="hold" nodeType="afterEffect">
                                  <p:stCondLst>
                                    <p:cond delay="0"/>
                                  </p:stCondLst>
                                  <p:childTnLst>
                                    <p:animEffect transition="in" filter="strips(downRight)">
                                      <p:cBhvr>
                                        <p:cTn id="14" dur="500"/>
                                        <p:tgtEl>
                                          <p:spTgt spid="15"/>
                                        </p:tgtEl>
                                      </p:cBhvr>
                                    </p:animEffect>
                                    <p:set>
                                      <p:cBhvr>
                                        <p:cTn id="15" dur="500" fill="hold">
                                          <p:stCondLst>
                                            <p:cond delay="0"/>
                                          </p:stCondLst>
                                        </p:cTn>
                                        <p:tgtEl>
                                          <p:spTgt spid="15"/>
                                        </p:tgtEl>
                                        <p:attrNameLst>
                                          <p:attrName>style.visibility</p:attrName>
                                        </p:attrNameLst>
                                      </p:cBhvr>
                                      <p:to>
                                        <p:strVal val="visible"/>
                                      </p:to>
                                    </p:set>
                                  </p:childTnLst>
                                </p:cTn>
                              </p:par>
                              <p:par>
                                <p:cTn id="16" presetID="1"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27" presetClass="entr" presetSubtype="0" fill="hold" grpId="0" nodeType="afterEffect">
                                  <p:stCondLst>
                                    <p:cond delay="0"/>
                                  </p:stCondLst>
                                  <p:iterate type="lt">
                                    <p:tmPct val="50000"/>
                                  </p:iterate>
                                  <p:childTnLst>
                                    <p:anim calcmode="discrete" valueType="clr">
                                      <p:cBhvr override="childStyle">
                                        <p:cTn id="19" dur="5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20" dur="50"/>
                                        <p:tgtEl>
                                          <p:spTgt spid="18"/>
                                        </p:tgtEl>
                                        <p:attrNameLst>
                                          <p:attrName>fillcolor</p:attrName>
                                        </p:attrNameLst>
                                      </p:cBhvr>
                                      <p:tavLst>
                                        <p:tav tm="0">
                                          <p:val>
                                            <p:clrVal>
                                              <a:schemeClr val="accent2"/>
                                            </p:clrVal>
                                          </p:val>
                                        </p:tav>
                                        <p:tav tm="50000">
                                          <p:val>
                                            <p:clrVal>
                                              <a:schemeClr val="hlink"/>
                                            </p:clrVal>
                                          </p:val>
                                        </p:tav>
                                      </p:tavLst>
                                    </p:anim>
                                    <p:set>
                                      <p:cBhvr>
                                        <p:cTn id="21" dur="1" fill="hold">
                                          <p:stCondLst>
                                            <p:cond delay="0"/>
                                          </p:stCondLst>
                                        </p:cTn>
                                        <p:tgtEl>
                                          <p:spTgt spid="18"/>
                                        </p:tgtEl>
                                        <p:attrNameLst>
                                          <p:attrName>style.visibility</p:attrName>
                                        </p:attrNameLst>
                                      </p:cBhvr>
                                      <p:to>
                                        <p:strVal val="visible"/>
                                      </p:to>
                                    </p:set>
                                    <p:set>
                                      <p:cBhvr>
                                        <p:cTn id="22" dur="50"/>
                                        <p:tgtEl>
                                          <p:spTgt spid="18"/>
                                        </p:tgtEl>
                                        <p:attrNameLst>
                                          <p:attrName>fill.type</p:attrName>
                                        </p:attrNameLst>
                                      </p:cBhvr>
                                      <p:to>
                                        <p:strVal val="solid"/>
                                      </p:to>
                                    </p:set>
                                  </p:childTnLst>
                                </p:cTn>
                              </p:par>
                              <p:par>
                                <p:cTn id="23" presetID="2" presetClass="entr" presetSubtype="2" fill="hold" nodeType="afterEffect">
                                  <p:stCondLst>
                                    <p:cond delay="0"/>
                                  </p:stCondLst>
                                  <p:childTnLst>
                                    <p:anim calcmode="lin" valueType="num">
                                      <p:cBhvr additive="base">
                                        <p:cTn id="24" dur="1000" fill="hold"/>
                                        <p:tgtEl>
                                          <p:spTgt spid="17"/>
                                        </p:tgtEl>
                                        <p:attrNameLst>
                                          <p:attrName>ppt_x</p:attrName>
                                        </p:attrNameLst>
                                      </p:cBhvr>
                                      <p:tavLst>
                                        <p:tav tm="0">
                                          <p:val>
                                            <p:strVal val="1+#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set>
                                      <p:cBhvr>
                                        <p:cTn id="26" dur="1000" fill="hold">
                                          <p:stCondLst>
                                            <p:cond delay="0"/>
                                          </p:stCondLst>
                                        </p:cTn>
                                        <p:tgtEl>
                                          <p:spTgt spid="17"/>
                                        </p:tgtEl>
                                        <p:attrNameLst>
                                          <p:attrName>style.visibility</p:attrName>
                                        </p:attrNameLst>
                                      </p:cBhvr>
                                      <p:to>
                                        <p:strVal val="visible"/>
                                      </p:to>
                                    </p:set>
                                  </p:childTnLst>
                                </p:cTn>
                              </p:par>
                              <p:par>
                                <p:cTn id="27" presetID="1"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25" presetClass="entr" presetSubtype="0" fill="hold" nodeType="afterEffect">
                                  <p:stCondLst>
                                    <p:cond delay="0"/>
                                  </p:stCondLst>
                                  <p:childTnLst>
                                    <p:anim calcmode="lin" valueType="num">
                                      <p:cBhvr>
                                        <p:cTn id="30" dur="10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31" dur="10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32" dur="10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 calcmode="lin" valueType="num">
                                      <p:cBhvr>
                                        <p:cTn id="34" dur="10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35" dur="10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36" dur="10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20"/>
                                        </p:tgtEl>
                                      </p:cBhvr>
                                    </p:animEffect>
                                    <p:set>
                                      <p:cBhvr>
                                        <p:cTn id="38" dur="1" fill="hold">
                                          <p:stCondLst>
                                            <p:cond delay="0"/>
                                          </p:stCondLst>
                                        </p:cTn>
                                        <p:tgtEl>
                                          <p:spTgt spid="20"/>
                                        </p:tgtEl>
                                        <p:attrNameLst>
                                          <p:attrName>style.visibility</p:attrName>
                                        </p:attrNameLst>
                                      </p:cBhvr>
                                      <p:to>
                                        <p:strVal val="visible"/>
                                      </p:to>
                                    </p:set>
                                  </p:childTnLst>
                                </p:cTn>
                              </p:par>
                              <p:par>
                                <p:cTn id="39" presetID="17" presetClass="entr" presetSubtype="10" fill="hold" nodeType="afterEffect">
                                  <p:stCondLst>
                                    <p:cond delay="0"/>
                                  </p:stCondLst>
                                  <p:childTnLs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strVal val="#ppt_h"/>
                                          </p:val>
                                        </p:tav>
                                        <p:tav tm="100000">
                                          <p:val>
                                            <p:strVal val="#ppt_h"/>
                                          </p:val>
                                        </p:tav>
                                      </p:tavLst>
                                    </p:anim>
                                    <p:set>
                                      <p:cBhvr>
                                        <p:cTn id="42" dur="500"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1014413" y="2546104"/>
            <a:ext cx="3370411" cy="1037958"/>
          </a:xfrm>
          <a:prstGeom prst="rect">
            <a:avLst/>
          </a:prstGeom>
          <a:noFill/>
          <a:ln w="3175">
            <a:solidFill>
              <a:srgbClr val="000000">
                <a:lumMod val="40000"/>
                <a:lumOff val="60000"/>
              </a:srgbClr>
            </a:solidFill>
          </a:ln>
        </p:spPr>
        <p:txBody>
          <a:bodyPr vert="horz" wrap="square" lIns="91440" tIns="45720" rIns="91440" bIns="45720" rtlCol="0" anchor="t">
            <a:normAutofit/>
          </a:bodyPr>
          <a:lstStyle/>
          <a:p>
            <a:pPr marL="0" algn="r">
              <a:defRPr/>
            </a:pPr>
            <a:br>
              <a:rPr/>
            </a:br>
            <a:r>
              <a:rPr lang="en-US" sz="3237" b="1" i="0" u="none" baseline="0">
                <a:solidFill>
                  <a:srgbClr val="000000"/>
                </a:solidFill>
                <a:latin typeface="Arial"/>
                <a:ea typeface="Arial"/>
              </a:rPr>
              <a:t>CONTENTS</a:t>
            </a:r>
            <a:br>
              <a:rPr lang="en-US" sz="3237" b="1" i="0" u="none" baseline="0">
                <a:solidFill>
                  <a:srgbClr val="000000"/>
                </a:solidFill>
                <a:latin typeface="Arial"/>
                <a:ea typeface="Arial"/>
              </a:rPr>
            </a:br>
            <a:endParaRPr lang="en-US" sz="1100"/>
          </a:p>
        </p:txBody>
      </p:sp>
      <p:sp>
        <p:nvSpPr>
          <p:cNvPr id="3" name="TextBox 3"/>
          <p:cNvSpPr txBox="1"/>
          <p:nvPr/>
        </p:nvSpPr>
        <p:spPr>
          <a:xfrm>
            <a:off x="2584624" y="3115491"/>
            <a:ext cx="1800200" cy="369332"/>
          </a:xfrm>
          <a:prstGeom prst="rect">
            <a:avLst/>
          </a:prstGeom>
          <a:noFill/>
        </p:spPr>
        <p:txBody>
          <a:bodyPr vert="horz" wrap="square" lIns="91440" tIns="45720" rIns="91440" bIns="45720" rtlCol="0" anchor="ctr">
            <a:spAutoFit/>
          </a:bodyPr>
          <a:lstStyle/>
          <a:p>
            <a:pPr marL="0" algn="ctr">
              <a:defRPr/>
            </a:pPr>
            <a:endParaRPr lang="en-US" sz="1100"/>
          </a:p>
        </p:txBody>
      </p:sp>
      <p:cxnSp>
        <p:nvCxnSpPr>
          <p:cNvPr id="4" name="Connector 4"/>
          <p:cNvCxnSpPr/>
          <p:nvPr/>
        </p:nvCxnSpPr>
        <p:spPr>
          <a:xfrm>
            <a:off x="3346878" y="3547245"/>
            <a:ext cx="468052" cy="0"/>
          </a:xfrm>
          <a:prstGeom prst="line">
            <a:avLst/>
          </a:prstGeom>
          <a:ln w="6350" cap="flat" cmpd="sng">
            <a:solidFill>
              <a:srgbClr val="FFFFFF"/>
            </a:solidFill>
            <a:prstDash val="solid"/>
          </a:ln>
        </p:spPr>
      </p:cxnSp>
      <p:sp>
        <p:nvSpPr>
          <p:cNvPr id="5" name="AutoShape 5"/>
          <p:cNvSpPr/>
          <p:nvPr/>
        </p:nvSpPr>
        <p:spPr>
          <a:xfrm>
            <a:off x="5467115" y="4768866"/>
            <a:ext cx="624349" cy="624349"/>
          </a:xfrm>
          <a:prstGeom prst="diamond">
            <a:avLst/>
          </a:prstGeom>
          <a:solidFill>
            <a:srgbClr val="FFFFFF">
              <a:lumMod val="50000"/>
            </a:srgbClr>
          </a:solidFill>
          <a:ln cap="flat" cmpd="sng">
            <a:prstDash val="solid"/>
          </a:ln>
        </p:spPr>
        <p:txBody>
          <a:bodyPr vert="horz" wrap="none" lIns="0" tIns="0" rIns="0" bIns="0" anchor="ctr">
            <a:normAutofit/>
          </a:bodyPr>
          <a:lstStyle/>
          <a:p>
            <a:pPr marL="0" algn="ctr"/>
            <a:r>
              <a:rPr lang="en-US" sz="1800" b="0" i="0" u="none" baseline="0">
                <a:solidFill>
                  <a:srgbClr val="FFFFFF"/>
                </a:solidFill>
                <a:latin typeface="Arial"/>
                <a:ea typeface="Arial"/>
              </a:rPr>
              <a:t>05</a:t>
            </a:r>
          </a:p>
        </p:txBody>
      </p:sp>
      <p:sp>
        <p:nvSpPr>
          <p:cNvPr id="6" name="TextBox 6"/>
          <p:cNvSpPr txBox="1"/>
          <p:nvPr/>
        </p:nvSpPr>
        <p:spPr>
          <a:xfrm>
            <a:off x="6091462" y="4917491"/>
            <a:ext cx="3717556"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Arial"/>
                <a:ea typeface="Arial"/>
              </a:rPr>
              <a:t>Implementation</a:t>
            </a:r>
            <a:endParaRPr lang="en-US" sz="1100"/>
          </a:p>
        </p:txBody>
      </p:sp>
      <p:sp>
        <p:nvSpPr>
          <p:cNvPr id="7" name="AutoShape 7"/>
          <p:cNvSpPr/>
          <p:nvPr/>
        </p:nvSpPr>
        <p:spPr>
          <a:xfrm>
            <a:off x="5472554" y="3801838"/>
            <a:ext cx="624349" cy="624349"/>
          </a:xfrm>
          <a:prstGeom prst="diamond">
            <a:avLst/>
          </a:prstGeom>
          <a:solidFill>
            <a:srgbClr val="FFFFFF">
              <a:lumMod val="50000"/>
            </a:srgbClr>
          </a:solidFill>
          <a:ln cap="flat" cmpd="sng">
            <a:prstDash val="solid"/>
          </a:ln>
        </p:spPr>
        <p:txBody>
          <a:bodyPr vert="horz" wrap="none" lIns="0" tIns="0" rIns="0" bIns="0" anchor="ctr">
            <a:normAutofit/>
          </a:bodyPr>
          <a:lstStyle/>
          <a:p>
            <a:pPr marL="0" algn="ctr"/>
            <a:r>
              <a:rPr lang="en-US" sz="1800" b="0" i="0" u="none" baseline="0">
                <a:solidFill>
                  <a:srgbClr val="FFFFFF"/>
                </a:solidFill>
                <a:latin typeface="Arial"/>
                <a:ea typeface="Arial"/>
              </a:rPr>
              <a:t>04</a:t>
            </a:r>
          </a:p>
        </p:txBody>
      </p:sp>
      <p:sp>
        <p:nvSpPr>
          <p:cNvPr id="8" name="TextBox 8"/>
          <p:cNvSpPr txBox="1"/>
          <p:nvPr/>
        </p:nvSpPr>
        <p:spPr>
          <a:xfrm>
            <a:off x="6091462" y="3950463"/>
            <a:ext cx="3717556"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Arial"/>
                <a:ea typeface="Arial"/>
              </a:rPr>
              <a:t>Database Design</a:t>
            </a:r>
            <a:endParaRPr lang="en-US" sz="1100"/>
          </a:p>
        </p:txBody>
      </p:sp>
      <p:sp>
        <p:nvSpPr>
          <p:cNvPr id="9" name="AutoShape 9"/>
          <p:cNvSpPr/>
          <p:nvPr/>
        </p:nvSpPr>
        <p:spPr>
          <a:xfrm>
            <a:off x="5472554" y="2834810"/>
            <a:ext cx="624349" cy="624349"/>
          </a:xfrm>
          <a:prstGeom prst="diamond">
            <a:avLst/>
          </a:prstGeom>
          <a:solidFill>
            <a:schemeClr val="accent1"/>
          </a:solidFill>
          <a:ln cap="flat" cmpd="sng">
            <a:prstDash val="solid"/>
          </a:ln>
        </p:spPr>
        <p:txBody>
          <a:bodyPr vert="horz" wrap="none" lIns="0" tIns="0" rIns="0" bIns="0" anchor="ctr">
            <a:normAutofit/>
          </a:bodyPr>
          <a:lstStyle/>
          <a:p>
            <a:pPr marL="0" algn="ctr"/>
            <a:r>
              <a:rPr lang="en-US" sz="1800" b="0" i="0" u="none" baseline="0">
                <a:solidFill>
                  <a:srgbClr val="FFFFFF"/>
                </a:solidFill>
                <a:latin typeface="Arial"/>
                <a:ea typeface="Arial"/>
              </a:rPr>
              <a:t>03</a:t>
            </a:r>
          </a:p>
        </p:txBody>
      </p:sp>
      <p:sp>
        <p:nvSpPr>
          <p:cNvPr id="10" name="TextBox 10"/>
          <p:cNvSpPr txBox="1"/>
          <p:nvPr/>
        </p:nvSpPr>
        <p:spPr>
          <a:xfrm>
            <a:off x="6091462" y="2983435"/>
            <a:ext cx="3717556"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Arial"/>
                <a:ea typeface="Arial"/>
              </a:rPr>
              <a:t>Functionalities</a:t>
            </a:r>
            <a:endParaRPr lang="en-US" sz="1100"/>
          </a:p>
        </p:txBody>
      </p:sp>
      <p:sp>
        <p:nvSpPr>
          <p:cNvPr id="11" name="AutoShape 11"/>
          <p:cNvSpPr/>
          <p:nvPr/>
        </p:nvSpPr>
        <p:spPr>
          <a:xfrm>
            <a:off x="5472554" y="1867783"/>
            <a:ext cx="624349" cy="624349"/>
          </a:xfrm>
          <a:prstGeom prst="diamond">
            <a:avLst/>
          </a:prstGeom>
          <a:solidFill>
            <a:srgbClr val="FFFFFF">
              <a:lumMod val="50000"/>
            </a:srgbClr>
          </a:solidFill>
          <a:ln cap="flat" cmpd="sng">
            <a:prstDash val="solid"/>
          </a:ln>
        </p:spPr>
        <p:txBody>
          <a:bodyPr vert="horz" wrap="none" lIns="0" tIns="0" rIns="0" bIns="0" anchor="ctr">
            <a:normAutofit/>
          </a:bodyPr>
          <a:lstStyle/>
          <a:p>
            <a:pPr marL="0" algn="ctr"/>
            <a:r>
              <a:rPr lang="en-US" sz="1800" b="0" i="0" u="none" baseline="0">
                <a:solidFill>
                  <a:srgbClr val="FFFFFF"/>
                </a:solidFill>
                <a:latin typeface="Arial"/>
                <a:ea typeface="Arial"/>
              </a:rPr>
              <a:t>02</a:t>
            </a:r>
          </a:p>
        </p:txBody>
      </p:sp>
      <p:sp>
        <p:nvSpPr>
          <p:cNvPr id="12" name="TextBox 12"/>
          <p:cNvSpPr txBox="1"/>
          <p:nvPr/>
        </p:nvSpPr>
        <p:spPr>
          <a:xfrm>
            <a:off x="6091462" y="2016408"/>
            <a:ext cx="3717556"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Arial"/>
                <a:ea typeface="Arial"/>
              </a:rPr>
              <a:t>System Design</a:t>
            </a:r>
            <a:endParaRPr lang="en-US" sz="1100"/>
          </a:p>
        </p:txBody>
      </p:sp>
      <p:sp>
        <p:nvSpPr>
          <p:cNvPr id="13" name="AutoShape 13"/>
          <p:cNvSpPr/>
          <p:nvPr/>
        </p:nvSpPr>
        <p:spPr>
          <a:xfrm>
            <a:off x="5472556" y="900756"/>
            <a:ext cx="624349" cy="624349"/>
          </a:xfrm>
          <a:prstGeom prst="diamond">
            <a:avLst/>
          </a:prstGeom>
          <a:solidFill>
            <a:srgbClr val="FFFFFF">
              <a:lumMod val="50000"/>
            </a:srgbClr>
          </a:solidFill>
          <a:ln cap="flat" cmpd="sng">
            <a:prstDash val="solid"/>
          </a:ln>
        </p:spPr>
        <p:txBody>
          <a:bodyPr vert="horz" wrap="none" lIns="0" tIns="0" rIns="0" bIns="0" anchor="ctr">
            <a:normAutofit/>
          </a:bodyPr>
          <a:lstStyle/>
          <a:p>
            <a:pPr marL="0" algn="ctr"/>
            <a:r>
              <a:rPr lang="en-US" sz="1800" b="0" i="0" u="none" baseline="0">
                <a:solidFill>
                  <a:srgbClr val="FFFFFF"/>
                </a:solidFill>
                <a:latin typeface="Arial"/>
                <a:ea typeface="Arial"/>
              </a:rPr>
              <a:t>01</a:t>
            </a:r>
          </a:p>
        </p:txBody>
      </p:sp>
      <p:sp>
        <p:nvSpPr>
          <p:cNvPr id="14" name="TextBox 14"/>
          <p:cNvSpPr txBox="1"/>
          <p:nvPr/>
        </p:nvSpPr>
        <p:spPr>
          <a:xfrm>
            <a:off x="6091462" y="1049381"/>
            <a:ext cx="3717556"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Arial"/>
                <a:ea typeface="Arial"/>
              </a:rPr>
              <a:t>Project Overview</a:t>
            </a:r>
            <a:endParaRPr lang="en-US" sz="1100"/>
          </a:p>
        </p:txBody>
      </p:sp>
      <p:cxnSp>
        <p:nvCxnSpPr>
          <p:cNvPr id="15" name="Connector 15"/>
          <p:cNvCxnSpPr/>
          <p:nvPr/>
        </p:nvCxnSpPr>
        <p:spPr>
          <a:xfrm>
            <a:off x="6210300" y="1652649"/>
            <a:ext cx="3524250" cy="0"/>
          </a:xfrm>
          <a:prstGeom prst="line">
            <a:avLst/>
          </a:prstGeom>
          <a:ln w="3175" cap="flat" cmpd="sng">
            <a:solidFill>
              <a:srgbClr val="FFFFFF">
                <a:lumMod val="75000"/>
              </a:srgbClr>
            </a:solidFill>
            <a:prstDash val="solid"/>
          </a:ln>
        </p:spPr>
      </p:cxnSp>
      <p:cxnSp>
        <p:nvCxnSpPr>
          <p:cNvPr id="16" name="Connector 16"/>
          <p:cNvCxnSpPr/>
          <p:nvPr/>
        </p:nvCxnSpPr>
        <p:spPr>
          <a:xfrm>
            <a:off x="6210300" y="2643249"/>
            <a:ext cx="3524250" cy="0"/>
          </a:xfrm>
          <a:prstGeom prst="line">
            <a:avLst/>
          </a:prstGeom>
          <a:ln w="3175" cap="flat" cmpd="sng">
            <a:solidFill>
              <a:srgbClr val="FFFFFF">
                <a:lumMod val="75000"/>
              </a:srgbClr>
            </a:solidFill>
            <a:prstDash val="solid"/>
          </a:ln>
        </p:spPr>
      </p:cxnSp>
      <p:cxnSp>
        <p:nvCxnSpPr>
          <p:cNvPr id="17" name="Connector 17"/>
          <p:cNvCxnSpPr/>
          <p:nvPr/>
        </p:nvCxnSpPr>
        <p:spPr>
          <a:xfrm>
            <a:off x="6210300" y="3633849"/>
            <a:ext cx="3524250" cy="0"/>
          </a:xfrm>
          <a:prstGeom prst="line">
            <a:avLst/>
          </a:prstGeom>
          <a:ln w="3175" cap="flat" cmpd="sng">
            <a:solidFill>
              <a:srgbClr val="FFFFFF">
                <a:lumMod val="75000"/>
              </a:srgbClr>
            </a:solidFill>
            <a:prstDash val="solid"/>
          </a:ln>
        </p:spPr>
      </p:cxnSp>
      <p:cxnSp>
        <p:nvCxnSpPr>
          <p:cNvPr id="18" name="Connector 18"/>
          <p:cNvCxnSpPr/>
          <p:nvPr/>
        </p:nvCxnSpPr>
        <p:spPr>
          <a:xfrm>
            <a:off x="6210300" y="4624449"/>
            <a:ext cx="3524250" cy="0"/>
          </a:xfrm>
          <a:prstGeom prst="line">
            <a:avLst/>
          </a:prstGeom>
          <a:ln w="3175" cap="flat" cmpd="sng">
            <a:solidFill>
              <a:srgbClr val="FFFFFF">
                <a:lumMod val="75000"/>
              </a:srgbClr>
            </a:solidFill>
            <a:prstDash val="solid"/>
          </a:ln>
        </p:spPr>
      </p:cxnSp>
      <p:sp>
        <p:nvSpPr>
          <p:cNvPr id="19" name="AutoShape 19"/>
          <p:cNvSpPr/>
          <p:nvPr/>
        </p:nvSpPr>
        <p:spPr>
          <a:xfrm>
            <a:off x="5459198" y="5598162"/>
            <a:ext cx="624349" cy="624349"/>
          </a:xfrm>
          <a:prstGeom prst="diamond">
            <a:avLst/>
          </a:prstGeom>
          <a:solidFill>
            <a:srgbClr val="FFFFFF">
              <a:lumMod val="50000"/>
            </a:srgbClr>
          </a:solidFill>
          <a:ln cap="flat" cmpd="sng">
            <a:prstDash val="solid"/>
          </a:ln>
        </p:spPr>
        <p:txBody>
          <a:bodyPr vert="horz" wrap="none" lIns="0" tIns="0" rIns="0" bIns="0" anchor="ctr">
            <a:normAutofit/>
          </a:bodyPr>
          <a:lstStyle/>
          <a:p>
            <a:pPr marL="0" algn="ctr"/>
            <a:r>
              <a:rPr lang="en-US" sz="1800" b="0" i="0" u="none" baseline="0">
                <a:solidFill>
                  <a:srgbClr val="FFFFFF"/>
                </a:solidFill>
                <a:latin typeface="Arial"/>
                <a:ea typeface="Arial"/>
              </a:rPr>
              <a:t>06</a:t>
            </a:r>
          </a:p>
        </p:txBody>
      </p:sp>
      <p:sp>
        <p:nvSpPr>
          <p:cNvPr id="20" name="TextBox 20"/>
          <p:cNvSpPr txBox="1"/>
          <p:nvPr/>
        </p:nvSpPr>
        <p:spPr>
          <a:xfrm>
            <a:off x="6083545" y="5746787"/>
            <a:ext cx="3717556"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Arial"/>
                <a:ea typeface="Arial"/>
              </a:rPr>
              <a:t>Conclusion and Future Work</a:t>
            </a:r>
            <a:endParaRPr lang="en-US" sz="1100"/>
          </a:p>
        </p:txBody>
      </p:sp>
      <p:cxnSp>
        <p:nvCxnSpPr>
          <p:cNvPr id="21" name="Connector 21"/>
          <p:cNvCxnSpPr/>
          <p:nvPr/>
        </p:nvCxnSpPr>
        <p:spPr>
          <a:xfrm>
            <a:off x="6202383" y="5453745"/>
            <a:ext cx="3524250" cy="0"/>
          </a:xfrm>
          <a:prstGeom prst="line">
            <a:avLst/>
          </a:prstGeom>
          <a:ln w="3175" cap="flat" cmpd="sng">
            <a:solidFill>
              <a:srgbClr val="FFFFFF">
                <a:lumMod val="75000"/>
              </a:srgbClr>
            </a:solidFill>
            <a:prstDash val="solid"/>
          </a:ln>
        </p:spPr>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after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8" presetClass="entr" presetSubtype="16" fill="hold" nodeType="afterEffect">
                                  <p:stCondLst>
                                    <p:cond delay="0"/>
                                  </p:stCondLst>
                                  <p:childTnLst>
                                    <p:animEffect transition="in" filter="diamond(in)">
                                      <p:cBhvr>
                                        <p:cTn id="10" dur="1000"/>
                                        <p:tgtEl>
                                          <p:spTgt spid="14"/>
                                        </p:tgtEl>
                                      </p:cBhvr>
                                    </p:animEffect>
                                    <p:set>
                                      <p:cBhvr>
                                        <p:cTn id="11" dur="1000" fill="hold">
                                          <p:stCondLst>
                                            <p:cond delay="0"/>
                                          </p:stCondLst>
                                        </p:cTn>
                                        <p:tgtEl>
                                          <p:spTgt spid="14"/>
                                        </p:tgtEl>
                                        <p:attrNameLst>
                                          <p:attrName>style.visibility</p:attrName>
                                        </p:attrNameLst>
                                      </p:cBhvr>
                                      <p:to>
                                        <p:strVal val="visible"/>
                                      </p:to>
                                    </p:set>
                                  </p:childTnLst>
                                </p:cTn>
                              </p:par>
                              <p:par>
                                <p:cTn id="12" presetID="1"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3" presetClass="entr" presetSubtype="10" fill="hold" nodeType="afterEffect">
                                  <p:stCondLst>
                                    <p:cond delay="0"/>
                                  </p:stCondLst>
                                  <p:childTnLst>
                                    <p:animEffect transition="in" filter="blinds(horizontal)">
                                      <p:cBhvr>
                                        <p:cTn id="17" dur="1000"/>
                                        <p:tgtEl>
                                          <p:spTgt spid="12"/>
                                        </p:tgtEl>
                                      </p:cBhvr>
                                    </p:animEffect>
                                    <p:set>
                                      <p:cBhvr>
                                        <p:cTn id="18" dur="1000" fill="hold">
                                          <p:stCondLst>
                                            <p:cond delay="0"/>
                                          </p:stCondLst>
                                        </p:cTn>
                                        <p:tgtEl>
                                          <p:spTgt spid="12"/>
                                        </p:tgtEl>
                                        <p:attrNameLst>
                                          <p:attrName>style.visibility</p:attrName>
                                        </p:attrNameLst>
                                      </p:cBhvr>
                                      <p:to>
                                        <p:strVal val="visible"/>
                                      </p:to>
                                    </p:set>
                                  </p:childTnLst>
                                </p:cTn>
                              </p:par>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30" presetClass="entr" presetSubtype="0" fill="hold" nodeType="afterEffect">
                                  <p:stCondLst>
                                    <p:cond delay="0"/>
                                  </p:stCondLst>
                                  <p:childTnLst>
                                    <p:anim calcmode="lin" valueType="num">
                                      <p:cBhvr>
                                        <p:cTn id="24" dur="800" decel="100000" fill="hold"/>
                                        <p:tgtEl>
                                          <p:spTgt spid="10"/>
                                        </p:tgtEl>
                                        <p:attrNameLst>
                                          <p:attrName>style.rotation</p:attrName>
                                        </p:attrNameLst>
                                      </p:cBhvr>
                                      <p:tavLst>
                                        <p:tav tm="0">
                                          <p:val>
                                            <p:fltVal val="-90"/>
                                          </p:val>
                                        </p:tav>
                                        <p:tav tm="100000">
                                          <p:val>
                                            <p:fltVal val="0"/>
                                          </p:val>
                                        </p:tav>
                                      </p:tavLst>
                                    </p:anim>
                                    <p:anim calcmode="lin" valueType="num">
                                      <p:cBhvr>
                                        <p:cTn id="25" dur="800" decel="100000" fill="hold"/>
                                        <p:tgtEl>
                                          <p:spTgt spid="10"/>
                                        </p:tgtEl>
                                        <p:attrNameLst>
                                          <p:attrName>ppt_x</p:attrName>
                                        </p:attrNameLst>
                                      </p:cBhvr>
                                      <p:tavLst>
                                        <p:tav tm="0">
                                          <p:val>
                                            <p:strVal val="#ppt_x+0.4"/>
                                          </p:val>
                                        </p:tav>
                                        <p:tav tm="100000">
                                          <p:val>
                                            <p:strVal val="#ppt_x-0.05"/>
                                          </p:val>
                                        </p:tav>
                                      </p:tavLst>
                                    </p:anim>
                                    <p:anim calcmode="lin" valueType="num">
                                      <p:cBhvr>
                                        <p:cTn id="26" dur="800" decel="100000" fill="hold"/>
                                        <p:tgtEl>
                                          <p:spTgt spid="10"/>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0"/>
                                        </p:tgtEl>
                                        <p:attrNameLst>
                                          <p:attrName>ppt_y</p:attrName>
                                        </p:attrNameLst>
                                      </p:cBhvr>
                                      <p:tavLst>
                                        <p:tav tm="0">
                                          <p:val>
                                            <p:strVal val="#ppt_y+0.1"/>
                                          </p:val>
                                        </p:tav>
                                        <p:tav tm="100000">
                                          <p:val>
                                            <p:strVal val="#ppt_y"/>
                                          </p:val>
                                        </p:tav>
                                      </p:tavLst>
                                    </p:anim>
                                    <p:animEffect transition="in" filter="fade">
                                      <p:cBhvr>
                                        <p:cTn id="29" dur="800" decel="100000"/>
                                        <p:tgtEl>
                                          <p:spTgt spid="10"/>
                                        </p:tgtEl>
                                      </p:cBhvr>
                                    </p:animEffec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24" presetClass="entr" presetSubtype="0" fill="hold" nodeType="afterEffect">
                                  <p:stCondLst>
                                    <p:cond delay="0"/>
                                  </p:stCondLst>
                                  <p:childTnLst>
                                    <p:anim to="" calcmode="lin" valueType="num">
                                      <p:cBhvr>
                                        <p:cTn id="36" dur="1" fill="hold"/>
                                        <p:tgtEl>
                                          <p:spTgt spid="8"/>
                                        </p:tgtEl>
                                      </p:cBhvr>
                                    </p:anim>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8" presetClass="entr" presetSubtype="9" fill="hold" nodeType="afterEffect">
                                  <p:stCondLst>
                                    <p:cond delay="0"/>
                                  </p:stCondLst>
                                  <p:childTnLst>
                                    <p:animEffect transition="in" filter="strips(upLeft)">
                                      <p:cBhvr>
                                        <p:cTn id="43" dur="500"/>
                                        <p:tgtEl>
                                          <p:spTgt spid="6"/>
                                        </p:tgtEl>
                                      </p:cBhvr>
                                    </p:animEffect>
                                    <p:set>
                                      <p:cBhvr>
                                        <p:cTn id="44" dur="500" fill="hold">
                                          <p:stCondLst>
                                            <p:cond delay="0"/>
                                          </p:stCondLst>
                                        </p:cTn>
                                        <p:tgtEl>
                                          <p:spTgt spid="6"/>
                                        </p:tgtEl>
                                        <p:attrNameLst>
                                          <p:attrName>style.visibility</p:attrName>
                                        </p:attrNameLst>
                                      </p:cBhvr>
                                      <p:to>
                                        <p:strVal val="visible"/>
                                      </p:to>
                                    </p:set>
                                  </p:childTnLst>
                                </p:cTn>
                              </p:par>
                              <p:par>
                                <p:cTn id="45" presetID="1"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3" presetClass="entr" presetSubtype="10" fill="hold" nodeType="afterEffect">
                                  <p:stCondLst>
                                    <p:cond delay="0"/>
                                  </p:stCondLst>
                                  <p:childTnLst>
                                    <p:animEffect transition="in" filter="blinds(horizontal)">
                                      <p:cBhvr>
                                        <p:cTn id="48" dur="1000"/>
                                        <p:tgtEl>
                                          <p:spTgt spid="20"/>
                                        </p:tgtEl>
                                      </p:cBhvr>
                                    </p:animEffect>
                                    <p:set>
                                      <p:cBhvr>
                                        <p:cTn id="49" dur="1000"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p:cNvSpPr>
            <a:spLocks noGrp="1"/>
          </p:cNvSpPr>
          <p:nvPr>
            <p:ph type="ctrTitle"/>
          </p:nvPr>
        </p:nvSpPr>
        <p:spPr>
          <a:xfrm>
            <a:off x="6038649" y="2782137"/>
            <a:ext cx="5426076" cy="535531"/>
          </a:xfrm>
        </p:spPr>
        <p:txBody>
          <a:bodyPr vert="horz" lIns="91440" tIns="45720" rIns="91440" bIns="45720" anchor="b">
            <a:spAutoFit/>
          </a:bodyPr>
          <a:lstStyle/>
          <a:p>
            <a:pPr marL="0" indent="0" algn="l">
              <a:lnSpc>
                <a:spcPct val="90000"/>
              </a:lnSpc>
              <a:spcBef>
                <a:spcPct val="0"/>
              </a:spcBef>
            </a:pPr>
            <a:r>
              <a:rPr lang="zh-CN" altLang="en-US" sz="3200" b="1" i="0" u="none" baseline="0" dirty="0">
                <a:solidFill>
                  <a:schemeClr val="accent1"/>
                </a:solidFill>
                <a:latin typeface="+mn-ea"/>
                <a:ea typeface="+mn-ea"/>
              </a:rPr>
              <a:t>Thank you</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3"/>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3"/>
                                        </p:tgtEl>
                                        <p:attrNameLst>
                                          <p:attrName>style.visibility</p:attrName>
                                        </p:attrNameLst>
                                      </p:cBhvr>
                                      <p:to>
                                        <p:strVal val="visible"/>
                                      </p:to>
                                    </p:set>
                                    <p:set>
                                      <p:cBhvr>
                                        <p:cTn id="11" dur="455" fill="hold">
                                          <p:stCondLst>
                                            <p:cond delay="0"/>
                                          </p:stCondLst>
                                        </p:cTn>
                                        <p:tgtEl>
                                          <p:spTgt spid="3"/>
                                        </p:tgtEl>
                                        <p:attrNameLst>
                                          <p:attrName>style.rotation</p:attrName>
                                        </p:attrNameLst>
                                      </p:cBhvr>
                                      <p:to>
                                        <p:strVal val="-45.0"/>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86408" y="2569993"/>
            <a:ext cx="5419185" cy="424732"/>
          </a:xfrm>
        </p:spPr>
        <p:txBody>
          <a:bodyPr vert="horz" lIns="91440" tIns="45720" rIns="91440" bIns="45720" anchor="t">
            <a:spAutoFit/>
          </a:bodyPr>
          <a:lstStyle/>
          <a:p>
            <a:pPr algn="ctr">
              <a:lnSpc>
                <a:spcPct val="90000"/>
              </a:lnSpc>
              <a:spcBef>
                <a:spcPct val="0"/>
              </a:spcBef>
            </a:pPr>
            <a:r>
              <a:rPr lang="en-US" sz="2400" b="1" i="0" u="none" baseline="0">
                <a:solidFill>
                  <a:srgbClr val="000000"/>
                </a:solidFill>
                <a:latin typeface="+mn-ea"/>
                <a:ea typeface="+mn-ea"/>
              </a:rPr>
              <a:t>Project Overview</a:t>
            </a:r>
          </a:p>
        </p:txBody>
      </p:sp>
      <p:sp>
        <p:nvSpPr>
          <p:cNvPr id="3" name="TextBox 3"/>
          <p:cNvSpPr txBox="1"/>
          <p:nvPr/>
        </p:nvSpPr>
        <p:spPr>
          <a:xfrm>
            <a:off x="5584242" y="1291693"/>
            <a:ext cx="199041"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cxnSp>
        <p:nvCxnSpPr>
          <p:cNvPr id="4" name="Connector 4"/>
          <p:cNvCxnSpPr/>
          <p:nvPr/>
        </p:nvCxnSpPr>
        <p:spPr>
          <a:xfrm>
            <a:off x="3386408" y="2375797"/>
            <a:ext cx="5419185" cy="0"/>
          </a:xfrm>
          <a:prstGeom prst="line">
            <a:avLst/>
          </a:prstGeom>
          <a:ln w="6350" cap="flat" cmpd="sng">
            <a:solidFill>
              <a:schemeClr val="accent1"/>
            </a:solidFill>
            <a:prstDash val="solid"/>
          </a:ln>
        </p:spPr>
      </p:cxnSp>
      <p:sp>
        <p:nvSpPr>
          <p:cNvPr id="5" name="TextBox 5"/>
          <p:cNvSpPr txBox="1"/>
          <p:nvPr/>
        </p:nvSpPr>
        <p:spPr>
          <a:xfrm>
            <a:off x="5783283" y="1074927"/>
            <a:ext cx="1595747"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chemeClr val="accent1"/>
                </a:solidFill>
                <a:latin typeface="Arial"/>
                <a:ea typeface="Arial"/>
              </a:rPr>
              <a:t>01</a:t>
            </a:r>
            <a:endParaRPr lang="en-US" sz="1100"/>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afterEffect">
                                  <p:stCondLst>
                                    <p:cond delay="0"/>
                                  </p:stCondLst>
                                  <p:childTnLst>
                                    <p:animEffect transition="in" filter="barn(inHorizontal)">
                                      <p:cBhvr>
                                        <p:cTn id="6" dur="500"/>
                                        <p:tgtEl>
                                          <p:spTgt spid="5"/>
                                        </p:tgtEl>
                                      </p:cBhvr>
                                    </p:animEffect>
                                    <p:set>
                                      <p:cBhvr>
                                        <p:cTn id="7" dur="500" fill="hold">
                                          <p:stCondLst>
                                            <p:cond delay="0"/>
                                          </p:stCondLst>
                                        </p:cTn>
                                        <p:tgtEl>
                                          <p:spTgt spid="5"/>
                                        </p:tgtEl>
                                        <p:attrNameLst>
                                          <p:attrName>style.visibility</p:attrName>
                                        </p:attrNameLst>
                                      </p:cBhvr>
                                      <p:to>
                                        <p:strVal val="visible"/>
                                      </p:to>
                                    </p:set>
                                  </p:childTnLst>
                                </p:cTn>
                              </p:par>
                              <p:par>
                                <p:cTn id="8" presetID="30" presetClass="entr" presetSubtype="0" fill="hold" nodeType="afterEffect">
                                  <p:stCondLst>
                                    <p:cond delay="0"/>
                                  </p:stCondLst>
                                  <p:childTnLst>
                                    <p:anim calcmode="lin" valueType="num">
                                      <p:cBhvr>
                                        <p:cTn id="9" dur="800" decel="100000" fill="hold"/>
                                        <p:tgtEl>
                                          <p:spTgt spid="2"/>
                                        </p:tgtEl>
                                        <p:attrNameLst>
                                          <p:attrName>style.rotation</p:attrName>
                                        </p:attrNameLst>
                                      </p:cBhvr>
                                      <p:tavLst>
                                        <p:tav tm="0">
                                          <p:val>
                                            <p:fltVal val="-90"/>
                                          </p:val>
                                        </p:tav>
                                        <p:tav tm="100000">
                                          <p:val>
                                            <p:fltVal val="0"/>
                                          </p:val>
                                        </p:tav>
                                      </p:tavLst>
                                    </p:anim>
                                    <p:anim calcmode="lin" valueType="num">
                                      <p:cBhvr>
                                        <p:cTn id="10" dur="800" decel="100000" fill="hold"/>
                                        <p:tgtEl>
                                          <p:spTgt spid="2"/>
                                        </p:tgtEl>
                                        <p:attrNameLst>
                                          <p:attrName>ppt_x</p:attrName>
                                        </p:attrNameLst>
                                      </p:cBhvr>
                                      <p:tavLst>
                                        <p:tav tm="0">
                                          <p:val>
                                            <p:strVal val="#ppt_x+0.4"/>
                                          </p:val>
                                        </p:tav>
                                        <p:tav tm="100000">
                                          <p:val>
                                            <p:strVal val="#ppt_x-0.05"/>
                                          </p:val>
                                        </p:tav>
                                      </p:tavLst>
                                    </p:anim>
                                    <p:anim calcmode="lin" valueType="num">
                                      <p:cBhvr>
                                        <p:cTn id="11" dur="800" decel="100000" fill="hold"/>
                                        <p:tgtEl>
                                          <p:spTgt spid="2"/>
                                        </p:tgtEl>
                                        <p:attrNameLst>
                                          <p:attrName>ppt_y</p:attrName>
                                        </p:attrNameLst>
                                      </p:cBhvr>
                                      <p:tavLst>
                                        <p:tav tm="0">
                                          <p:val>
                                            <p:strVal val="#ppt_y-0.4"/>
                                          </p:val>
                                        </p:tav>
                                        <p:tav tm="100000">
                                          <p:val>
                                            <p:strVal val="#ppt_y+0.1"/>
                                          </p:val>
                                        </p:tav>
                                      </p:tavLst>
                                    </p:anim>
                                    <p:anim calcmode="lin" valueType="num">
                                      <p:cBhvr>
                                        <p:cTn id="12"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3" dur="200" accel="100000" fill="hold">
                                          <p:stCondLst>
                                            <p:cond delay="800"/>
                                          </p:stCondLst>
                                        </p:cTn>
                                        <p:tgtEl>
                                          <p:spTgt spid="2"/>
                                        </p:tgtEl>
                                        <p:attrNameLst>
                                          <p:attrName>ppt_y</p:attrName>
                                        </p:attrNameLst>
                                      </p:cBhvr>
                                      <p:tavLst>
                                        <p:tav tm="0">
                                          <p:val>
                                            <p:strVal val="#ppt_y+0.1"/>
                                          </p:val>
                                        </p:tav>
                                        <p:tav tm="100000">
                                          <p:val>
                                            <p:strVal val="#ppt_y"/>
                                          </p:val>
                                        </p:tav>
                                      </p:tavLst>
                                    </p:anim>
                                    <p:animEffect transition="in" filter="fade">
                                      <p:cBhvr>
                                        <p:cTn id="14" dur="800" decel="100000"/>
                                        <p:tgtEl>
                                          <p:spTgt spid="2"/>
                                        </p:tgtEl>
                                      </p:cBhvr>
                                    </p:animEffec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Abstract</a:t>
            </a:r>
          </a:p>
        </p:txBody>
      </p:sp>
      <p:sp>
        <p:nvSpPr>
          <p:cNvPr id="3" name="Freeform 3"/>
          <p:cNvSpPr/>
          <p:nvPr/>
        </p:nvSpPr>
        <p:spPr>
          <a:xfrm>
            <a:off x="673100" y="3983292"/>
            <a:ext cx="3020766" cy="2163508"/>
          </a:xfrm>
          <a:custGeom>
            <a:avLst/>
            <a:gdLst/>
            <a:ahLst/>
            <a:cxnLst/>
            <a:rect l="l" t="t" r="r" b="b"/>
            <a:pathLst>
              <a:path w="2967" h="2125">
                <a:moveTo>
                  <a:pt x="1320" y="2125"/>
                </a:moveTo>
                <a:lnTo>
                  <a:pt x="2967" y="733"/>
                </a:lnTo>
                <a:lnTo>
                  <a:pt x="2697" y="239"/>
                </a:lnTo>
                <a:lnTo>
                  <a:pt x="2228" y="0"/>
                </a:lnTo>
                <a:lnTo>
                  <a:pt x="0" y="1759"/>
                </a:lnTo>
                <a:lnTo>
                  <a:pt x="2" y="2122"/>
                </a:lnTo>
                <a:lnTo>
                  <a:pt x="1320" y="2125"/>
                </a:lnTo>
                <a:close/>
              </a:path>
            </a:pathLst>
          </a:custGeom>
          <a:solidFill>
            <a:srgbClr val="FFFFFF">
              <a:lumMod val="85000"/>
            </a:srgbClr>
          </a:solidFill>
        </p:spPr>
        <p:txBody>
          <a:bodyPr vert="horz" wrap="square" lIns="91440" tIns="45720" rIns="91440" bIns="45720" anchor="ctr">
            <a:normAutofit/>
          </a:bodyPr>
          <a:lstStyle/>
          <a:p>
            <a:pPr marL="0" algn="ctr"/>
            <a:endParaRPr/>
          </a:p>
        </p:txBody>
      </p:sp>
      <p:sp>
        <p:nvSpPr>
          <p:cNvPr id="4" name="Freeform 4"/>
          <p:cNvSpPr/>
          <p:nvPr/>
        </p:nvSpPr>
        <p:spPr>
          <a:xfrm rot="21480000">
            <a:off x="2151553" y="4433688"/>
            <a:ext cx="2859684" cy="1723200"/>
          </a:xfrm>
          <a:custGeom>
            <a:avLst/>
            <a:gdLst/>
            <a:ahLst/>
            <a:cxnLst/>
            <a:rect l="l" t="t" r="r" b="b"/>
            <a:pathLst>
              <a:path w="2859684" h="1723200">
                <a:moveTo>
                  <a:pt x="2107292" y="0"/>
                </a:moveTo>
                <a:lnTo>
                  <a:pt x="2584791" y="243331"/>
                </a:lnTo>
                <a:lnTo>
                  <a:pt x="2859684" y="746283"/>
                </a:lnTo>
                <a:lnTo>
                  <a:pt x="1703806" y="1723200"/>
                </a:lnTo>
                <a:lnTo>
                  <a:pt x="0" y="1663701"/>
                </a:lnTo>
                <a:close/>
              </a:path>
            </a:pathLst>
          </a:custGeom>
          <a:solidFill>
            <a:srgbClr val="FFFFFF">
              <a:lumMod val="85000"/>
            </a:srgbClr>
          </a:solidFill>
        </p:spPr>
        <p:txBody>
          <a:bodyPr vert="horz" wrap="square" lIns="91440" tIns="45720" rIns="91440" bIns="45720" anchor="ctr">
            <a:normAutofit/>
          </a:bodyPr>
          <a:lstStyle/>
          <a:p>
            <a:pPr marL="0" algn="ctr"/>
            <a:endParaRPr/>
          </a:p>
        </p:txBody>
      </p:sp>
      <p:sp>
        <p:nvSpPr>
          <p:cNvPr id="5" name="Freeform 5"/>
          <p:cNvSpPr/>
          <p:nvPr/>
        </p:nvSpPr>
        <p:spPr>
          <a:xfrm>
            <a:off x="673100" y="2495154"/>
            <a:ext cx="2936262" cy="3136832"/>
          </a:xfrm>
          <a:custGeom>
            <a:avLst/>
            <a:gdLst/>
            <a:ahLst/>
            <a:cxnLst/>
            <a:rect l="l" t="t" r="r" b="b"/>
            <a:pathLst>
              <a:path w="2884" h="3081">
                <a:moveTo>
                  <a:pt x="2080" y="0"/>
                </a:moveTo>
                <a:lnTo>
                  <a:pt x="0" y="1655"/>
                </a:lnTo>
                <a:lnTo>
                  <a:pt x="0" y="3081"/>
                </a:lnTo>
                <a:lnTo>
                  <a:pt x="2884" y="796"/>
                </a:lnTo>
                <a:lnTo>
                  <a:pt x="2591" y="259"/>
                </a:lnTo>
                <a:lnTo>
                  <a:pt x="2080" y="0"/>
                </a:lnTo>
                <a:close/>
              </a:path>
            </a:pathLst>
          </a:custGeom>
          <a:solidFill>
            <a:schemeClr val="accent1"/>
          </a:solidFill>
        </p:spPr>
        <p:txBody>
          <a:bodyPr vert="horz" wrap="square" lIns="91440" tIns="45720" rIns="91440" bIns="45720" anchor="ctr">
            <a:normAutofit/>
          </a:bodyPr>
          <a:lstStyle/>
          <a:p>
            <a:pPr marL="0" algn="ctr"/>
            <a:endParaRPr/>
          </a:p>
        </p:txBody>
      </p:sp>
      <p:sp>
        <p:nvSpPr>
          <p:cNvPr id="6" name="Freeform 6"/>
          <p:cNvSpPr/>
          <p:nvPr/>
        </p:nvSpPr>
        <p:spPr>
          <a:xfrm>
            <a:off x="2859488" y="2423248"/>
            <a:ext cx="878104" cy="853459"/>
          </a:xfrm>
          <a:custGeom>
            <a:avLst/>
            <a:gdLst/>
            <a:ahLst/>
            <a:cxnLst/>
            <a:rect l="l" t="t" r="r" b="b"/>
            <a:pathLst>
              <a:path w="678" h="659">
                <a:moveTo>
                  <a:pt x="558" y="643"/>
                </a:moveTo>
                <a:cubicBezTo>
                  <a:pt x="560" y="634"/>
                  <a:pt x="561" y="619"/>
                  <a:pt x="557" y="594"/>
                </a:cubicBezTo>
                <a:cubicBezTo>
                  <a:pt x="557" y="594"/>
                  <a:pt x="556" y="582"/>
                  <a:pt x="554" y="567"/>
                </a:cubicBezTo>
                <a:cubicBezTo>
                  <a:pt x="553" y="553"/>
                  <a:pt x="562" y="532"/>
                  <a:pt x="574" y="522"/>
                </a:cubicBezTo>
                <a:cubicBezTo>
                  <a:pt x="612" y="491"/>
                  <a:pt x="612" y="491"/>
                  <a:pt x="612" y="491"/>
                </a:cubicBezTo>
                <a:cubicBezTo>
                  <a:pt x="612" y="491"/>
                  <a:pt x="623" y="483"/>
                  <a:pt x="627" y="468"/>
                </a:cubicBezTo>
                <a:cubicBezTo>
                  <a:pt x="632" y="453"/>
                  <a:pt x="620" y="433"/>
                  <a:pt x="610" y="435"/>
                </a:cubicBezTo>
                <a:cubicBezTo>
                  <a:pt x="600" y="436"/>
                  <a:pt x="583" y="446"/>
                  <a:pt x="570" y="452"/>
                </a:cubicBezTo>
                <a:cubicBezTo>
                  <a:pt x="557" y="459"/>
                  <a:pt x="545" y="450"/>
                  <a:pt x="544" y="434"/>
                </a:cubicBezTo>
                <a:cubicBezTo>
                  <a:pt x="542" y="404"/>
                  <a:pt x="542" y="404"/>
                  <a:pt x="542" y="404"/>
                </a:cubicBezTo>
                <a:cubicBezTo>
                  <a:pt x="541" y="388"/>
                  <a:pt x="551" y="367"/>
                  <a:pt x="565" y="359"/>
                </a:cubicBezTo>
                <a:cubicBezTo>
                  <a:pt x="574" y="352"/>
                  <a:pt x="574" y="352"/>
                  <a:pt x="574" y="352"/>
                </a:cubicBezTo>
                <a:cubicBezTo>
                  <a:pt x="588" y="343"/>
                  <a:pt x="609" y="326"/>
                  <a:pt x="614" y="310"/>
                </a:cubicBezTo>
                <a:cubicBezTo>
                  <a:pt x="614" y="310"/>
                  <a:pt x="614" y="310"/>
                  <a:pt x="614" y="310"/>
                </a:cubicBezTo>
                <a:cubicBezTo>
                  <a:pt x="619" y="294"/>
                  <a:pt x="603" y="275"/>
                  <a:pt x="591" y="274"/>
                </a:cubicBezTo>
                <a:cubicBezTo>
                  <a:pt x="580" y="273"/>
                  <a:pt x="558" y="282"/>
                  <a:pt x="543" y="286"/>
                </a:cubicBezTo>
                <a:cubicBezTo>
                  <a:pt x="527" y="290"/>
                  <a:pt x="513" y="280"/>
                  <a:pt x="511" y="264"/>
                </a:cubicBezTo>
                <a:cubicBezTo>
                  <a:pt x="509" y="249"/>
                  <a:pt x="509" y="249"/>
                  <a:pt x="509" y="249"/>
                </a:cubicBezTo>
                <a:cubicBezTo>
                  <a:pt x="508" y="232"/>
                  <a:pt x="516" y="210"/>
                  <a:pt x="528" y="199"/>
                </a:cubicBezTo>
                <a:cubicBezTo>
                  <a:pt x="645" y="90"/>
                  <a:pt x="645" y="90"/>
                  <a:pt x="645" y="90"/>
                </a:cubicBezTo>
                <a:cubicBezTo>
                  <a:pt x="657" y="78"/>
                  <a:pt x="675" y="58"/>
                  <a:pt x="677" y="42"/>
                </a:cubicBezTo>
                <a:cubicBezTo>
                  <a:pt x="677" y="39"/>
                  <a:pt x="677" y="37"/>
                  <a:pt x="677" y="35"/>
                </a:cubicBezTo>
                <a:cubicBezTo>
                  <a:pt x="678" y="27"/>
                  <a:pt x="673" y="19"/>
                  <a:pt x="667" y="13"/>
                </a:cubicBezTo>
                <a:cubicBezTo>
                  <a:pt x="661" y="6"/>
                  <a:pt x="654" y="1"/>
                  <a:pt x="646" y="0"/>
                </a:cubicBezTo>
                <a:cubicBezTo>
                  <a:pt x="644" y="0"/>
                  <a:pt x="642" y="0"/>
                  <a:pt x="639" y="0"/>
                </a:cubicBezTo>
                <a:cubicBezTo>
                  <a:pt x="623" y="1"/>
                  <a:pt x="601" y="16"/>
                  <a:pt x="588" y="27"/>
                </a:cubicBezTo>
                <a:cubicBezTo>
                  <a:pt x="468" y="132"/>
                  <a:pt x="468" y="132"/>
                  <a:pt x="468" y="132"/>
                </a:cubicBezTo>
                <a:cubicBezTo>
                  <a:pt x="455" y="143"/>
                  <a:pt x="432" y="149"/>
                  <a:pt x="416" y="146"/>
                </a:cubicBezTo>
                <a:cubicBezTo>
                  <a:pt x="402" y="143"/>
                  <a:pt x="402" y="143"/>
                  <a:pt x="402" y="143"/>
                </a:cubicBezTo>
                <a:cubicBezTo>
                  <a:pt x="385" y="139"/>
                  <a:pt x="377" y="124"/>
                  <a:pt x="383" y="109"/>
                </a:cubicBezTo>
                <a:cubicBezTo>
                  <a:pt x="389" y="94"/>
                  <a:pt x="399" y="73"/>
                  <a:pt x="399" y="62"/>
                </a:cubicBezTo>
                <a:cubicBezTo>
                  <a:pt x="400" y="50"/>
                  <a:pt x="382" y="32"/>
                  <a:pt x="366" y="36"/>
                </a:cubicBezTo>
                <a:cubicBezTo>
                  <a:pt x="366" y="36"/>
                  <a:pt x="366" y="36"/>
                  <a:pt x="366" y="36"/>
                </a:cubicBezTo>
                <a:cubicBezTo>
                  <a:pt x="350" y="39"/>
                  <a:pt x="330" y="58"/>
                  <a:pt x="320" y="71"/>
                </a:cubicBezTo>
                <a:cubicBezTo>
                  <a:pt x="313" y="80"/>
                  <a:pt x="313" y="80"/>
                  <a:pt x="313" y="80"/>
                </a:cubicBezTo>
                <a:cubicBezTo>
                  <a:pt x="302" y="92"/>
                  <a:pt x="281" y="101"/>
                  <a:pt x="265" y="98"/>
                </a:cubicBezTo>
                <a:cubicBezTo>
                  <a:pt x="236" y="92"/>
                  <a:pt x="236" y="92"/>
                  <a:pt x="236" y="92"/>
                </a:cubicBezTo>
                <a:cubicBezTo>
                  <a:pt x="219" y="90"/>
                  <a:pt x="212" y="77"/>
                  <a:pt x="220" y="65"/>
                </a:cubicBezTo>
                <a:cubicBezTo>
                  <a:pt x="227" y="52"/>
                  <a:pt x="239" y="36"/>
                  <a:pt x="241" y="27"/>
                </a:cubicBezTo>
                <a:cubicBezTo>
                  <a:pt x="244" y="17"/>
                  <a:pt x="225" y="4"/>
                  <a:pt x="210" y="6"/>
                </a:cubicBezTo>
                <a:cubicBezTo>
                  <a:pt x="195" y="9"/>
                  <a:pt x="186" y="19"/>
                  <a:pt x="186" y="19"/>
                </a:cubicBezTo>
                <a:cubicBezTo>
                  <a:pt x="151" y="54"/>
                  <a:pt x="151" y="54"/>
                  <a:pt x="151" y="54"/>
                </a:cubicBezTo>
                <a:cubicBezTo>
                  <a:pt x="139" y="65"/>
                  <a:pt x="118" y="72"/>
                  <a:pt x="104" y="69"/>
                </a:cubicBezTo>
                <a:cubicBezTo>
                  <a:pt x="89" y="66"/>
                  <a:pt x="78" y="63"/>
                  <a:pt x="78" y="63"/>
                </a:cubicBezTo>
                <a:cubicBezTo>
                  <a:pt x="53" y="57"/>
                  <a:pt x="38" y="56"/>
                  <a:pt x="29" y="58"/>
                </a:cubicBezTo>
                <a:cubicBezTo>
                  <a:pt x="13" y="61"/>
                  <a:pt x="30" y="87"/>
                  <a:pt x="45" y="95"/>
                </a:cubicBezTo>
                <a:cubicBezTo>
                  <a:pt x="293" y="257"/>
                  <a:pt x="293" y="257"/>
                  <a:pt x="293" y="257"/>
                </a:cubicBezTo>
                <a:cubicBezTo>
                  <a:pt x="308" y="265"/>
                  <a:pt x="311" y="280"/>
                  <a:pt x="300" y="289"/>
                </a:cubicBezTo>
                <a:cubicBezTo>
                  <a:pt x="136" y="438"/>
                  <a:pt x="136" y="438"/>
                  <a:pt x="136" y="438"/>
                </a:cubicBezTo>
                <a:cubicBezTo>
                  <a:pt x="124" y="449"/>
                  <a:pt x="100" y="456"/>
                  <a:pt x="85" y="450"/>
                </a:cubicBezTo>
                <a:cubicBezTo>
                  <a:pt x="70" y="447"/>
                  <a:pt x="70" y="447"/>
                  <a:pt x="70" y="447"/>
                </a:cubicBezTo>
                <a:cubicBezTo>
                  <a:pt x="54" y="441"/>
                  <a:pt x="33" y="439"/>
                  <a:pt x="24" y="442"/>
                </a:cubicBezTo>
                <a:cubicBezTo>
                  <a:pt x="8" y="450"/>
                  <a:pt x="2" y="461"/>
                  <a:pt x="1" y="473"/>
                </a:cubicBezTo>
                <a:cubicBezTo>
                  <a:pt x="0" y="482"/>
                  <a:pt x="10" y="500"/>
                  <a:pt x="35" y="508"/>
                </a:cubicBezTo>
                <a:cubicBezTo>
                  <a:pt x="50" y="516"/>
                  <a:pt x="70" y="521"/>
                  <a:pt x="88" y="536"/>
                </a:cubicBezTo>
                <a:cubicBezTo>
                  <a:pt x="101" y="555"/>
                  <a:pt x="104" y="576"/>
                  <a:pt x="110" y="592"/>
                </a:cubicBezTo>
                <a:cubicBezTo>
                  <a:pt x="116" y="617"/>
                  <a:pt x="133" y="629"/>
                  <a:pt x="142" y="629"/>
                </a:cubicBezTo>
                <a:cubicBezTo>
                  <a:pt x="154" y="629"/>
                  <a:pt x="165" y="625"/>
                  <a:pt x="175" y="609"/>
                </a:cubicBezTo>
                <a:cubicBezTo>
                  <a:pt x="179" y="600"/>
                  <a:pt x="179" y="579"/>
                  <a:pt x="175" y="563"/>
                </a:cubicBezTo>
                <a:cubicBezTo>
                  <a:pt x="173" y="548"/>
                  <a:pt x="173" y="548"/>
                  <a:pt x="173" y="548"/>
                </a:cubicBezTo>
                <a:cubicBezTo>
                  <a:pt x="169" y="532"/>
                  <a:pt x="178" y="509"/>
                  <a:pt x="190" y="498"/>
                </a:cubicBezTo>
                <a:cubicBezTo>
                  <a:pt x="355" y="350"/>
                  <a:pt x="355" y="350"/>
                  <a:pt x="355" y="350"/>
                </a:cubicBezTo>
                <a:cubicBezTo>
                  <a:pt x="366" y="340"/>
                  <a:pt x="380" y="345"/>
                  <a:pt x="386" y="360"/>
                </a:cubicBezTo>
                <a:cubicBezTo>
                  <a:pt x="522" y="624"/>
                  <a:pt x="522" y="624"/>
                  <a:pt x="522" y="624"/>
                </a:cubicBezTo>
                <a:cubicBezTo>
                  <a:pt x="529" y="639"/>
                  <a:pt x="553" y="659"/>
                  <a:pt x="558" y="643"/>
                </a:cubicBezTo>
              </a:path>
            </a:pathLst>
          </a:custGeom>
          <a:solidFill>
            <a:schemeClr val="accent1"/>
          </a:solidFill>
          <a:ln w="114300">
            <a:solidFill>
              <a:srgbClr val="FFFFFF"/>
            </a:solidFill>
          </a:ln>
        </p:spPr>
        <p:txBody>
          <a:bodyPr vert="horz" wrap="square" lIns="91440" tIns="45720" rIns="91440" bIns="45720" anchor="ctr">
            <a:normAutofit/>
          </a:bodyPr>
          <a:lstStyle/>
          <a:p>
            <a:pPr marL="0" algn="ctr"/>
            <a:endParaRPr/>
          </a:p>
        </p:txBody>
      </p:sp>
      <p:sp>
        <p:nvSpPr>
          <p:cNvPr id="7" name="Freeform 7"/>
          <p:cNvSpPr/>
          <p:nvPr/>
        </p:nvSpPr>
        <p:spPr>
          <a:xfrm>
            <a:off x="2974807" y="3917514"/>
            <a:ext cx="825972" cy="802791"/>
          </a:xfrm>
          <a:custGeom>
            <a:avLst/>
            <a:gdLst/>
            <a:ahLst/>
            <a:cxnLst/>
            <a:rect l="l" t="t" r="r" b="b"/>
            <a:pathLst>
              <a:path w="678" h="659">
                <a:moveTo>
                  <a:pt x="558" y="643"/>
                </a:moveTo>
                <a:cubicBezTo>
                  <a:pt x="560" y="634"/>
                  <a:pt x="561" y="619"/>
                  <a:pt x="557" y="594"/>
                </a:cubicBezTo>
                <a:cubicBezTo>
                  <a:pt x="557" y="594"/>
                  <a:pt x="556" y="582"/>
                  <a:pt x="554" y="567"/>
                </a:cubicBezTo>
                <a:cubicBezTo>
                  <a:pt x="553" y="553"/>
                  <a:pt x="562" y="532"/>
                  <a:pt x="574" y="522"/>
                </a:cubicBezTo>
                <a:cubicBezTo>
                  <a:pt x="612" y="491"/>
                  <a:pt x="612" y="491"/>
                  <a:pt x="612" y="491"/>
                </a:cubicBezTo>
                <a:cubicBezTo>
                  <a:pt x="612" y="491"/>
                  <a:pt x="623" y="483"/>
                  <a:pt x="627" y="468"/>
                </a:cubicBezTo>
                <a:cubicBezTo>
                  <a:pt x="632" y="453"/>
                  <a:pt x="620" y="433"/>
                  <a:pt x="610" y="435"/>
                </a:cubicBezTo>
                <a:cubicBezTo>
                  <a:pt x="600" y="436"/>
                  <a:pt x="583" y="446"/>
                  <a:pt x="570" y="452"/>
                </a:cubicBezTo>
                <a:cubicBezTo>
                  <a:pt x="557" y="459"/>
                  <a:pt x="545" y="450"/>
                  <a:pt x="544" y="434"/>
                </a:cubicBezTo>
                <a:cubicBezTo>
                  <a:pt x="542" y="404"/>
                  <a:pt x="542" y="404"/>
                  <a:pt x="542" y="404"/>
                </a:cubicBezTo>
                <a:cubicBezTo>
                  <a:pt x="541" y="388"/>
                  <a:pt x="551" y="367"/>
                  <a:pt x="565" y="359"/>
                </a:cubicBezTo>
                <a:cubicBezTo>
                  <a:pt x="574" y="352"/>
                  <a:pt x="574" y="352"/>
                  <a:pt x="574" y="352"/>
                </a:cubicBezTo>
                <a:cubicBezTo>
                  <a:pt x="588" y="343"/>
                  <a:pt x="609" y="326"/>
                  <a:pt x="614" y="310"/>
                </a:cubicBezTo>
                <a:cubicBezTo>
                  <a:pt x="614" y="310"/>
                  <a:pt x="614" y="310"/>
                  <a:pt x="614" y="310"/>
                </a:cubicBezTo>
                <a:cubicBezTo>
                  <a:pt x="619" y="294"/>
                  <a:pt x="603" y="275"/>
                  <a:pt x="591" y="274"/>
                </a:cubicBezTo>
                <a:cubicBezTo>
                  <a:pt x="580" y="273"/>
                  <a:pt x="558" y="282"/>
                  <a:pt x="543" y="286"/>
                </a:cubicBezTo>
                <a:cubicBezTo>
                  <a:pt x="527" y="290"/>
                  <a:pt x="513" y="280"/>
                  <a:pt x="511" y="264"/>
                </a:cubicBezTo>
                <a:cubicBezTo>
                  <a:pt x="509" y="249"/>
                  <a:pt x="509" y="249"/>
                  <a:pt x="509" y="249"/>
                </a:cubicBezTo>
                <a:cubicBezTo>
                  <a:pt x="508" y="232"/>
                  <a:pt x="516" y="210"/>
                  <a:pt x="528" y="199"/>
                </a:cubicBezTo>
                <a:cubicBezTo>
                  <a:pt x="645" y="90"/>
                  <a:pt x="645" y="90"/>
                  <a:pt x="645" y="90"/>
                </a:cubicBezTo>
                <a:cubicBezTo>
                  <a:pt x="657" y="78"/>
                  <a:pt x="675" y="58"/>
                  <a:pt x="677" y="42"/>
                </a:cubicBezTo>
                <a:cubicBezTo>
                  <a:pt x="677" y="39"/>
                  <a:pt x="677" y="37"/>
                  <a:pt x="677" y="35"/>
                </a:cubicBezTo>
                <a:cubicBezTo>
                  <a:pt x="678" y="27"/>
                  <a:pt x="673" y="19"/>
                  <a:pt x="667" y="13"/>
                </a:cubicBezTo>
                <a:cubicBezTo>
                  <a:pt x="661" y="6"/>
                  <a:pt x="654" y="1"/>
                  <a:pt x="646" y="0"/>
                </a:cubicBezTo>
                <a:cubicBezTo>
                  <a:pt x="644" y="0"/>
                  <a:pt x="642" y="0"/>
                  <a:pt x="639" y="0"/>
                </a:cubicBezTo>
                <a:cubicBezTo>
                  <a:pt x="623" y="1"/>
                  <a:pt x="601" y="16"/>
                  <a:pt x="588" y="27"/>
                </a:cubicBezTo>
                <a:cubicBezTo>
                  <a:pt x="468" y="132"/>
                  <a:pt x="468" y="132"/>
                  <a:pt x="468" y="132"/>
                </a:cubicBezTo>
                <a:cubicBezTo>
                  <a:pt x="455" y="143"/>
                  <a:pt x="432" y="149"/>
                  <a:pt x="416" y="146"/>
                </a:cubicBezTo>
                <a:cubicBezTo>
                  <a:pt x="402" y="143"/>
                  <a:pt x="402" y="143"/>
                  <a:pt x="402" y="143"/>
                </a:cubicBezTo>
                <a:cubicBezTo>
                  <a:pt x="385" y="139"/>
                  <a:pt x="377" y="124"/>
                  <a:pt x="383" y="109"/>
                </a:cubicBezTo>
                <a:cubicBezTo>
                  <a:pt x="389" y="94"/>
                  <a:pt x="399" y="73"/>
                  <a:pt x="399" y="62"/>
                </a:cubicBezTo>
                <a:cubicBezTo>
                  <a:pt x="400" y="50"/>
                  <a:pt x="382" y="32"/>
                  <a:pt x="366" y="36"/>
                </a:cubicBezTo>
                <a:cubicBezTo>
                  <a:pt x="366" y="36"/>
                  <a:pt x="366" y="36"/>
                  <a:pt x="366" y="36"/>
                </a:cubicBezTo>
                <a:cubicBezTo>
                  <a:pt x="350" y="39"/>
                  <a:pt x="330" y="58"/>
                  <a:pt x="320" y="71"/>
                </a:cubicBezTo>
                <a:cubicBezTo>
                  <a:pt x="313" y="80"/>
                  <a:pt x="313" y="80"/>
                  <a:pt x="313" y="80"/>
                </a:cubicBezTo>
                <a:cubicBezTo>
                  <a:pt x="302" y="92"/>
                  <a:pt x="281" y="101"/>
                  <a:pt x="265" y="98"/>
                </a:cubicBezTo>
                <a:cubicBezTo>
                  <a:pt x="236" y="92"/>
                  <a:pt x="236" y="92"/>
                  <a:pt x="236" y="92"/>
                </a:cubicBezTo>
                <a:cubicBezTo>
                  <a:pt x="219" y="90"/>
                  <a:pt x="212" y="77"/>
                  <a:pt x="220" y="65"/>
                </a:cubicBezTo>
                <a:cubicBezTo>
                  <a:pt x="227" y="52"/>
                  <a:pt x="239" y="36"/>
                  <a:pt x="241" y="27"/>
                </a:cubicBezTo>
                <a:cubicBezTo>
                  <a:pt x="244" y="17"/>
                  <a:pt x="225" y="4"/>
                  <a:pt x="210" y="6"/>
                </a:cubicBezTo>
                <a:cubicBezTo>
                  <a:pt x="195" y="9"/>
                  <a:pt x="186" y="19"/>
                  <a:pt x="186" y="19"/>
                </a:cubicBezTo>
                <a:cubicBezTo>
                  <a:pt x="151" y="54"/>
                  <a:pt x="151" y="54"/>
                  <a:pt x="151" y="54"/>
                </a:cubicBezTo>
                <a:cubicBezTo>
                  <a:pt x="139" y="65"/>
                  <a:pt x="118" y="72"/>
                  <a:pt x="104" y="69"/>
                </a:cubicBezTo>
                <a:cubicBezTo>
                  <a:pt x="89" y="66"/>
                  <a:pt x="78" y="63"/>
                  <a:pt x="78" y="63"/>
                </a:cubicBezTo>
                <a:cubicBezTo>
                  <a:pt x="53" y="57"/>
                  <a:pt x="38" y="56"/>
                  <a:pt x="29" y="58"/>
                </a:cubicBezTo>
                <a:cubicBezTo>
                  <a:pt x="13" y="61"/>
                  <a:pt x="30" y="87"/>
                  <a:pt x="45" y="95"/>
                </a:cubicBezTo>
                <a:cubicBezTo>
                  <a:pt x="293" y="257"/>
                  <a:pt x="293" y="257"/>
                  <a:pt x="293" y="257"/>
                </a:cubicBezTo>
                <a:cubicBezTo>
                  <a:pt x="308" y="265"/>
                  <a:pt x="311" y="280"/>
                  <a:pt x="300" y="289"/>
                </a:cubicBezTo>
                <a:cubicBezTo>
                  <a:pt x="136" y="438"/>
                  <a:pt x="136" y="438"/>
                  <a:pt x="136" y="438"/>
                </a:cubicBezTo>
                <a:cubicBezTo>
                  <a:pt x="124" y="449"/>
                  <a:pt x="100" y="456"/>
                  <a:pt x="85" y="450"/>
                </a:cubicBezTo>
                <a:cubicBezTo>
                  <a:pt x="70" y="447"/>
                  <a:pt x="70" y="447"/>
                  <a:pt x="70" y="447"/>
                </a:cubicBezTo>
                <a:cubicBezTo>
                  <a:pt x="54" y="441"/>
                  <a:pt x="33" y="439"/>
                  <a:pt x="24" y="442"/>
                </a:cubicBezTo>
                <a:cubicBezTo>
                  <a:pt x="8" y="450"/>
                  <a:pt x="2" y="461"/>
                  <a:pt x="1" y="473"/>
                </a:cubicBezTo>
                <a:cubicBezTo>
                  <a:pt x="0" y="482"/>
                  <a:pt x="10" y="500"/>
                  <a:pt x="35" y="508"/>
                </a:cubicBezTo>
                <a:cubicBezTo>
                  <a:pt x="50" y="516"/>
                  <a:pt x="70" y="521"/>
                  <a:pt x="88" y="536"/>
                </a:cubicBezTo>
                <a:cubicBezTo>
                  <a:pt x="101" y="555"/>
                  <a:pt x="104" y="576"/>
                  <a:pt x="110" y="592"/>
                </a:cubicBezTo>
                <a:cubicBezTo>
                  <a:pt x="116" y="617"/>
                  <a:pt x="133" y="629"/>
                  <a:pt x="142" y="629"/>
                </a:cubicBezTo>
                <a:cubicBezTo>
                  <a:pt x="154" y="629"/>
                  <a:pt x="165" y="625"/>
                  <a:pt x="175" y="609"/>
                </a:cubicBezTo>
                <a:cubicBezTo>
                  <a:pt x="179" y="600"/>
                  <a:pt x="179" y="579"/>
                  <a:pt x="175" y="563"/>
                </a:cubicBezTo>
                <a:cubicBezTo>
                  <a:pt x="173" y="548"/>
                  <a:pt x="173" y="548"/>
                  <a:pt x="173" y="548"/>
                </a:cubicBezTo>
                <a:cubicBezTo>
                  <a:pt x="169" y="532"/>
                  <a:pt x="178" y="509"/>
                  <a:pt x="190" y="498"/>
                </a:cubicBezTo>
                <a:cubicBezTo>
                  <a:pt x="355" y="350"/>
                  <a:pt x="355" y="350"/>
                  <a:pt x="355" y="350"/>
                </a:cubicBezTo>
                <a:cubicBezTo>
                  <a:pt x="366" y="340"/>
                  <a:pt x="380" y="345"/>
                  <a:pt x="386" y="360"/>
                </a:cubicBezTo>
                <a:cubicBezTo>
                  <a:pt x="522" y="624"/>
                  <a:pt x="522" y="624"/>
                  <a:pt x="522" y="624"/>
                </a:cubicBezTo>
                <a:cubicBezTo>
                  <a:pt x="529" y="639"/>
                  <a:pt x="553" y="659"/>
                  <a:pt x="558" y="643"/>
                </a:cubicBezTo>
              </a:path>
            </a:pathLst>
          </a:custGeom>
          <a:solidFill>
            <a:srgbClr val="FFFFFF">
              <a:lumMod val="85000"/>
            </a:srgbClr>
          </a:solidFill>
          <a:ln w="114300">
            <a:solidFill>
              <a:srgbClr val="FFFFFF"/>
            </a:solidFill>
          </a:ln>
        </p:spPr>
        <p:txBody>
          <a:bodyPr vert="horz" wrap="square" lIns="91440" tIns="45720" rIns="91440" bIns="45720" anchor="ctr">
            <a:normAutofit/>
          </a:bodyPr>
          <a:lstStyle/>
          <a:p>
            <a:pPr marL="0" algn="ctr"/>
            <a:endParaRPr/>
          </a:p>
        </p:txBody>
      </p:sp>
      <p:sp>
        <p:nvSpPr>
          <p:cNvPr id="8" name="Freeform 8"/>
          <p:cNvSpPr/>
          <p:nvPr/>
        </p:nvSpPr>
        <p:spPr>
          <a:xfrm>
            <a:off x="4310808" y="4318276"/>
            <a:ext cx="825972" cy="802791"/>
          </a:xfrm>
          <a:custGeom>
            <a:avLst/>
            <a:gdLst/>
            <a:ahLst/>
            <a:cxnLst/>
            <a:rect l="l" t="t" r="r" b="b"/>
            <a:pathLst>
              <a:path w="678" h="659">
                <a:moveTo>
                  <a:pt x="558" y="643"/>
                </a:moveTo>
                <a:cubicBezTo>
                  <a:pt x="560" y="634"/>
                  <a:pt x="561" y="619"/>
                  <a:pt x="557" y="594"/>
                </a:cubicBezTo>
                <a:cubicBezTo>
                  <a:pt x="557" y="594"/>
                  <a:pt x="556" y="582"/>
                  <a:pt x="554" y="567"/>
                </a:cubicBezTo>
                <a:cubicBezTo>
                  <a:pt x="553" y="553"/>
                  <a:pt x="562" y="532"/>
                  <a:pt x="574" y="522"/>
                </a:cubicBezTo>
                <a:cubicBezTo>
                  <a:pt x="612" y="491"/>
                  <a:pt x="612" y="491"/>
                  <a:pt x="612" y="491"/>
                </a:cubicBezTo>
                <a:cubicBezTo>
                  <a:pt x="612" y="491"/>
                  <a:pt x="623" y="483"/>
                  <a:pt x="627" y="468"/>
                </a:cubicBezTo>
                <a:cubicBezTo>
                  <a:pt x="632" y="453"/>
                  <a:pt x="620" y="433"/>
                  <a:pt x="610" y="435"/>
                </a:cubicBezTo>
                <a:cubicBezTo>
                  <a:pt x="600" y="436"/>
                  <a:pt x="583" y="446"/>
                  <a:pt x="570" y="452"/>
                </a:cubicBezTo>
                <a:cubicBezTo>
                  <a:pt x="557" y="459"/>
                  <a:pt x="545" y="450"/>
                  <a:pt x="544" y="434"/>
                </a:cubicBezTo>
                <a:cubicBezTo>
                  <a:pt x="542" y="404"/>
                  <a:pt x="542" y="404"/>
                  <a:pt x="542" y="404"/>
                </a:cubicBezTo>
                <a:cubicBezTo>
                  <a:pt x="541" y="388"/>
                  <a:pt x="551" y="367"/>
                  <a:pt x="565" y="359"/>
                </a:cubicBezTo>
                <a:cubicBezTo>
                  <a:pt x="574" y="352"/>
                  <a:pt x="574" y="352"/>
                  <a:pt x="574" y="352"/>
                </a:cubicBezTo>
                <a:cubicBezTo>
                  <a:pt x="588" y="343"/>
                  <a:pt x="609" y="326"/>
                  <a:pt x="614" y="310"/>
                </a:cubicBezTo>
                <a:cubicBezTo>
                  <a:pt x="614" y="310"/>
                  <a:pt x="614" y="310"/>
                  <a:pt x="614" y="310"/>
                </a:cubicBezTo>
                <a:cubicBezTo>
                  <a:pt x="619" y="294"/>
                  <a:pt x="603" y="275"/>
                  <a:pt x="591" y="274"/>
                </a:cubicBezTo>
                <a:cubicBezTo>
                  <a:pt x="580" y="273"/>
                  <a:pt x="558" y="282"/>
                  <a:pt x="543" y="286"/>
                </a:cubicBezTo>
                <a:cubicBezTo>
                  <a:pt x="527" y="290"/>
                  <a:pt x="513" y="280"/>
                  <a:pt x="511" y="264"/>
                </a:cubicBezTo>
                <a:cubicBezTo>
                  <a:pt x="509" y="249"/>
                  <a:pt x="509" y="249"/>
                  <a:pt x="509" y="249"/>
                </a:cubicBezTo>
                <a:cubicBezTo>
                  <a:pt x="508" y="232"/>
                  <a:pt x="516" y="210"/>
                  <a:pt x="528" y="199"/>
                </a:cubicBezTo>
                <a:cubicBezTo>
                  <a:pt x="645" y="90"/>
                  <a:pt x="645" y="90"/>
                  <a:pt x="645" y="90"/>
                </a:cubicBezTo>
                <a:cubicBezTo>
                  <a:pt x="657" y="78"/>
                  <a:pt x="675" y="58"/>
                  <a:pt x="677" y="42"/>
                </a:cubicBezTo>
                <a:cubicBezTo>
                  <a:pt x="677" y="39"/>
                  <a:pt x="677" y="37"/>
                  <a:pt x="677" y="35"/>
                </a:cubicBezTo>
                <a:cubicBezTo>
                  <a:pt x="678" y="27"/>
                  <a:pt x="673" y="19"/>
                  <a:pt x="667" y="13"/>
                </a:cubicBezTo>
                <a:cubicBezTo>
                  <a:pt x="661" y="6"/>
                  <a:pt x="654" y="1"/>
                  <a:pt x="646" y="0"/>
                </a:cubicBezTo>
                <a:cubicBezTo>
                  <a:pt x="644" y="0"/>
                  <a:pt x="642" y="0"/>
                  <a:pt x="639" y="0"/>
                </a:cubicBezTo>
                <a:cubicBezTo>
                  <a:pt x="623" y="1"/>
                  <a:pt x="601" y="16"/>
                  <a:pt x="588" y="27"/>
                </a:cubicBezTo>
                <a:cubicBezTo>
                  <a:pt x="468" y="132"/>
                  <a:pt x="468" y="132"/>
                  <a:pt x="468" y="132"/>
                </a:cubicBezTo>
                <a:cubicBezTo>
                  <a:pt x="455" y="143"/>
                  <a:pt x="432" y="149"/>
                  <a:pt x="416" y="146"/>
                </a:cubicBezTo>
                <a:cubicBezTo>
                  <a:pt x="402" y="143"/>
                  <a:pt x="402" y="143"/>
                  <a:pt x="402" y="143"/>
                </a:cubicBezTo>
                <a:cubicBezTo>
                  <a:pt x="385" y="139"/>
                  <a:pt x="377" y="124"/>
                  <a:pt x="383" y="109"/>
                </a:cubicBezTo>
                <a:cubicBezTo>
                  <a:pt x="389" y="94"/>
                  <a:pt x="399" y="73"/>
                  <a:pt x="399" y="62"/>
                </a:cubicBezTo>
                <a:cubicBezTo>
                  <a:pt x="400" y="50"/>
                  <a:pt x="382" y="32"/>
                  <a:pt x="366" y="36"/>
                </a:cubicBezTo>
                <a:cubicBezTo>
                  <a:pt x="366" y="36"/>
                  <a:pt x="366" y="36"/>
                  <a:pt x="366" y="36"/>
                </a:cubicBezTo>
                <a:cubicBezTo>
                  <a:pt x="350" y="39"/>
                  <a:pt x="330" y="58"/>
                  <a:pt x="320" y="71"/>
                </a:cubicBezTo>
                <a:cubicBezTo>
                  <a:pt x="313" y="80"/>
                  <a:pt x="313" y="80"/>
                  <a:pt x="313" y="80"/>
                </a:cubicBezTo>
                <a:cubicBezTo>
                  <a:pt x="302" y="92"/>
                  <a:pt x="281" y="101"/>
                  <a:pt x="265" y="98"/>
                </a:cubicBezTo>
                <a:cubicBezTo>
                  <a:pt x="236" y="92"/>
                  <a:pt x="236" y="92"/>
                  <a:pt x="236" y="92"/>
                </a:cubicBezTo>
                <a:cubicBezTo>
                  <a:pt x="219" y="90"/>
                  <a:pt x="212" y="77"/>
                  <a:pt x="220" y="65"/>
                </a:cubicBezTo>
                <a:cubicBezTo>
                  <a:pt x="227" y="52"/>
                  <a:pt x="239" y="36"/>
                  <a:pt x="241" y="27"/>
                </a:cubicBezTo>
                <a:cubicBezTo>
                  <a:pt x="244" y="17"/>
                  <a:pt x="225" y="4"/>
                  <a:pt x="210" y="6"/>
                </a:cubicBezTo>
                <a:cubicBezTo>
                  <a:pt x="195" y="9"/>
                  <a:pt x="186" y="19"/>
                  <a:pt x="186" y="19"/>
                </a:cubicBezTo>
                <a:cubicBezTo>
                  <a:pt x="151" y="54"/>
                  <a:pt x="151" y="54"/>
                  <a:pt x="151" y="54"/>
                </a:cubicBezTo>
                <a:cubicBezTo>
                  <a:pt x="139" y="65"/>
                  <a:pt x="118" y="72"/>
                  <a:pt x="104" y="69"/>
                </a:cubicBezTo>
                <a:cubicBezTo>
                  <a:pt x="89" y="66"/>
                  <a:pt x="78" y="63"/>
                  <a:pt x="78" y="63"/>
                </a:cubicBezTo>
                <a:cubicBezTo>
                  <a:pt x="53" y="57"/>
                  <a:pt x="38" y="56"/>
                  <a:pt x="29" y="58"/>
                </a:cubicBezTo>
                <a:cubicBezTo>
                  <a:pt x="13" y="61"/>
                  <a:pt x="30" y="87"/>
                  <a:pt x="45" y="95"/>
                </a:cubicBezTo>
                <a:cubicBezTo>
                  <a:pt x="293" y="257"/>
                  <a:pt x="293" y="257"/>
                  <a:pt x="293" y="257"/>
                </a:cubicBezTo>
                <a:cubicBezTo>
                  <a:pt x="308" y="265"/>
                  <a:pt x="311" y="280"/>
                  <a:pt x="300" y="289"/>
                </a:cubicBezTo>
                <a:cubicBezTo>
                  <a:pt x="136" y="438"/>
                  <a:pt x="136" y="438"/>
                  <a:pt x="136" y="438"/>
                </a:cubicBezTo>
                <a:cubicBezTo>
                  <a:pt x="124" y="449"/>
                  <a:pt x="100" y="456"/>
                  <a:pt x="85" y="450"/>
                </a:cubicBezTo>
                <a:cubicBezTo>
                  <a:pt x="70" y="447"/>
                  <a:pt x="70" y="447"/>
                  <a:pt x="70" y="447"/>
                </a:cubicBezTo>
                <a:cubicBezTo>
                  <a:pt x="54" y="441"/>
                  <a:pt x="33" y="439"/>
                  <a:pt x="24" y="442"/>
                </a:cubicBezTo>
                <a:cubicBezTo>
                  <a:pt x="8" y="450"/>
                  <a:pt x="2" y="461"/>
                  <a:pt x="1" y="473"/>
                </a:cubicBezTo>
                <a:cubicBezTo>
                  <a:pt x="0" y="482"/>
                  <a:pt x="10" y="500"/>
                  <a:pt x="35" y="508"/>
                </a:cubicBezTo>
                <a:cubicBezTo>
                  <a:pt x="50" y="516"/>
                  <a:pt x="70" y="521"/>
                  <a:pt x="88" y="536"/>
                </a:cubicBezTo>
                <a:cubicBezTo>
                  <a:pt x="101" y="555"/>
                  <a:pt x="104" y="576"/>
                  <a:pt x="110" y="592"/>
                </a:cubicBezTo>
                <a:cubicBezTo>
                  <a:pt x="116" y="617"/>
                  <a:pt x="133" y="629"/>
                  <a:pt x="142" y="629"/>
                </a:cubicBezTo>
                <a:cubicBezTo>
                  <a:pt x="154" y="629"/>
                  <a:pt x="165" y="625"/>
                  <a:pt x="175" y="609"/>
                </a:cubicBezTo>
                <a:cubicBezTo>
                  <a:pt x="179" y="600"/>
                  <a:pt x="179" y="579"/>
                  <a:pt x="175" y="563"/>
                </a:cubicBezTo>
                <a:cubicBezTo>
                  <a:pt x="173" y="548"/>
                  <a:pt x="173" y="548"/>
                  <a:pt x="173" y="548"/>
                </a:cubicBezTo>
                <a:cubicBezTo>
                  <a:pt x="169" y="532"/>
                  <a:pt x="178" y="509"/>
                  <a:pt x="190" y="498"/>
                </a:cubicBezTo>
                <a:cubicBezTo>
                  <a:pt x="355" y="350"/>
                  <a:pt x="355" y="350"/>
                  <a:pt x="355" y="350"/>
                </a:cubicBezTo>
                <a:cubicBezTo>
                  <a:pt x="366" y="340"/>
                  <a:pt x="380" y="345"/>
                  <a:pt x="386" y="360"/>
                </a:cubicBezTo>
                <a:cubicBezTo>
                  <a:pt x="522" y="624"/>
                  <a:pt x="522" y="624"/>
                  <a:pt x="522" y="624"/>
                </a:cubicBezTo>
                <a:cubicBezTo>
                  <a:pt x="529" y="639"/>
                  <a:pt x="553" y="659"/>
                  <a:pt x="558" y="643"/>
                </a:cubicBezTo>
              </a:path>
            </a:pathLst>
          </a:custGeom>
          <a:solidFill>
            <a:srgbClr val="FFFFFF">
              <a:lumMod val="85000"/>
            </a:srgbClr>
          </a:solidFill>
          <a:ln w="114300">
            <a:solidFill>
              <a:srgbClr val="FFFFFF"/>
            </a:solidFill>
          </a:ln>
        </p:spPr>
        <p:txBody>
          <a:bodyPr vert="horz" wrap="square" lIns="91440" tIns="45720" rIns="91440" bIns="45720" anchor="ctr">
            <a:normAutofit/>
          </a:bodyPr>
          <a:lstStyle/>
          <a:p>
            <a:pPr marL="0" algn="ctr"/>
            <a:endParaRPr/>
          </a:p>
        </p:txBody>
      </p:sp>
      <p:sp>
        <p:nvSpPr>
          <p:cNvPr id="9" name="Freeform 9"/>
          <p:cNvSpPr/>
          <p:nvPr/>
        </p:nvSpPr>
        <p:spPr>
          <a:xfrm>
            <a:off x="2866228" y="2421901"/>
            <a:ext cx="878104" cy="853459"/>
          </a:xfrm>
          <a:custGeom>
            <a:avLst/>
            <a:gdLst/>
            <a:ahLst/>
            <a:cxnLst/>
            <a:rect l="l" t="t" r="r" b="b"/>
            <a:pathLst>
              <a:path w="678" h="659">
                <a:moveTo>
                  <a:pt x="558" y="643"/>
                </a:moveTo>
                <a:cubicBezTo>
                  <a:pt x="560" y="634"/>
                  <a:pt x="561" y="619"/>
                  <a:pt x="557" y="594"/>
                </a:cubicBezTo>
                <a:cubicBezTo>
                  <a:pt x="557" y="594"/>
                  <a:pt x="556" y="582"/>
                  <a:pt x="554" y="567"/>
                </a:cubicBezTo>
                <a:cubicBezTo>
                  <a:pt x="553" y="553"/>
                  <a:pt x="562" y="532"/>
                  <a:pt x="574" y="522"/>
                </a:cubicBezTo>
                <a:cubicBezTo>
                  <a:pt x="612" y="491"/>
                  <a:pt x="612" y="491"/>
                  <a:pt x="612" y="491"/>
                </a:cubicBezTo>
                <a:cubicBezTo>
                  <a:pt x="612" y="491"/>
                  <a:pt x="623" y="483"/>
                  <a:pt x="627" y="468"/>
                </a:cubicBezTo>
                <a:cubicBezTo>
                  <a:pt x="632" y="453"/>
                  <a:pt x="620" y="433"/>
                  <a:pt x="610" y="435"/>
                </a:cubicBezTo>
                <a:cubicBezTo>
                  <a:pt x="600" y="436"/>
                  <a:pt x="583" y="446"/>
                  <a:pt x="570" y="452"/>
                </a:cubicBezTo>
                <a:cubicBezTo>
                  <a:pt x="557" y="459"/>
                  <a:pt x="545" y="450"/>
                  <a:pt x="544" y="434"/>
                </a:cubicBezTo>
                <a:cubicBezTo>
                  <a:pt x="542" y="404"/>
                  <a:pt x="542" y="404"/>
                  <a:pt x="542" y="404"/>
                </a:cubicBezTo>
                <a:cubicBezTo>
                  <a:pt x="541" y="388"/>
                  <a:pt x="551" y="367"/>
                  <a:pt x="565" y="359"/>
                </a:cubicBezTo>
                <a:cubicBezTo>
                  <a:pt x="574" y="352"/>
                  <a:pt x="574" y="352"/>
                  <a:pt x="574" y="352"/>
                </a:cubicBezTo>
                <a:cubicBezTo>
                  <a:pt x="588" y="343"/>
                  <a:pt x="609" y="326"/>
                  <a:pt x="614" y="310"/>
                </a:cubicBezTo>
                <a:cubicBezTo>
                  <a:pt x="614" y="310"/>
                  <a:pt x="614" y="310"/>
                  <a:pt x="614" y="310"/>
                </a:cubicBezTo>
                <a:cubicBezTo>
                  <a:pt x="619" y="294"/>
                  <a:pt x="603" y="275"/>
                  <a:pt x="591" y="274"/>
                </a:cubicBezTo>
                <a:cubicBezTo>
                  <a:pt x="580" y="273"/>
                  <a:pt x="558" y="282"/>
                  <a:pt x="543" y="286"/>
                </a:cubicBezTo>
                <a:cubicBezTo>
                  <a:pt x="527" y="290"/>
                  <a:pt x="513" y="280"/>
                  <a:pt x="511" y="264"/>
                </a:cubicBezTo>
                <a:cubicBezTo>
                  <a:pt x="509" y="249"/>
                  <a:pt x="509" y="249"/>
                  <a:pt x="509" y="249"/>
                </a:cubicBezTo>
                <a:cubicBezTo>
                  <a:pt x="508" y="232"/>
                  <a:pt x="516" y="210"/>
                  <a:pt x="528" y="199"/>
                </a:cubicBezTo>
                <a:cubicBezTo>
                  <a:pt x="645" y="90"/>
                  <a:pt x="645" y="90"/>
                  <a:pt x="645" y="90"/>
                </a:cubicBezTo>
                <a:cubicBezTo>
                  <a:pt x="657" y="78"/>
                  <a:pt x="675" y="58"/>
                  <a:pt x="677" y="42"/>
                </a:cubicBezTo>
                <a:cubicBezTo>
                  <a:pt x="677" y="39"/>
                  <a:pt x="677" y="37"/>
                  <a:pt x="677" y="35"/>
                </a:cubicBezTo>
                <a:cubicBezTo>
                  <a:pt x="678" y="27"/>
                  <a:pt x="673" y="19"/>
                  <a:pt x="667" y="13"/>
                </a:cubicBezTo>
                <a:cubicBezTo>
                  <a:pt x="661" y="6"/>
                  <a:pt x="654" y="1"/>
                  <a:pt x="646" y="0"/>
                </a:cubicBezTo>
                <a:cubicBezTo>
                  <a:pt x="644" y="0"/>
                  <a:pt x="642" y="0"/>
                  <a:pt x="639" y="0"/>
                </a:cubicBezTo>
                <a:cubicBezTo>
                  <a:pt x="623" y="1"/>
                  <a:pt x="601" y="16"/>
                  <a:pt x="588" y="27"/>
                </a:cubicBezTo>
                <a:cubicBezTo>
                  <a:pt x="468" y="132"/>
                  <a:pt x="468" y="132"/>
                  <a:pt x="468" y="132"/>
                </a:cubicBezTo>
                <a:cubicBezTo>
                  <a:pt x="455" y="143"/>
                  <a:pt x="432" y="149"/>
                  <a:pt x="416" y="146"/>
                </a:cubicBezTo>
                <a:cubicBezTo>
                  <a:pt x="402" y="143"/>
                  <a:pt x="402" y="143"/>
                  <a:pt x="402" y="143"/>
                </a:cubicBezTo>
                <a:cubicBezTo>
                  <a:pt x="385" y="139"/>
                  <a:pt x="377" y="124"/>
                  <a:pt x="383" y="109"/>
                </a:cubicBezTo>
                <a:cubicBezTo>
                  <a:pt x="389" y="94"/>
                  <a:pt x="399" y="73"/>
                  <a:pt x="399" y="62"/>
                </a:cubicBezTo>
                <a:cubicBezTo>
                  <a:pt x="400" y="50"/>
                  <a:pt x="382" y="32"/>
                  <a:pt x="366" y="36"/>
                </a:cubicBezTo>
                <a:cubicBezTo>
                  <a:pt x="366" y="36"/>
                  <a:pt x="366" y="36"/>
                  <a:pt x="366" y="36"/>
                </a:cubicBezTo>
                <a:cubicBezTo>
                  <a:pt x="350" y="39"/>
                  <a:pt x="330" y="58"/>
                  <a:pt x="320" y="71"/>
                </a:cubicBezTo>
                <a:cubicBezTo>
                  <a:pt x="313" y="80"/>
                  <a:pt x="313" y="80"/>
                  <a:pt x="313" y="80"/>
                </a:cubicBezTo>
                <a:cubicBezTo>
                  <a:pt x="302" y="92"/>
                  <a:pt x="281" y="101"/>
                  <a:pt x="265" y="98"/>
                </a:cubicBezTo>
                <a:cubicBezTo>
                  <a:pt x="236" y="92"/>
                  <a:pt x="236" y="92"/>
                  <a:pt x="236" y="92"/>
                </a:cubicBezTo>
                <a:cubicBezTo>
                  <a:pt x="219" y="90"/>
                  <a:pt x="212" y="77"/>
                  <a:pt x="220" y="65"/>
                </a:cubicBezTo>
                <a:cubicBezTo>
                  <a:pt x="227" y="52"/>
                  <a:pt x="239" y="36"/>
                  <a:pt x="241" y="27"/>
                </a:cubicBezTo>
                <a:cubicBezTo>
                  <a:pt x="244" y="17"/>
                  <a:pt x="225" y="4"/>
                  <a:pt x="210" y="6"/>
                </a:cubicBezTo>
                <a:cubicBezTo>
                  <a:pt x="195" y="9"/>
                  <a:pt x="186" y="19"/>
                  <a:pt x="186" y="19"/>
                </a:cubicBezTo>
                <a:cubicBezTo>
                  <a:pt x="151" y="54"/>
                  <a:pt x="151" y="54"/>
                  <a:pt x="151" y="54"/>
                </a:cubicBezTo>
                <a:cubicBezTo>
                  <a:pt x="139" y="65"/>
                  <a:pt x="118" y="72"/>
                  <a:pt x="104" y="69"/>
                </a:cubicBezTo>
                <a:cubicBezTo>
                  <a:pt x="89" y="66"/>
                  <a:pt x="78" y="63"/>
                  <a:pt x="78" y="63"/>
                </a:cubicBezTo>
                <a:cubicBezTo>
                  <a:pt x="53" y="57"/>
                  <a:pt x="38" y="56"/>
                  <a:pt x="29" y="58"/>
                </a:cubicBezTo>
                <a:cubicBezTo>
                  <a:pt x="13" y="61"/>
                  <a:pt x="30" y="87"/>
                  <a:pt x="45" y="95"/>
                </a:cubicBezTo>
                <a:cubicBezTo>
                  <a:pt x="293" y="257"/>
                  <a:pt x="293" y="257"/>
                  <a:pt x="293" y="257"/>
                </a:cubicBezTo>
                <a:cubicBezTo>
                  <a:pt x="308" y="265"/>
                  <a:pt x="311" y="280"/>
                  <a:pt x="300" y="289"/>
                </a:cubicBezTo>
                <a:cubicBezTo>
                  <a:pt x="136" y="438"/>
                  <a:pt x="136" y="438"/>
                  <a:pt x="136" y="438"/>
                </a:cubicBezTo>
                <a:cubicBezTo>
                  <a:pt x="124" y="449"/>
                  <a:pt x="100" y="456"/>
                  <a:pt x="85" y="450"/>
                </a:cubicBezTo>
                <a:cubicBezTo>
                  <a:pt x="70" y="447"/>
                  <a:pt x="70" y="447"/>
                  <a:pt x="70" y="447"/>
                </a:cubicBezTo>
                <a:cubicBezTo>
                  <a:pt x="54" y="441"/>
                  <a:pt x="33" y="439"/>
                  <a:pt x="24" y="442"/>
                </a:cubicBezTo>
                <a:cubicBezTo>
                  <a:pt x="8" y="450"/>
                  <a:pt x="2" y="461"/>
                  <a:pt x="1" y="473"/>
                </a:cubicBezTo>
                <a:cubicBezTo>
                  <a:pt x="0" y="482"/>
                  <a:pt x="10" y="500"/>
                  <a:pt x="35" y="508"/>
                </a:cubicBezTo>
                <a:cubicBezTo>
                  <a:pt x="50" y="516"/>
                  <a:pt x="70" y="521"/>
                  <a:pt x="88" y="536"/>
                </a:cubicBezTo>
                <a:cubicBezTo>
                  <a:pt x="101" y="555"/>
                  <a:pt x="104" y="576"/>
                  <a:pt x="110" y="592"/>
                </a:cubicBezTo>
                <a:cubicBezTo>
                  <a:pt x="116" y="617"/>
                  <a:pt x="133" y="629"/>
                  <a:pt x="142" y="629"/>
                </a:cubicBezTo>
                <a:cubicBezTo>
                  <a:pt x="154" y="629"/>
                  <a:pt x="165" y="625"/>
                  <a:pt x="175" y="609"/>
                </a:cubicBezTo>
                <a:cubicBezTo>
                  <a:pt x="179" y="600"/>
                  <a:pt x="179" y="579"/>
                  <a:pt x="175" y="563"/>
                </a:cubicBezTo>
                <a:cubicBezTo>
                  <a:pt x="173" y="548"/>
                  <a:pt x="173" y="548"/>
                  <a:pt x="173" y="548"/>
                </a:cubicBezTo>
                <a:cubicBezTo>
                  <a:pt x="169" y="532"/>
                  <a:pt x="178" y="509"/>
                  <a:pt x="190" y="498"/>
                </a:cubicBezTo>
                <a:cubicBezTo>
                  <a:pt x="355" y="350"/>
                  <a:pt x="355" y="350"/>
                  <a:pt x="355" y="350"/>
                </a:cubicBezTo>
                <a:cubicBezTo>
                  <a:pt x="366" y="340"/>
                  <a:pt x="380" y="345"/>
                  <a:pt x="386" y="360"/>
                </a:cubicBezTo>
                <a:cubicBezTo>
                  <a:pt x="522" y="624"/>
                  <a:pt x="522" y="624"/>
                  <a:pt x="522" y="624"/>
                </a:cubicBezTo>
                <a:cubicBezTo>
                  <a:pt x="529" y="639"/>
                  <a:pt x="553" y="659"/>
                  <a:pt x="558" y="643"/>
                </a:cubicBezTo>
              </a:path>
            </a:pathLst>
          </a:custGeom>
          <a:solidFill>
            <a:schemeClr val="accent1"/>
          </a:solidFill>
        </p:spPr>
        <p:txBody>
          <a:bodyPr vert="horz" wrap="square" lIns="91440" tIns="45720" rIns="91440" bIns="45720" anchor="ctr">
            <a:normAutofit/>
          </a:bodyPr>
          <a:lstStyle/>
          <a:p>
            <a:pPr marL="0" algn="ctr"/>
            <a:endParaRPr/>
          </a:p>
        </p:txBody>
      </p:sp>
      <p:sp>
        <p:nvSpPr>
          <p:cNvPr id="10" name="Freeform 10"/>
          <p:cNvSpPr/>
          <p:nvPr/>
        </p:nvSpPr>
        <p:spPr>
          <a:xfrm>
            <a:off x="2981147" y="3916247"/>
            <a:ext cx="825972" cy="802791"/>
          </a:xfrm>
          <a:custGeom>
            <a:avLst/>
            <a:gdLst/>
            <a:ahLst/>
            <a:cxnLst/>
            <a:rect l="l" t="t" r="r" b="b"/>
            <a:pathLst>
              <a:path w="678" h="659">
                <a:moveTo>
                  <a:pt x="558" y="643"/>
                </a:moveTo>
                <a:cubicBezTo>
                  <a:pt x="560" y="634"/>
                  <a:pt x="561" y="619"/>
                  <a:pt x="557" y="594"/>
                </a:cubicBezTo>
                <a:cubicBezTo>
                  <a:pt x="557" y="594"/>
                  <a:pt x="556" y="582"/>
                  <a:pt x="554" y="567"/>
                </a:cubicBezTo>
                <a:cubicBezTo>
                  <a:pt x="553" y="553"/>
                  <a:pt x="562" y="532"/>
                  <a:pt x="574" y="522"/>
                </a:cubicBezTo>
                <a:cubicBezTo>
                  <a:pt x="612" y="491"/>
                  <a:pt x="612" y="491"/>
                  <a:pt x="612" y="491"/>
                </a:cubicBezTo>
                <a:cubicBezTo>
                  <a:pt x="612" y="491"/>
                  <a:pt x="623" y="483"/>
                  <a:pt x="627" y="468"/>
                </a:cubicBezTo>
                <a:cubicBezTo>
                  <a:pt x="632" y="453"/>
                  <a:pt x="620" y="433"/>
                  <a:pt x="610" y="435"/>
                </a:cubicBezTo>
                <a:cubicBezTo>
                  <a:pt x="600" y="436"/>
                  <a:pt x="583" y="446"/>
                  <a:pt x="570" y="452"/>
                </a:cubicBezTo>
                <a:cubicBezTo>
                  <a:pt x="557" y="459"/>
                  <a:pt x="545" y="450"/>
                  <a:pt x="544" y="434"/>
                </a:cubicBezTo>
                <a:cubicBezTo>
                  <a:pt x="542" y="404"/>
                  <a:pt x="542" y="404"/>
                  <a:pt x="542" y="404"/>
                </a:cubicBezTo>
                <a:cubicBezTo>
                  <a:pt x="541" y="388"/>
                  <a:pt x="551" y="367"/>
                  <a:pt x="565" y="359"/>
                </a:cubicBezTo>
                <a:cubicBezTo>
                  <a:pt x="574" y="352"/>
                  <a:pt x="574" y="352"/>
                  <a:pt x="574" y="352"/>
                </a:cubicBezTo>
                <a:cubicBezTo>
                  <a:pt x="588" y="343"/>
                  <a:pt x="609" y="326"/>
                  <a:pt x="614" y="310"/>
                </a:cubicBezTo>
                <a:cubicBezTo>
                  <a:pt x="614" y="310"/>
                  <a:pt x="614" y="310"/>
                  <a:pt x="614" y="310"/>
                </a:cubicBezTo>
                <a:cubicBezTo>
                  <a:pt x="619" y="294"/>
                  <a:pt x="603" y="275"/>
                  <a:pt x="591" y="274"/>
                </a:cubicBezTo>
                <a:cubicBezTo>
                  <a:pt x="580" y="273"/>
                  <a:pt x="558" y="282"/>
                  <a:pt x="543" y="286"/>
                </a:cubicBezTo>
                <a:cubicBezTo>
                  <a:pt x="527" y="290"/>
                  <a:pt x="513" y="280"/>
                  <a:pt x="511" y="264"/>
                </a:cubicBezTo>
                <a:cubicBezTo>
                  <a:pt x="509" y="249"/>
                  <a:pt x="509" y="249"/>
                  <a:pt x="509" y="249"/>
                </a:cubicBezTo>
                <a:cubicBezTo>
                  <a:pt x="508" y="232"/>
                  <a:pt x="516" y="210"/>
                  <a:pt x="528" y="199"/>
                </a:cubicBezTo>
                <a:cubicBezTo>
                  <a:pt x="645" y="90"/>
                  <a:pt x="645" y="90"/>
                  <a:pt x="645" y="90"/>
                </a:cubicBezTo>
                <a:cubicBezTo>
                  <a:pt x="657" y="78"/>
                  <a:pt x="675" y="58"/>
                  <a:pt x="677" y="42"/>
                </a:cubicBezTo>
                <a:cubicBezTo>
                  <a:pt x="677" y="39"/>
                  <a:pt x="677" y="37"/>
                  <a:pt x="677" y="35"/>
                </a:cubicBezTo>
                <a:cubicBezTo>
                  <a:pt x="678" y="27"/>
                  <a:pt x="673" y="19"/>
                  <a:pt x="667" y="13"/>
                </a:cubicBezTo>
                <a:cubicBezTo>
                  <a:pt x="661" y="6"/>
                  <a:pt x="654" y="1"/>
                  <a:pt x="646" y="0"/>
                </a:cubicBezTo>
                <a:cubicBezTo>
                  <a:pt x="644" y="0"/>
                  <a:pt x="642" y="0"/>
                  <a:pt x="639" y="0"/>
                </a:cubicBezTo>
                <a:cubicBezTo>
                  <a:pt x="623" y="1"/>
                  <a:pt x="601" y="16"/>
                  <a:pt x="588" y="27"/>
                </a:cubicBezTo>
                <a:cubicBezTo>
                  <a:pt x="468" y="132"/>
                  <a:pt x="468" y="132"/>
                  <a:pt x="468" y="132"/>
                </a:cubicBezTo>
                <a:cubicBezTo>
                  <a:pt x="455" y="143"/>
                  <a:pt x="432" y="149"/>
                  <a:pt x="416" y="146"/>
                </a:cubicBezTo>
                <a:cubicBezTo>
                  <a:pt x="402" y="143"/>
                  <a:pt x="402" y="143"/>
                  <a:pt x="402" y="143"/>
                </a:cubicBezTo>
                <a:cubicBezTo>
                  <a:pt x="385" y="139"/>
                  <a:pt x="377" y="124"/>
                  <a:pt x="383" y="109"/>
                </a:cubicBezTo>
                <a:cubicBezTo>
                  <a:pt x="389" y="94"/>
                  <a:pt x="399" y="73"/>
                  <a:pt x="399" y="62"/>
                </a:cubicBezTo>
                <a:cubicBezTo>
                  <a:pt x="400" y="50"/>
                  <a:pt x="382" y="32"/>
                  <a:pt x="366" y="36"/>
                </a:cubicBezTo>
                <a:cubicBezTo>
                  <a:pt x="366" y="36"/>
                  <a:pt x="366" y="36"/>
                  <a:pt x="366" y="36"/>
                </a:cubicBezTo>
                <a:cubicBezTo>
                  <a:pt x="350" y="39"/>
                  <a:pt x="330" y="58"/>
                  <a:pt x="320" y="71"/>
                </a:cubicBezTo>
                <a:cubicBezTo>
                  <a:pt x="313" y="80"/>
                  <a:pt x="313" y="80"/>
                  <a:pt x="313" y="80"/>
                </a:cubicBezTo>
                <a:cubicBezTo>
                  <a:pt x="302" y="92"/>
                  <a:pt x="281" y="101"/>
                  <a:pt x="265" y="98"/>
                </a:cubicBezTo>
                <a:cubicBezTo>
                  <a:pt x="236" y="92"/>
                  <a:pt x="236" y="92"/>
                  <a:pt x="236" y="92"/>
                </a:cubicBezTo>
                <a:cubicBezTo>
                  <a:pt x="219" y="90"/>
                  <a:pt x="212" y="77"/>
                  <a:pt x="220" y="65"/>
                </a:cubicBezTo>
                <a:cubicBezTo>
                  <a:pt x="227" y="52"/>
                  <a:pt x="239" y="36"/>
                  <a:pt x="241" y="27"/>
                </a:cubicBezTo>
                <a:cubicBezTo>
                  <a:pt x="244" y="17"/>
                  <a:pt x="225" y="4"/>
                  <a:pt x="210" y="6"/>
                </a:cubicBezTo>
                <a:cubicBezTo>
                  <a:pt x="195" y="9"/>
                  <a:pt x="186" y="19"/>
                  <a:pt x="186" y="19"/>
                </a:cubicBezTo>
                <a:cubicBezTo>
                  <a:pt x="151" y="54"/>
                  <a:pt x="151" y="54"/>
                  <a:pt x="151" y="54"/>
                </a:cubicBezTo>
                <a:cubicBezTo>
                  <a:pt x="139" y="65"/>
                  <a:pt x="118" y="72"/>
                  <a:pt x="104" y="69"/>
                </a:cubicBezTo>
                <a:cubicBezTo>
                  <a:pt x="89" y="66"/>
                  <a:pt x="78" y="63"/>
                  <a:pt x="78" y="63"/>
                </a:cubicBezTo>
                <a:cubicBezTo>
                  <a:pt x="53" y="57"/>
                  <a:pt x="38" y="56"/>
                  <a:pt x="29" y="58"/>
                </a:cubicBezTo>
                <a:cubicBezTo>
                  <a:pt x="13" y="61"/>
                  <a:pt x="30" y="87"/>
                  <a:pt x="45" y="95"/>
                </a:cubicBezTo>
                <a:cubicBezTo>
                  <a:pt x="293" y="257"/>
                  <a:pt x="293" y="257"/>
                  <a:pt x="293" y="257"/>
                </a:cubicBezTo>
                <a:cubicBezTo>
                  <a:pt x="308" y="265"/>
                  <a:pt x="311" y="280"/>
                  <a:pt x="300" y="289"/>
                </a:cubicBezTo>
                <a:cubicBezTo>
                  <a:pt x="136" y="438"/>
                  <a:pt x="136" y="438"/>
                  <a:pt x="136" y="438"/>
                </a:cubicBezTo>
                <a:cubicBezTo>
                  <a:pt x="124" y="449"/>
                  <a:pt x="100" y="456"/>
                  <a:pt x="85" y="450"/>
                </a:cubicBezTo>
                <a:cubicBezTo>
                  <a:pt x="70" y="447"/>
                  <a:pt x="70" y="447"/>
                  <a:pt x="70" y="447"/>
                </a:cubicBezTo>
                <a:cubicBezTo>
                  <a:pt x="54" y="441"/>
                  <a:pt x="33" y="439"/>
                  <a:pt x="24" y="442"/>
                </a:cubicBezTo>
                <a:cubicBezTo>
                  <a:pt x="8" y="450"/>
                  <a:pt x="2" y="461"/>
                  <a:pt x="1" y="473"/>
                </a:cubicBezTo>
                <a:cubicBezTo>
                  <a:pt x="0" y="482"/>
                  <a:pt x="10" y="500"/>
                  <a:pt x="35" y="508"/>
                </a:cubicBezTo>
                <a:cubicBezTo>
                  <a:pt x="50" y="516"/>
                  <a:pt x="70" y="521"/>
                  <a:pt x="88" y="536"/>
                </a:cubicBezTo>
                <a:cubicBezTo>
                  <a:pt x="101" y="555"/>
                  <a:pt x="104" y="576"/>
                  <a:pt x="110" y="592"/>
                </a:cubicBezTo>
                <a:cubicBezTo>
                  <a:pt x="116" y="617"/>
                  <a:pt x="133" y="629"/>
                  <a:pt x="142" y="629"/>
                </a:cubicBezTo>
                <a:cubicBezTo>
                  <a:pt x="154" y="629"/>
                  <a:pt x="165" y="625"/>
                  <a:pt x="175" y="609"/>
                </a:cubicBezTo>
                <a:cubicBezTo>
                  <a:pt x="179" y="600"/>
                  <a:pt x="179" y="579"/>
                  <a:pt x="175" y="563"/>
                </a:cubicBezTo>
                <a:cubicBezTo>
                  <a:pt x="173" y="548"/>
                  <a:pt x="173" y="548"/>
                  <a:pt x="173" y="548"/>
                </a:cubicBezTo>
                <a:cubicBezTo>
                  <a:pt x="169" y="532"/>
                  <a:pt x="178" y="509"/>
                  <a:pt x="190" y="498"/>
                </a:cubicBezTo>
                <a:cubicBezTo>
                  <a:pt x="355" y="350"/>
                  <a:pt x="355" y="350"/>
                  <a:pt x="355" y="350"/>
                </a:cubicBezTo>
                <a:cubicBezTo>
                  <a:pt x="366" y="340"/>
                  <a:pt x="380" y="345"/>
                  <a:pt x="386" y="360"/>
                </a:cubicBezTo>
                <a:cubicBezTo>
                  <a:pt x="522" y="624"/>
                  <a:pt x="522" y="624"/>
                  <a:pt x="522" y="624"/>
                </a:cubicBezTo>
                <a:cubicBezTo>
                  <a:pt x="529" y="639"/>
                  <a:pt x="553" y="659"/>
                  <a:pt x="558" y="643"/>
                </a:cubicBezTo>
              </a:path>
            </a:pathLst>
          </a:custGeom>
          <a:solidFill>
            <a:srgbClr val="FFFFFF">
              <a:lumMod val="85000"/>
            </a:srgbClr>
          </a:solidFill>
        </p:spPr>
        <p:txBody>
          <a:bodyPr vert="horz" wrap="square" lIns="91440" tIns="45720" rIns="91440" bIns="45720" anchor="ctr">
            <a:normAutofit/>
          </a:bodyPr>
          <a:lstStyle/>
          <a:p>
            <a:pPr marL="0" algn="ctr"/>
            <a:endParaRPr/>
          </a:p>
        </p:txBody>
      </p:sp>
      <p:sp>
        <p:nvSpPr>
          <p:cNvPr id="11" name="Freeform 11"/>
          <p:cNvSpPr/>
          <p:nvPr/>
        </p:nvSpPr>
        <p:spPr>
          <a:xfrm>
            <a:off x="4317148" y="4317009"/>
            <a:ext cx="825972" cy="802791"/>
          </a:xfrm>
          <a:custGeom>
            <a:avLst/>
            <a:gdLst/>
            <a:ahLst/>
            <a:cxnLst/>
            <a:rect l="l" t="t" r="r" b="b"/>
            <a:pathLst>
              <a:path w="678" h="659">
                <a:moveTo>
                  <a:pt x="558" y="643"/>
                </a:moveTo>
                <a:cubicBezTo>
                  <a:pt x="560" y="634"/>
                  <a:pt x="561" y="619"/>
                  <a:pt x="557" y="594"/>
                </a:cubicBezTo>
                <a:cubicBezTo>
                  <a:pt x="557" y="594"/>
                  <a:pt x="556" y="582"/>
                  <a:pt x="554" y="567"/>
                </a:cubicBezTo>
                <a:cubicBezTo>
                  <a:pt x="553" y="553"/>
                  <a:pt x="562" y="532"/>
                  <a:pt x="574" y="522"/>
                </a:cubicBezTo>
                <a:cubicBezTo>
                  <a:pt x="612" y="491"/>
                  <a:pt x="612" y="491"/>
                  <a:pt x="612" y="491"/>
                </a:cubicBezTo>
                <a:cubicBezTo>
                  <a:pt x="612" y="491"/>
                  <a:pt x="623" y="483"/>
                  <a:pt x="627" y="468"/>
                </a:cubicBezTo>
                <a:cubicBezTo>
                  <a:pt x="632" y="453"/>
                  <a:pt x="620" y="433"/>
                  <a:pt x="610" y="435"/>
                </a:cubicBezTo>
                <a:cubicBezTo>
                  <a:pt x="600" y="436"/>
                  <a:pt x="583" y="446"/>
                  <a:pt x="570" y="452"/>
                </a:cubicBezTo>
                <a:cubicBezTo>
                  <a:pt x="557" y="459"/>
                  <a:pt x="545" y="450"/>
                  <a:pt x="544" y="434"/>
                </a:cubicBezTo>
                <a:cubicBezTo>
                  <a:pt x="542" y="404"/>
                  <a:pt x="542" y="404"/>
                  <a:pt x="542" y="404"/>
                </a:cubicBezTo>
                <a:cubicBezTo>
                  <a:pt x="541" y="388"/>
                  <a:pt x="551" y="367"/>
                  <a:pt x="565" y="359"/>
                </a:cubicBezTo>
                <a:cubicBezTo>
                  <a:pt x="574" y="352"/>
                  <a:pt x="574" y="352"/>
                  <a:pt x="574" y="352"/>
                </a:cubicBezTo>
                <a:cubicBezTo>
                  <a:pt x="588" y="343"/>
                  <a:pt x="609" y="326"/>
                  <a:pt x="614" y="310"/>
                </a:cubicBezTo>
                <a:cubicBezTo>
                  <a:pt x="614" y="310"/>
                  <a:pt x="614" y="310"/>
                  <a:pt x="614" y="310"/>
                </a:cubicBezTo>
                <a:cubicBezTo>
                  <a:pt x="619" y="294"/>
                  <a:pt x="603" y="275"/>
                  <a:pt x="591" y="274"/>
                </a:cubicBezTo>
                <a:cubicBezTo>
                  <a:pt x="580" y="273"/>
                  <a:pt x="558" y="282"/>
                  <a:pt x="543" y="286"/>
                </a:cubicBezTo>
                <a:cubicBezTo>
                  <a:pt x="527" y="290"/>
                  <a:pt x="513" y="280"/>
                  <a:pt x="511" y="264"/>
                </a:cubicBezTo>
                <a:cubicBezTo>
                  <a:pt x="509" y="249"/>
                  <a:pt x="509" y="249"/>
                  <a:pt x="509" y="249"/>
                </a:cubicBezTo>
                <a:cubicBezTo>
                  <a:pt x="508" y="232"/>
                  <a:pt x="516" y="210"/>
                  <a:pt x="528" y="199"/>
                </a:cubicBezTo>
                <a:cubicBezTo>
                  <a:pt x="645" y="90"/>
                  <a:pt x="645" y="90"/>
                  <a:pt x="645" y="90"/>
                </a:cubicBezTo>
                <a:cubicBezTo>
                  <a:pt x="657" y="78"/>
                  <a:pt x="675" y="58"/>
                  <a:pt x="677" y="42"/>
                </a:cubicBezTo>
                <a:cubicBezTo>
                  <a:pt x="677" y="39"/>
                  <a:pt x="677" y="37"/>
                  <a:pt x="677" y="35"/>
                </a:cubicBezTo>
                <a:cubicBezTo>
                  <a:pt x="678" y="27"/>
                  <a:pt x="673" y="19"/>
                  <a:pt x="667" y="13"/>
                </a:cubicBezTo>
                <a:cubicBezTo>
                  <a:pt x="661" y="6"/>
                  <a:pt x="654" y="1"/>
                  <a:pt x="646" y="0"/>
                </a:cubicBezTo>
                <a:cubicBezTo>
                  <a:pt x="644" y="0"/>
                  <a:pt x="642" y="0"/>
                  <a:pt x="639" y="0"/>
                </a:cubicBezTo>
                <a:cubicBezTo>
                  <a:pt x="623" y="1"/>
                  <a:pt x="601" y="16"/>
                  <a:pt x="588" y="27"/>
                </a:cubicBezTo>
                <a:cubicBezTo>
                  <a:pt x="468" y="132"/>
                  <a:pt x="468" y="132"/>
                  <a:pt x="468" y="132"/>
                </a:cubicBezTo>
                <a:cubicBezTo>
                  <a:pt x="455" y="143"/>
                  <a:pt x="432" y="149"/>
                  <a:pt x="416" y="146"/>
                </a:cubicBezTo>
                <a:cubicBezTo>
                  <a:pt x="402" y="143"/>
                  <a:pt x="402" y="143"/>
                  <a:pt x="402" y="143"/>
                </a:cubicBezTo>
                <a:cubicBezTo>
                  <a:pt x="385" y="139"/>
                  <a:pt x="377" y="124"/>
                  <a:pt x="383" y="109"/>
                </a:cubicBezTo>
                <a:cubicBezTo>
                  <a:pt x="389" y="94"/>
                  <a:pt x="399" y="73"/>
                  <a:pt x="399" y="62"/>
                </a:cubicBezTo>
                <a:cubicBezTo>
                  <a:pt x="400" y="50"/>
                  <a:pt x="382" y="32"/>
                  <a:pt x="366" y="36"/>
                </a:cubicBezTo>
                <a:cubicBezTo>
                  <a:pt x="366" y="36"/>
                  <a:pt x="366" y="36"/>
                  <a:pt x="366" y="36"/>
                </a:cubicBezTo>
                <a:cubicBezTo>
                  <a:pt x="350" y="39"/>
                  <a:pt x="330" y="58"/>
                  <a:pt x="320" y="71"/>
                </a:cubicBezTo>
                <a:cubicBezTo>
                  <a:pt x="313" y="80"/>
                  <a:pt x="313" y="80"/>
                  <a:pt x="313" y="80"/>
                </a:cubicBezTo>
                <a:cubicBezTo>
                  <a:pt x="302" y="92"/>
                  <a:pt x="281" y="101"/>
                  <a:pt x="265" y="98"/>
                </a:cubicBezTo>
                <a:cubicBezTo>
                  <a:pt x="236" y="92"/>
                  <a:pt x="236" y="92"/>
                  <a:pt x="236" y="92"/>
                </a:cubicBezTo>
                <a:cubicBezTo>
                  <a:pt x="219" y="90"/>
                  <a:pt x="212" y="77"/>
                  <a:pt x="220" y="65"/>
                </a:cubicBezTo>
                <a:cubicBezTo>
                  <a:pt x="227" y="52"/>
                  <a:pt x="239" y="36"/>
                  <a:pt x="241" y="27"/>
                </a:cubicBezTo>
                <a:cubicBezTo>
                  <a:pt x="244" y="17"/>
                  <a:pt x="225" y="4"/>
                  <a:pt x="210" y="6"/>
                </a:cubicBezTo>
                <a:cubicBezTo>
                  <a:pt x="195" y="9"/>
                  <a:pt x="186" y="19"/>
                  <a:pt x="186" y="19"/>
                </a:cubicBezTo>
                <a:cubicBezTo>
                  <a:pt x="151" y="54"/>
                  <a:pt x="151" y="54"/>
                  <a:pt x="151" y="54"/>
                </a:cubicBezTo>
                <a:cubicBezTo>
                  <a:pt x="139" y="65"/>
                  <a:pt x="118" y="72"/>
                  <a:pt x="104" y="69"/>
                </a:cubicBezTo>
                <a:cubicBezTo>
                  <a:pt x="89" y="66"/>
                  <a:pt x="78" y="63"/>
                  <a:pt x="78" y="63"/>
                </a:cubicBezTo>
                <a:cubicBezTo>
                  <a:pt x="53" y="57"/>
                  <a:pt x="38" y="56"/>
                  <a:pt x="29" y="58"/>
                </a:cubicBezTo>
                <a:cubicBezTo>
                  <a:pt x="13" y="61"/>
                  <a:pt x="30" y="87"/>
                  <a:pt x="45" y="95"/>
                </a:cubicBezTo>
                <a:cubicBezTo>
                  <a:pt x="293" y="257"/>
                  <a:pt x="293" y="257"/>
                  <a:pt x="293" y="257"/>
                </a:cubicBezTo>
                <a:cubicBezTo>
                  <a:pt x="308" y="265"/>
                  <a:pt x="311" y="280"/>
                  <a:pt x="300" y="289"/>
                </a:cubicBezTo>
                <a:cubicBezTo>
                  <a:pt x="136" y="438"/>
                  <a:pt x="136" y="438"/>
                  <a:pt x="136" y="438"/>
                </a:cubicBezTo>
                <a:cubicBezTo>
                  <a:pt x="124" y="449"/>
                  <a:pt x="100" y="456"/>
                  <a:pt x="85" y="450"/>
                </a:cubicBezTo>
                <a:cubicBezTo>
                  <a:pt x="70" y="447"/>
                  <a:pt x="70" y="447"/>
                  <a:pt x="70" y="447"/>
                </a:cubicBezTo>
                <a:cubicBezTo>
                  <a:pt x="54" y="441"/>
                  <a:pt x="33" y="439"/>
                  <a:pt x="24" y="442"/>
                </a:cubicBezTo>
                <a:cubicBezTo>
                  <a:pt x="8" y="450"/>
                  <a:pt x="2" y="461"/>
                  <a:pt x="1" y="473"/>
                </a:cubicBezTo>
                <a:cubicBezTo>
                  <a:pt x="0" y="482"/>
                  <a:pt x="10" y="500"/>
                  <a:pt x="35" y="508"/>
                </a:cubicBezTo>
                <a:cubicBezTo>
                  <a:pt x="50" y="516"/>
                  <a:pt x="70" y="521"/>
                  <a:pt x="88" y="536"/>
                </a:cubicBezTo>
                <a:cubicBezTo>
                  <a:pt x="101" y="555"/>
                  <a:pt x="104" y="576"/>
                  <a:pt x="110" y="592"/>
                </a:cubicBezTo>
                <a:cubicBezTo>
                  <a:pt x="116" y="617"/>
                  <a:pt x="133" y="629"/>
                  <a:pt x="142" y="629"/>
                </a:cubicBezTo>
                <a:cubicBezTo>
                  <a:pt x="154" y="629"/>
                  <a:pt x="165" y="625"/>
                  <a:pt x="175" y="609"/>
                </a:cubicBezTo>
                <a:cubicBezTo>
                  <a:pt x="179" y="600"/>
                  <a:pt x="179" y="579"/>
                  <a:pt x="175" y="563"/>
                </a:cubicBezTo>
                <a:cubicBezTo>
                  <a:pt x="173" y="548"/>
                  <a:pt x="173" y="548"/>
                  <a:pt x="173" y="548"/>
                </a:cubicBezTo>
                <a:cubicBezTo>
                  <a:pt x="169" y="532"/>
                  <a:pt x="178" y="509"/>
                  <a:pt x="190" y="498"/>
                </a:cubicBezTo>
                <a:cubicBezTo>
                  <a:pt x="355" y="350"/>
                  <a:pt x="355" y="350"/>
                  <a:pt x="355" y="350"/>
                </a:cubicBezTo>
                <a:cubicBezTo>
                  <a:pt x="366" y="340"/>
                  <a:pt x="380" y="345"/>
                  <a:pt x="386" y="360"/>
                </a:cubicBezTo>
                <a:cubicBezTo>
                  <a:pt x="522" y="624"/>
                  <a:pt x="522" y="624"/>
                  <a:pt x="522" y="624"/>
                </a:cubicBezTo>
                <a:cubicBezTo>
                  <a:pt x="529" y="639"/>
                  <a:pt x="553" y="659"/>
                  <a:pt x="558" y="643"/>
                </a:cubicBezTo>
              </a:path>
            </a:pathLst>
          </a:custGeom>
          <a:solidFill>
            <a:srgbClr val="FFFFFF">
              <a:lumMod val="85000"/>
            </a:srgbClr>
          </a:solidFill>
        </p:spPr>
        <p:txBody>
          <a:bodyPr vert="horz" wrap="square" lIns="91440" tIns="45720" rIns="91440" bIns="45720" anchor="ctr">
            <a:normAutofit/>
          </a:bodyPr>
          <a:lstStyle/>
          <a:p>
            <a:pPr marL="0" algn="ctr"/>
            <a:endParaRPr/>
          </a:p>
        </p:txBody>
      </p:sp>
      <p:sp>
        <p:nvSpPr>
          <p:cNvPr id="12" name="TextBox 12"/>
          <p:cNvSpPr txBox="1"/>
          <p:nvPr/>
        </p:nvSpPr>
        <p:spPr>
          <a:xfrm>
            <a:off x="6816234" y="2500474"/>
            <a:ext cx="4702666" cy="338554"/>
          </a:xfrm>
          <a:prstGeom prst="rect">
            <a:avLst/>
          </a:prstGeom>
          <a:noFill/>
        </p:spPr>
        <p:txBody>
          <a:bodyPr vert="horz" wrap="square" lIns="91440" tIns="45720" rIns="91440" bIns="45720" rtlCol="0" anchor="ctr">
            <a:spAutoFit/>
          </a:bodyPr>
          <a:lstStyle/>
          <a:p>
            <a:pPr marL="0" algn="l">
              <a:lnSpc>
                <a:spcPct val="100000"/>
              </a:lnSpc>
              <a:spcBef>
                <a:spcPct val="0"/>
              </a:spcBef>
              <a:defRPr/>
            </a:pPr>
            <a:r>
              <a:rPr lang="en-US" sz="1600" b="1" i="0" u="none" baseline="0" dirty="0">
                <a:solidFill>
                  <a:srgbClr val="000000"/>
                </a:solidFill>
                <a:latin typeface="Arial"/>
                <a:ea typeface="Arial"/>
              </a:rPr>
              <a:t>Objectives</a:t>
            </a:r>
            <a:endParaRPr lang="en-US" sz="1100" dirty="0"/>
          </a:p>
        </p:txBody>
      </p:sp>
      <p:sp>
        <p:nvSpPr>
          <p:cNvPr id="13" name="AutoShape 13"/>
          <p:cNvSpPr/>
          <p:nvPr/>
        </p:nvSpPr>
        <p:spPr>
          <a:xfrm>
            <a:off x="6816234" y="3048000"/>
            <a:ext cx="4700985" cy="1569660"/>
          </a:xfrm>
          <a:prstGeom prst="rect">
            <a:avLst/>
          </a:prstGeom>
          <a:noFill/>
        </p:spPr>
        <p:txBody>
          <a:bodyPr vert="horz" wrap="square" lIns="91440" tIns="45720" rIns="91440" bIns="45720" anchor="t">
            <a:spAutoFit/>
          </a:bodyPr>
          <a:lstStyle/>
          <a:p>
            <a:pPr marL="285750" indent="-285750" algn="just">
              <a:buFont typeface="Wingdings" panose="05000000000000000000" pitchFamily="2" charset="2"/>
              <a:buChar char="q"/>
            </a:pPr>
            <a:r>
              <a:rPr lang="en-US" sz="1600" dirty="0">
                <a:solidFill>
                  <a:srgbClr val="000000"/>
                </a:solidFill>
                <a:latin typeface="Times New Roman" panose="02020603050405020304" pitchFamily="18" charset="0"/>
                <a:ea typeface="Arial"/>
                <a:cs typeface="Times New Roman" panose="02020603050405020304" pitchFamily="18" charset="0"/>
              </a:rPr>
              <a:t>Make a user-friendly interface where teachers can add, update, and view student records.</a:t>
            </a:r>
          </a:p>
          <a:p>
            <a:pPr marL="285750" indent="-285750" algn="just">
              <a:buFont typeface="Wingdings" panose="05000000000000000000" pitchFamily="2" charset="2"/>
              <a:buChar char="q"/>
            </a:pPr>
            <a:r>
              <a:rPr lang="en-US" sz="1600" dirty="0">
                <a:solidFill>
                  <a:srgbClr val="000000"/>
                </a:solidFill>
                <a:latin typeface="Times New Roman" panose="02020603050405020304" pitchFamily="18" charset="0"/>
                <a:ea typeface="Arial"/>
                <a:cs typeface="Times New Roman" panose="02020603050405020304" pitchFamily="18" charset="0"/>
              </a:rPr>
              <a:t>Ensure only authorized teachers can access the system with a secure login.</a:t>
            </a:r>
          </a:p>
          <a:p>
            <a:pPr marL="285750" indent="-285750" algn="just">
              <a:buFont typeface="Wingdings" panose="05000000000000000000" pitchFamily="2" charset="2"/>
              <a:buChar char="q"/>
            </a:pPr>
            <a:r>
              <a:rPr lang="en-US" sz="1600" dirty="0">
                <a:solidFill>
                  <a:srgbClr val="000000"/>
                </a:solidFill>
                <a:latin typeface="Times New Roman" panose="02020603050405020304" pitchFamily="18" charset="0"/>
                <a:ea typeface="Arial"/>
                <a:cs typeface="Times New Roman" panose="02020603050405020304" pitchFamily="18" charset="0"/>
              </a:rPr>
              <a:t>Design the system to be scalable for future enhancements.</a:t>
            </a:r>
            <a:endParaRPr lang="en-US" sz="1600" b="0" i="0" u="none" baseline="0" dirty="0">
              <a:solidFill>
                <a:srgbClr val="000000"/>
              </a:solidFill>
              <a:latin typeface="Arial"/>
              <a:ea typeface="Arial"/>
            </a:endParaRPr>
          </a:p>
        </p:txBody>
      </p:sp>
      <p:sp>
        <p:nvSpPr>
          <p:cNvPr id="15" name="AutoShape 15"/>
          <p:cNvSpPr/>
          <p:nvPr/>
        </p:nvSpPr>
        <p:spPr>
          <a:xfrm>
            <a:off x="6817915" y="5213920"/>
            <a:ext cx="4700985" cy="861774"/>
          </a:xfrm>
          <a:prstGeom prst="rect">
            <a:avLst/>
          </a:prstGeom>
          <a:noFill/>
        </p:spPr>
        <p:txBody>
          <a:bodyPr vert="horz" wrap="square" lIns="91440" tIns="45720" rIns="91440" bIns="45720" anchor="t">
            <a:spAutoFit/>
          </a:bodyPr>
          <a:lstStyle/>
          <a:p>
            <a:pPr algn="just"/>
            <a:r>
              <a:rPr lang="en-US" dirty="0"/>
              <a:t>This</a:t>
            </a:r>
            <a:r>
              <a:rPr lang="en-US" sz="1600" dirty="0">
                <a:latin typeface="Times New Roman" panose="02020603050405020304" pitchFamily="18" charset="0"/>
                <a:cs typeface="Times New Roman" panose="02020603050405020304" pitchFamily="18" charset="0"/>
              </a:rPr>
              <a:t> system aims to improve the efficiency of managing student data in educational institutions, making administrative tasks easier and more reliable</a:t>
            </a:r>
            <a:endParaRPr lang="en-US" sz="1600" b="0" i="0" u="none" baseline="0" dirty="0">
              <a:solidFill>
                <a:srgbClr val="000000"/>
              </a:solidFill>
              <a:latin typeface="Times New Roman" panose="02020603050405020304" pitchFamily="18" charset="0"/>
              <a:ea typeface="Arial"/>
              <a:cs typeface="Times New Roman" panose="02020603050405020304" pitchFamily="18" charset="0"/>
            </a:endParaRPr>
          </a:p>
        </p:txBody>
      </p:sp>
      <p:sp>
        <p:nvSpPr>
          <p:cNvPr id="17" name="AutoShape 17"/>
          <p:cNvSpPr/>
          <p:nvPr/>
        </p:nvSpPr>
        <p:spPr>
          <a:xfrm>
            <a:off x="6816234" y="1395255"/>
            <a:ext cx="4700985" cy="1077218"/>
          </a:xfrm>
          <a:prstGeom prst="rect">
            <a:avLst/>
          </a:prstGeom>
          <a:noFill/>
        </p:spPr>
        <p:txBody>
          <a:bodyPr vert="horz" wrap="square" lIns="91440" tIns="45720" rIns="91440" bIns="45720" anchor="t">
            <a:spAutoFit/>
          </a:bodyPr>
          <a:lstStyle/>
          <a:p>
            <a:pPr algn="just"/>
            <a:r>
              <a:rPr lang="en-US" sz="1600" dirty="0">
                <a:latin typeface="Times New Roman" panose="02020603050405020304" pitchFamily="18" charset="0"/>
                <a:cs typeface="Times New Roman" panose="02020603050405020304" pitchFamily="18" charset="0"/>
              </a:rPr>
              <a:t>This project is about creating a Student Management System to help teachers manage student information easily. It uses Python's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for the user interface and MySQL for storing data securely.</a:t>
            </a:r>
            <a:endParaRPr lang="en-US" sz="1600" b="0" i="0" u="none" baseline="0" dirty="0">
              <a:solidFill>
                <a:srgbClr val="000000"/>
              </a:solidFill>
              <a:latin typeface="Times New Roman" panose="02020603050405020304" pitchFamily="18" charset="0"/>
              <a:ea typeface="Arial"/>
              <a:cs typeface="Times New Roman" panose="02020603050405020304" pitchFamily="18"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 calcmode="lin" valueType="num">
                                      <p:cBhvr>
                                        <p:cTn id="8" dur="1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2"/>
                                        </p:tgtEl>
                                      </p:cBhvr>
                                    </p:animEffect>
                                    <p:set>
                                      <p:cBhvr>
                                        <p:cTn id="11" dur="1000" fill="hold">
                                          <p:stCondLst>
                                            <p:cond delay="0"/>
                                          </p:stCondLst>
                                        </p:cTn>
                                        <p:tgtEl>
                                          <p:spTgt spid="2"/>
                                        </p:tgtEl>
                                        <p:attrNameLst>
                                          <p:attrName>style.visibility</p:attrName>
                                        </p:attrNameLst>
                                      </p:cBhvr>
                                      <p:to>
                                        <p:strVal val="visible"/>
                                      </p:to>
                                    </p:set>
                                  </p:childTnLst>
                                </p:cTn>
                              </p:par>
                            </p:childTnLst>
                          </p:cTn>
                        </p:par>
                        <p:par>
                          <p:cTn id="12" fill="hold">
                            <p:stCondLst>
                              <p:cond delay="1700"/>
                            </p:stCondLst>
                            <p:childTnLst>
                              <p:par>
                                <p:cTn id="13" presetID="48" presetClass="entr" presetSubtype="0" fill="hold" nodeType="afterEffect">
                                  <p:stCondLst>
                                    <p:cond delay="0"/>
                                  </p:stCondLst>
                                  <p:childTnLst>
                                    <p:anim calcmode="lin" valueType="num">
                                      <p:cBhvr>
                                        <p:cTn id="14" dur="1000" fill="hold"/>
                                        <p:tgtEl>
                                          <p:spTgt spid="1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17"/>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17"/>
                                        </p:tgtEl>
                                        <p:attrNameLst>
                                          <p:attrName>ppt_y</p:attrName>
                                        </p:attrNameLst>
                                      </p:cBhvr>
                                      <p:tavLst>
                                        <p:tav tm="0">
                                          <p:val>
                                            <p:strVal val="#ppt_y"/>
                                          </p:val>
                                        </p:tav>
                                        <p:tav tm="100000">
                                          <p:val>
                                            <p:strVal val="#ppt_y"/>
                                          </p:val>
                                        </p:tav>
                                      </p:tavLst>
                                    </p:anim>
                                    <p:animEffect transition="in" filter="fade">
                                      <p:cBhvr>
                                        <p:cTn id="17" dur="1000"/>
                                        <p:tgtEl>
                                          <p:spTgt spid="17"/>
                                        </p:tgtEl>
                                      </p:cBhvr>
                                    </p:animEffect>
                                    <p:set>
                                      <p:cBhvr>
                                        <p:cTn id="18" dur="1" fill="hold">
                                          <p:stCondLst>
                                            <p:cond delay="0"/>
                                          </p:stCondLst>
                                        </p:cTn>
                                        <p:tgtEl>
                                          <p:spTgt spid="17"/>
                                        </p:tgtEl>
                                        <p:attrNameLst>
                                          <p:attrName>style.visibility</p:attrName>
                                        </p:attrNameLst>
                                      </p:cBhvr>
                                      <p:to>
                                        <p:strVal val="visible"/>
                                      </p:to>
                                    </p:set>
                                  </p:childTnLst>
                                </p:cTn>
                              </p:par>
                              <p:par>
                                <p:cTn id="19" presetID="12" presetClass="entr" presetSubtype="4" fill="hold" nodeType="afterEffect">
                                  <p:stCondLst>
                                    <p:cond delay="0"/>
                                  </p:stCondLst>
                                  <p:childTnLs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up)">
                                      <p:cBhvr>
                                        <p:cTn id="21" dur="500"/>
                                        <p:tgtEl>
                                          <p:spTgt spid="12"/>
                                        </p:tgtEl>
                                      </p:cBhvr>
                                    </p:animEffect>
                                    <p:set>
                                      <p:cBhvr>
                                        <p:cTn id="22" dur="500" fill="hold">
                                          <p:stCondLst>
                                            <p:cond delay="0"/>
                                          </p:stCondLst>
                                        </p:cTn>
                                        <p:tgtEl>
                                          <p:spTgt spid="12"/>
                                        </p:tgtEl>
                                        <p:attrNameLst>
                                          <p:attrName>style.visibility</p:attrName>
                                        </p:attrNameLst>
                                      </p:cBhvr>
                                      <p:to>
                                        <p:strVal val="visible"/>
                                      </p:to>
                                    </p:set>
                                  </p:childTnLst>
                                </p:cTn>
                              </p:par>
                              <p:par>
                                <p:cTn id="23" presetID="49" presetClass="entr" presetSubtype="0" fill="hold" nodeType="afterEffect">
                                  <p:stCondLst>
                                    <p:cond delay="0"/>
                                  </p:stCondLst>
                                  <p:childTnLs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360"/>
                                          </p:val>
                                        </p:tav>
                                        <p:tav tm="100000">
                                          <p:val>
                                            <p:fltVal val="0"/>
                                          </p:val>
                                        </p:tav>
                                      </p:tavLst>
                                    </p:anim>
                                    <p:animEffect transition="in" filter="fade">
                                      <p:cBhvr>
                                        <p:cTn id="27" dur="1000"/>
                                        <p:tgtEl>
                                          <p:spTgt spid="13"/>
                                        </p:tgtEl>
                                      </p:cBhvr>
                                    </p:animEffect>
                                    <p:set>
                                      <p:cBhvr>
                                        <p:cTn id="28" dur="1000" fill="hold">
                                          <p:stCondLst>
                                            <p:cond delay="0"/>
                                          </p:stCondLst>
                                        </p:cTn>
                                        <p:tgtEl>
                                          <p:spTgt spid="13"/>
                                        </p:tgtEl>
                                        <p:attrNameLst>
                                          <p:attrName>style.visibility</p:attrName>
                                        </p:attrNameLst>
                                      </p:cBhvr>
                                      <p:to>
                                        <p:strVal val="visible"/>
                                      </p:to>
                                    </p:set>
                                  </p:childTnLst>
                                </p:cTn>
                              </p:par>
                            </p:childTnLst>
                          </p:cTn>
                        </p:par>
                        <p:par>
                          <p:cTn id="29" fill="hold">
                            <p:stCondLst>
                              <p:cond delay="2700"/>
                            </p:stCondLst>
                            <p:childTnLst>
                              <p:par>
                                <p:cTn id="30" presetID="6" presetClass="entr" presetSubtype="16" fill="hold" nodeType="afterEffect">
                                  <p:stCondLst>
                                    <p:cond delay="0"/>
                                  </p:stCondLst>
                                  <p:childTnLst>
                                    <p:animEffect transition="in" filter="circle(in)">
                                      <p:cBhvr>
                                        <p:cTn id="31" dur="1000"/>
                                        <p:tgtEl>
                                          <p:spTgt spid="15"/>
                                        </p:tgtEl>
                                      </p:cBhvr>
                                    </p:animEffect>
                                    <p:set>
                                      <p:cBhvr>
                                        <p:cTn id="32" dur="100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Background</a:t>
            </a:r>
          </a:p>
        </p:txBody>
      </p:sp>
      <p:sp>
        <p:nvSpPr>
          <p:cNvPr id="3" name="AutoShape 3"/>
          <p:cNvSpPr/>
          <p:nvPr/>
        </p:nvSpPr>
        <p:spPr>
          <a:xfrm>
            <a:off x="5304303" y="1117908"/>
            <a:ext cx="6255012" cy="1530877"/>
          </a:xfrm>
          <a:prstGeom prst="roundRect">
            <a:avLst/>
          </a:prstGeom>
          <a:solidFill>
            <a:srgbClr val="768394">
              <a:alpha val="15000"/>
            </a:srgbClr>
          </a:solidFill>
          <a:ln cap="flat" cmpd="sng">
            <a:prstDash val="solid"/>
          </a:ln>
        </p:spPr>
        <p:txBody>
          <a:bodyPr vert="horz" lIns="91440" tIns="45720" rIns="91440" bIns="45720" anchor="ctr">
            <a:normAutofit/>
          </a:bodyPr>
          <a:lstStyle/>
          <a:p>
            <a:pPr marL="0" algn="ctr"/>
            <a:endParaRPr/>
          </a:p>
        </p:txBody>
      </p:sp>
      <p:sp>
        <p:nvSpPr>
          <p:cNvPr id="4" name="TextBox 4"/>
          <p:cNvSpPr txBox="1"/>
          <p:nvPr/>
        </p:nvSpPr>
        <p:spPr>
          <a:xfrm>
            <a:off x="5043451" y="1430822"/>
            <a:ext cx="675028" cy="540000"/>
          </a:xfrm>
          <a:prstGeom prst="roundRect">
            <a:avLst>
              <a:gd name="adj" fmla="val 50000"/>
            </a:avLst>
          </a:prstGeom>
          <a:solidFill>
            <a:schemeClr val="accent1"/>
          </a:solidFill>
        </p:spPr>
        <p:txBody>
          <a:bodyPr vert="horz" wrap="none" lIns="91440" tIns="45720" rIns="91440" bIns="45720" rtlCol="0" anchor="ctr">
            <a:noAutofit/>
          </a:bodyPr>
          <a:lstStyle/>
          <a:p>
            <a:pPr marL="0" algn="ctr">
              <a:defRPr/>
            </a:pPr>
            <a:r>
              <a:rPr lang="en-US" sz="2000" b="1" i="0" u="none" baseline="0">
                <a:solidFill>
                  <a:srgbClr val="FFFFFF"/>
                </a:solidFill>
                <a:latin typeface="Arial"/>
                <a:ea typeface="Arial"/>
              </a:rPr>
              <a:t>01</a:t>
            </a:r>
            <a:endParaRPr lang="en-US" sz="1100"/>
          </a:p>
        </p:txBody>
      </p:sp>
      <p:sp>
        <p:nvSpPr>
          <p:cNvPr id="5" name="AutoShape 5"/>
          <p:cNvSpPr/>
          <p:nvPr/>
        </p:nvSpPr>
        <p:spPr>
          <a:xfrm>
            <a:off x="6006351" y="1630353"/>
            <a:ext cx="5377415" cy="1029193"/>
          </a:xfrm>
          <a:prstGeom prst="rect">
            <a:avLst/>
          </a:prstGeom>
          <a:noFill/>
          <a:ln cap="flat" cmpd="sng">
            <a:prstDash val="solid"/>
          </a:ln>
        </p:spPr>
        <p:txBody>
          <a:bodyPr vert="horz" wrap="square" lIns="91440" tIns="45720" rIns="91440" bIns="45720" anchor="t">
            <a:spAutoFit/>
          </a:bodyPr>
          <a:lstStyle/>
          <a:p>
            <a:pPr marL="0" algn="just">
              <a:lnSpc>
                <a:spcPct val="130000"/>
              </a:lnSpc>
            </a:pPr>
            <a:r>
              <a:rPr lang="zh-CN" altLang="en-US" sz="1200" b="0" i="0" u="none" baseline="0" dirty="0">
                <a:solidFill>
                  <a:srgbClr val="000000"/>
                </a:solidFill>
                <a:latin typeface="Times New Roman" panose="02020603050405020304" pitchFamily="18" charset="0"/>
                <a:ea typeface="微软雅黑"/>
                <a:cs typeface="Times New Roman" panose="02020603050405020304" pitchFamily="18" charset="0"/>
              </a:rPr>
              <a:t>Effective management of student data is crucial for educational institutions as it directly impacts administrative efficiency and academic performance monitoring. Accurate and accessible records facilitate better planning and decision-making processes.</a:t>
            </a:r>
          </a:p>
        </p:txBody>
      </p:sp>
      <p:sp>
        <p:nvSpPr>
          <p:cNvPr id="6" name="AutoShape 6"/>
          <p:cNvSpPr/>
          <p:nvPr/>
        </p:nvSpPr>
        <p:spPr>
          <a:xfrm>
            <a:off x="6006351" y="1291799"/>
            <a:ext cx="5377414" cy="338554"/>
          </a:xfrm>
          <a:prstGeom prst="rect">
            <a:avLst/>
          </a:prstGeom>
          <a:noFill/>
          <a:ln cap="flat" cmpd="sng">
            <a:prstDash val="solid"/>
          </a:ln>
        </p:spPr>
        <p:txBody>
          <a:bodyPr vert="horz" wrap="square" lIns="91440" tIns="45720" rIns="91440" bIns="45720" anchor="t">
            <a:spAutoFit/>
          </a:bodyPr>
          <a:lstStyle/>
          <a:p>
            <a:pPr marL="0" algn="l"/>
            <a:r>
              <a:rPr lang="zh-CN" altLang="en-US" sz="1600" b="1" i="0" u="none" baseline="0">
                <a:solidFill>
                  <a:srgbClr val="000000"/>
                </a:solidFill>
                <a:latin typeface="微软雅黑"/>
                <a:ea typeface="微软雅黑"/>
              </a:rPr>
              <a:t>Importance of managing student data</a:t>
            </a:r>
          </a:p>
        </p:txBody>
      </p:sp>
      <p:sp>
        <p:nvSpPr>
          <p:cNvPr id="7" name="AutoShape 7"/>
          <p:cNvSpPr/>
          <p:nvPr/>
        </p:nvSpPr>
        <p:spPr>
          <a:xfrm>
            <a:off x="5304303" y="3004190"/>
            <a:ext cx="6255012" cy="1530877"/>
          </a:xfrm>
          <a:prstGeom prst="roundRect">
            <a:avLst/>
          </a:prstGeom>
          <a:solidFill>
            <a:schemeClr val="accent1">
              <a:alpha val="15000"/>
            </a:schemeClr>
          </a:solidFill>
          <a:ln cap="flat" cmpd="sng">
            <a:prstDash val="solid"/>
          </a:ln>
        </p:spPr>
        <p:txBody>
          <a:bodyPr vert="horz" lIns="91440" tIns="45720" rIns="91440" bIns="45720" anchor="ctr">
            <a:normAutofit/>
          </a:bodyPr>
          <a:lstStyle/>
          <a:p>
            <a:pPr marL="0" algn="ctr"/>
            <a:endParaRPr/>
          </a:p>
        </p:txBody>
      </p:sp>
      <p:sp>
        <p:nvSpPr>
          <p:cNvPr id="8" name="TextBox 8"/>
          <p:cNvSpPr txBox="1"/>
          <p:nvPr/>
        </p:nvSpPr>
        <p:spPr>
          <a:xfrm>
            <a:off x="5043451" y="3349694"/>
            <a:ext cx="675028" cy="540000"/>
          </a:xfrm>
          <a:prstGeom prst="roundRect">
            <a:avLst>
              <a:gd name="adj" fmla="val 50000"/>
            </a:avLst>
          </a:prstGeom>
          <a:solidFill>
            <a:schemeClr val="accent1"/>
          </a:solidFill>
        </p:spPr>
        <p:txBody>
          <a:bodyPr vert="horz" wrap="none" lIns="91440" tIns="45720" rIns="91440" bIns="45720" rtlCol="0" anchor="ctr">
            <a:noAutofit/>
          </a:bodyPr>
          <a:lstStyle/>
          <a:p>
            <a:pPr marL="0" algn="ctr">
              <a:defRPr/>
            </a:pPr>
            <a:r>
              <a:rPr lang="en-US" sz="2000" b="1" i="0" u="none" baseline="0">
                <a:solidFill>
                  <a:srgbClr val="FFFFFF"/>
                </a:solidFill>
                <a:latin typeface="Arial"/>
                <a:ea typeface="Arial"/>
              </a:rPr>
              <a:t>02</a:t>
            </a:r>
            <a:endParaRPr lang="en-US" sz="1100"/>
          </a:p>
        </p:txBody>
      </p:sp>
      <p:sp>
        <p:nvSpPr>
          <p:cNvPr id="9" name="AutoShape 9"/>
          <p:cNvSpPr/>
          <p:nvPr/>
        </p:nvSpPr>
        <p:spPr>
          <a:xfrm>
            <a:off x="6006351" y="3516520"/>
            <a:ext cx="5377415" cy="730585"/>
          </a:xfrm>
          <a:prstGeom prst="rect">
            <a:avLst/>
          </a:prstGeom>
          <a:noFill/>
          <a:ln cap="flat" cmpd="sng">
            <a:prstDash val="solid"/>
          </a:ln>
        </p:spPr>
        <p:txBody>
          <a:bodyPr vert="horz" wrap="square" lIns="91440" tIns="45720" rIns="91440" bIns="45720" anchor="t">
            <a:spAutoFit/>
          </a:bodyPr>
          <a:lstStyle/>
          <a:p>
            <a:pPr marL="0" algn="just">
              <a:lnSpc>
                <a:spcPct val="130000"/>
              </a:lnSpc>
            </a:pPr>
            <a:r>
              <a:rPr lang="zh-CN" altLang="en-US" sz="1100" b="0" i="0" u="none" baseline="0" dirty="0">
                <a:solidFill>
                  <a:srgbClr val="000000"/>
                </a:solidFill>
                <a:latin typeface="Times New Roman" panose="02020603050405020304" pitchFamily="18" charset="0"/>
                <a:ea typeface="微软雅黑"/>
                <a:cs typeface="Times New Roman" panose="02020603050405020304" pitchFamily="18" charset="0"/>
              </a:rPr>
              <a:t>Traditional methods of managing student records often involve manual processes that are time-consuming and prone to errors. These methods lack the speed and reliability that digital solutions can provide, leading to inefficiencies and potential data loss.</a:t>
            </a:r>
          </a:p>
        </p:txBody>
      </p:sp>
      <p:sp>
        <p:nvSpPr>
          <p:cNvPr id="10" name="AutoShape 10"/>
          <p:cNvSpPr/>
          <p:nvPr/>
        </p:nvSpPr>
        <p:spPr>
          <a:xfrm>
            <a:off x="6006351" y="3177966"/>
            <a:ext cx="5377414" cy="338554"/>
          </a:xfrm>
          <a:prstGeom prst="rect">
            <a:avLst/>
          </a:prstGeom>
          <a:noFill/>
          <a:ln cap="flat" cmpd="sng">
            <a:prstDash val="solid"/>
          </a:ln>
        </p:spPr>
        <p:txBody>
          <a:bodyPr vert="horz" wrap="square" lIns="91440" tIns="45720" rIns="91440" bIns="45720" anchor="t">
            <a:spAutoFit/>
          </a:bodyPr>
          <a:lstStyle/>
          <a:p>
            <a:pPr marL="0" algn="l"/>
            <a:r>
              <a:rPr lang="zh-CN" altLang="en-US" sz="1600" b="1" i="0" u="none" baseline="0">
                <a:solidFill>
                  <a:srgbClr val="000000"/>
                </a:solidFill>
                <a:latin typeface="微软雅黑"/>
                <a:ea typeface="微软雅黑"/>
              </a:rPr>
              <a:t>Limitations of traditional methods</a:t>
            </a:r>
          </a:p>
        </p:txBody>
      </p:sp>
      <p:sp>
        <p:nvSpPr>
          <p:cNvPr id="11" name="AutoShape 11"/>
          <p:cNvSpPr/>
          <p:nvPr/>
        </p:nvSpPr>
        <p:spPr>
          <a:xfrm>
            <a:off x="5304303" y="4890471"/>
            <a:ext cx="6255012" cy="1530877"/>
          </a:xfrm>
          <a:prstGeom prst="roundRect">
            <a:avLst/>
          </a:prstGeom>
          <a:solidFill>
            <a:srgbClr val="768394">
              <a:alpha val="15000"/>
            </a:srgbClr>
          </a:solidFill>
          <a:ln cap="flat" cmpd="sng">
            <a:prstDash val="solid"/>
          </a:ln>
        </p:spPr>
        <p:txBody>
          <a:bodyPr vert="horz" lIns="91440" tIns="45720" rIns="91440" bIns="45720" anchor="ctr">
            <a:normAutofit/>
          </a:bodyPr>
          <a:lstStyle/>
          <a:p>
            <a:pPr marL="0" algn="ctr"/>
            <a:endParaRPr/>
          </a:p>
        </p:txBody>
      </p:sp>
      <p:sp>
        <p:nvSpPr>
          <p:cNvPr id="12" name="TextBox 12"/>
          <p:cNvSpPr txBox="1"/>
          <p:nvPr/>
        </p:nvSpPr>
        <p:spPr>
          <a:xfrm>
            <a:off x="5043451" y="5259938"/>
            <a:ext cx="675028" cy="540000"/>
          </a:xfrm>
          <a:prstGeom prst="roundRect">
            <a:avLst>
              <a:gd name="adj" fmla="val 50000"/>
            </a:avLst>
          </a:prstGeom>
          <a:solidFill>
            <a:schemeClr val="accent1"/>
          </a:solidFill>
        </p:spPr>
        <p:txBody>
          <a:bodyPr vert="horz" wrap="none" lIns="91440" tIns="45720" rIns="91440" bIns="45720" rtlCol="0" anchor="ctr">
            <a:noAutofit/>
          </a:bodyPr>
          <a:lstStyle/>
          <a:p>
            <a:pPr marL="0" algn="ctr">
              <a:defRPr/>
            </a:pPr>
            <a:r>
              <a:rPr lang="en-US" sz="2000" b="1" i="0" u="none" baseline="0">
                <a:solidFill>
                  <a:srgbClr val="FFFFFF"/>
                </a:solidFill>
                <a:latin typeface="Arial"/>
                <a:ea typeface="Arial"/>
              </a:rPr>
              <a:t>03</a:t>
            </a:r>
            <a:endParaRPr lang="en-US" sz="1100"/>
          </a:p>
        </p:txBody>
      </p:sp>
      <p:sp>
        <p:nvSpPr>
          <p:cNvPr id="13" name="AutoShape 13"/>
          <p:cNvSpPr/>
          <p:nvPr/>
        </p:nvSpPr>
        <p:spPr>
          <a:xfrm>
            <a:off x="6006351" y="5402915"/>
            <a:ext cx="5377415" cy="730585"/>
          </a:xfrm>
          <a:prstGeom prst="rect">
            <a:avLst/>
          </a:prstGeom>
          <a:noFill/>
          <a:ln cap="flat" cmpd="sng">
            <a:prstDash val="solid"/>
          </a:ln>
        </p:spPr>
        <p:txBody>
          <a:bodyPr vert="horz" wrap="square" lIns="91440" tIns="45720" rIns="91440" bIns="45720" anchor="t">
            <a:spAutoFit/>
          </a:bodyPr>
          <a:lstStyle/>
          <a:p>
            <a:pPr marL="0" algn="l">
              <a:lnSpc>
                <a:spcPct val="130000"/>
              </a:lnSpc>
            </a:pPr>
            <a:r>
              <a:rPr lang="zh-CN" altLang="en-US" sz="1100" b="0" i="0" u="none" baseline="0" dirty="0">
                <a:solidFill>
                  <a:srgbClr val="000000"/>
                </a:solidFill>
                <a:latin typeface="Times New Roman" panose="02020603050405020304" pitchFamily="18" charset="0"/>
                <a:ea typeface="微软雅黑"/>
                <a:cs typeface="Times New Roman" panose="02020603050405020304" pitchFamily="18" charset="0"/>
              </a:rPr>
              <a:t>An intuitive interface is essential to ensure that teachers can navigate the system effortlessly. By providing a user-friendly design, the system encourages greater adoption and utilization of the data management functionalities.</a:t>
            </a:r>
          </a:p>
        </p:txBody>
      </p:sp>
      <p:sp>
        <p:nvSpPr>
          <p:cNvPr id="14" name="AutoShape 14"/>
          <p:cNvSpPr/>
          <p:nvPr/>
        </p:nvSpPr>
        <p:spPr>
          <a:xfrm>
            <a:off x="6006351" y="5064361"/>
            <a:ext cx="5377414" cy="338554"/>
          </a:xfrm>
          <a:prstGeom prst="rect">
            <a:avLst/>
          </a:prstGeom>
          <a:noFill/>
          <a:ln cap="flat" cmpd="sng">
            <a:prstDash val="solid"/>
          </a:ln>
        </p:spPr>
        <p:txBody>
          <a:bodyPr vert="horz" wrap="square" lIns="91440" tIns="45720" rIns="91440" bIns="45720" anchor="t">
            <a:spAutoFit/>
          </a:bodyPr>
          <a:lstStyle/>
          <a:p>
            <a:pPr marL="0" algn="l"/>
            <a:r>
              <a:rPr lang="zh-CN" altLang="en-US" sz="1600" b="1" i="0" u="none" baseline="0">
                <a:solidFill>
                  <a:srgbClr val="000000"/>
                </a:solidFill>
                <a:latin typeface="微软雅黑"/>
                <a:ea typeface="微软雅黑"/>
              </a:rPr>
              <a:t>Need for an intuitive interface</a:t>
            </a:r>
          </a:p>
        </p:txBody>
      </p:sp>
      <p:grpSp>
        <p:nvGrpSpPr>
          <p:cNvPr id="15" name="Group 15"/>
          <p:cNvGrpSpPr/>
          <p:nvPr/>
        </p:nvGrpSpPr>
        <p:grpSpPr>
          <a:xfrm>
            <a:off x="745100" y="1604325"/>
            <a:ext cx="3671888" cy="4135438"/>
            <a:chOff x="4267200" y="1397000"/>
            <a:chExt cx="3671888" cy="4135438"/>
          </a:xfrm>
        </p:grpSpPr>
        <p:sp>
          <p:nvSpPr>
            <p:cNvPr id="16" name="Freeform 16"/>
            <p:cNvSpPr/>
            <p:nvPr/>
          </p:nvSpPr>
          <p:spPr>
            <a:xfrm>
              <a:off x="4554538" y="1397000"/>
              <a:ext cx="1244600" cy="1776413"/>
            </a:xfrm>
            <a:custGeom>
              <a:avLst/>
              <a:gdLst/>
              <a:ahLst/>
              <a:cxnLst/>
              <a:rect l="l" t="t" r="r" b="b"/>
              <a:pathLst>
                <a:path w="330" h="471">
                  <a:moveTo>
                    <a:pt x="45" y="26"/>
                  </a:moveTo>
                  <a:cubicBezTo>
                    <a:pt x="0" y="52"/>
                    <a:pt x="17" y="167"/>
                    <a:pt x="83" y="282"/>
                  </a:cubicBezTo>
                  <a:cubicBezTo>
                    <a:pt x="149" y="398"/>
                    <a:pt x="239" y="471"/>
                    <a:pt x="285" y="445"/>
                  </a:cubicBezTo>
                  <a:cubicBezTo>
                    <a:pt x="330" y="420"/>
                    <a:pt x="313" y="305"/>
                    <a:pt x="247" y="189"/>
                  </a:cubicBezTo>
                  <a:cubicBezTo>
                    <a:pt x="181" y="73"/>
                    <a:pt x="90" y="0"/>
                    <a:pt x="45" y="26"/>
                  </a:cubicBezTo>
                  <a:close/>
                  <a:moveTo>
                    <a:pt x="261" y="403"/>
                  </a:moveTo>
                  <a:cubicBezTo>
                    <a:pt x="224" y="424"/>
                    <a:pt x="152" y="366"/>
                    <a:pt x="99" y="273"/>
                  </a:cubicBezTo>
                  <a:cubicBezTo>
                    <a:pt x="46" y="181"/>
                    <a:pt x="33" y="89"/>
                    <a:pt x="69" y="68"/>
                  </a:cubicBezTo>
                  <a:cubicBezTo>
                    <a:pt x="105" y="47"/>
                    <a:pt x="177" y="106"/>
                    <a:pt x="230" y="198"/>
                  </a:cubicBezTo>
                  <a:cubicBezTo>
                    <a:pt x="283" y="291"/>
                    <a:pt x="297" y="383"/>
                    <a:pt x="261" y="403"/>
                  </a:cubicBezTo>
                  <a:close/>
                </a:path>
              </a:pathLst>
            </a:custGeom>
            <a:solidFill>
              <a:srgbClr val="848BE3"/>
            </a:solidFill>
          </p:spPr>
          <p:txBody>
            <a:bodyPr vert="horz" wrap="square" lIns="91440" tIns="45720" rIns="91440" bIns="45720" anchor="t">
              <a:prstTxWarp prst="textNoShape">
                <a:avLst/>
              </a:prstTxWarp>
              <a:normAutofit/>
            </a:bodyPr>
            <a:lstStyle/>
            <a:p>
              <a:pPr marL="0" algn="l"/>
              <a:endParaRPr/>
            </a:p>
          </p:txBody>
        </p:sp>
        <p:sp>
          <p:nvSpPr>
            <p:cNvPr id="17" name="Freeform 17"/>
            <p:cNvSpPr/>
            <p:nvPr/>
          </p:nvSpPr>
          <p:spPr>
            <a:xfrm>
              <a:off x="4267200" y="1928813"/>
              <a:ext cx="1819275" cy="712788"/>
            </a:xfrm>
            <a:custGeom>
              <a:avLst/>
              <a:gdLst/>
              <a:ahLst/>
              <a:cxnLst/>
              <a:rect l="l" t="t" r="r" b="b"/>
              <a:pathLst>
                <a:path w="482" h="189">
                  <a:moveTo>
                    <a:pt x="482" y="95"/>
                  </a:moveTo>
                  <a:cubicBezTo>
                    <a:pt x="482" y="43"/>
                    <a:pt x="374" y="0"/>
                    <a:pt x="241" y="0"/>
                  </a:cubicBezTo>
                  <a:cubicBezTo>
                    <a:pt x="108" y="0"/>
                    <a:pt x="0" y="43"/>
                    <a:pt x="0" y="95"/>
                  </a:cubicBezTo>
                  <a:cubicBezTo>
                    <a:pt x="0" y="147"/>
                    <a:pt x="108" y="189"/>
                    <a:pt x="241" y="189"/>
                  </a:cubicBezTo>
                  <a:cubicBezTo>
                    <a:pt x="374" y="189"/>
                    <a:pt x="482" y="147"/>
                    <a:pt x="482" y="95"/>
                  </a:cubicBezTo>
                  <a:close/>
                  <a:moveTo>
                    <a:pt x="48" y="95"/>
                  </a:moveTo>
                  <a:cubicBezTo>
                    <a:pt x="48" y="53"/>
                    <a:pt x="134" y="19"/>
                    <a:pt x="241" y="19"/>
                  </a:cubicBezTo>
                  <a:cubicBezTo>
                    <a:pt x="347" y="19"/>
                    <a:pt x="434" y="53"/>
                    <a:pt x="434" y="95"/>
                  </a:cubicBezTo>
                  <a:cubicBezTo>
                    <a:pt x="434" y="136"/>
                    <a:pt x="347" y="170"/>
                    <a:pt x="241" y="170"/>
                  </a:cubicBezTo>
                  <a:cubicBezTo>
                    <a:pt x="134" y="170"/>
                    <a:pt x="48" y="136"/>
                    <a:pt x="48" y="95"/>
                  </a:cubicBezTo>
                  <a:close/>
                </a:path>
              </a:pathLst>
            </a:custGeom>
            <a:solidFill>
              <a:srgbClr val="848BE3"/>
            </a:solidFill>
          </p:spPr>
          <p:txBody>
            <a:bodyPr vert="horz" wrap="square" lIns="91440" tIns="45720" rIns="91440" bIns="45720" anchor="t">
              <a:prstTxWarp prst="textNoShape">
                <a:avLst/>
              </a:prstTxWarp>
              <a:normAutofit/>
            </a:bodyPr>
            <a:lstStyle/>
            <a:p>
              <a:pPr marL="0" algn="l"/>
              <a:endParaRPr/>
            </a:p>
          </p:txBody>
        </p:sp>
        <p:sp>
          <p:nvSpPr>
            <p:cNvPr id="18" name="Freeform 18"/>
            <p:cNvSpPr/>
            <p:nvPr/>
          </p:nvSpPr>
          <p:spPr>
            <a:xfrm>
              <a:off x="4554538" y="1397000"/>
              <a:ext cx="1244600" cy="1776413"/>
            </a:xfrm>
            <a:custGeom>
              <a:avLst/>
              <a:gdLst/>
              <a:ahLst/>
              <a:cxnLst/>
              <a:rect l="l" t="t" r="r" b="b"/>
              <a:pathLst>
                <a:path w="330" h="471">
                  <a:moveTo>
                    <a:pt x="83" y="189"/>
                  </a:moveTo>
                  <a:cubicBezTo>
                    <a:pt x="17" y="305"/>
                    <a:pt x="0" y="420"/>
                    <a:pt x="45" y="445"/>
                  </a:cubicBezTo>
                  <a:cubicBezTo>
                    <a:pt x="90" y="471"/>
                    <a:pt x="181" y="398"/>
                    <a:pt x="247" y="282"/>
                  </a:cubicBezTo>
                  <a:cubicBezTo>
                    <a:pt x="313" y="167"/>
                    <a:pt x="330" y="52"/>
                    <a:pt x="285" y="26"/>
                  </a:cubicBezTo>
                  <a:cubicBezTo>
                    <a:pt x="239" y="0"/>
                    <a:pt x="149" y="73"/>
                    <a:pt x="83" y="189"/>
                  </a:cubicBezTo>
                  <a:close/>
                  <a:moveTo>
                    <a:pt x="99" y="198"/>
                  </a:moveTo>
                  <a:cubicBezTo>
                    <a:pt x="152" y="106"/>
                    <a:pt x="224" y="47"/>
                    <a:pt x="261" y="68"/>
                  </a:cubicBezTo>
                  <a:cubicBezTo>
                    <a:pt x="297" y="89"/>
                    <a:pt x="283" y="181"/>
                    <a:pt x="230" y="273"/>
                  </a:cubicBezTo>
                  <a:cubicBezTo>
                    <a:pt x="177" y="366"/>
                    <a:pt x="105" y="424"/>
                    <a:pt x="69" y="403"/>
                  </a:cubicBezTo>
                  <a:cubicBezTo>
                    <a:pt x="33" y="383"/>
                    <a:pt x="46" y="291"/>
                    <a:pt x="99" y="198"/>
                  </a:cubicBezTo>
                  <a:close/>
                </a:path>
              </a:pathLst>
            </a:custGeom>
            <a:solidFill>
              <a:srgbClr val="848BE3"/>
            </a:solidFill>
          </p:spPr>
          <p:txBody>
            <a:bodyPr vert="horz" wrap="square" lIns="91440" tIns="45720" rIns="91440" bIns="45720" anchor="t">
              <a:prstTxWarp prst="textNoShape">
                <a:avLst/>
              </a:prstTxWarp>
              <a:normAutofit/>
            </a:bodyPr>
            <a:lstStyle/>
            <a:p>
              <a:pPr marL="0" algn="l"/>
              <a:endParaRPr/>
            </a:p>
          </p:txBody>
        </p:sp>
        <p:sp>
          <p:nvSpPr>
            <p:cNvPr id="19" name="AutoShape 19"/>
            <p:cNvSpPr/>
            <p:nvPr/>
          </p:nvSpPr>
          <p:spPr>
            <a:xfrm>
              <a:off x="5135563" y="1473200"/>
              <a:ext cx="279400" cy="282575"/>
            </a:xfrm>
            <a:prstGeom prst="ellipse">
              <a:avLst/>
            </a:prstGeom>
            <a:solidFill>
              <a:srgbClr val="E36C36"/>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20" name="AutoShape 20"/>
            <p:cNvSpPr/>
            <p:nvPr/>
          </p:nvSpPr>
          <p:spPr>
            <a:xfrm>
              <a:off x="5645150" y="2339975"/>
              <a:ext cx="279400" cy="279400"/>
            </a:xfrm>
            <a:prstGeom prst="ellipse">
              <a:avLst/>
            </a:prstGeom>
            <a:solidFill>
              <a:srgbClr val="E36C36"/>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21" name="AutoShape 21"/>
            <p:cNvSpPr/>
            <p:nvPr/>
          </p:nvSpPr>
          <p:spPr>
            <a:xfrm>
              <a:off x="4751388" y="2309813"/>
              <a:ext cx="279400" cy="279400"/>
            </a:xfrm>
            <a:prstGeom prst="ellipse">
              <a:avLst/>
            </a:prstGeom>
            <a:solidFill>
              <a:srgbClr val="E36C36"/>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22" name="Freeform 22"/>
            <p:cNvSpPr/>
            <p:nvPr/>
          </p:nvSpPr>
          <p:spPr>
            <a:xfrm>
              <a:off x="4867275" y="2430463"/>
              <a:ext cx="128588" cy="136525"/>
            </a:xfrm>
            <a:custGeom>
              <a:avLst/>
              <a:gdLst/>
              <a:ahLst/>
              <a:cxnLst/>
              <a:rect l="l" t="t" r="r" b="b"/>
              <a:pathLst>
                <a:path w="34" h="36">
                  <a:moveTo>
                    <a:pt x="3" y="36"/>
                  </a:moveTo>
                  <a:cubicBezTo>
                    <a:pt x="1" y="36"/>
                    <a:pt x="0" y="35"/>
                    <a:pt x="0" y="34"/>
                  </a:cubicBezTo>
                  <a:cubicBezTo>
                    <a:pt x="0" y="32"/>
                    <a:pt x="1" y="31"/>
                    <a:pt x="2" y="31"/>
                  </a:cubicBezTo>
                  <a:cubicBezTo>
                    <a:pt x="16" y="30"/>
                    <a:pt x="29" y="17"/>
                    <a:pt x="28" y="3"/>
                  </a:cubicBezTo>
                  <a:cubicBezTo>
                    <a:pt x="28" y="2"/>
                    <a:pt x="29" y="0"/>
                    <a:pt x="31" y="0"/>
                  </a:cubicBezTo>
                  <a:cubicBezTo>
                    <a:pt x="32" y="0"/>
                    <a:pt x="33" y="1"/>
                    <a:pt x="33" y="3"/>
                  </a:cubicBezTo>
                  <a:cubicBezTo>
                    <a:pt x="34" y="20"/>
                    <a:pt x="20" y="35"/>
                    <a:pt x="3" y="36"/>
                  </a:cubicBezTo>
                  <a:cubicBezTo>
                    <a:pt x="3" y="36"/>
                    <a:pt x="3" y="36"/>
                    <a:pt x="3" y="36"/>
                  </a:cubicBezTo>
                  <a:close/>
                </a:path>
              </a:pathLst>
            </a:custGeom>
            <a:solidFill>
              <a:srgbClr val="2D225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3" name="Freeform 23"/>
            <p:cNvSpPr/>
            <p:nvPr/>
          </p:nvSpPr>
          <p:spPr>
            <a:xfrm>
              <a:off x="5792788" y="2446338"/>
              <a:ext cx="79375" cy="120650"/>
            </a:xfrm>
            <a:custGeom>
              <a:avLst/>
              <a:gdLst/>
              <a:ahLst/>
              <a:cxnLst/>
              <a:rect l="l" t="t" r="r" b="b"/>
              <a:pathLst>
                <a:path w="21" h="32">
                  <a:moveTo>
                    <a:pt x="3" y="32"/>
                  </a:moveTo>
                  <a:cubicBezTo>
                    <a:pt x="2" y="32"/>
                    <a:pt x="1" y="31"/>
                    <a:pt x="1" y="30"/>
                  </a:cubicBezTo>
                  <a:cubicBezTo>
                    <a:pt x="0" y="28"/>
                    <a:pt x="1" y="27"/>
                    <a:pt x="2" y="27"/>
                  </a:cubicBezTo>
                  <a:cubicBezTo>
                    <a:pt x="7" y="26"/>
                    <a:pt x="11" y="22"/>
                    <a:pt x="13" y="18"/>
                  </a:cubicBezTo>
                  <a:cubicBezTo>
                    <a:pt x="16" y="13"/>
                    <a:pt x="16" y="8"/>
                    <a:pt x="14" y="4"/>
                  </a:cubicBezTo>
                  <a:cubicBezTo>
                    <a:pt x="14" y="2"/>
                    <a:pt x="14" y="1"/>
                    <a:pt x="15" y="0"/>
                  </a:cubicBezTo>
                  <a:cubicBezTo>
                    <a:pt x="17" y="0"/>
                    <a:pt x="18" y="0"/>
                    <a:pt x="19" y="2"/>
                  </a:cubicBezTo>
                  <a:cubicBezTo>
                    <a:pt x="21" y="7"/>
                    <a:pt x="21" y="14"/>
                    <a:pt x="18" y="20"/>
                  </a:cubicBezTo>
                  <a:cubicBezTo>
                    <a:pt x="15" y="26"/>
                    <a:pt x="9" y="30"/>
                    <a:pt x="3" y="32"/>
                  </a:cubicBezTo>
                  <a:cubicBezTo>
                    <a:pt x="3" y="32"/>
                    <a:pt x="3" y="32"/>
                    <a:pt x="3" y="32"/>
                  </a:cubicBezTo>
                  <a:close/>
                </a:path>
              </a:pathLst>
            </a:custGeom>
            <a:solidFill>
              <a:srgbClr val="2D225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4" name="Freeform 24"/>
            <p:cNvSpPr/>
            <p:nvPr/>
          </p:nvSpPr>
          <p:spPr>
            <a:xfrm>
              <a:off x="5272088" y="1604963"/>
              <a:ext cx="101600" cy="104775"/>
            </a:xfrm>
            <a:custGeom>
              <a:avLst/>
              <a:gdLst/>
              <a:ahLst/>
              <a:cxnLst/>
              <a:rect l="l" t="t" r="r" b="b"/>
              <a:pathLst>
                <a:path w="27" h="28">
                  <a:moveTo>
                    <a:pt x="2" y="28"/>
                  </a:moveTo>
                  <a:cubicBezTo>
                    <a:pt x="1" y="28"/>
                    <a:pt x="0" y="26"/>
                    <a:pt x="0" y="25"/>
                  </a:cubicBezTo>
                  <a:cubicBezTo>
                    <a:pt x="0" y="24"/>
                    <a:pt x="1" y="23"/>
                    <a:pt x="2" y="23"/>
                  </a:cubicBezTo>
                  <a:cubicBezTo>
                    <a:pt x="13" y="22"/>
                    <a:pt x="22" y="13"/>
                    <a:pt x="22" y="2"/>
                  </a:cubicBezTo>
                  <a:cubicBezTo>
                    <a:pt x="22" y="1"/>
                    <a:pt x="23" y="0"/>
                    <a:pt x="25" y="0"/>
                  </a:cubicBezTo>
                  <a:cubicBezTo>
                    <a:pt x="25" y="0"/>
                    <a:pt x="25" y="0"/>
                    <a:pt x="25" y="0"/>
                  </a:cubicBezTo>
                  <a:cubicBezTo>
                    <a:pt x="26" y="0"/>
                    <a:pt x="27" y="1"/>
                    <a:pt x="27" y="2"/>
                  </a:cubicBezTo>
                  <a:cubicBezTo>
                    <a:pt x="27" y="15"/>
                    <a:pt x="16" y="27"/>
                    <a:pt x="2" y="28"/>
                  </a:cubicBezTo>
                  <a:cubicBezTo>
                    <a:pt x="2" y="28"/>
                    <a:pt x="2" y="28"/>
                    <a:pt x="2" y="28"/>
                  </a:cubicBezTo>
                  <a:close/>
                </a:path>
              </a:pathLst>
            </a:custGeom>
            <a:solidFill>
              <a:srgbClr val="2D225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5" name="Freeform 25"/>
            <p:cNvSpPr/>
            <p:nvPr/>
          </p:nvSpPr>
          <p:spPr>
            <a:xfrm>
              <a:off x="4291013" y="2120900"/>
              <a:ext cx="146050" cy="350838"/>
            </a:xfrm>
            <a:custGeom>
              <a:avLst/>
              <a:gdLst/>
              <a:ahLst/>
              <a:cxnLst/>
              <a:rect l="l" t="t" r="r" b="b"/>
              <a:pathLst>
                <a:path w="39" h="93">
                  <a:moveTo>
                    <a:pt x="22" y="93"/>
                  </a:moveTo>
                  <a:cubicBezTo>
                    <a:pt x="22" y="93"/>
                    <a:pt x="21" y="93"/>
                    <a:pt x="21" y="92"/>
                  </a:cubicBezTo>
                  <a:cubicBezTo>
                    <a:pt x="7" y="80"/>
                    <a:pt x="0" y="60"/>
                    <a:pt x="3" y="42"/>
                  </a:cubicBezTo>
                  <a:cubicBezTo>
                    <a:pt x="6" y="24"/>
                    <a:pt x="19" y="8"/>
                    <a:pt x="35" y="0"/>
                  </a:cubicBezTo>
                  <a:cubicBezTo>
                    <a:pt x="37" y="0"/>
                    <a:pt x="38" y="0"/>
                    <a:pt x="39" y="1"/>
                  </a:cubicBezTo>
                  <a:cubicBezTo>
                    <a:pt x="39" y="3"/>
                    <a:pt x="39" y="4"/>
                    <a:pt x="37" y="5"/>
                  </a:cubicBezTo>
                  <a:cubicBezTo>
                    <a:pt x="22" y="11"/>
                    <a:pt x="11" y="27"/>
                    <a:pt x="8" y="43"/>
                  </a:cubicBezTo>
                  <a:cubicBezTo>
                    <a:pt x="5" y="59"/>
                    <a:pt x="12" y="77"/>
                    <a:pt x="24" y="89"/>
                  </a:cubicBezTo>
                  <a:cubicBezTo>
                    <a:pt x="25" y="90"/>
                    <a:pt x="25" y="91"/>
                    <a:pt x="24" y="92"/>
                  </a:cubicBezTo>
                  <a:cubicBezTo>
                    <a:pt x="24" y="93"/>
                    <a:pt x="23" y="93"/>
                    <a:pt x="22" y="93"/>
                  </a:cubicBezTo>
                  <a:close/>
                </a:path>
              </a:pathLst>
            </a:custGeom>
            <a:solidFill>
              <a:srgbClr val="2D2259"/>
            </a:solidFill>
          </p:spPr>
          <p:txBody>
            <a:bodyPr vert="horz" wrap="square" lIns="91440" tIns="45720" rIns="91440" bIns="45720" anchor="t">
              <a:prstTxWarp prst="textNoShape">
                <a:avLst/>
              </a:prstTxWarp>
              <a:normAutofit lnSpcReduction="10000"/>
            </a:bodyPr>
            <a:lstStyle/>
            <a:p>
              <a:pPr marL="0" algn="l"/>
              <a:endParaRPr/>
            </a:p>
          </p:txBody>
        </p:sp>
        <p:sp>
          <p:nvSpPr>
            <p:cNvPr id="26" name="Freeform 26"/>
            <p:cNvSpPr/>
            <p:nvPr/>
          </p:nvSpPr>
          <p:spPr>
            <a:xfrm>
              <a:off x="5387975" y="1566863"/>
              <a:ext cx="303213" cy="298450"/>
            </a:xfrm>
            <a:custGeom>
              <a:avLst/>
              <a:gdLst/>
              <a:ahLst/>
              <a:cxnLst/>
              <a:rect l="l" t="t" r="r" b="b"/>
              <a:pathLst>
                <a:path w="80" h="79">
                  <a:moveTo>
                    <a:pt x="72" y="79"/>
                  </a:moveTo>
                  <a:cubicBezTo>
                    <a:pt x="71" y="79"/>
                    <a:pt x="71" y="79"/>
                    <a:pt x="71" y="79"/>
                  </a:cubicBezTo>
                  <a:cubicBezTo>
                    <a:pt x="70" y="79"/>
                    <a:pt x="69" y="77"/>
                    <a:pt x="69" y="76"/>
                  </a:cubicBezTo>
                  <a:cubicBezTo>
                    <a:pt x="75" y="58"/>
                    <a:pt x="69" y="37"/>
                    <a:pt x="56" y="24"/>
                  </a:cubicBezTo>
                  <a:cubicBezTo>
                    <a:pt x="43" y="11"/>
                    <a:pt x="22" y="5"/>
                    <a:pt x="4" y="11"/>
                  </a:cubicBezTo>
                  <a:cubicBezTo>
                    <a:pt x="2" y="11"/>
                    <a:pt x="1" y="10"/>
                    <a:pt x="0" y="9"/>
                  </a:cubicBezTo>
                  <a:cubicBezTo>
                    <a:pt x="0" y="8"/>
                    <a:pt x="1" y="6"/>
                    <a:pt x="2" y="6"/>
                  </a:cubicBezTo>
                  <a:cubicBezTo>
                    <a:pt x="22" y="0"/>
                    <a:pt x="45" y="6"/>
                    <a:pt x="59" y="20"/>
                  </a:cubicBezTo>
                  <a:cubicBezTo>
                    <a:pt x="74" y="35"/>
                    <a:pt x="80" y="58"/>
                    <a:pt x="74" y="77"/>
                  </a:cubicBezTo>
                  <a:cubicBezTo>
                    <a:pt x="74" y="79"/>
                    <a:pt x="73" y="79"/>
                    <a:pt x="72" y="79"/>
                  </a:cubicBezTo>
                  <a:close/>
                </a:path>
              </a:pathLst>
            </a:custGeom>
            <a:solidFill>
              <a:srgbClr val="2D2259"/>
            </a:solidFill>
          </p:spPr>
          <p:txBody>
            <a:bodyPr vert="horz" wrap="square" lIns="91440" tIns="45720" rIns="91440" bIns="45720" anchor="t">
              <a:prstTxWarp prst="textNoShape">
                <a:avLst/>
              </a:prstTxWarp>
              <a:normAutofit fontScale="85000" lnSpcReduction="10000"/>
            </a:bodyPr>
            <a:lstStyle/>
            <a:p>
              <a:pPr marL="0" algn="l"/>
              <a:endParaRPr/>
            </a:p>
          </p:txBody>
        </p:sp>
        <p:sp>
          <p:nvSpPr>
            <p:cNvPr id="27" name="Freeform 27"/>
            <p:cNvSpPr/>
            <p:nvPr/>
          </p:nvSpPr>
          <p:spPr>
            <a:xfrm>
              <a:off x="5546725" y="2578100"/>
              <a:ext cx="150813" cy="482600"/>
            </a:xfrm>
            <a:custGeom>
              <a:avLst/>
              <a:gdLst/>
              <a:ahLst/>
              <a:cxnLst/>
              <a:rect l="l" t="t" r="r" b="b"/>
              <a:pathLst>
                <a:path w="40" h="128">
                  <a:moveTo>
                    <a:pt x="3" y="128"/>
                  </a:moveTo>
                  <a:cubicBezTo>
                    <a:pt x="3" y="128"/>
                    <a:pt x="3" y="128"/>
                    <a:pt x="2" y="128"/>
                  </a:cubicBezTo>
                  <a:cubicBezTo>
                    <a:pt x="1" y="127"/>
                    <a:pt x="0" y="126"/>
                    <a:pt x="0" y="125"/>
                  </a:cubicBezTo>
                  <a:cubicBezTo>
                    <a:pt x="0" y="124"/>
                    <a:pt x="1" y="122"/>
                    <a:pt x="2" y="123"/>
                  </a:cubicBezTo>
                  <a:cubicBezTo>
                    <a:pt x="9" y="123"/>
                    <a:pt x="17" y="119"/>
                    <a:pt x="22" y="112"/>
                  </a:cubicBezTo>
                  <a:cubicBezTo>
                    <a:pt x="26" y="105"/>
                    <a:pt x="29" y="97"/>
                    <a:pt x="30" y="90"/>
                  </a:cubicBezTo>
                  <a:cubicBezTo>
                    <a:pt x="35" y="61"/>
                    <a:pt x="34" y="32"/>
                    <a:pt x="25" y="4"/>
                  </a:cubicBezTo>
                  <a:cubicBezTo>
                    <a:pt x="24" y="3"/>
                    <a:pt x="25" y="1"/>
                    <a:pt x="26" y="1"/>
                  </a:cubicBezTo>
                  <a:cubicBezTo>
                    <a:pt x="28" y="0"/>
                    <a:pt x="29" y="1"/>
                    <a:pt x="29" y="2"/>
                  </a:cubicBezTo>
                  <a:cubicBezTo>
                    <a:pt x="38" y="31"/>
                    <a:pt x="40" y="61"/>
                    <a:pt x="35" y="90"/>
                  </a:cubicBezTo>
                  <a:cubicBezTo>
                    <a:pt x="33" y="98"/>
                    <a:pt x="31" y="107"/>
                    <a:pt x="26" y="115"/>
                  </a:cubicBezTo>
                  <a:cubicBezTo>
                    <a:pt x="20" y="123"/>
                    <a:pt x="12" y="128"/>
                    <a:pt x="3" y="128"/>
                  </a:cubicBezTo>
                  <a:close/>
                </a:path>
              </a:pathLst>
            </a:custGeom>
            <a:solidFill>
              <a:srgbClr val="2D2259"/>
            </a:solidFill>
          </p:spPr>
          <p:txBody>
            <a:bodyPr vert="horz" wrap="square" lIns="91440" tIns="45720" rIns="91440" bIns="45720" anchor="t">
              <a:prstTxWarp prst="textNoShape">
                <a:avLst/>
              </a:prstTxWarp>
              <a:normAutofit/>
            </a:bodyPr>
            <a:lstStyle/>
            <a:p>
              <a:pPr marL="0" algn="l"/>
              <a:endParaRPr/>
            </a:p>
          </p:txBody>
        </p:sp>
        <p:sp>
          <p:nvSpPr>
            <p:cNvPr id="28" name="Freeform 28"/>
            <p:cNvSpPr/>
            <p:nvPr/>
          </p:nvSpPr>
          <p:spPr>
            <a:xfrm>
              <a:off x="5905500" y="2254250"/>
              <a:ext cx="120650" cy="192088"/>
            </a:xfrm>
            <a:custGeom>
              <a:avLst/>
              <a:gdLst/>
              <a:ahLst/>
              <a:cxnLst/>
              <a:rect l="l" t="t" r="r" b="b"/>
              <a:pathLst>
                <a:path w="32" h="51">
                  <a:moveTo>
                    <a:pt x="3" y="51"/>
                  </a:moveTo>
                  <a:cubicBezTo>
                    <a:pt x="2" y="51"/>
                    <a:pt x="1" y="50"/>
                    <a:pt x="1" y="49"/>
                  </a:cubicBezTo>
                  <a:cubicBezTo>
                    <a:pt x="0" y="48"/>
                    <a:pt x="1" y="47"/>
                    <a:pt x="2" y="46"/>
                  </a:cubicBezTo>
                  <a:cubicBezTo>
                    <a:pt x="10" y="42"/>
                    <a:pt x="17" y="36"/>
                    <a:pt x="21" y="29"/>
                  </a:cubicBezTo>
                  <a:cubicBezTo>
                    <a:pt x="25" y="21"/>
                    <a:pt x="27" y="12"/>
                    <a:pt x="26" y="3"/>
                  </a:cubicBezTo>
                  <a:cubicBezTo>
                    <a:pt x="26" y="2"/>
                    <a:pt x="27" y="0"/>
                    <a:pt x="28" y="0"/>
                  </a:cubicBezTo>
                  <a:cubicBezTo>
                    <a:pt x="30" y="0"/>
                    <a:pt x="31" y="1"/>
                    <a:pt x="31" y="2"/>
                  </a:cubicBezTo>
                  <a:cubicBezTo>
                    <a:pt x="32" y="12"/>
                    <a:pt x="30" y="22"/>
                    <a:pt x="25" y="31"/>
                  </a:cubicBezTo>
                  <a:cubicBezTo>
                    <a:pt x="21" y="39"/>
                    <a:pt x="13" y="46"/>
                    <a:pt x="4" y="51"/>
                  </a:cubicBezTo>
                  <a:cubicBezTo>
                    <a:pt x="4" y="51"/>
                    <a:pt x="4" y="51"/>
                    <a:pt x="3" y="51"/>
                  </a:cubicBezTo>
                  <a:close/>
                </a:path>
              </a:pathLst>
            </a:custGeom>
            <a:solidFill>
              <a:srgbClr val="2D2259"/>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29" name="Freeform 29"/>
            <p:cNvSpPr/>
            <p:nvPr/>
          </p:nvSpPr>
          <p:spPr>
            <a:xfrm>
              <a:off x="4691063" y="2774950"/>
              <a:ext cx="466725" cy="203200"/>
            </a:xfrm>
            <a:custGeom>
              <a:avLst/>
              <a:gdLst/>
              <a:ahLst/>
              <a:cxnLst/>
              <a:rect l="l" t="t" r="r" b="b"/>
              <a:pathLst>
                <a:path w="124" h="54">
                  <a:moveTo>
                    <a:pt x="34" y="54"/>
                  </a:moveTo>
                  <a:cubicBezTo>
                    <a:pt x="26" y="54"/>
                    <a:pt x="18" y="51"/>
                    <a:pt x="12" y="47"/>
                  </a:cubicBezTo>
                  <a:cubicBezTo>
                    <a:pt x="4" y="41"/>
                    <a:pt x="0" y="32"/>
                    <a:pt x="1" y="23"/>
                  </a:cubicBezTo>
                  <a:cubicBezTo>
                    <a:pt x="1" y="22"/>
                    <a:pt x="2" y="21"/>
                    <a:pt x="4" y="21"/>
                  </a:cubicBezTo>
                  <a:cubicBezTo>
                    <a:pt x="5" y="21"/>
                    <a:pt x="6" y="22"/>
                    <a:pt x="6" y="24"/>
                  </a:cubicBezTo>
                  <a:cubicBezTo>
                    <a:pt x="5" y="31"/>
                    <a:pt x="8" y="38"/>
                    <a:pt x="15" y="43"/>
                  </a:cubicBezTo>
                  <a:cubicBezTo>
                    <a:pt x="20" y="47"/>
                    <a:pt x="28" y="49"/>
                    <a:pt x="37" y="49"/>
                  </a:cubicBezTo>
                  <a:cubicBezTo>
                    <a:pt x="43" y="49"/>
                    <a:pt x="51" y="47"/>
                    <a:pt x="60" y="43"/>
                  </a:cubicBezTo>
                  <a:cubicBezTo>
                    <a:pt x="79" y="34"/>
                    <a:pt x="96" y="21"/>
                    <a:pt x="113" y="7"/>
                  </a:cubicBezTo>
                  <a:cubicBezTo>
                    <a:pt x="115" y="5"/>
                    <a:pt x="117" y="3"/>
                    <a:pt x="120" y="1"/>
                  </a:cubicBezTo>
                  <a:cubicBezTo>
                    <a:pt x="121" y="0"/>
                    <a:pt x="122" y="1"/>
                    <a:pt x="123" y="2"/>
                  </a:cubicBezTo>
                  <a:cubicBezTo>
                    <a:pt x="124" y="3"/>
                    <a:pt x="124" y="4"/>
                    <a:pt x="123" y="5"/>
                  </a:cubicBezTo>
                  <a:cubicBezTo>
                    <a:pt x="120" y="7"/>
                    <a:pt x="118" y="9"/>
                    <a:pt x="116" y="11"/>
                  </a:cubicBezTo>
                  <a:cubicBezTo>
                    <a:pt x="99" y="25"/>
                    <a:pt x="82" y="39"/>
                    <a:pt x="62" y="47"/>
                  </a:cubicBezTo>
                  <a:cubicBezTo>
                    <a:pt x="56" y="50"/>
                    <a:pt x="46" y="53"/>
                    <a:pt x="37" y="54"/>
                  </a:cubicBezTo>
                  <a:cubicBezTo>
                    <a:pt x="36" y="54"/>
                    <a:pt x="35" y="54"/>
                    <a:pt x="34" y="54"/>
                  </a:cubicBezTo>
                  <a:close/>
                </a:path>
              </a:pathLst>
            </a:custGeom>
            <a:solidFill>
              <a:srgbClr val="2D2259"/>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30" name="Freeform 30"/>
            <p:cNvSpPr/>
            <p:nvPr/>
          </p:nvSpPr>
          <p:spPr>
            <a:xfrm>
              <a:off x="4694238" y="1509713"/>
              <a:ext cx="136525" cy="73025"/>
            </a:xfrm>
            <a:custGeom>
              <a:avLst/>
              <a:gdLst/>
              <a:ahLst/>
              <a:cxnLst/>
              <a:rect l="l" t="t" r="r" b="b"/>
              <a:pathLst>
                <a:path w="36" h="19">
                  <a:moveTo>
                    <a:pt x="3" y="19"/>
                  </a:moveTo>
                  <a:cubicBezTo>
                    <a:pt x="2" y="19"/>
                    <a:pt x="1" y="18"/>
                    <a:pt x="1" y="18"/>
                  </a:cubicBezTo>
                  <a:cubicBezTo>
                    <a:pt x="0" y="17"/>
                    <a:pt x="0" y="16"/>
                    <a:pt x="1" y="15"/>
                  </a:cubicBezTo>
                  <a:cubicBezTo>
                    <a:pt x="9" y="5"/>
                    <a:pt x="22" y="0"/>
                    <a:pt x="34" y="2"/>
                  </a:cubicBezTo>
                  <a:cubicBezTo>
                    <a:pt x="35" y="2"/>
                    <a:pt x="36" y="3"/>
                    <a:pt x="36" y="4"/>
                  </a:cubicBezTo>
                  <a:cubicBezTo>
                    <a:pt x="36" y="6"/>
                    <a:pt x="35" y="7"/>
                    <a:pt x="33" y="6"/>
                  </a:cubicBezTo>
                  <a:cubicBezTo>
                    <a:pt x="23" y="5"/>
                    <a:pt x="11" y="9"/>
                    <a:pt x="4" y="18"/>
                  </a:cubicBezTo>
                  <a:cubicBezTo>
                    <a:pt x="4" y="18"/>
                    <a:pt x="3" y="19"/>
                    <a:pt x="3" y="19"/>
                  </a:cubicBezTo>
                  <a:close/>
                </a:path>
              </a:pathLst>
            </a:custGeom>
            <a:solidFill>
              <a:srgbClr val="2D225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1" name="Freeform 31"/>
            <p:cNvSpPr/>
            <p:nvPr/>
          </p:nvSpPr>
          <p:spPr>
            <a:xfrm>
              <a:off x="5018088" y="2876550"/>
              <a:ext cx="2921000" cy="2655888"/>
            </a:xfrm>
            <a:custGeom>
              <a:avLst/>
              <a:gdLst/>
              <a:ahLst/>
              <a:cxnLst/>
              <a:rect l="l" t="t" r="r" b="b"/>
              <a:pathLst>
                <a:path w="774" h="704">
                  <a:moveTo>
                    <a:pt x="748" y="528"/>
                  </a:moveTo>
                  <a:cubicBezTo>
                    <a:pt x="705" y="391"/>
                    <a:pt x="661" y="254"/>
                    <a:pt x="618" y="117"/>
                  </a:cubicBezTo>
                  <a:cubicBezTo>
                    <a:pt x="610" y="92"/>
                    <a:pt x="602" y="67"/>
                    <a:pt x="585" y="48"/>
                  </a:cubicBezTo>
                  <a:cubicBezTo>
                    <a:pt x="566" y="26"/>
                    <a:pt x="540" y="16"/>
                    <a:pt x="512" y="11"/>
                  </a:cubicBezTo>
                  <a:cubicBezTo>
                    <a:pt x="484" y="2"/>
                    <a:pt x="456" y="0"/>
                    <a:pt x="430" y="10"/>
                  </a:cubicBezTo>
                  <a:cubicBezTo>
                    <a:pt x="406" y="20"/>
                    <a:pt x="387" y="39"/>
                    <a:pt x="368" y="57"/>
                  </a:cubicBezTo>
                  <a:cubicBezTo>
                    <a:pt x="267" y="159"/>
                    <a:pt x="167" y="261"/>
                    <a:pt x="66" y="364"/>
                  </a:cubicBezTo>
                  <a:cubicBezTo>
                    <a:pt x="34" y="396"/>
                    <a:pt x="0" y="434"/>
                    <a:pt x="5" y="479"/>
                  </a:cubicBezTo>
                  <a:cubicBezTo>
                    <a:pt x="11" y="530"/>
                    <a:pt x="64" y="561"/>
                    <a:pt x="112" y="580"/>
                  </a:cubicBezTo>
                  <a:cubicBezTo>
                    <a:pt x="191" y="613"/>
                    <a:pt x="273" y="638"/>
                    <a:pt x="356" y="656"/>
                  </a:cubicBezTo>
                  <a:cubicBezTo>
                    <a:pt x="439" y="678"/>
                    <a:pt x="523" y="693"/>
                    <a:pt x="609" y="700"/>
                  </a:cubicBezTo>
                  <a:cubicBezTo>
                    <a:pt x="660" y="704"/>
                    <a:pt x="721" y="701"/>
                    <a:pt x="750" y="658"/>
                  </a:cubicBezTo>
                  <a:cubicBezTo>
                    <a:pt x="774" y="621"/>
                    <a:pt x="762" y="571"/>
                    <a:pt x="748" y="528"/>
                  </a:cubicBezTo>
                  <a:close/>
                </a:path>
              </a:pathLst>
            </a:custGeom>
            <a:solidFill>
              <a:srgbClr val="848BE3"/>
            </a:solidFill>
          </p:spPr>
          <p:txBody>
            <a:bodyPr vert="horz" wrap="square" lIns="91440" tIns="45720" rIns="91440" bIns="45720" anchor="t">
              <a:prstTxWarp prst="textNoShape">
                <a:avLst/>
              </a:prstTxWarp>
              <a:normAutofit/>
            </a:bodyPr>
            <a:lstStyle/>
            <a:p>
              <a:pPr marL="0" algn="l"/>
              <a:endParaRPr/>
            </a:p>
          </p:txBody>
        </p:sp>
        <p:sp>
          <p:nvSpPr>
            <p:cNvPr id="32" name="Freeform 32"/>
            <p:cNvSpPr/>
            <p:nvPr/>
          </p:nvSpPr>
          <p:spPr>
            <a:xfrm>
              <a:off x="5237163" y="3663950"/>
              <a:ext cx="2520950" cy="1709738"/>
            </a:xfrm>
            <a:custGeom>
              <a:avLst/>
              <a:gdLst/>
              <a:ahLst/>
              <a:cxnLst/>
              <a:rect l="l" t="t" r="r" b="b"/>
              <a:pathLst>
                <a:path w="668" h="453">
                  <a:moveTo>
                    <a:pt x="582" y="90"/>
                  </a:moveTo>
                  <a:cubicBezTo>
                    <a:pt x="208" y="0"/>
                    <a:pt x="208" y="0"/>
                    <a:pt x="208" y="0"/>
                  </a:cubicBezTo>
                  <a:cubicBezTo>
                    <a:pt x="158" y="52"/>
                    <a:pt x="108" y="104"/>
                    <a:pt x="57" y="156"/>
                  </a:cubicBezTo>
                  <a:cubicBezTo>
                    <a:pt x="30" y="184"/>
                    <a:pt x="0" y="218"/>
                    <a:pt x="4" y="258"/>
                  </a:cubicBezTo>
                  <a:cubicBezTo>
                    <a:pt x="9" y="303"/>
                    <a:pt x="55" y="329"/>
                    <a:pt x="96" y="346"/>
                  </a:cubicBezTo>
                  <a:cubicBezTo>
                    <a:pt x="164" y="374"/>
                    <a:pt x="235" y="396"/>
                    <a:pt x="307" y="411"/>
                  </a:cubicBezTo>
                  <a:cubicBezTo>
                    <a:pt x="378" y="430"/>
                    <a:pt x="451" y="443"/>
                    <a:pt x="524" y="449"/>
                  </a:cubicBezTo>
                  <a:cubicBezTo>
                    <a:pt x="569" y="453"/>
                    <a:pt x="622" y="450"/>
                    <a:pt x="646" y="412"/>
                  </a:cubicBezTo>
                  <a:cubicBezTo>
                    <a:pt x="668" y="379"/>
                    <a:pt x="657" y="335"/>
                    <a:pt x="645" y="297"/>
                  </a:cubicBezTo>
                  <a:cubicBezTo>
                    <a:pt x="624" y="228"/>
                    <a:pt x="603" y="159"/>
                    <a:pt x="582" y="90"/>
                  </a:cubicBezTo>
                  <a:close/>
                </a:path>
              </a:pathLst>
            </a:custGeom>
            <a:solidFill>
              <a:srgbClr val="E36C36"/>
            </a:solidFill>
          </p:spPr>
          <p:txBody>
            <a:bodyPr vert="horz" wrap="square" lIns="91440" tIns="45720" rIns="91440" bIns="45720" anchor="t">
              <a:prstTxWarp prst="textNoShape">
                <a:avLst/>
              </a:prstTxWarp>
              <a:normAutofit/>
            </a:bodyPr>
            <a:lstStyle/>
            <a:p>
              <a:pPr marL="0" algn="l"/>
              <a:endParaRPr/>
            </a:p>
          </p:txBody>
        </p:sp>
        <p:sp>
          <p:nvSpPr>
            <p:cNvPr id="33" name="Freeform 33"/>
            <p:cNvSpPr/>
            <p:nvPr/>
          </p:nvSpPr>
          <p:spPr>
            <a:xfrm>
              <a:off x="6604000" y="1849438"/>
              <a:ext cx="852488" cy="1433513"/>
            </a:xfrm>
            <a:custGeom>
              <a:avLst/>
              <a:gdLst/>
              <a:ahLst/>
              <a:cxnLst/>
              <a:rect l="l" t="t" r="r" b="b"/>
              <a:pathLst>
                <a:path w="226" h="380">
                  <a:moveTo>
                    <a:pt x="151" y="348"/>
                  </a:moveTo>
                  <a:cubicBezTo>
                    <a:pt x="87" y="380"/>
                    <a:pt x="38" y="366"/>
                    <a:pt x="0" y="312"/>
                  </a:cubicBezTo>
                  <a:cubicBezTo>
                    <a:pt x="76" y="0"/>
                    <a:pt x="76" y="0"/>
                    <a:pt x="76" y="0"/>
                  </a:cubicBezTo>
                  <a:cubicBezTo>
                    <a:pt x="226" y="36"/>
                    <a:pt x="226" y="36"/>
                    <a:pt x="226" y="36"/>
                  </a:cubicBezTo>
                  <a:lnTo>
                    <a:pt x="151" y="348"/>
                  </a:lnTo>
                  <a:close/>
                </a:path>
              </a:pathLst>
            </a:custGeom>
            <a:solidFill>
              <a:srgbClr val="848BE3"/>
            </a:solidFill>
          </p:spPr>
          <p:txBody>
            <a:bodyPr vert="horz" wrap="square" lIns="91440" tIns="45720" rIns="91440" bIns="45720" anchor="t">
              <a:prstTxWarp prst="textNoShape">
                <a:avLst/>
              </a:prstTxWarp>
              <a:normAutofit/>
            </a:bodyPr>
            <a:lstStyle/>
            <a:p>
              <a:pPr marL="0" algn="l"/>
              <a:endParaRPr/>
            </a:p>
          </p:txBody>
        </p:sp>
        <p:sp>
          <p:nvSpPr>
            <p:cNvPr id="34" name="Freeform 34"/>
            <p:cNvSpPr/>
            <p:nvPr/>
          </p:nvSpPr>
          <p:spPr>
            <a:xfrm>
              <a:off x="6678613" y="1600200"/>
              <a:ext cx="1000125" cy="555625"/>
            </a:xfrm>
            <a:custGeom>
              <a:avLst/>
              <a:gdLst/>
              <a:ahLst/>
              <a:cxnLst/>
              <a:rect l="l" t="t" r="r" b="b"/>
              <a:pathLst>
                <a:path w="265" h="147">
                  <a:moveTo>
                    <a:pt x="259" y="92"/>
                  </a:moveTo>
                  <a:cubicBezTo>
                    <a:pt x="265" y="67"/>
                    <a:pt x="215" y="33"/>
                    <a:pt x="146" y="16"/>
                  </a:cubicBezTo>
                  <a:cubicBezTo>
                    <a:pt x="78" y="0"/>
                    <a:pt x="18" y="7"/>
                    <a:pt x="12" y="33"/>
                  </a:cubicBezTo>
                  <a:cubicBezTo>
                    <a:pt x="11" y="36"/>
                    <a:pt x="7" y="51"/>
                    <a:pt x="7" y="54"/>
                  </a:cubicBezTo>
                  <a:cubicBezTo>
                    <a:pt x="0" y="80"/>
                    <a:pt x="51" y="114"/>
                    <a:pt x="119" y="130"/>
                  </a:cubicBezTo>
                  <a:cubicBezTo>
                    <a:pt x="187" y="147"/>
                    <a:pt x="247" y="139"/>
                    <a:pt x="254" y="114"/>
                  </a:cubicBezTo>
                  <a:cubicBezTo>
                    <a:pt x="255" y="110"/>
                    <a:pt x="258" y="96"/>
                    <a:pt x="259" y="92"/>
                  </a:cubicBezTo>
                  <a:close/>
                </a:path>
              </a:pathLst>
            </a:custGeom>
            <a:solidFill>
              <a:srgbClr val="848BE3"/>
            </a:solidFill>
          </p:spPr>
          <p:txBody>
            <a:bodyPr vert="horz" wrap="square" lIns="91440" tIns="45720" rIns="91440" bIns="45720" anchor="t">
              <a:prstTxWarp prst="textNoShape">
                <a:avLst/>
              </a:prstTxWarp>
              <a:normAutofit/>
            </a:bodyPr>
            <a:lstStyle/>
            <a:p>
              <a:pPr marL="0" algn="l"/>
              <a:endParaRPr/>
            </a:p>
          </p:txBody>
        </p:sp>
        <p:sp>
          <p:nvSpPr>
            <p:cNvPr id="35" name="Freeform 35"/>
            <p:cNvSpPr/>
            <p:nvPr/>
          </p:nvSpPr>
          <p:spPr>
            <a:xfrm>
              <a:off x="6807200" y="1665288"/>
              <a:ext cx="765175" cy="290513"/>
            </a:xfrm>
            <a:custGeom>
              <a:avLst/>
              <a:gdLst/>
              <a:ahLst/>
              <a:cxnLst/>
              <a:rect l="l" t="t" r="r" b="b"/>
              <a:pathLst>
                <a:path w="203" h="77">
                  <a:moveTo>
                    <a:pt x="199" y="62"/>
                  </a:moveTo>
                  <a:cubicBezTo>
                    <a:pt x="196" y="76"/>
                    <a:pt x="149" y="77"/>
                    <a:pt x="95" y="64"/>
                  </a:cubicBezTo>
                  <a:cubicBezTo>
                    <a:pt x="41" y="51"/>
                    <a:pt x="0" y="29"/>
                    <a:pt x="3" y="15"/>
                  </a:cubicBezTo>
                  <a:cubicBezTo>
                    <a:pt x="7" y="1"/>
                    <a:pt x="53" y="0"/>
                    <a:pt x="107" y="13"/>
                  </a:cubicBezTo>
                  <a:cubicBezTo>
                    <a:pt x="162" y="26"/>
                    <a:pt x="203" y="48"/>
                    <a:pt x="199" y="62"/>
                  </a:cubicBezTo>
                  <a:close/>
                </a:path>
              </a:pathLst>
            </a:custGeom>
            <a:solidFill>
              <a:srgbClr val="848BE3"/>
            </a:solidFill>
          </p:spPr>
          <p:txBody>
            <a:bodyPr vert="horz" wrap="square" lIns="91440" tIns="45720" rIns="91440" bIns="45720" anchor="t">
              <a:prstTxWarp prst="textNoShape">
                <a:avLst/>
              </a:prstTxWarp>
              <a:normAutofit fontScale="85000" lnSpcReduction="20000"/>
            </a:bodyPr>
            <a:lstStyle/>
            <a:p>
              <a:pPr marL="0" algn="l"/>
              <a:endParaRPr/>
            </a:p>
          </p:txBody>
        </p:sp>
        <p:sp>
          <p:nvSpPr>
            <p:cNvPr id="36" name="Freeform 36"/>
            <p:cNvSpPr/>
            <p:nvPr/>
          </p:nvSpPr>
          <p:spPr>
            <a:xfrm>
              <a:off x="6784975" y="1635125"/>
              <a:ext cx="806450" cy="354013"/>
            </a:xfrm>
            <a:custGeom>
              <a:avLst/>
              <a:gdLst/>
              <a:ahLst/>
              <a:cxnLst/>
              <a:rect l="l" t="t" r="r" b="b"/>
              <a:pathLst>
                <a:path w="214" h="94">
                  <a:moveTo>
                    <a:pt x="36" y="56"/>
                  </a:moveTo>
                  <a:cubicBezTo>
                    <a:pt x="11" y="44"/>
                    <a:pt x="0" y="33"/>
                    <a:pt x="3" y="22"/>
                  </a:cubicBezTo>
                  <a:cubicBezTo>
                    <a:pt x="8" y="0"/>
                    <a:pt x="65" y="3"/>
                    <a:pt x="115" y="15"/>
                  </a:cubicBezTo>
                  <a:cubicBezTo>
                    <a:pt x="139" y="21"/>
                    <a:pt x="162" y="29"/>
                    <a:pt x="179" y="37"/>
                  </a:cubicBezTo>
                  <a:cubicBezTo>
                    <a:pt x="203" y="49"/>
                    <a:pt x="214" y="61"/>
                    <a:pt x="212" y="72"/>
                  </a:cubicBezTo>
                  <a:cubicBezTo>
                    <a:pt x="206" y="94"/>
                    <a:pt x="150" y="91"/>
                    <a:pt x="100" y="78"/>
                  </a:cubicBezTo>
                  <a:cubicBezTo>
                    <a:pt x="76" y="73"/>
                    <a:pt x="53" y="65"/>
                    <a:pt x="36" y="56"/>
                  </a:cubicBezTo>
                  <a:close/>
                  <a:moveTo>
                    <a:pt x="173" y="49"/>
                  </a:moveTo>
                  <a:cubicBezTo>
                    <a:pt x="157" y="41"/>
                    <a:pt x="135" y="33"/>
                    <a:pt x="112" y="28"/>
                  </a:cubicBezTo>
                  <a:cubicBezTo>
                    <a:pt x="51" y="13"/>
                    <a:pt x="17" y="19"/>
                    <a:pt x="15" y="25"/>
                  </a:cubicBezTo>
                  <a:cubicBezTo>
                    <a:pt x="15" y="26"/>
                    <a:pt x="19" y="34"/>
                    <a:pt x="41" y="45"/>
                  </a:cubicBezTo>
                  <a:cubicBezTo>
                    <a:pt x="58" y="53"/>
                    <a:pt x="80" y="60"/>
                    <a:pt x="103" y="66"/>
                  </a:cubicBezTo>
                  <a:cubicBezTo>
                    <a:pt x="163" y="81"/>
                    <a:pt x="198" y="75"/>
                    <a:pt x="199" y="69"/>
                  </a:cubicBezTo>
                  <a:cubicBezTo>
                    <a:pt x="200" y="68"/>
                    <a:pt x="196" y="60"/>
                    <a:pt x="173" y="49"/>
                  </a:cubicBezTo>
                  <a:close/>
                </a:path>
              </a:pathLst>
            </a:custGeom>
            <a:solidFill>
              <a:srgbClr val="2D2259"/>
            </a:solidFill>
          </p:spPr>
          <p:txBody>
            <a:bodyPr vert="horz" wrap="square" lIns="91440" tIns="45720" rIns="91440" bIns="45720" anchor="t">
              <a:prstTxWarp prst="textNoShape">
                <a:avLst/>
              </a:prstTxWarp>
              <a:normAutofit lnSpcReduction="10000"/>
            </a:bodyPr>
            <a:lstStyle/>
            <a:p>
              <a:pPr marL="0" algn="l"/>
              <a:endParaRPr/>
            </a:p>
          </p:txBody>
        </p:sp>
        <p:sp>
          <p:nvSpPr>
            <p:cNvPr id="37" name="Freeform 37"/>
            <p:cNvSpPr/>
            <p:nvPr/>
          </p:nvSpPr>
          <p:spPr>
            <a:xfrm>
              <a:off x="6018213" y="3608388"/>
              <a:ext cx="1422400" cy="441325"/>
            </a:xfrm>
            <a:custGeom>
              <a:avLst/>
              <a:gdLst/>
              <a:ahLst/>
              <a:cxnLst/>
              <a:rect l="l" t="t" r="r" b="b"/>
              <a:pathLst>
                <a:path w="377" h="117">
                  <a:moveTo>
                    <a:pt x="374" y="103"/>
                  </a:moveTo>
                  <a:cubicBezTo>
                    <a:pt x="370" y="117"/>
                    <a:pt x="285" y="108"/>
                    <a:pt x="182" y="83"/>
                  </a:cubicBezTo>
                  <a:cubicBezTo>
                    <a:pt x="80" y="59"/>
                    <a:pt x="0" y="27"/>
                    <a:pt x="3" y="14"/>
                  </a:cubicBezTo>
                  <a:cubicBezTo>
                    <a:pt x="6" y="0"/>
                    <a:pt x="92" y="8"/>
                    <a:pt x="194" y="33"/>
                  </a:cubicBezTo>
                  <a:cubicBezTo>
                    <a:pt x="297" y="58"/>
                    <a:pt x="377" y="89"/>
                    <a:pt x="374" y="103"/>
                  </a:cubicBezTo>
                  <a:close/>
                </a:path>
              </a:pathLst>
            </a:custGeom>
            <a:solidFill>
              <a:srgbClr val="E36C36"/>
            </a:solidFill>
          </p:spPr>
          <p:txBody>
            <a:bodyPr vert="horz" wrap="square" lIns="91440" tIns="45720" rIns="91440" bIns="45720" anchor="t">
              <a:prstTxWarp prst="textNoShape">
                <a:avLst/>
              </a:prstTxWarp>
              <a:normAutofit/>
            </a:bodyPr>
            <a:lstStyle/>
            <a:p>
              <a:pPr marL="0" algn="l"/>
              <a:endParaRPr/>
            </a:p>
          </p:txBody>
        </p:sp>
        <p:sp>
          <p:nvSpPr>
            <p:cNvPr id="38" name="Freeform 38"/>
            <p:cNvSpPr/>
            <p:nvPr/>
          </p:nvSpPr>
          <p:spPr>
            <a:xfrm>
              <a:off x="5453063" y="4641850"/>
              <a:ext cx="2055813" cy="679450"/>
            </a:xfrm>
            <a:custGeom>
              <a:avLst/>
              <a:gdLst/>
              <a:ahLst/>
              <a:cxnLst/>
              <a:rect l="l" t="t" r="r" b="b"/>
              <a:pathLst>
                <a:path w="545" h="180">
                  <a:moveTo>
                    <a:pt x="82" y="29"/>
                  </a:moveTo>
                  <a:cubicBezTo>
                    <a:pt x="72" y="24"/>
                    <a:pt x="62" y="18"/>
                    <a:pt x="51" y="13"/>
                  </a:cubicBezTo>
                  <a:cubicBezTo>
                    <a:pt x="41" y="9"/>
                    <a:pt x="28" y="7"/>
                    <a:pt x="18" y="12"/>
                  </a:cubicBezTo>
                  <a:cubicBezTo>
                    <a:pt x="7" y="17"/>
                    <a:pt x="0" y="29"/>
                    <a:pt x="4" y="40"/>
                  </a:cubicBezTo>
                  <a:cubicBezTo>
                    <a:pt x="6" y="47"/>
                    <a:pt x="13" y="52"/>
                    <a:pt x="19" y="56"/>
                  </a:cubicBezTo>
                  <a:cubicBezTo>
                    <a:pt x="85" y="101"/>
                    <a:pt x="161" y="130"/>
                    <a:pt x="239" y="148"/>
                  </a:cubicBezTo>
                  <a:cubicBezTo>
                    <a:pt x="317" y="167"/>
                    <a:pt x="398" y="174"/>
                    <a:pt x="478" y="178"/>
                  </a:cubicBezTo>
                  <a:cubicBezTo>
                    <a:pt x="493" y="179"/>
                    <a:pt x="509" y="180"/>
                    <a:pt x="522" y="173"/>
                  </a:cubicBezTo>
                  <a:cubicBezTo>
                    <a:pt x="536" y="166"/>
                    <a:pt x="545" y="149"/>
                    <a:pt x="539" y="135"/>
                  </a:cubicBezTo>
                  <a:cubicBezTo>
                    <a:pt x="525" y="150"/>
                    <a:pt x="500" y="150"/>
                    <a:pt x="482" y="141"/>
                  </a:cubicBezTo>
                  <a:cubicBezTo>
                    <a:pt x="464" y="132"/>
                    <a:pt x="451" y="116"/>
                    <a:pt x="437" y="100"/>
                  </a:cubicBezTo>
                  <a:cubicBezTo>
                    <a:pt x="413" y="73"/>
                    <a:pt x="386" y="46"/>
                    <a:pt x="353" y="28"/>
                  </a:cubicBezTo>
                  <a:cubicBezTo>
                    <a:pt x="321" y="9"/>
                    <a:pt x="282" y="0"/>
                    <a:pt x="246" y="8"/>
                  </a:cubicBezTo>
                  <a:cubicBezTo>
                    <a:pt x="218" y="15"/>
                    <a:pt x="193" y="31"/>
                    <a:pt x="165" y="38"/>
                  </a:cubicBezTo>
                  <a:cubicBezTo>
                    <a:pt x="137" y="45"/>
                    <a:pt x="108" y="42"/>
                    <a:pt x="82" y="29"/>
                  </a:cubicBezTo>
                  <a:close/>
                </a:path>
              </a:pathLst>
            </a:custGeom>
            <a:solidFill>
              <a:srgbClr val="2D2259"/>
            </a:solidFill>
          </p:spPr>
          <p:txBody>
            <a:bodyPr vert="horz" wrap="square" lIns="91440" tIns="45720" rIns="91440" bIns="45720" anchor="t">
              <a:prstTxWarp prst="textNoShape">
                <a:avLst/>
              </a:prstTxWarp>
              <a:normAutofit/>
            </a:bodyPr>
            <a:lstStyle/>
            <a:p>
              <a:pPr marL="0" algn="l"/>
              <a:endParaRPr/>
            </a:p>
          </p:txBody>
        </p:sp>
        <p:sp>
          <p:nvSpPr>
            <p:cNvPr id="39" name="Freeform 39"/>
            <p:cNvSpPr/>
            <p:nvPr/>
          </p:nvSpPr>
          <p:spPr>
            <a:xfrm>
              <a:off x="5422900" y="4622800"/>
              <a:ext cx="2116138" cy="720725"/>
            </a:xfrm>
            <a:custGeom>
              <a:avLst/>
              <a:gdLst/>
              <a:ahLst/>
              <a:cxnLst/>
              <a:rect l="l" t="t" r="r" b="b"/>
              <a:pathLst>
                <a:path w="561" h="191">
                  <a:moveTo>
                    <a:pt x="92" y="106"/>
                  </a:moveTo>
                  <a:cubicBezTo>
                    <a:pt x="67" y="94"/>
                    <a:pt x="44" y="80"/>
                    <a:pt x="23" y="66"/>
                  </a:cubicBezTo>
                  <a:cubicBezTo>
                    <a:pt x="16" y="61"/>
                    <a:pt x="9" y="56"/>
                    <a:pt x="6" y="47"/>
                  </a:cubicBezTo>
                  <a:cubicBezTo>
                    <a:pt x="0" y="33"/>
                    <a:pt x="10" y="17"/>
                    <a:pt x="23" y="11"/>
                  </a:cubicBezTo>
                  <a:cubicBezTo>
                    <a:pt x="37" y="5"/>
                    <a:pt x="52" y="8"/>
                    <a:pt x="62" y="12"/>
                  </a:cubicBezTo>
                  <a:cubicBezTo>
                    <a:pt x="69" y="15"/>
                    <a:pt x="75" y="19"/>
                    <a:pt x="81" y="22"/>
                  </a:cubicBezTo>
                  <a:cubicBezTo>
                    <a:pt x="85" y="24"/>
                    <a:pt x="89" y="26"/>
                    <a:pt x="93" y="28"/>
                  </a:cubicBezTo>
                  <a:cubicBezTo>
                    <a:pt x="117" y="40"/>
                    <a:pt x="145" y="43"/>
                    <a:pt x="171" y="37"/>
                  </a:cubicBezTo>
                  <a:cubicBezTo>
                    <a:pt x="184" y="34"/>
                    <a:pt x="197" y="28"/>
                    <a:pt x="210" y="22"/>
                  </a:cubicBezTo>
                  <a:cubicBezTo>
                    <a:pt x="224" y="17"/>
                    <a:pt x="238" y="10"/>
                    <a:pt x="253" y="7"/>
                  </a:cubicBezTo>
                  <a:cubicBezTo>
                    <a:pt x="284" y="0"/>
                    <a:pt x="320" y="5"/>
                    <a:pt x="354" y="22"/>
                  </a:cubicBezTo>
                  <a:cubicBezTo>
                    <a:pt x="358" y="23"/>
                    <a:pt x="361" y="25"/>
                    <a:pt x="365" y="27"/>
                  </a:cubicBezTo>
                  <a:cubicBezTo>
                    <a:pt x="400" y="47"/>
                    <a:pt x="429" y="77"/>
                    <a:pt x="450" y="101"/>
                  </a:cubicBezTo>
                  <a:cubicBezTo>
                    <a:pt x="453" y="105"/>
                    <a:pt x="453" y="105"/>
                    <a:pt x="453" y="105"/>
                  </a:cubicBezTo>
                  <a:cubicBezTo>
                    <a:pt x="465" y="118"/>
                    <a:pt x="477" y="133"/>
                    <a:pt x="493" y="141"/>
                  </a:cubicBezTo>
                  <a:cubicBezTo>
                    <a:pt x="509" y="148"/>
                    <a:pt x="530" y="149"/>
                    <a:pt x="542" y="136"/>
                  </a:cubicBezTo>
                  <a:cubicBezTo>
                    <a:pt x="548" y="129"/>
                    <a:pt x="548" y="129"/>
                    <a:pt x="548" y="129"/>
                  </a:cubicBezTo>
                  <a:cubicBezTo>
                    <a:pt x="553" y="137"/>
                    <a:pt x="553" y="137"/>
                    <a:pt x="553" y="137"/>
                  </a:cubicBezTo>
                  <a:cubicBezTo>
                    <a:pt x="561" y="155"/>
                    <a:pt x="549" y="175"/>
                    <a:pt x="533" y="183"/>
                  </a:cubicBezTo>
                  <a:cubicBezTo>
                    <a:pt x="518" y="191"/>
                    <a:pt x="499" y="190"/>
                    <a:pt x="485" y="190"/>
                  </a:cubicBezTo>
                  <a:cubicBezTo>
                    <a:pt x="419" y="186"/>
                    <a:pt x="332" y="180"/>
                    <a:pt x="246" y="160"/>
                  </a:cubicBezTo>
                  <a:cubicBezTo>
                    <a:pt x="190" y="146"/>
                    <a:pt x="138" y="128"/>
                    <a:pt x="92" y="106"/>
                  </a:cubicBezTo>
                  <a:close/>
                  <a:moveTo>
                    <a:pt x="64" y="27"/>
                  </a:moveTo>
                  <a:cubicBezTo>
                    <a:pt x="61" y="26"/>
                    <a:pt x="59" y="25"/>
                    <a:pt x="57" y="24"/>
                  </a:cubicBezTo>
                  <a:cubicBezTo>
                    <a:pt x="51" y="22"/>
                    <a:pt x="39" y="18"/>
                    <a:pt x="28" y="23"/>
                  </a:cubicBezTo>
                  <a:cubicBezTo>
                    <a:pt x="21" y="26"/>
                    <a:pt x="15" y="35"/>
                    <a:pt x="18" y="43"/>
                  </a:cubicBezTo>
                  <a:cubicBezTo>
                    <a:pt x="20" y="48"/>
                    <a:pt x="25" y="52"/>
                    <a:pt x="30" y="55"/>
                  </a:cubicBezTo>
                  <a:cubicBezTo>
                    <a:pt x="90" y="96"/>
                    <a:pt x="164" y="127"/>
                    <a:pt x="249" y="147"/>
                  </a:cubicBezTo>
                  <a:cubicBezTo>
                    <a:pt x="334" y="167"/>
                    <a:pt x="420" y="173"/>
                    <a:pt x="486" y="177"/>
                  </a:cubicBezTo>
                  <a:cubicBezTo>
                    <a:pt x="502" y="178"/>
                    <a:pt x="516" y="178"/>
                    <a:pt x="527" y="172"/>
                  </a:cubicBezTo>
                  <a:cubicBezTo>
                    <a:pt x="535" y="168"/>
                    <a:pt x="541" y="160"/>
                    <a:pt x="542" y="152"/>
                  </a:cubicBezTo>
                  <a:cubicBezTo>
                    <a:pt x="526" y="162"/>
                    <a:pt x="504" y="160"/>
                    <a:pt x="488" y="152"/>
                  </a:cubicBezTo>
                  <a:cubicBezTo>
                    <a:pt x="469" y="143"/>
                    <a:pt x="456" y="128"/>
                    <a:pt x="443" y="113"/>
                  </a:cubicBezTo>
                  <a:cubicBezTo>
                    <a:pt x="440" y="110"/>
                    <a:pt x="440" y="110"/>
                    <a:pt x="440" y="110"/>
                  </a:cubicBezTo>
                  <a:cubicBezTo>
                    <a:pt x="420" y="86"/>
                    <a:pt x="392" y="57"/>
                    <a:pt x="358" y="38"/>
                  </a:cubicBezTo>
                  <a:cubicBezTo>
                    <a:pt x="355" y="36"/>
                    <a:pt x="352" y="35"/>
                    <a:pt x="349" y="33"/>
                  </a:cubicBezTo>
                  <a:cubicBezTo>
                    <a:pt x="317" y="18"/>
                    <a:pt x="284" y="13"/>
                    <a:pt x="256" y="19"/>
                  </a:cubicBezTo>
                  <a:cubicBezTo>
                    <a:pt x="242" y="23"/>
                    <a:pt x="229" y="28"/>
                    <a:pt x="215" y="34"/>
                  </a:cubicBezTo>
                  <a:cubicBezTo>
                    <a:pt x="202" y="40"/>
                    <a:pt x="189" y="46"/>
                    <a:pt x="174" y="49"/>
                  </a:cubicBezTo>
                  <a:cubicBezTo>
                    <a:pt x="145" y="56"/>
                    <a:pt x="114" y="53"/>
                    <a:pt x="87" y="40"/>
                  </a:cubicBezTo>
                  <a:cubicBezTo>
                    <a:pt x="87" y="40"/>
                    <a:pt x="87" y="40"/>
                    <a:pt x="87" y="40"/>
                  </a:cubicBezTo>
                  <a:cubicBezTo>
                    <a:pt x="83" y="38"/>
                    <a:pt x="79" y="36"/>
                    <a:pt x="75" y="33"/>
                  </a:cubicBezTo>
                  <a:cubicBezTo>
                    <a:pt x="71" y="31"/>
                    <a:pt x="67" y="29"/>
                    <a:pt x="64" y="27"/>
                  </a:cubicBezTo>
                  <a:close/>
                </a:path>
              </a:pathLst>
            </a:custGeom>
            <a:solidFill>
              <a:srgbClr val="2D2259"/>
            </a:solidFill>
          </p:spPr>
          <p:txBody>
            <a:bodyPr vert="horz" wrap="square" lIns="91440" tIns="45720" rIns="91440" bIns="45720" anchor="t">
              <a:prstTxWarp prst="textNoShape">
                <a:avLst/>
              </a:prstTxWarp>
              <a:normAutofit/>
            </a:bodyPr>
            <a:lstStyle/>
            <a:p>
              <a:pPr marL="0" algn="l"/>
              <a:endParaRPr/>
            </a:p>
          </p:txBody>
        </p:sp>
        <p:sp>
          <p:nvSpPr>
            <p:cNvPr id="40" name="Freeform 40"/>
            <p:cNvSpPr/>
            <p:nvPr/>
          </p:nvSpPr>
          <p:spPr>
            <a:xfrm>
              <a:off x="7286625" y="4000500"/>
              <a:ext cx="230188" cy="731838"/>
            </a:xfrm>
            <a:custGeom>
              <a:avLst/>
              <a:gdLst/>
              <a:ahLst/>
              <a:cxnLst/>
              <a:rect l="l" t="t" r="r" b="b"/>
              <a:pathLst>
                <a:path w="61" h="194">
                  <a:moveTo>
                    <a:pt x="54" y="193"/>
                  </a:moveTo>
                  <a:cubicBezTo>
                    <a:pt x="52" y="192"/>
                    <a:pt x="51" y="191"/>
                    <a:pt x="51" y="190"/>
                  </a:cubicBezTo>
                  <a:cubicBezTo>
                    <a:pt x="1" y="6"/>
                    <a:pt x="1" y="6"/>
                    <a:pt x="1" y="6"/>
                  </a:cubicBezTo>
                  <a:cubicBezTo>
                    <a:pt x="0" y="4"/>
                    <a:pt x="1" y="1"/>
                    <a:pt x="4" y="0"/>
                  </a:cubicBezTo>
                  <a:cubicBezTo>
                    <a:pt x="7" y="0"/>
                    <a:pt x="9" y="1"/>
                    <a:pt x="10" y="4"/>
                  </a:cubicBezTo>
                  <a:cubicBezTo>
                    <a:pt x="61" y="187"/>
                    <a:pt x="61" y="187"/>
                    <a:pt x="61" y="187"/>
                  </a:cubicBezTo>
                  <a:cubicBezTo>
                    <a:pt x="61" y="190"/>
                    <a:pt x="60" y="193"/>
                    <a:pt x="57" y="193"/>
                  </a:cubicBezTo>
                  <a:cubicBezTo>
                    <a:pt x="56" y="194"/>
                    <a:pt x="55" y="194"/>
                    <a:pt x="54" y="193"/>
                  </a:cubicBezTo>
                  <a:close/>
                </a:path>
              </a:pathLst>
            </a:custGeom>
            <a:solidFill>
              <a:srgbClr val="2D2259"/>
            </a:solidFill>
          </p:spPr>
          <p:txBody>
            <a:bodyPr vert="horz" wrap="square" lIns="91440" tIns="45720" rIns="91440" bIns="45720" anchor="t">
              <a:prstTxWarp prst="textNoShape">
                <a:avLst/>
              </a:prstTxWarp>
              <a:normAutofit/>
            </a:bodyPr>
            <a:lstStyle/>
            <a:p>
              <a:pPr marL="0" algn="l"/>
              <a:endParaRPr/>
            </a:p>
          </p:txBody>
        </p:sp>
        <p:sp>
          <p:nvSpPr>
            <p:cNvPr id="41" name="Freeform 41"/>
            <p:cNvSpPr/>
            <p:nvPr/>
          </p:nvSpPr>
          <p:spPr>
            <a:xfrm>
              <a:off x="7524750" y="4803775"/>
              <a:ext cx="66675" cy="241300"/>
            </a:xfrm>
            <a:custGeom>
              <a:avLst/>
              <a:gdLst/>
              <a:ahLst/>
              <a:cxnLst/>
              <a:rect l="l" t="t" r="r" b="b"/>
              <a:pathLst>
                <a:path w="18" h="64">
                  <a:moveTo>
                    <a:pt x="8" y="63"/>
                  </a:moveTo>
                  <a:cubicBezTo>
                    <a:pt x="7" y="63"/>
                    <a:pt x="5" y="61"/>
                    <a:pt x="6" y="58"/>
                  </a:cubicBezTo>
                  <a:cubicBezTo>
                    <a:pt x="8" y="41"/>
                    <a:pt x="6" y="24"/>
                    <a:pt x="1" y="7"/>
                  </a:cubicBezTo>
                  <a:cubicBezTo>
                    <a:pt x="0" y="5"/>
                    <a:pt x="1" y="2"/>
                    <a:pt x="4" y="1"/>
                  </a:cubicBezTo>
                  <a:cubicBezTo>
                    <a:pt x="6" y="0"/>
                    <a:pt x="9" y="2"/>
                    <a:pt x="10" y="4"/>
                  </a:cubicBezTo>
                  <a:cubicBezTo>
                    <a:pt x="16" y="22"/>
                    <a:pt x="18" y="41"/>
                    <a:pt x="15" y="60"/>
                  </a:cubicBezTo>
                  <a:cubicBezTo>
                    <a:pt x="15" y="62"/>
                    <a:pt x="13" y="64"/>
                    <a:pt x="10" y="64"/>
                  </a:cubicBezTo>
                  <a:cubicBezTo>
                    <a:pt x="9" y="64"/>
                    <a:pt x="9" y="64"/>
                    <a:pt x="8" y="63"/>
                  </a:cubicBezTo>
                  <a:close/>
                </a:path>
              </a:pathLst>
            </a:custGeom>
            <a:solidFill>
              <a:srgbClr val="2D2259"/>
            </a:solidFill>
          </p:spPr>
          <p:txBody>
            <a:bodyPr vert="horz" wrap="square" lIns="91440" tIns="45720" rIns="91440" bIns="45720" anchor="t">
              <a:prstTxWarp prst="textNoShape">
                <a:avLst/>
              </a:prstTxWarp>
              <a:normAutofit fontScale="62500" lnSpcReduction="20000"/>
            </a:bodyPr>
            <a:lstStyle/>
            <a:p>
              <a:pPr marL="0" algn="l"/>
              <a:endParaRPr/>
            </a:p>
          </p:txBody>
        </p:sp>
        <p:sp>
          <p:nvSpPr>
            <p:cNvPr id="42" name="Freeform 42"/>
            <p:cNvSpPr/>
            <p:nvPr/>
          </p:nvSpPr>
          <p:spPr>
            <a:xfrm>
              <a:off x="7094538" y="2109788"/>
              <a:ext cx="211138" cy="803275"/>
            </a:xfrm>
            <a:custGeom>
              <a:avLst/>
              <a:gdLst/>
              <a:ahLst/>
              <a:cxnLst/>
              <a:rect l="l" t="t" r="r" b="b"/>
              <a:pathLst>
                <a:path w="56" h="213">
                  <a:moveTo>
                    <a:pt x="4" y="212"/>
                  </a:moveTo>
                  <a:cubicBezTo>
                    <a:pt x="2" y="211"/>
                    <a:pt x="0" y="209"/>
                    <a:pt x="1" y="207"/>
                  </a:cubicBezTo>
                  <a:cubicBezTo>
                    <a:pt x="46" y="4"/>
                    <a:pt x="46" y="4"/>
                    <a:pt x="46" y="4"/>
                  </a:cubicBezTo>
                  <a:cubicBezTo>
                    <a:pt x="46" y="2"/>
                    <a:pt x="49" y="0"/>
                    <a:pt x="51" y="1"/>
                  </a:cubicBezTo>
                  <a:cubicBezTo>
                    <a:pt x="54" y="1"/>
                    <a:pt x="56" y="4"/>
                    <a:pt x="55" y="6"/>
                  </a:cubicBezTo>
                  <a:cubicBezTo>
                    <a:pt x="11" y="209"/>
                    <a:pt x="11" y="209"/>
                    <a:pt x="11" y="209"/>
                  </a:cubicBezTo>
                  <a:cubicBezTo>
                    <a:pt x="10" y="211"/>
                    <a:pt x="7" y="213"/>
                    <a:pt x="5" y="213"/>
                  </a:cubicBezTo>
                  <a:cubicBezTo>
                    <a:pt x="4" y="212"/>
                    <a:pt x="4" y="212"/>
                    <a:pt x="4" y="212"/>
                  </a:cubicBezTo>
                  <a:close/>
                </a:path>
              </a:pathLst>
            </a:custGeom>
            <a:solidFill>
              <a:srgbClr val="2D2259"/>
            </a:solidFill>
          </p:spPr>
          <p:txBody>
            <a:bodyPr vert="horz" wrap="square" lIns="91440" tIns="45720" rIns="91440" bIns="45720" anchor="t">
              <a:prstTxWarp prst="textNoShape">
                <a:avLst/>
              </a:prstTxWarp>
              <a:normAutofit/>
            </a:bodyPr>
            <a:lstStyle/>
            <a:p>
              <a:pPr marL="0" algn="l"/>
              <a:endParaRPr/>
            </a:p>
          </p:txBody>
        </p:sp>
        <p:sp>
          <p:nvSpPr>
            <p:cNvPr id="43" name="Freeform 43"/>
            <p:cNvSpPr/>
            <p:nvPr/>
          </p:nvSpPr>
          <p:spPr>
            <a:xfrm>
              <a:off x="7051675" y="2981325"/>
              <a:ext cx="49213" cy="125413"/>
            </a:xfrm>
            <a:custGeom>
              <a:avLst/>
              <a:gdLst/>
              <a:ahLst/>
              <a:cxnLst/>
              <a:rect l="l" t="t" r="r" b="b"/>
              <a:pathLst>
                <a:path w="13" h="33">
                  <a:moveTo>
                    <a:pt x="3" y="32"/>
                  </a:moveTo>
                  <a:cubicBezTo>
                    <a:pt x="1" y="31"/>
                    <a:pt x="0" y="29"/>
                    <a:pt x="0" y="27"/>
                  </a:cubicBezTo>
                  <a:cubicBezTo>
                    <a:pt x="3" y="5"/>
                    <a:pt x="3" y="5"/>
                    <a:pt x="3" y="5"/>
                  </a:cubicBezTo>
                  <a:cubicBezTo>
                    <a:pt x="4" y="2"/>
                    <a:pt x="6" y="0"/>
                    <a:pt x="9" y="1"/>
                  </a:cubicBezTo>
                  <a:cubicBezTo>
                    <a:pt x="12" y="1"/>
                    <a:pt x="13" y="3"/>
                    <a:pt x="13" y="6"/>
                  </a:cubicBezTo>
                  <a:cubicBezTo>
                    <a:pt x="10" y="28"/>
                    <a:pt x="10" y="28"/>
                    <a:pt x="10" y="28"/>
                  </a:cubicBezTo>
                  <a:cubicBezTo>
                    <a:pt x="9" y="31"/>
                    <a:pt x="7" y="33"/>
                    <a:pt x="4" y="32"/>
                  </a:cubicBezTo>
                  <a:cubicBezTo>
                    <a:pt x="3" y="32"/>
                    <a:pt x="3" y="32"/>
                    <a:pt x="3" y="32"/>
                  </a:cubicBezTo>
                  <a:close/>
                </a:path>
              </a:pathLst>
            </a:custGeom>
            <a:solidFill>
              <a:srgbClr val="2D225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4" name="Freeform 44"/>
            <p:cNvSpPr/>
            <p:nvPr/>
          </p:nvSpPr>
          <p:spPr>
            <a:xfrm>
              <a:off x="7138988" y="3128963"/>
              <a:ext cx="227013" cy="523875"/>
            </a:xfrm>
            <a:custGeom>
              <a:avLst/>
              <a:gdLst/>
              <a:ahLst/>
              <a:cxnLst/>
              <a:rect l="l" t="t" r="r" b="b"/>
              <a:pathLst>
                <a:path w="60" h="139">
                  <a:moveTo>
                    <a:pt x="52" y="138"/>
                  </a:moveTo>
                  <a:cubicBezTo>
                    <a:pt x="51" y="137"/>
                    <a:pt x="50" y="136"/>
                    <a:pt x="50" y="135"/>
                  </a:cubicBezTo>
                  <a:cubicBezTo>
                    <a:pt x="39" y="91"/>
                    <a:pt x="22" y="48"/>
                    <a:pt x="2" y="8"/>
                  </a:cubicBezTo>
                  <a:cubicBezTo>
                    <a:pt x="0" y="6"/>
                    <a:pt x="1" y="3"/>
                    <a:pt x="4" y="1"/>
                  </a:cubicBezTo>
                  <a:cubicBezTo>
                    <a:pt x="6" y="0"/>
                    <a:pt x="9" y="1"/>
                    <a:pt x="10" y="4"/>
                  </a:cubicBezTo>
                  <a:cubicBezTo>
                    <a:pt x="31" y="44"/>
                    <a:pt x="48" y="88"/>
                    <a:pt x="59" y="132"/>
                  </a:cubicBezTo>
                  <a:cubicBezTo>
                    <a:pt x="60" y="135"/>
                    <a:pt x="59" y="138"/>
                    <a:pt x="56" y="138"/>
                  </a:cubicBezTo>
                  <a:cubicBezTo>
                    <a:pt x="55" y="139"/>
                    <a:pt x="53" y="138"/>
                    <a:pt x="52" y="138"/>
                  </a:cubicBezTo>
                  <a:close/>
                </a:path>
              </a:pathLst>
            </a:custGeom>
            <a:solidFill>
              <a:srgbClr val="2D2259"/>
            </a:solidFill>
          </p:spPr>
          <p:txBody>
            <a:bodyPr vert="horz" wrap="square" lIns="91440" tIns="45720" rIns="91440" bIns="45720" anchor="t">
              <a:prstTxWarp prst="textNoShape">
                <a:avLst/>
              </a:prstTxWarp>
              <a:normAutofit/>
            </a:bodyPr>
            <a:lstStyle/>
            <a:p>
              <a:pPr marL="0" algn="l"/>
              <a:endParaRPr/>
            </a:p>
          </p:txBody>
        </p:sp>
        <p:sp>
          <p:nvSpPr>
            <p:cNvPr id="45" name="Freeform 45"/>
            <p:cNvSpPr/>
            <p:nvPr/>
          </p:nvSpPr>
          <p:spPr>
            <a:xfrm>
              <a:off x="6196013" y="3290888"/>
              <a:ext cx="207963" cy="222250"/>
            </a:xfrm>
            <a:custGeom>
              <a:avLst/>
              <a:gdLst/>
              <a:ahLst/>
              <a:cxnLst/>
              <a:rect l="l" t="t" r="r" b="b"/>
              <a:pathLst>
                <a:path w="55" h="59">
                  <a:moveTo>
                    <a:pt x="4" y="58"/>
                  </a:moveTo>
                  <a:cubicBezTo>
                    <a:pt x="3" y="58"/>
                    <a:pt x="3" y="58"/>
                    <a:pt x="3" y="57"/>
                  </a:cubicBezTo>
                  <a:cubicBezTo>
                    <a:pt x="1" y="56"/>
                    <a:pt x="0" y="52"/>
                    <a:pt x="2" y="50"/>
                  </a:cubicBezTo>
                  <a:cubicBezTo>
                    <a:pt x="46" y="2"/>
                    <a:pt x="46" y="2"/>
                    <a:pt x="46" y="2"/>
                  </a:cubicBezTo>
                  <a:cubicBezTo>
                    <a:pt x="47" y="0"/>
                    <a:pt x="50" y="0"/>
                    <a:pt x="52" y="2"/>
                  </a:cubicBezTo>
                  <a:cubicBezTo>
                    <a:pt x="54" y="4"/>
                    <a:pt x="55" y="7"/>
                    <a:pt x="53" y="9"/>
                  </a:cubicBezTo>
                  <a:cubicBezTo>
                    <a:pt x="10" y="57"/>
                    <a:pt x="10" y="57"/>
                    <a:pt x="10" y="57"/>
                  </a:cubicBezTo>
                  <a:cubicBezTo>
                    <a:pt x="8" y="59"/>
                    <a:pt x="6" y="59"/>
                    <a:pt x="4" y="58"/>
                  </a:cubicBezTo>
                  <a:close/>
                </a:path>
              </a:pathLst>
            </a:custGeom>
            <a:solidFill>
              <a:srgbClr val="2D2259"/>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46" name="Freeform 46"/>
            <p:cNvSpPr/>
            <p:nvPr/>
          </p:nvSpPr>
          <p:spPr>
            <a:xfrm>
              <a:off x="5675313" y="3838575"/>
              <a:ext cx="531813" cy="504825"/>
            </a:xfrm>
            <a:custGeom>
              <a:avLst/>
              <a:gdLst/>
              <a:ahLst/>
              <a:cxnLst/>
              <a:rect l="l" t="t" r="r" b="b"/>
              <a:pathLst>
                <a:path w="141" h="134">
                  <a:moveTo>
                    <a:pt x="42" y="131"/>
                  </a:moveTo>
                  <a:cubicBezTo>
                    <a:pt x="68" y="124"/>
                    <a:pt x="89" y="104"/>
                    <a:pt x="108" y="85"/>
                  </a:cubicBezTo>
                  <a:cubicBezTo>
                    <a:pt x="119" y="74"/>
                    <a:pt x="131" y="62"/>
                    <a:pt x="136" y="46"/>
                  </a:cubicBezTo>
                  <a:cubicBezTo>
                    <a:pt x="141" y="31"/>
                    <a:pt x="136" y="11"/>
                    <a:pt x="121" y="5"/>
                  </a:cubicBezTo>
                  <a:cubicBezTo>
                    <a:pt x="112" y="0"/>
                    <a:pt x="100" y="3"/>
                    <a:pt x="91" y="8"/>
                  </a:cubicBezTo>
                  <a:cubicBezTo>
                    <a:pt x="82" y="13"/>
                    <a:pt x="75" y="21"/>
                    <a:pt x="68" y="29"/>
                  </a:cubicBezTo>
                  <a:cubicBezTo>
                    <a:pt x="52" y="47"/>
                    <a:pt x="35" y="66"/>
                    <a:pt x="19" y="84"/>
                  </a:cubicBezTo>
                  <a:cubicBezTo>
                    <a:pt x="10" y="94"/>
                    <a:pt x="0" y="107"/>
                    <a:pt x="5" y="120"/>
                  </a:cubicBezTo>
                  <a:cubicBezTo>
                    <a:pt x="8" y="126"/>
                    <a:pt x="14" y="131"/>
                    <a:pt x="21" y="132"/>
                  </a:cubicBezTo>
                  <a:cubicBezTo>
                    <a:pt x="28" y="134"/>
                    <a:pt x="36" y="133"/>
                    <a:pt x="42" y="131"/>
                  </a:cubicBezTo>
                  <a:close/>
                </a:path>
              </a:pathLst>
            </a:custGeom>
            <a:solidFill>
              <a:srgbClr val="FFDE55"/>
            </a:solidFill>
          </p:spPr>
          <p:txBody>
            <a:bodyPr vert="horz" wrap="square" lIns="91440" tIns="45720" rIns="91440" bIns="45720" anchor="t">
              <a:prstTxWarp prst="textNoShape">
                <a:avLst/>
              </a:prstTxWarp>
              <a:normAutofit/>
            </a:bodyPr>
            <a:lstStyle/>
            <a:p>
              <a:pPr marL="0" algn="l"/>
              <a:endParaRPr/>
            </a:p>
          </p:txBody>
        </p:sp>
        <p:sp>
          <p:nvSpPr>
            <p:cNvPr id="47" name="Freeform 47"/>
            <p:cNvSpPr/>
            <p:nvPr/>
          </p:nvSpPr>
          <p:spPr>
            <a:xfrm>
              <a:off x="5475288" y="4362450"/>
              <a:ext cx="203200" cy="188913"/>
            </a:xfrm>
            <a:custGeom>
              <a:avLst/>
              <a:gdLst/>
              <a:ahLst/>
              <a:cxnLst/>
              <a:rect l="l" t="t" r="r" b="b"/>
              <a:pathLst>
                <a:path w="54" h="50">
                  <a:moveTo>
                    <a:pt x="30" y="44"/>
                  </a:moveTo>
                  <a:cubicBezTo>
                    <a:pt x="42" y="38"/>
                    <a:pt x="54" y="28"/>
                    <a:pt x="52" y="15"/>
                  </a:cubicBezTo>
                  <a:cubicBezTo>
                    <a:pt x="51" y="9"/>
                    <a:pt x="45" y="3"/>
                    <a:pt x="39" y="2"/>
                  </a:cubicBezTo>
                  <a:cubicBezTo>
                    <a:pt x="28" y="0"/>
                    <a:pt x="19" y="9"/>
                    <a:pt x="12" y="18"/>
                  </a:cubicBezTo>
                  <a:cubicBezTo>
                    <a:pt x="6" y="25"/>
                    <a:pt x="0" y="36"/>
                    <a:pt x="6" y="43"/>
                  </a:cubicBezTo>
                  <a:cubicBezTo>
                    <a:pt x="12" y="50"/>
                    <a:pt x="22" y="48"/>
                    <a:pt x="30" y="44"/>
                  </a:cubicBezTo>
                  <a:close/>
                </a:path>
              </a:pathLst>
            </a:custGeom>
            <a:solidFill>
              <a:srgbClr val="FFDE55"/>
            </a:solidFill>
          </p:spPr>
          <p:txBody>
            <a:bodyPr vert="horz" wrap="square" lIns="91440" tIns="45720" rIns="91440" bIns="45720" anchor="t">
              <a:prstTxWarp prst="textNoShape">
                <a:avLst/>
              </a:prstTxWarp>
              <a:normAutofit fontScale="40000" lnSpcReduction="20000"/>
            </a:bodyPr>
            <a:lstStyle/>
            <a:p>
              <a:pPr marL="0" algn="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nodeType="afterEffect">
                                  <p:stCondLst>
                                    <p:cond delay="0"/>
                                  </p:stCondLst>
                                  <p:childTnLst>
                                    <p:anim calcmode="lin" valueType="num">
                                      <p:cBhvr>
                                        <p:cTn id="6" dur="500" fill="hold"/>
                                        <p:tgtEl>
                                          <p:spTgt spid="2"/>
                                        </p:tgtEl>
                                        <p:attrNameLst>
                                          <p:attrName>ppt_w</p:attrName>
                                        </p:attrNameLst>
                                      </p:cBhvr>
                                      <p:tavLst>
                                        <p:tav tm="0">
                                          <p:val>
                                            <p:strVal val="(6*min(max(#ppt_w*#ppt_h,.3),1)-7.4)/-.7*#ppt_w"/>
                                          </p:val>
                                        </p:tav>
                                        <p:tav tm="100000">
                                          <p:val>
                                            <p:strVal val="#ppt_w"/>
                                          </p:val>
                                        </p:tav>
                                      </p:tavLst>
                                    </p:anim>
                                    <p:anim calcmode="lin" valueType="num">
                                      <p:cBhvr>
                                        <p:cTn id="7" dur="500" fill="hold"/>
                                        <p:tgtEl>
                                          <p:spTgt spid="2"/>
                                        </p:tgtEl>
                                        <p:attrNameLst>
                                          <p:attrName>ppt_h</p:attrName>
                                        </p:attrNameLst>
                                      </p:cBhvr>
                                      <p:tavLst>
                                        <p:tav tm="0">
                                          <p:val>
                                            <p:strVal val="(6*min(max(#ppt_w*#ppt_h,.3),1)-7.4)/-.7*#ppt_h"/>
                                          </p:val>
                                        </p:tav>
                                        <p:tav tm="100000">
                                          <p:val>
                                            <p:strVal val="#ppt_h"/>
                                          </p:val>
                                        </p:tav>
                                      </p:tavLst>
                                    </p:anim>
                                    <p:anim calcmode="lin" valueType="num">
                                      <p:cBhvr>
                                        <p:cTn id="8" dur="500" fill="hold"/>
                                        <p:tgtEl>
                                          <p:spTgt spid="2"/>
                                        </p:tgtEl>
                                        <p:attrNameLst>
                                          <p:attrName>ppt_x</p:attrName>
                                        </p:attrNameLst>
                                      </p:cBhvr>
                                      <p:tavLst>
                                        <p:tav tm="0">
                                          <p:val>
                                            <p:fltVal val="0.5"/>
                                          </p:val>
                                        </p:tav>
                                        <p:tav tm="100000">
                                          <p:val>
                                            <p:strVal val="#ppt_x"/>
                                          </p:val>
                                        </p:tav>
                                      </p:tavLst>
                                    </p:anim>
                                    <p:anim calcmode="lin" valueType="num">
                                      <p:cBhvr>
                                        <p:cTn id="9" dur="500" fill="hold"/>
                                        <p:tgtEl>
                                          <p:spTgt spid="2"/>
                                        </p:tgtEl>
                                        <p:attrNameLst>
                                          <p:attrName>ppt_y</p:attrName>
                                        </p:attrNameLst>
                                      </p:cBhvr>
                                      <p:tavLst>
                                        <p:tav tm="0">
                                          <p:val>
                                            <p:strVal val="1+(6*min(max(#ppt_w*#ppt_h,.3),1)-7.4)/-.7*#ppt_h/2"/>
                                          </p:val>
                                        </p:tav>
                                        <p:tav tm="100000">
                                          <p:val>
                                            <p:strVal val="#ppt_y"/>
                                          </p:val>
                                        </p:tav>
                                      </p:tavLst>
                                    </p:anim>
                                    <p:set>
                                      <p:cBhvr>
                                        <p:cTn id="10" dur="500" fill="hold">
                                          <p:stCondLst>
                                            <p:cond delay="0"/>
                                          </p:stCondLst>
                                        </p:cTn>
                                        <p:tgtEl>
                                          <p:spTgt spid="2"/>
                                        </p:tgtEl>
                                        <p:attrNameLst>
                                          <p:attrName>style.visibility</p:attrName>
                                        </p:attrNameLst>
                                      </p:cBhvr>
                                      <p:to>
                                        <p:strVal val="visible"/>
                                      </p:to>
                                    </p:set>
                                  </p:childTnLst>
                                </p:cTn>
                              </p:par>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22" presetClass="entr" presetSubtype="2" fill="hold" nodeType="afterEffect">
                                  <p:stCondLst>
                                    <p:cond delay="0"/>
                                  </p:stCondLst>
                                  <p:childTnLst>
                                    <p:animEffect transition="in" filter="wipe(right)">
                                      <p:cBhvr>
                                        <p:cTn id="14" dur="500"/>
                                        <p:tgtEl>
                                          <p:spTgt spid="6"/>
                                        </p:tgtEl>
                                      </p:cBhvr>
                                    </p:animEffect>
                                    <p:set>
                                      <p:cBhvr>
                                        <p:cTn id="15" dur="500" fill="hold">
                                          <p:stCondLst>
                                            <p:cond delay="0"/>
                                          </p:stCondLst>
                                        </p:cTn>
                                        <p:tgtEl>
                                          <p:spTgt spid="6"/>
                                        </p:tgtEl>
                                        <p:attrNameLst>
                                          <p:attrName>style.visibility</p:attrName>
                                        </p:attrNameLst>
                                      </p:cBhvr>
                                      <p:to>
                                        <p:strVal val="visible"/>
                                      </p:to>
                                    </p:set>
                                  </p:childTnLst>
                                </p:cTn>
                              </p:par>
                              <p:par>
                                <p:cTn id="16" presetID="27" presetClass="entr" presetSubtype="0" fill="hold" grpId="0" nodeType="afterEffect">
                                  <p:stCondLst>
                                    <p:cond delay="0"/>
                                  </p:stCondLst>
                                  <p:iterate type="lt">
                                    <p:tmPct val="50000"/>
                                  </p:iterate>
                                  <p:childTnLst>
                                    <p:anim calcmode="discrete" valueType="clr">
                                      <p:cBhvr override="childStyle">
                                        <p:cTn id="17" dur="5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8" dur="50"/>
                                        <p:tgtEl>
                                          <p:spTgt spid="5"/>
                                        </p:tgtEl>
                                        <p:attrNameLst>
                                          <p:attrName>fillcolor</p:attrName>
                                        </p:attrNameLst>
                                      </p:cBhvr>
                                      <p:tavLst>
                                        <p:tav tm="0">
                                          <p:val>
                                            <p:clrVal>
                                              <a:schemeClr val="accent2"/>
                                            </p:clrVal>
                                          </p:val>
                                        </p:tav>
                                        <p:tav tm="50000">
                                          <p:val>
                                            <p:clrVal>
                                              <a:schemeClr val="hlink"/>
                                            </p:clrVal>
                                          </p:val>
                                        </p:tav>
                                      </p:tavLst>
                                    </p:anim>
                                    <p:set>
                                      <p:cBhvr>
                                        <p:cTn id="19" dur="1" fill="hold">
                                          <p:stCondLst>
                                            <p:cond delay="0"/>
                                          </p:stCondLst>
                                        </p:cTn>
                                        <p:tgtEl>
                                          <p:spTgt spid="5"/>
                                        </p:tgtEl>
                                        <p:attrNameLst>
                                          <p:attrName>style.visibility</p:attrName>
                                        </p:attrNameLst>
                                      </p:cBhvr>
                                      <p:to>
                                        <p:strVal val="visible"/>
                                      </p:to>
                                    </p:set>
                                    <p:set>
                                      <p:cBhvr>
                                        <p:cTn id="20" dur="50"/>
                                        <p:tgtEl>
                                          <p:spTgt spid="5"/>
                                        </p:tgtEl>
                                        <p:attrNameLst>
                                          <p:attrName>fill.type</p:attrName>
                                        </p:attrNameLst>
                                      </p:cBhvr>
                                      <p:to>
                                        <p:strVal val="solid"/>
                                      </p:to>
                                    </p:set>
                                  </p:childTnLst>
                                </p:cTn>
                              </p:par>
                              <p:par>
                                <p:cTn id="21" presetID="1"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24" presetClass="entr" presetSubtype="0" fill="hold" nodeType="afterEffect">
                                  <p:stCondLst>
                                    <p:cond delay="0"/>
                                  </p:stCondLst>
                                  <p:childTnLst>
                                    <p:anim to="" calcmode="lin" valueType="num">
                                      <p:cBhvr>
                                        <p:cTn id="24" dur="1" fill="hold"/>
                                        <p:tgtEl>
                                          <p:spTgt spid="10"/>
                                        </p:tgtEl>
                                      </p:cBhvr>
                                    </p:anim>
                                    <p:set>
                                      <p:cBhvr>
                                        <p:cTn id="25" dur="1" fill="hold">
                                          <p:stCondLst>
                                            <p:cond delay="0"/>
                                          </p:stCondLst>
                                        </p:cTn>
                                        <p:tgtEl>
                                          <p:spTgt spid="10"/>
                                        </p:tgtEl>
                                        <p:attrNameLst>
                                          <p:attrName>style.visibility</p:attrName>
                                        </p:attrNameLst>
                                      </p:cBhvr>
                                      <p:to>
                                        <p:strVal val="visible"/>
                                      </p:to>
                                    </p:set>
                                  </p:childTnLst>
                                </p:cTn>
                              </p:par>
                              <p:par>
                                <p:cTn id="26" presetID="21" presetClass="entr" presetSubtype="4" fill="hold" nodeType="afterEffect">
                                  <p:stCondLst>
                                    <p:cond delay="0"/>
                                  </p:stCondLst>
                                  <p:childTnLst>
                                    <p:animEffect transition="in" filter="wheel(4)">
                                      <p:cBhvr>
                                        <p:cTn id="27" dur="1000"/>
                                        <p:tgtEl>
                                          <p:spTgt spid="9"/>
                                        </p:tgtEl>
                                      </p:cBhvr>
                                    </p:animEffect>
                                    <p:set>
                                      <p:cBhvr>
                                        <p:cTn id="28" dur="1000" fill="hold">
                                          <p:stCondLst>
                                            <p:cond delay="0"/>
                                          </p:stCondLst>
                                        </p:cTn>
                                        <p:tgtEl>
                                          <p:spTgt spid="9"/>
                                        </p:tgtEl>
                                        <p:attrNameLst>
                                          <p:attrName>style.visibility</p:attrName>
                                        </p:attrNameLst>
                                      </p:cBhvr>
                                      <p:to>
                                        <p:strVal val="visible"/>
                                      </p:to>
                                    </p:set>
                                  </p:childTnLst>
                                </p:cTn>
                              </p:par>
                              <p:par>
                                <p:cTn id="29" presetID="1"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8" presetClass="entr" presetSubtype="3" fill="hold" nodeType="afterEffect">
                                  <p:stCondLst>
                                    <p:cond delay="0"/>
                                  </p:stCondLst>
                                  <p:childTnLst>
                                    <p:animEffect transition="in" filter="strips(upRight)">
                                      <p:cBhvr>
                                        <p:cTn id="32" dur="500"/>
                                        <p:tgtEl>
                                          <p:spTgt spid="14"/>
                                        </p:tgtEl>
                                      </p:cBhvr>
                                    </p:animEffect>
                                    <p:set>
                                      <p:cBhvr>
                                        <p:cTn id="33" dur="500" fill="hold">
                                          <p:stCondLst>
                                            <p:cond delay="0"/>
                                          </p:stCondLst>
                                        </p:cTn>
                                        <p:tgtEl>
                                          <p:spTgt spid="14"/>
                                        </p:tgtEl>
                                        <p:attrNameLst>
                                          <p:attrName>style.visibility</p:attrName>
                                        </p:attrNameLst>
                                      </p:cBhvr>
                                      <p:to>
                                        <p:strVal val="visible"/>
                                      </p:to>
                                    </p:set>
                                  </p:childTnLst>
                                </p:cTn>
                              </p:par>
                              <p:par>
                                <p:cTn id="34" presetID="27" presetClass="entr" presetSubtype="0" fill="hold" grpId="0" nodeType="afterEffect">
                                  <p:stCondLst>
                                    <p:cond delay="0"/>
                                  </p:stCondLst>
                                  <p:iterate type="lt">
                                    <p:tmPct val="50000"/>
                                  </p:iterate>
                                  <p:childTnLst>
                                    <p:anim calcmode="discrete" valueType="clr">
                                      <p:cBhvr override="childStyle">
                                        <p:cTn id="35" dur="5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6" dur="50"/>
                                        <p:tgtEl>
                                          <p:spTgt spid="13"/>
                                        </p:tgtEl>
                                        <p:attrNameLst>
                                          <p:attrName>fillcolor</p:attrName>
                                        </p:attrNameLst>
                                      </p:cBhvr>
                                      <p:tavLst>
                                        <p:tav tm="0">
                                          <p:val>
                                            <p:clrVal>
                                              <a:schemeClr val="accent2"/>
                                            </p:clrVal>
                                          </p:val>
                                        </p:tav>
                                        <p:tav tm="50000">
                                          <p:val>
                                            <p:clrVal>
                                              <a:schemeClr val="hlink"/>
                                            </p:clrVal>
                                          </p:val>
                                        </p:tav>
                                      </p:tavLst>
                                    </p:anim>
                                    <p:set>
                                      <p:cBhvr>
                                        <p:cTn id="37" dur="1" fill="hold">
                                          <p:stCondLst>
                                            <p:cond delay="0"/>
                                          </p:stCondLst>
                                        </p:cTn>
                                        <p:tgtEl>
                                          <p:spTgt spid="13"/>
                                        </p:tgtEl>
                                        <p:attrNameLst>
                                          <p:attrName>style.visibility</p:attrName>
                                        </p:attrNameLst>
                                      </p:cBhvr>
                                      <p:to>
                                        <p:strVal val="visible"/>
                                      </p:to>
                                    </p:set>
                                    <p:set>
                                      <p:cBhvr>
                                        <p:cTn id="38" dur="50"/>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86408" y="2569993"/>
            <a:ext cx="5419185" cy="424732"/>
          </a:xfrm>
        </p:spPr>
        <p:txBody>
          <a:bodyPr vert="horz" lIns="91440" tIns="45720" rIns="91440" bIns="45720" anchor="t">
            <a:spAutoFit/>
          </a:bodyPr>
          <a:lstStyle/>
          <a:p>
            <a:pPr algn="ctr">
              <a:lnSpc>
                <a:spcPct val="90000"/>
              </a:lnSpc>
              <a:spcBef>
                <a:spcPct val="0"/>
              </a:spcBef>
            </a:pPr>
            <a:r>
              <a:rPr lang="en-US" sz="2400" b="1" i="0" u="none" baseline="0">
                <a:solidFill>
                  <a:srgbClr val="000000"/>
                </a:solidFill>
                <a:latin typeface="+mn-ea"/>
                <a:ea typeface="+mn-ea"/>
              </a:rPr>
              <a:t>System Design</a:t>
            </a:r>
          </a:p>
        </p:txBody>
      </p:sp>
      <p:sp>
        <p:nvSpPr>
          <p:cNvPr id="3" name="TextBox 3"/>
          <p:cNvSpPr txBox="1"/>
          <p:nvPr/>
        </p:nvSpPr>
        <p:spPr>
          <a:xfrm>
            <a:off x="5584242" y="1291693"/>
            <a:ext cx="199041"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cxnSp>
        <p:nvCxnSpPr>
          <p:cNvPr id="4" name="Connector 4"/>
          <p:cNvCxnSpPr/>
          <p:nvPr/>
        </p:nvCxnSpPr>
        <p:spPr>
          <a:xfrm>
            <a:off x="3386408" y="2375797"/>
            <a:ext cx="5419185" cy="0"/>
          </a:xfrm>
          <a:prstGeom prst="line">
            <a:avLst/>
          </a:prstGeom>
          <a:ln w="6350" cap="flat" cmpd="sng">
            <a:solidFill>
              <a:schemeClr val="accent1"/>
            </a:solidFill>
            <a:prstDash val="solid"/>
          </a:ln>
        </p:spPr>
      </p:cxnSp>
      <p:sp>
        <p:nvSpPr>
          <p:cNvPr id="5" name="TextBox 5"/>
          <p:cNvSpPr txBox="1"/>
          <p:nvPr/>
        </p:nvSpPr>
        <p:spPr>
          <a:xfrm>
            <a:off x="5783283" y="1074927"/>
            <a:ext cx="1595747"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chemeClr val="accent1"/>
                </a:solidFill>
                <a:latin typeface="Arial"/>
                <a:ea typeface="Arial"/>
              </a:rPr>
              <a:t>02</a:t>
            </a:r>
            <a:endParaRPr lang="en-US" sz="110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afterEffect">
                                  <p:stCondLst>
                                    <p:cond delay="0"/>
                                  </p:stCondLst>
                                  <p:childTnLst>
                                    <p:animEffect transition="in" filter="blinds(vertical)">
                                      <p:cBhvr>
                                        <p:cTn id="6" dur="1000"/>
                                        <p:tgtEl>
                                          <p:spTgt spid="5"/>
                                        </p:tgtEl>
                                      </p:cBhvr>
                                    </p:animEffect>
                                    <p:set>
                                      <p:cBhvr>
                                        <p:cTn id="7" dur="1000" fill="hold">
                                          <p:stCondLst>
                                            <p:cond delay="0"/>
                                          </p:stCondLst>
                                        </p:cTn>
                                        <p:tgtEl>
                                          <p:spTgt spid="5"/>
                                        </p:tgtEl>
                                        <p:attrNameLst>
                                          <p:attrName>style.visibility</p:attrName>
                                        </p:attrNameLst>
                                      </p:cBhvr>
                                      <p:to>
                                        <p:strVal val="visible"/>
                                      </p:to>
                                    </p:set>
                                  </p:childTnLst>
                                </p:cTn>
                              </p:par>
                              <p:par>
                                <p:cTn id="8" presetID="12" presetClass="entr" presetSubtype="8" fill="hold" nodeType="afterEffect">
                                  <p:stCondLst>
                                    <p:cond delay="0"/>
                                  </p:stCondLst>
                                  <p:childTnLst>
                                    <p:anim calcmode="lin" valueType="num">
                                      <p:cBhvr additive="base">
                                        <p:cTn id="9" dur="500"/>
                                        <p:tgtEl>
                                          <p:spTgt spid="2"/>
                                        </p:tgtEl>
                                        <p:attrNameLst>
                                          <p:attrName>ppt_x</p:attrName>
                                        </p:attrNameLst>
                                      </p:cBhvr>
                                      <p:tavLst>
                                        <p:tav tm="0">
                                          <p:val>
                                            <p:strVal val="#ppt_x-#ppt_w*1.125000"/>
                                          </p:val>
                                        </p:tav>
                                        <p:tav tm="100000">
                                          <p:val>
                                            <p:strVal val="#ppt_x"/>
                                          </p:val>
                                        </p:tav>
                                      </p:tavLst>
                                    </p:anim>
                                    <p:animEffect transition="in" filter="wipe(right)">
                                      <p:cBhvr>
                                        <p:cTn id="10" dur="500"/>
                                        <p:tgtEl>
                                          <p:spTgt spid="2"/>
                                        </p:tgtEl>
                                      </p:cBhvr>
                                    </p:animEffect>
                                    <p:set>
                                      <p:cBhvr>
                                        <p:cTn id="11" dur="5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dirty="0">
                <a:solidFill>
                  <a:srgbClr val="000000"/>
                </a:solidFill>
                <a:latin typeface="+mn-ea"/>
                <a:ea typeface="+mn-ea"/>
              </a:rPr>
              <a:t>Architecture</a:t>
            </a:r>
          </a:p>
        </p:txBody>
      </p:sp>
      <p:sp>
        <p:nvSpPr>
          <p:cNvPr id="3" name="AutoShape 3"/>
          <p:cNvSpPr/>
          <p:nvPr/>
        </p:nvSpPr>
        <p:spPr>
          <a:xfrm>
            <a:off x="0" y="4493619"/>
            <a:ext cx="12192000" cy="2373027"/>
          </a:xfrm>
          <a:prstGeom prst="roundRect">
            <a:avLst>
              <a:gd name="adj" fmla="val 0"/>
            </a:avLst>
          </a:prstGeom>
          <a:blipFill>
            <a:blip r:embed="rId2"/>
            <a:stretch>
              <a:fillRect t="-95005" b="-93993"/>
            </a:stretch>
          </a:blipFill>
          <a:ln cap="flat">
            <a:prstDash val="solid"/>
          </a:ln>
        </p:spPr>
        <p:txBody>
          <a:bodyPr vert="horz" wrap="square" lIns="91440" tIns="45720" rIns="91440" bIns="45720" anchor="ctr">
            <a:normAutofit/>
          </a:bodyPr>
          <a:lstStyle/>
          <a:p>
            <a:pPr marL="0" algn="ctr"/>
            <a:endParaRPr/>
          </a:p>
        </p:txBody>
      </p:sp>
      <p:sp>
        <p:nvSpPr>
          <p:cNvPr id="4" name="AutoShape 4"/>
          <p:cNvSpPr/>
          <p:nvPr/>
        </p:nvSpPr>
        <p:spPr>
          <a:xfrm>
            <a:off x="673100" y="4493619"/>
            <a:ext cx="3437066" cy="1703549"/>
          </a:xfrm>
          <a:prstGeom prst="rect">
            <a:avLst/>
          </a:prstGeom>
          <a:solidFill>
            <a:srgbClr val="000000">
              <a:lumMod val="50000"/>
              <a:lumOff val="50000"/>
            </a:srgbClr>
          </a:solidFill>
          <a:ln cap="flat" cmpd="sng">
            <a:prstDash val="solid"/>
          </a:ln>
        </p:spPr>
        <p:txBody>
          <a:bodyPr vert="horz" wrap="square" lIns="91440" tIns="45720" rIns="91440" bIns="45720" anchor="b">
            <a:normAutofit/>
          </a:bodyPr>
          <a:lstStyle/>
          <a:p>
            <a:pPr marL="0" algn="ctr"/>
            <a:endParaRPr/>
          </a:p>
        </p:txBody>
      </p:sp>
      <p:sp>
        <p:nvSpPr>
          <p:cNvPr id="5" name="Freeform 5"/>
          <p:cNvSpPr/>
          <p:nvPr/>
        </p:nvSpPr>
        <p:spPr>
          <a:xfrm>
            <a:off x="2031456" y="4841938"/>
            <a:ext cx="720355" cy="502116"/>
          </a:xfrm>
          <a:custGeom>
            <a:avLst/>
            <a:gdLst/>
            <a:ahLst/>
            <a:cxnLst/>
            <a:rect l="l" t="t" r="r" b="b"/>
            <a:pathLst>
              <a:path w="338138" h="220663">
                <a:moveTo>
                  <a:pt x="6350" y="196850"/>
                </a:moveTo>
                <a:cubicBezTo>
                  <a:pt x="6350" y="196850"/>
                  <a:pt x="6350" y="196850"/>
                  <a:pt x="6350" y="203654"/>
                </a:cubicBezTo>
                <a:cubicBezTo>
                  <a:pt x="6350" y="203654"/>
                  <a:pt x="6350" y="203654"/>
                  <a:pt x="115798" y="203654"/>
                </a:cubicBezTo>
                <a:cubicBezTo>
                  <a:pt x="117117" y="203654"/>
                  <a:pt x="118435" y="205015"/>
                  <a:pt x="118435" y="206375"/>
                </a:cubicBezTo>
                <a:cubicBezTo>
                  <a:pt x="118435" y="207736"/>
                  <a:pt x="117117" y="209097"/>
                  <a:pt x="115798" y="209097"/>
                </a:cubicBezTo>
                <a:cubicBezTo>
                  <a:pt x="115798" y="209097"/>
                  <a:pt x="115798" y="209097"/>
                  <a:pt x="6350" y="209097"/>
                </a:cubicBezTo>
                <a:cubicBezTo>
                  <a:pt x="6350" y="209097"/>
                  <a:pt x="6350" y="209097"/>
                  <a:pt x="6350" y="211818"/>
                </a:cubicBezTo>
                <a:cubicBezTo>
                  <a:pt x="6350" y="213179"/>
                  <a:pt x="8988" y="215900"/>
                  <a:pt x="10306" y="215900"/>
                </a:cubicBezTo>
                <a:cubicBezTo>
                  <a:pt x="10306" y="215900"/>
                  <a:pt x="10306" y="215900"/>
                  <a:pt x="329419" y="215900"/>
                </a:cubicBezTo>
                <a:cubicBezTo>
                  <a:pt x="330738" y="215900"/>
                  <a:pt x="333375" y="213179"/>
                  <a:pt x="333375" y="211818"/>
                </a:cubicBezTo>
                <a:lnTo>
                  <a:pt x="333375" y="196850"/>
                </a:lnTo>
                <a:cubicBezTo>
                  <a:pt x="333375" y="196850"/>
                  <a:pt x="333375" y="196850"/>
                  <a:pt x="6350" y="196850"/>
                </a:cubicBezTo>
                <a:close/>
                <a:moveTo>
                  <a:pt x="25400" y="176212"/>
                </a:moveTo>
                <a:lnTo>
                  <a:pt x="25400" y="190500"/>
                </a:lnTo>
                <a:lnTo>
                  <a:pt x="312738" y="190500"/>
                </a:lnTo>
                <a:lnTo>
                  <a:pt x="312738" y="176212"/>
                </a:lnTo>
                <a:close/>
                <a:moveTo>
                  <a:pt x="91503" y="28320"/>
                </a:moveTo>
                <a:cubicBezTo>
                  <a:pt x="92837" y="26987"/>
                  <a:pt x="94170" y="26987"/>
                  <a:pt x="95504" y="28320"/>
                </a:cubicBezTo>
                <a:cubicBezTo>
                  <a:pt x="96837" y="28320"/>
                  <a:pt x="96837" y="30987"/>
                  <a:pt x="95504" y="32321"/>
                </a:cubicBezTo>
                <a:cubicBezTo>
                  <a:pt x="95504" y="32321"/>
                  <a:pt x="95504" y="32321"/>
                  <a:pt x="35496" y="92328"/>
                </a:cubicBezTo>
                <a:cubicBezTo>
                  <a:pt x="34163" y="93662"/>
                  <a:pt x="34163" y="93662"/>
                  <a:pt x="32829" y="93662"/>
                </a:cubicBezTo>
                <a:cubicBezTo>
                  <a:pt x="31496" y="93662"/>
                  <a:pt x="31496" y="93662"/>
                  <a:pt x="30162" y="92328"/>
                </a:cubicBezTo>
                <a:cubicBezTo>
                  <a:pt x="30162" y="92328"/>
                  <a:pt x="30162" y="89661"/>
                  <a:pt x="30162" y="88328"/>
                </a:cubicBezTo>
                <a:cubicBezTo>
                  <a:pt x="30162" y="88328"/>
                  <a:pt x="30162" y="88328"/>
                  <a:pt x="91503" y="28320"/>
                </a:cubicBezTo>
                <a:close/>
                <a:moveTo>
                  <a:pt x="56621" y="28310"/>
                </a:moveTo>
                <a:cubicBezTo>
                  <a:pt x="57943" y="26987"/>
                  <a:pt x="59266" y="26987"/>
                  <a:pt x="60589" y="28310"/>
                </a:cubicBezTo>
                <a:cubicBezTo>
                  <a:pt x="61912" y="28310"/>
                  <a:pt x="61912" y="30956"/>
                  <a:pt x="60589" y="32278"/>
                </a:cubicBezTo>
                <a:cubicBezTo>
                  <a:pt x="60589" y="32278"/>
                  <a:pt x="60589" y="32278"/>
                  <a:pt x="35454" y="57414"/>
                </a:cubicBezTo>
                <a:cubicBezTo>
                  <a:pt x="34131" y="58737"/>
                  <a:pt x="34131" y="58737"/>
                  <a:pt x="32808" y="58737"/>
                </a:cubicBezTo>
                <a:cubicBezTo>
                  <a:pt x="31485" y="58737"/>
                  <a:pt x="31485" y="58737"/>
                  <a:pt x="30162" y="57414"/>
                </a:cubicBezTo>
                <a:cubicBezTo>
                  <a:pt x="30162" y="56091"/>
                  <a:pt x="30162" y="54768"/>
                  <a:pt x="30162" y="53445"/>
                </a:cubicBezTo>
                <a:cubicBezTo>
                  <a:pt x="30162" y="53445"/>
                  <a:pt x="30162" y="53445"/>
                  <a:pt x="56621" y="28310"/>
                </a:cubicBezTo>
                <a:close/>
                <a:moveTo>
                  <a:pt x="126415" y="28303"/>
                </a:moveTo>
                <a:cubicBezTo>
                  <a:pt x="127752" y="26987"/>
                  <a:pt x="129089" y="26987"/>
                  <a:pt x="130425" y="28303"/>
                </a:cubicBezTo>
                <a:cubicBezTo>
                  <a:pt x="131762" y="28303"/>
                  <a:pt x="131762" y="30935"/>
                  <a:pt x="130425" y="32251"/>
                </a:cubicBezTo>
                <a:cubicBezTo>
                  <a:pt x="130425" y="32251"/>
                  <a:pt x="130425" y="32251"/>
                  <a:pt x="35510" y="125684"/>
                </a:cubicBezTo>
                <a:cubicBezTo>
                  <a:pt x="34173" y="127000"/>
                  <a:pt x="34173" y="127000"/>
                  <a:pt x="32836" y="127000"/>
                </a:cubicBezTo>
                <a:cubicBezTo>
                  <a:pt x="31499" y="127000"/>
                  <a:pt x="31499" y="127000"/>
                  <a:pt x="30162" y="125684"/>
                </a:cubicBezTo>
                <a:cubicBezTo>
                  <a:pt x="30162" y="125684"/>
                  <a:pt x="30162" y="123052"/>
                  <a:pt x="30162" y="121736"/>
                </a:cubicBezTo>
                <a:cubicBezTo>
                  <a:pt x="30162" y="121736"/>
                  <a:pt x="30162" y="121736"/>
                  <a:pt x="126415" y="28303"/>
                </a:cubicBezTo>
                <a:close/>
                <a:moveTo>
                  <a:pt x="25400" y="19050"/>
                </a:moveTo>
                <a:lnTo>
                  <a:pt x="25400" y="169863"/>
                </a:lnTo>
                <a:cubicBezTo>
                  <a:pt x="25400" y="169863"/>
                  <a:pt x="25400" y="169863"/>
                  <a:pt x="312738" y="169863"/>
                </a:cubicBezTo>
                <a:cubicBezTo>
                  <a:pt x="312738" y="169863"/>
                  <a:pt x="312738" y="169863"/>
                  <a:pt x="312738" y="160602"/>
                </a:cubicBezTo>
                <a:cubicBezTo>
                  <a:pt x="312738" y="160602"/>
                  <a:pt x="312738" y="160602"/>
                  <a:pt x="265288" y="160602"/>
                </a:cubicBezTo>
                <a:cubicBezTo>
                  <a:pt x="263970" y="160602"/>
                  <a:pt x="262652" y="159279"/>
                  <a:pt x="262652" y="157956"/>
                </a:cubicBezTo>
                <a:cubicBezTo>
                  <a:pt x="262652" y="155311"/>
                  <a:pt x="263970" y="153988"/>
                  <a:pt x="265288" y="153988"/>
                </a:cubicBezTo>
                <a:cubicBezTo>
                  <a:pt x="265288" y="153988"/>
                  <a:pt x="265288" y="153988"/>
                  <a:pt x="312738" y="153988"/>
                </a:cubicBezTo>
                <a:cubicBezTo>
                  <a:pt x="312738" y="153988"/>
                  <a:pt x="312738" y="153988"/>
                  <a:pt x="312738" y="146050"/>
                </a:cubicBezTo>
                <a:cubicBezTo>
                  <a:pt x="312738" y="146050"/>
                  <a:pt x="312738" y="146050"/>
                  <a:pt x="233654" y="146050"/>
                </a:cubicBezTo>
                <a:cubicBezTo>
                  <a:pt x="232336" y="146050"/>
                  <a:pt x="231018" y="144727"/>
                  <a:pt x="231018" y="143404"/>
                </a:cubicBezTo>
                <a:cubicBezTo>
                  <a:pt x="231018" y="140758"/>
                  <a:pt x="232336" y="139436"/>
                  <a:pt x="233654" y="139436"/>
                </a:cubicBezTo>
                <a:cubicBezTo>
                  <a:pt x="233654" y="139436"/>
                  <a:pt x="233654" y="139436"/>
                  <a:pt x="312738" y="139436"/>
                </a:cubicBezTo>
                <a:cubicBezTo>
                  <a:pt x="312738" y="139436"/>
                  <a:pt x="312738" y="139436"/>
                  <a:pt x="312738" y="19050"/>
                </a:cubicBezTo>
                <a:cubicBezTo>
                  <a:pt x="312738" y="19050"/>
                  <a:pt x="312738" y="19050"/>
                  <a:pt x="25400" y="19050"/>
                </a:cubicBezTo>
                <a:close/>
                <a:moveTo>
                  <a:pt x="35945" y="4762"/>
                </a:moveTo>
                <a:cubicBezTo>
                  <a:pt x="30673" y="4762"/>
                  <a:pt x="26718" y="8844"/>
                  <a:pt x="25400" y="14287"/>
                </a:cubicBezTo>
                <a:cubicBezTo>
                  <a:pt x="25400" y="14287"/>
                  <a:pt x="25400" y="14287"/>
                  <a:pt x="312738" y="14287"/>
                </a:cubicBezTo>
                <a:cubicBezTo>
                  <a:pt x="311420" y="8844"/>
                  <a:pt x="307466" y="4762"/>
                  <a:pt x="302194" y="4762"/>
                </a:cubicBezTo>
                <a:cubicBezTo>
                  <a:pt x="302194" y="4762"/>
                  <a:pt x="302194" y="4762"/>
                  <a:pt x="35945" y="4762"/>
                </a:cubicBezTo>
                <a:close/>
                <a:moveTo>
                  <a:pt x="35663" y="0"/>
                </a:moveTo>
                <a:cubicBezTo>
                  <a:pt x="35663" y="0"/>
                  <a:pt x="35663" y="0"/>
                  <a:pt x="302475" y="0"/>
                </a:cubicBezTo>
                <a:cubicBezTo>
                  <a:pt x="311721" y="0"/>
                  <a:pt x="318325" y="6567"/>
                  <a:pt x="318325" y="15761"/>
                </a:cubicBezTo>
                <a:cubicBezTo>
                  <a:pt x="318325" y="15761"/>
                  <a:pt x="318325" y="15761"/>
                  <a:pt x="318325" y="190453"/>
                </a:cubicBezTo>
                <a:cubicBezTo>
                  <a:pt x="318325" y="190453"/>
                  <a:pt x="318325" y="190453"/>
                  <a:pt x="335497" y="190453"/>
                </a:cubicBezTo>
                <a:cubicBezTo>
                  <a:pt x="336817" y="190453"/>
                  <a:pt x="338138" y="191766"/>
                  <a:pt x="338138" y="194393"/>
                </a:cubicBezTo>
                <a:cubicBezTo>
                  <a:pt x="338138" y="194393"/>
                  <a:pt x="338138" y="194393"/>
                  <a:pt x="338138" y="211469"/>
                </a:cubicBezTo>
                <a:cubicBezTo>
                  <a:pt x="338138" y="216723"/>
                  <a:pt x="334176" y="220663"/>
                  <a:pt x="328892" y="220663"/>
                </a:cubicBezTo>
                <a:cubicBezTo>
                  <a:pt x="328892" y="220663"/>
                  <a:pt x="328892" y="220663"/>
                  <a:pt x="9246" y="220663"/>
                </a:cubicBezTo>
                <a:cubicBezTo>
                  <a:pt x="3962" y="220663"/>
                  <a:pt x="0" y="216723"/>
                  <a:pt x="0" y="211469"/>
                </a:cubicBezTo>
                <a:cubicBezTo>
                  <a:pt x="0" y="211469"/>
                  <a:pt x="0" y="211469"/>
                  <a:pt x="0" y="194393"/>
                </a:cubicBezTo>
                <a:cubicBezTo>
                  <a:pt x="0" y="191766"/>
                  <a:pt x="1321" y="190453"/>
                  <a:pt x="2641" y="190453"/>
                </a:cubicBezTo>
                <a:cubicBezTo>
                  <a:pt x="2641" y="190453"/>
                  <a:pt x="2641" y="190453"/>
                  <a:pt x="19813" y="190453"/>
                </a:cubicBezTo>
                <a:cubicBezTo>
                  <a:pt x="19813" y="190453"/>
                  <a:pt x="19813" y="190453"/>
                  <a:pt x="19813" y="15761"/>
                </a:cubicBezTo>
                <a:cubicBezTo>
                  <a:pt x="19813" y="6567"/>
                  <a:pt x="26417" y="0"/>
                  <a:pt x="35663" y="0"/>
                </a:cubicBezTo>
                <a:close/>
              </a:path>
            </a:pathLst>
          </a:custGeom>
          <a:solidFill>
            <a:srgbClr val="FFFFFF"/>
          </a:solidFill>
          <a:ln cap="flat" cmpd="sng">
            <a:prstDash val="solid"/>
          </a:ln>
        </p:spPr>
        <p:txBody>
          <a:bodyPr vert="horz" wrap="square" lIns="91440" tIns="45720" rIns="91440" bIns="45720" anchor="ctr">
            <a:normAutofit/>
          </a:bodyPr>
          <a:lstStyle/>
          <a:p>
            <a:pPr marL="0" algn="ctr"/>
            <a:endParaRPr/>
          </a:p>
        </p:txBody>
      </p:sp>
      <p:sp>
        <p:nvSpPr>
          <p:cNvPr id="6" name="AutoShape 6"/>
          <p:cNvSpPr/>
          <p:nvPr/>
        </p:nvSpPr>
        <p:spPr>
          <a:xfrm>
            <a:off x="4377467" y="4493619"/>
            <a:ext cx="3437066" cy="1703549"/>
          </a:xfrm>
          <a:prstGeom prst="rect">
            <a:avLst/>
          </a:prstGeom>
          <a:solidFill>
            <a:schemeClr val="accent1">
              <a:alpha val="90000"/>
            </a:schemeClr>
          </a:solidFill>
          <a:ln cap="flat" cmpd="sng">
            <a:prstDash val="solid"/>
          </a:ln>
        </p:spPr>
        <p:txBody>
          <a:bodyPr vert="horz" wrap="square" lIns="91440" tIns="45720" rIns="91440" bIns="45720" anchor="b">
            <a:normAutofit/>
          </a:bodyPr>
          <a:lstStyle/>
          <a:p>
            <a:pPr marL="0" algn="ctr"/>
            <a:endParaRPr/>
          </a:p>
        </p:txBody>
      </p:sp>
      <p:sp>
        <p:nvSpPr>
          <p:cNvPr id="7" name="Freeform 7"/>
          <p:cNvSpPr/>
          <p:nvPr/>
        </p:nvSpPr>
        <p:spPr>
          <a:xfrm>
            <a:off x="5735823" y="4841938"/>
            <a:ext cx="720355" cy="502116"/>
          </a:xfrm>
          <a:custGeom>
            <a:avLst/>
            <a:gdLst/>
            <a:ahLst/>
            <a:cxnLst/>
            <a:rect l="l" t="t" r="r" b="b"/>
            <a:pathLst>
              <a:path w="338138" h="220663">
                <a:moveTo>
                  <a:pt x="6350" y="196850"/>
                </a:moveTo>
                <a:cubicBezTo>
                  <a:pt x="6350" y="196850"/>
                  <a:pt x="6350" y="196850"/>
                  <a:pt x="6350" y="203654"/>
                </a:cubicBezTo>
                <a:cubicBezTo>
                  <a:pt x="6350" y="203654"/>
                  <a:pt x="6350" y="203654"/>
                  <a:pt x="115798" y="203654"/>
                </a:cubicBezTo>
                <a:cubicBezTo>
                  <a:pt x="117117" y="203654"/>
                  <a:pt x="118435" y="205015"/>
                  <a:pt x="118435" y="206375"/>
                </a:cubicBezTo>
                <a:cubicBezTo>
                  <a:pt x="118435" y="207736"/>
                  <a:pt x="117117" y="209097"/>
                  <a:pt x="115798" y="209097"/>
                </a:cubicBezTo>
                <a:cubicBezTo>
                  <a:pt x="115798" y="209097"/>
                  <a:pt x="115798" y="209097"/>
                  <a:pt x="6350" y="209097"/>
                </a:cubicBezTo>
                <a:cubicBezTo>
                  <a:pt x="6350" y="209097"/>
                  <a:pt x="6350" y="209097"/>
                  <a:pt x="6350" y="211818"/>
                </a:cubicBezTo>
                <a:cubicBezTo>
                  <a:pt x="6350" y="213179"/>
                  <a:pt x="8988" y="215900"/>
                  <a:pt x="10306" y="215900"/>
                </a:cubicBezTo>
                <a:cubicBezTo>
                  <a:pt x="10306" y="215900"/>
                  <a:pt x="10306" y="215900"/>
                  <a:pt x="329419" y="215900"/>
                </a:cubicBezTo>
                <a:cubicBezTo>
                  <a:pt x="330738" y="215900"/>
                  <a:pt x="333375" y="213179"/>
                  <a:pt x="333375" y="211818"/>
                </a:cubicBezTo>
                <a:lnTo>
                  <a:pt x="333375" y="196850"/>
                </a:lnTo>
                <a:cubicBezTo>
                  <a:pt x="333375" y="196850"/>
                  <a:pt x="333375" y="196850"/>
                  <a:pt x="6350" y="196850"/>
                </a:cubicBezTo>
                <a:close/>
                <a:moveTo>
                  <a:pt x="25400" y="176212"/>
                </a:moveTo>
                <a:lnTo>
                  <a:pt x="25400" y="190500"/>
                </a:lnTo>
                <a:lnTo>
                  <a:pt x="312738" y="190500"/>
                </a:lnTo>
                <a:lnTo>
                  <a:pt x="312738" y="176212"/>
                </a:lnTo>
                <a:close/>
                <a:moveTo>
                  <a:pt x="91503" y="28320"/>
                </a:moveTo>
                <a:cubicBezTo>
                  <a:pt x="92837" y="26987"/>
                  <a:pt x="94170" y="26987"/>
                  <a:pt x="95504" y="28320"/>
                </a:cubicBezTo>
                <a:cubicBezTo>
                  <a:pt x="96837" y="28320"/>
                  <a:pt x="96837" y="30987"/>
                  <a:pt x="95504" y="32321"/>
                </a:cubicBezTo>
                <a:cubicBezTo>
                  <a:pt x="95504" y="32321"/>
                  <a:pt x="95504" y="32321"/>
                  <a:pt x="35496" y="92328"/>
                </a:cubicBezTo>
                <a:cubicBezTo>
                  <a:pt x="34163" y="93662"/>
                  <a:pt x="34163" y="93662"/>
                  <a:pt x="32829" y="93662"/>
                </a:cubicBezTo>
                <a:cubicBezTo>
                  <a:pt x="31496" y="93662"/>
                  <a:pt x="31496" y="93662"/>
                  <a:pt x="30162" y="92328"/>
                </a:cubicBezTo>
                <a:cubicBezTo>
                  <a:pt x="30162" y="92328"/>
                  <a:pt x="30162" y="89661"/>
                  <a:pt x="30162" y="88328"/>
                </a:cubicBezTo>
                <a:cubicBezTo>
                  <a:pt x="30162" y="88328"/>
                  <a:pt x="30162" y="88328"/>
                  <a:pt x="91503" y="28320"/>
                </a:cubicBezTo>
                <a:close/>
                <a:moveTo>
                  <a:pt x="56621" y="28310"/>
                </a:moveTo>
                <a:cubicBezTo>
                  <a:pt x="57943" y="26987"/>
                  <a:pt x="59266" y="26987"/>
                  <a:pt x="60589" y="28310"/>
                </a:cubicBezTo>
                <a:cubicBezTo>
                  <a:pt x="61912" y="28310"/>
                  <a:pt x="61912" y="30956"/>
                  <a:pt x="60589" y="32278"/>
                </a:cubicBezTo>
                <a:cubicBezTo>
                  <a:pt x="60589" y="32278"/>
                  <a:pt x="60589" y="32278"/>
                  <a:pt x="35454" y="57414"/>
                </a:cubicBezTo>
                <a:cubicBezTo>
                  <a:pt x="34131" y="58737"/>
                  <a:pt x="34131" y="58737"/>
                  <a:pt x="32808" y="58737"/>
                </a:cubicBezTo>
                <a:cubicBezTo>
                  <a:pt x="31485" y="58737"/>
                  <a:pt x="31485" y="58737"/>
                  <a:pt x="30162" y="57414"/>
                </a:cubicBezTo>
                <a:cubicBezTo>
                  <a:pt x="30162" y="56091"/>
                  <a:pt x="30162" y="54768"/>
                  <a:pt x="30162" y="53445"/>
                </a:cubicBezTo>
                <a:cubicBezTo>
                  <a:pt x="30162" y="53445"/>
                  <a:pt x="30162" y="53445"/>
                  <a:pt x="56621" y="28310"/>
                </a:cubicBezTo>
                <a:close/>
                <a:moveTo>
                  <a:pt x="126415" y="28303"/>
                </a:moveTo>
                <a:cubicBezTo>
                  <a:pt x="127752" y="26987"/>
                  <a:pt x="129089" y="26987"/>
                  <a:pt x="130425" y="28303"/>
                </a:cubicBezTo>
                <a:cubicBezTo>
                  <a:pt x="131762" y="28303"/>
                  <a:pt x="131762" y="30935"/>
                  <a:pt x="130425" y="32251"/>
                </a:cubicBezTo>
                <a:cubicBezTo>
                  <a:pt x="130425" y="32251"/>
                  <a:pt x="130425" y="32251"/>
                  <a:pt x="35510" y="125684"/>
                </a:cubicBezTo>
                <a:cubicBezTo>
                  <a:pt x="34173" y="127000"/>
                  <a:pt x="34173" y="127000"/>
                  <a:pt x="32836" y="127000"/>
                </a:cubicBezTo>
                <a:cubicBezTo>
                  <a:pt x="31499" y="127000"/>
                  <a:pt x="31499" y="127000"/>
                  <a:pt x="30162" y="125684"/>
                </a:cubicBezTo>
                <a:cubicBezTo>
                  <a:pt x="30162" y="125684"/>
                  <a:pt x="30162" y="123052"/>
                  <a:pt x="30162" y="121736"/>
                </a:cubicBezTo>
                <a:cubicBezTo>
                  <a:pt x="30162" y="121736"/>
                  <a:pt x="30162" y="121736"/>
                  <a:pt x="126415" y="28303"/>
                </a:cubicBezTo>
                <a:close/>
                <a:moveTo>
                  <a:pt x="25400" y="19050"/>
                </a:moveTo>
                <a:lnTo>
                  <a:pt x="25400" y="169863"/>
                </a:lnTo>
                <a:cubicBezTo>
                  <a:pt x="25400" y="169863"/>
                  <a:pt x="25400" y="169863"/>
                  <a:pt x="312738" y="169863"/>
                </a:cubicBezTo>
                <a:cubicBezTo>
                  <a:pt x="312738" y="169863"/>
                  <a:pt x="312738" y="169863"/>
                  <a:pt x="312738" y="160602"/>
                </a:cubicBezTo>
                <a:cubicBezTo>
                  <a:pt x="312738" y="160602"/>
                  <a:pt x="312738" y="160602"/>
                  <a:pt x="265288" y="160602"/>
                </a:cubicBezTo>
                <a:cubicBezTo>
                  <a:pt x="263970" y="160602"/>
                  <a:pt x="262652" y="159279"/>
                  <a:pt x="262652" y="157956"/>
                </a:cubicBezTo>
                <a:cubicBezTo>
                  <a:pt x="262652" y="155311"/>
                  <a:pt x="263970" y="153988"/>
                  <a:pt x="265288" y="153988"/>
                </a:cubicBezTo>
                <a:cubicBezTo>
                  <a:pt x="265288" y="153988"/>
                  <a:pt x="265288" y="153988"/>
                  <a:pt x="312738" y="153988"/>
                </a:cubicBezTo>
                <a:cubicBezTo>
                  <a:pt x="312738" y="153988"/>
                  <a:pt x="312738" y="153988"/>
                  <a:pt x="312738" y="146050"/>
                </a:cubicBezTo>
                <a:cubicBezTo>
                  <a:pt x="312738" y="146050"/>
                  <a:pt x="312738" y="146050"/>
                  <a:pt x="233654" y="146050"/>
                </a:cubicBezTo>
                <a:cubicBezTo>
                  <a:pt x="232336" y="146050"/>
                  <a:pt x="231018" y="144727"/>
                  <a:pt x="231018" y="143404"/>
                </a:cubicBezTo>
                <a:cubicBezTo>
                  <a:pt x="231018" y="140758"/>
                  <a:pt x="232336" y="139436"/>
                  <a:pt x="233654" y="139436"/>
                </a:cubicBezTo>
                <a:cubicBezTo>
                  <a:pt x="233654" y="139436"/>
                  <a:pt x="233654" y="139436"/>
                  <a:pt x="312738" y="139436"/>
                </a:cubicBezTo>
                <a:cubicBezTo>
                  <a:pt x="312738" y="139436"/>
                  <a:pt x="312738" y="139436"/>
                  <a:pt x="312738" y="19050"/>
                </a:cubicBezTo>
                <a:cubicBezTo>
                  <a:pt x="312738" y="19050"/>
                  <a:pt x="312738" y="19050"/>
                  <a:pt x="25400" y="19050"/>
                </a:cubicBezTo>
                <a:close/>
                <a:moveTo>
                  <a:pt x="35945" y="4762"/>
                </a:moveTo>
                <a:cubicBezTo>
                  <a:pt x="30673" y="4762"/>
                  <a:pt x="26718" y="8844"/>
                  <a:pt x="25400" y="14287"/>
                </a:cubicBezTo>
                <a:cubicBezTo>
                  <a:pt x="25400" y="14287"/>
                  <a:pt x="25400" y="14287"/>
                  <a:pt x="312738" y="14287"/>
                </a:cubicBezTo>
                <a:cubicBezTo>
                  <a:pt x="311420" y="8844"/>
                  <a:pt x="307466" y="4762"/>
                  <a:pt x="302194" y="4762"/>
                </a:cubicBezTo>
                <a:cubicBezTo>
                  <a:pt x="302194" y="4762"/>
                  <a:pt x="302194" y="4762"/>
                  <a:pt x="35945" y="4762"/>
                </a:cubicBezTo>
                <a:close/>
                <a:moveTo>
                  <a:pt x="35663" y="0"/>
                </a:moveTo>
                <a:cubicBezTo>
                  <a:pt x="35663" y="0"/>
                  <a:pt x="35663" y="0"/>
                  <a:pt x="302475" y="0"/>
                </a:cubicBezTo>
                <a:cubicBezTo>
                  <a:pt x="311721" y="0"/>
                  <a:pt x="318325" y="6567"/>
                  <a:pt x="318325" y="15761"/>
                </a:cubicBezTo>
                <a:cubicBezTo>
                  <a:pt x="318325" y="15761"/>
                  <a:pt x="318325" y="15761"/>
                  <a:pt x="318325" y="190453"/>
                </a:cubicBezTo>
                <a:cubicBezTo>
                  <a:pt x="318325" y="190453"/>
                  <a:pt x="318325" y="190453"/>
                  <a:pt x="335497" y="190453"/>
                </a:cubicBezTo>
                <a:cubicBezTo>
                  <a:pt x="336817" y="190453"/>
                  <a:pt x="338138" y="191766"/>
                  <a:pt x="338138" y="194393"/>
                </a:cubicBezTo>
                <a:cubicBezTo>
                  <a:pt x="338138" y="194393"/>
                  <a:pt x="338138" y="194393"/>
                  <a:pt x="338138" y="211469"/>
                </a:cubicBezTo>
                <a:cubicBezTo>
                  <a:pt x="338138" y="216723"/>
                  <a:pt x="334176" y="220663"/>
                  <a:pt x="328892" y="220663"/>
                </a:cubicBezTo>
                <a:cubicBezTo>
                  <a:pt x="328892" y="220663"/>
                  <a:pt x="328892" y="220663"/>
                  <a:pt x="9246" y="220663"/>
                </a:cubicBezTo>
                <a:cubicBezTo>
                  <a:pt x="3962" y="220663"/>
                  <a:pt x="0" y="216723"/>
                  <a:pt x="0" y="211469"/>
                </a:cubicBezTo>
                <a:cubicBezTo>
                  <a:pt x="0" y="211469"/>
                  <a:pt x="0" y="211469"/>
                  <a:pt x="0" y="194393"/>
                </a:cubicBezTo>
                <a:cubicBezTo>
                  <a:pt x="0" y="191766"/>
                  <a:pt x="1321" y="190453"/>
                  <a:pt x="2641" y="190453"/>
                </a:cubicBezTo>
                <a:cubicBezTo>
                  <a:pt x="2641" y="190453"/>
                  <a:pt x="2641" y="190453"/>
                  <a:pt x="19813" y="190453"/>
                </a:cubicBezTo>
                <a:cubicBezTo>
                  <a:pt x="19813" y="190453"/>
                  <a:pt x="19813" y="190453"/>
                  <a:pt x="19813" y="15761"/>
                </a:cubicBezTo>
                <a:cubicBezTo>
                  <a:pt x="19813" y="6567"/>
                  <a:pt x="26417" y="0"/>
                  <a:pt x="35663" y="0"/>
                </a:cubicBezTo>
                <a:close/>
              </a:path>
            </a:pathLst>
          </a:custGeom>
          <a:solidFill>
            <a:srgbClr val="FFFFFF"/>
          </a:solid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8081834" y="4493619"/>
            <a:ext cx="3437066" cy="1703549"/>
          </a:xfrm>
          <a:prstGeom prst="rect">
            <a:avLst/>
          </a:prstGeom>
          <a:solidFill>
            <a:srgbClr val="000000">
              <a:lumMod val="50000"/>
              <a:lumOff val="50000"/>
            </a:srgbClr>
          </a:solidFill>
          <a:ln cap="flat" cmpd="sng">
            <a:prstDash val="solid"/>
          </a:ln>
        </p:spPr>
        <p:txBody>
          <a:bodyPr vert="horz" wrap="square" lIns="91440" tIns="45720" rIns="91440" bIns="45720" anchor="b">
            <a:normAutofit/>
          </a:bodyPr>
          <a:lstStyle/>
          <a:p>
            <a:pPr marL="0" algn="ctr"/>
            <a:endParaRPr/>
          </a:p>
        </p:txBody>
      </p:sp>
      <p:sp>
        <p:nvSpPr>
          <p:cNvPr id="9" name="Freeform 9"/>
          <p:cNvSpPr/>
          <p:nvPr/>
        </p:nvSpPr>
        <p:spPr>
          <a:xfrm>
            <a:off x="9440190" y="4841938"/>
            <a:ext cx="720355" cy="502116"/>
          </a:xfrm>
          <a:custGeom>
            <a:avLst/>
            <a:gdLst/>
            <a:ahLst/>
            <a:cxnLst/>
            <a:rect l="l" t="t" r="r" b="b"/>
            <a:pathLst>
              <a:path w="338138" h="220663">
                <a:moveTo>
                  <a:pt x="6350" y="196850"/>
                </a:moveTo>
                <a:cubicBezTo>
                  <a:pt x="6350" y="196850"/>
                  <a:pt x="6350" y="196850"/>
                  <a:pt x="6350" y="203654"/>
                </a:cubicBezTo>
                <a:cubicBezTo>
                  <a:pt x="6350" y="203654"/>
                  <a:pt x="6350" y="203654"/>
                  <a:pt x="115798" y="203654"/>
                </a:cubicBezTo>
                <a:cubicBezTo>
                  <a:pt x="117117" y="203654"/>
                  <a:pt x="118435" y="205015"/>
                  <a:pt x="118435" y="206375"/>
                </a:cubicBezTo>
                <a:cubicBezTo>
                  <a:pt x="118435" y="207736"/>
                  <a:pt x="117117" y="209097"/>
                  <a:pt x="115798" y="209097"/>
                </a:cubicBezTo>
                <a:cubicBezTo>
                  <a:pt x="115798" y="209097"/>
                  <a:pt x="115798" y="209097"/>
                  <a:pt x="6350" y="209097"/>
                </a:cubicBezTo>
                <a:cubicBezTo>
                  <a:pt x="6350" y="209097"/>
                  <a:pt x="6350" y="209097"/>
                  <a:pt x="6350" y="211818"/>
                </a:cubicBezTo>
                <a:cubicBezTo>
                  <a:pt x="6350" y="213179"/>
                  <a:pt x="8988" y="215900"/>
                  <a:pt x="10306" y="215900"/>
                </a:cubicBezTo>
                <a:cubicBezTo>
                  <a:pt x="10306" y="215900"/>
                  <a:pt x="10306" y="215900"/>
                  <a:pt x="329419" y="215900"/>
                </a:cubicBezTo>
                <a:cubicBezTo>
                  <a:pt x="330738" y="215900"/>
                  <a:pt x="333375" y="213179"/>
                  <a:pt x="333375" y="211818"/>
                </a:cubicBezTo>
                <a:lnTo>
                  <a:pt x="333375" y="196850"/>
                </a:lnTo>
                <a:cubicBezTo>
                  <a:pt x="333375" y="196850"/>
                  <a:pt x="333375" y="196850"/>
                  <a:pt x="6350" y="196850"/>
                </a:cubicBezTo>
                <a:close/>
                <a:moveTo>
                  <a:pt x="25400" y="176212"/>
                </a:moveTo>
                <a:lnTo>
                  <a:pt x="25400" y="190500"/>
                </a:lnTo>
                <a:lnTo>
                  <a:pt x="312738" y="190500"/>
                </a:lnTo>
                <a:lnTo>
                  <a:pt x="312738" y="176212"/>
                </a:lnTo>
                <a:close/>
                <a:moveTo>
                  <a:pt x="91503" y="28320"/>
                </a:moveTo>
                <a:cubicBezTo>
                  <a:pt x="92837" y="26987"/>
                  <a:pt x="94170" y="26987"/>
                  <a:pt x="95504" y="28320"/>
                </a:cubicBezTo>
                <a:cubicBezTo>
                  <a:pt x="96837" y="28320"/>
                  <a:pt x="96837" y="30987"/>
                  <a:pt x="95504" y="32321"/>
                </a:cubicBezTo>
                <a:cubicBezTo>
                  <a:pt x="95504" y="32321"/>
                  <a:pt x="95504" y="32321"/>
                  <a:pt x="35496" y="92328"/>
                </a:cubicBezTo>
                <a:cubicBezTo>
                  <a:pt x="34163" y="93662"/>
                  <a:pt x="34163" y="93662"/>
                  <a:pt x="32829" y="93662"/>
                </a:cubicBezTo>
                <a:cubicBezTo>
                  <a:pt x="31496" y="93662"/>
                  <a:pt x="31496" y="93662"/>
                  <a:pt x="30162" y="92328"/>
                </a:cubicBezTo>
                <a:cubicBezTo>
                  <a:pt x="30162" y="92328"/>
                  <a:pt x="30162" y="89661"/>
                  <a:pt x="30162" y="88328"/>
                </a:cubicBezTo>
                <a:cubicBezTo>
                  <a:pt x="30162" y="88328"/>
                  <a:pt x="30162" y="88328"/>
                  <a:pt x="91503" y="28320"/>
                </a:cubicBezTo>
                <a:close/>
                <a:moveTo>
                  <a:pt x="56621" y="28310"/>
                </a:moveTo>
                <a:cubicBezTo>
                  <a:pt x="57943" y="26987"/>
                  <a:pt x="59266" y="26987"/>
                  <a:pt x="60589" y="28310"/>
                </a:cubicBezTo>
                <a:cubicBezTo>
                  <a:pt x="61912" y="28310"/>
                  <a:pt x="61912" y="30956"/>
                  <a:pt x="60589" y="32278"/>
                </a:cubicBezTo>
                <a:cubicBezTo>
                  <a:pt x="60589" y="32278"/>
                  <a:pt x="60589" y="32278"/>
                  <a:pt x="35454" y="57414"/>
                </a:cubicBezTo>
                <a:cubicBezTo>
                  <a:pt x="34131" y="58737"/>
                  <a:pt x="34131" y="58737"/>
                  <a:pt x="32808" y="58737"/>
                </a:cubicBezTo>
                <a:cubicBezTo>
                  <a:pt x="31485" y="58737"/>
                  <a:pt x="31485" y="58737"/>
                  <a:pt x="30162" y="57414"/>
                </a:cubicBezTo>
                <a:cubicBezTo>
                  <a:pt x="30162" y="56091"/>
                  <a:pt x="30162" y="54768"/>
                  <a:pt x="30162" y="53445"/>
                </a:cubicBezTo>
                <a:cubicBezTo>
                  <a:pt x="30162" y="53445"/>
                  <a:pt x="30162" y="53445"/>
                  <a:pt x="56621" y="28310"/>
                </a:cubicBezTo>
                <a:close/>
                <a:moveTo>
                  <a:pt x="126415" y="28303"/>
                </a:moveTo>
                <a:cubicBezTo>
                  <a:pt x="127752" y="26987"/>
                  <a:pt x="129089" y="26987"/>
                  <a:pt x="130425" y="28303"/>
                </a:cubicBezTo>
                <a:cubicBezTo>
                  <a:pt x="131762" y="28303"/>
                  <a:pt x="131762" y="30935"/>
                  <a:pt x="130425" y="32251"/>
                </a:cubicBezTo>
                <a:cubicBezTo>
                  <a:pt x="130425" y="32251"/>
                  <a:pt x="130425" y="32251"/>
                  <a:pt x="35510" y="125684"/>
                </a:cubicBezTo>
                <a:cubicBezTo>
                  <a:pt x="34173" y="127000"/>
                  <a:pt x="34173" y="127000"/>
                  <a:pt x="32836" y="127000"/>
                </a:cubicBezTo>
                <a:cubicBezTo>
                  <a:pt x="31499" y="127000"/>
                  <a:pt x="31499" y="127000"/>
                  <a:pt x="30162" y="125684"/>
                </a:cubicBezTo>
                <a:cubicBezTo>
                  <a:pt x="30162" y="125684"/>
                  <a:pt x="30162" y="123052"/>
                  <a:pt x="30162" y="121736"/>
                </a:cubicBezTo>
                <a:cubicBezTo>
                  <a:pt x="30162" y="121736"/>
                  <a:pt x="30162" y="121736"/>
                  <a:pt x="126415" y="28303"/>
                </a:cubicBezTo>
                <a:close/>
                <a:moveTo>
                  <a:pt x="25400" y="19050"/>
                </a:moveTo>
                <a:lnTo>
                  <a:pt x="25400" y="169863"/>
                </a:lnTo>
                <a:cubicBezTo>
                  <a:pt x="25400" y="169863"/>
                  <a:pt x="25400" y="169863"/>
                  <a:pt x="312738" y="169863"/>
                </a:cubicBezTo>
                <a:cubicBezTo>
                  <a:pt x="312738" y="169863"/>
                  <a:pt x="312738" y="169863"/>
                  <a:pt x="312738" y="160602"/>
                </a:cubicBezTo>
                <a:cubicBezTo>
                  <a:pt x="312738" y="160602"/>
                  <a:pt x="312738" y="160602"/>
                  <a:pt x="265288" y="160602"/>
                </a:cubicBezTo>
                <a:cubicBezTo>
                  <a:pt x="263970" y="160602"/>
                  <a:pt x="262652" y="159279"/>
                  <a:pt x="262652" y="157956"/>
                </a:cubicBezTo>
                <a:cubicBezTo>
                  <a:pt x="262652" y="155311"/>
                  <a:pt x="263970" y="153988"/>
                  <a:pt x="265288" y="153988"/>
                </a:cubicBezTo>
                <a:cubicBezTo>
                  <a:pt x="265288" y="153988"/>
                  <a:pt x="265288" y="153988"/>
                  <a:pt x="312738" y="153988"/>
                </a:cubicBezTo>
                <a:cubicBezTo>
                  <a:pt x="312738" y="153988"/>
                  <a:pt x="312738" y="153988"/>
                  <a:pt x="312738" y="146050"/>
                </a:cubicBezTo>
                <a:cubicBezTo>
                  <a:pt x="312738" y="146050"/>
                  <a:pt x="312738" y="146050"/>
                  <a:pt x="233654" y="146050"/>
                </a:cubicBezTo>
                <a:cubicBezTo>
                  <a:pt x="232336" y="146050"/>
                  <a:pt x="231018" y="144727"/>
                  <a:pt x="231018" y="143404"/>
                </a:cubicBezTo>
                <a:cubicBezTo>
                  <a:pt x="231018" y="140758"/>
                  <a:pt x="232336" y="139436"/>
                  <a:pt x="233654" y="139436"/>
                </a:cubicBezTo>
                <a:cubicBezTo>
                  <a:pt x="233654" y="139436"/>
                  <a:pt x="233654" y="139436"/>
                  <a:pt x="312738" y="139436"/>
                </a:cubicBezTo>
                <a:cubicBezTo>
                  <a:pt x="312738" y="139436"/>
                  <a:pt x="312738" y="139436"/>
                  <a:pt x="312738" y="19050"/>
                </a:cubicBezTo>
                <a:cubicBezTo>
                  <a:pt x="312738" y="19050"/>
                  <a:pt x="312738" y="19050"/>
                  <a:pt x="25400" y="19050"/>
                </a:cubicBezTo>
                <a:close/>
                <a:moveTo>
                  <a:pt x="35945" y="4762"/>
                </a:moveTo>
                <a:cubicBezTo>
                  <a:pt x="30673" y="4762"/>
                  <a:pt x="26718" y="8844"/>
                  <a:pt x="25400" y="14287"/>
                </a:cubicBezTo>
                <a:cubicBezTo>
                  <a:pt x="25400" y="14287"/>
                  <a:pt x="25400" y="14287"/>
                  <a:pt x="312738" y="14287"/>
                </a:cubicBezTo>
                <a:cubicBezTo>
                  <a:pt x="311420" y="8844"/>
                  <a:pt x="307466" y="4762"/>
                  <a:pt x="302194" y="4762"/>
                </a:cubicBezTo>
                <a:cubicBezTo>
                  <a:pt x="302194" y="4762"/>
                  <a:pt x="302194" y="4762"/>
                  <a:pt x="35945" y="4762"/>
                </a:cubicBezTo>
                <a:close/>
                <a:moveTo>
                  <a:pt x="35663" y="0"/>
                </a:moveTo>
                <a:cubicBezTo>
                  <a:pt x="35663" y="0"/>
                  <a:pt x="35663" y="0"/>
                  <a:pt x="302475" y="0"/>
                </a:cubicBezTo>
                <a:cubicBezTo>
                  <a:pt x="311721" y="0"/>
                  <a:pt x="318325" y="6567"/>
                  <a:pt x="318325" y="15761"/>
                </a:cubicBezTo>
                <a:cubicBezTo>
                  <a:pt x="318325" y="15761"/>
                  <a:pt x="318325" y="15761"/>
                  <a:pt x="318325" y="190453"/>
                </a:cubicBezTo>
                <a:cubicBezTo>
                  <a:pt x="318325" y="190453"/>
                  <a:pt x="318325" y="190453"/>
                  <a:pt x="335497" y="190453"/>
                </a:cubicBezTo>
                <a:cubicBezTo>
                  <a:pt x="336817" y="190453"/>
                  <a:pt x="338138" y="191766"/>
                  <a:pt x="338138" y="194393"/>
                </a:cubicBezTo>
                <a:cubicBezTo>
                  <a:pt x="338138" y="194393"/>
                  <a:pt x="338138" y="194393"/>
                  <a:pt x="338138" y="211469"/>
                </a:cubicBezTo>
                <a:cubicBezTo>
                  <a:pt x="338138" y="216723"/>
                  <a:pt x="334176" y="220663"/>
                  <a:pt x="328892" y="220663"/>
                </a:cubicBezTo>
                <a:cubicBezTo>
                  <a:pt x="328892" y="220663"/>
                  <a:pt x="328892" y="220663"/>
                  <a:pt x="9246" y="220663"/>
                </a:cubicBezTo>
                <a:cubicBezTo>
                  <a:pt x="3962" y="220663"/>
                  <a:pt x="0" y="216723"/>
                  <a:pt x="0" y="211469"/>
                </a:cubicBezTo>
                <a:cubicBezTo>
                  <a:pt x="0" y="211469"/>
                  <a:pt x="0" y="211469"/>
                  <a:pt x="0" y="194393"/>
                </a:cubicBezTo>
                <a:cubicBezTo>
                  <a:pt x="0" y="191766"/>
                  <a:pt x="1321" y="190453"/>
                  <a:pt x="2641" y="190453"/>
                </a:cubicBezTo>
                <a:cubicBezTo>
                  <a:pt x="2641" y="190453"/>
                  <a:pt x="2641" y="190453"/>
                  <a:pt x="19813" y="190453"/>
                </a:cubicBezTo>
                <a:cubicBezTo>
                  <a:pt x="19813" y="190453"/>
                  <a:pt x="19813" y="190453"/>
                  <a:pt x="19813" y="15761"/>
                </a:cubicBezTo>
                <a:cubicBezTo>
                  <a:pt x="19813" y="6567"/>
                  <a:pt x="26417" y="0"/>
                  <a:pt x="35663" y="0"/>
                </a:cubicBezTo>
                <a:close/>
              </a:path>
            </a:pathLst>
          </a:custGeom>
          <a:solidFill>
            <a:srgbClr val="FFFFFF"/>
          </a:solidFill>
          <a:ln cap="flat" cmpd="sng">
            <a:prstDash val="solid"/>
          </a:ln>
        </p:spPr>
        <p:txBody>
          <a:bodyPr vert="horz" wrap="square" lIns="91440" tIns="45720" rIns="91440" bIns="45720" anchor="ctr">
            <a:normAutofit/>
          </a:bodyPr>
          <a:lstStyle/>
          <a:p>
            <a:pPr marL="0" algn="ctr"/>
            <a:endParaRPr/>
          </a:p>
        </p:txBody>
      </p:sp>
      <p:sp>
        <p:nvSpPr>
          <p:cNvPr id="10" name="AutoShape 10"/>
          <p:cNvSpPr/>
          <p:nvPr/>
        </p:nvSpPr>
        <p:spPr>
          <a:xfrm>
            <a:off x="937191" y="2188247"/>
            <a:ext cx="2908884" cy="1815882"/>
          </a:xfrm>
          <a:prstGeom prst="rect">
            <a:avLst/>
          </a:prstGeom>
          <a:noFill/>
        </p:spPr>
        <p:txBody>
          <a:bodyPr vert="horz" wrap="square" lIns="91440" tIns="45720" rIns="91440" bIns="45720" anchor="t">
            <a:spAutoFit/>
          </a:bodyPr>
          <a:lstStyle/>
          <a:p>
            <a:pPr marL="0" algn="just">
              <a:spcBef>
                <a:spcPct val="0"/>
              </a:spcBef>
            </a:pPr>
            <a:r>
              <a:rPr lang="en-US" sz="1400" i="0" u="none" baseline="0" dirty="0">
                <a:solidFill>
                  <a:srgbClr val="000000">
                    <a:lumMod val="95000"/>
                    <a:lumOff val="5000"/>
                  </a:srgbClr>
                </a:solidFill>
                <a:latin typeface="Times New Roman" panose="02020603050405020304" pitchFamily="18" charset="0"/>
                <a:ea typeface="Arial"/>
                <a:cs typeface="Times New Roman" panose="02020603050405020304" pitchFamily="18" charset="0"/>
              </a:rPr>
              <a:t>The architecture follows a client-server model, where the client-side involves the graphical user interface built using </a:t>
            </a:r>
            <a:r>
              <a:rPr lang="en-US" sz="1400" i="0" u="none" baseline="0" dirty="0" err="1">
                <a:solidFill>
                  <a:srgbClr val="000000">
                    <a:lumMod val="95000"/>
                    <a:lumOff val="5000"/>
                  </a:srgbClr>
                </a:solidFill>
                <a:latin typeface="Times New Roman" panose="02020603050405020304" pitchFamily="18" charset="0"/>
                <a:ea typeface="Arial"/>
                <a:cs typeface="Times New Roman" panose="02020603050405020304" pitchFamily="18" charset="0"/>
              </a:rPr>
              <a:t>Tkinter</a:t>
            </a:r>
            <a:r>
              <a:rPr lang="en-US" sz="1400" i="0" u="none" baseline="0" dirty="0">
                <a:solidFill>
                  <a:srgbClr val="000000">
                    <a:lumMod val="95000"/>
                    <a:lumOff val="5000"/>
                  </a:srgbClr>
                </a:solidFill>
                <a:latin typeface="Times New Roman" panose="02020603050405020304" pitchFamily="18" charset="0"/>
                <a:ea typeface="Arial"/>
                <a:cs typeface="Times New Roman" panose="02020603050405020304" pitchFamily="18" charset="0"/>
              </a:rPr>
              <a:t>, and the server-side comprises a MySQL database that stores student information. This model promotes efficient data access and management.</a:t>
            </a:r>
          </a:p>
        </p:txBody>
      </p:sp>
      <p:sp>
        <p:nvSpPr>
          <p:cNvPr id="11" name="TextBox 11"/>
          <p:cNvSpPr txBox="1"/>
          <p:nvPr/>
        </p:nvSpPr>
        <p:spPr>
          <a:xfrm>
            <a:off x="937191" y="1664530"/>
            <a:ext cx="2908885"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000000">
                    <a:lumMod val="95000"/>
                    <a:lumOff val="5000"/>
                  </a:srgbClr>
                </a:solidFill>
                <a:latin typeface="Arial"/>
                <a:ea typeface="Arial"/>
              </a:rPr>
              <a:t>Overview of client-server model</a:t>
            </a:r>
            <a:endParaRPr lang="en-US" sz="1100"/>
          </a:p>
        </p:txBody>
      </p:sp>
      <p:sp>
        <p:nvSpPr>
          <p:cNvPr id="12" name="AutoShape 12"/>
          <p:cNvSpPr/>
          <p:nvPr/>
        </p:nvSpPr>
        <p:spPr>
          <a:xfrm>
            <a:off x="4641558" y="2188247"/>
            <a:ext cx="2908884" cy="1600438"/>
          </a:xfrm>
          <a:prstGeom prst="rect">
            <a:avLst/>
          </a:prstGeom>
          <a:noFill/>
        </p:spPr>
        <p:txBody>
          <a:bodyPr vert="horz" wrap="square" lIns="91440" tIns="45720" rIns="91440" bIns="45720" anchor="t">
            <a:spAutoFit/>
          </a:bodyPr>
          <a:lstStyle/>
          <a:p>
            <a:pPr marL="0" algn="just">
              <a:spcBef>
                <a:spcPct val="0"/>
              </a:spcBef>
            </a:pPr>
            <a:r>
              <a:rPr lang="en-US" sz="1400" i="0" u="none" baseline="0" dirty="0">
                <a:solidFill>
                  <a:srgbClr val="000000">
                    <a:lumMod val="95000"/>
                    <a:lumOff val="5000"/>
                  </a:srgbClr>
                </a:solidFill>
                <a:latin typeface="Times New Roman" panose="02020603050405020304" pitchFamily="18" charset="0"/>
                <a:ea typeface="Arial"/>
                <a:cs typeface="Times New Roman" panose="02020603050405020304" pitchFamily="18" charset="0"/>
              </a:rPr>
              <a:t>Key components of the system include the client interface for user interaction, the MySQL database server for data persistence, and Python scripts that handle backend logic and data processing for CRUD operations.</a:t>
            </a:r>
          </a:p>
        </p:txBody>
      </p:sp>
      <p:sp>
        <p:nvSpPr>
          <p:cNvPr id="13" name="TextBox 13"/>
          <p:cNvSpPr txBox="1"/>
          <p:nvPr/>
        </p:nvSpPr>
        <p:spPr>
          <a:xfrm>
            <a:off x="4641558" y="1664530"/>
            <a:ext cx="2908885"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000000">
                    <a:lumMod val="95000"/>
                    <a:lumOff val="5000"/>
                  </a:srgbClr>
                </a:solidFill>
                <a:latin typeface="Arial"/>
                <a:ea typeface="Arial"/>
              </a:rPr>
              <a:t>Components of the system</a:t>
            </a:r>
            <a:endParaRPr lang="en-US" sz="1100"/>
          </a:p>
        </p:txBody>
      </p:sp>
      <p:sp>
        <p:nvSpPr>
          <p:cNvPr id="14" name="AutoShape 14"/>
          <p:cNvSpPr/>
          <p:nvPr/>
        </p:nvSpPr>
        <p:spPr>
          <a:xfrm>
            <a:off x="8345925" y="2188247"/>
            <a:ext cx="2908884" cy="1815882"/>
          </a:xfrm>
          <a:prstGeom prst="rect">
            <a:avLst/>
          </a:prstGeom>
          <a:noFill/>
        </p:spPr>
        <p:txBody>
          <a:bodyPr vert="horz" wrap="square" lIns="91440" tIns="45720" rIns="91440" bIns="45720" anchor="t">
            <a:spAutoFit/>
          </a:bodyPr>
          <a:lstStyle/>
          <a:p>
            <a:pPr marL="0" algn="just">
              <a:spcBef>
                <a:spcPct val="0"/>
              </a:spcBef>
            </a:pPr>
            <a:r>
              <a:rPr lang="en-US" sz="1400" i="0" u="none" baseline="0" dirty="0">
                <a:solidFill>
                  <a:srgbClr val="000000">
                    <a:lumMod val="95000"/>
                    <a:lumOff val="5000"/>
                  </a:srgbClr>
                </a:solidFill>
                <a:latin typeface="Times New Roman" panose="02020603050405020304" pitchFamily="18" charset="0"/>
                <a:ea typeface="Arial"/>
                <a:cs typeface="Times New Roman" panose="02020603050405020304" pitchFamily="18" charset="0"/>
              </a:rPr>
              <a:t>Interaction between the client and the server occurs through query responses. The client sends requests for data manipulation, and the server processes these requests, interacting with the database to provide the required outputs back to the user interface.</a:t>
            </a:r>
          </a:p>
        </p:txBody>
      </p:sp>
      <p:sp>
        <p:nvSpPr>
          <p:cNvPr id="15" name="TextBox 15"/>
          <p:cNvSpPr txBox="1"/>
          <p:nvPr/>
        </p:nvSpPr>
        <p:spPr>
          <a:xfrm>
            <a:off x="8345925" y="1664530"/>
            <a:ext cx="2908885"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000000">
                    <a:lumMod val="95000"/>
                    <a:lumOff val="5000"/>
                  </a:srgbClr>
                </a:solidFill>
                <a:latin typeface="Arial"/>
                <a:ea typeface="Arial"/>
              </a:rPr>
              <a:t>Interaction between client and server</a:t>
            </a:r>
            <a:endParaRPr lang="en-US" sz="1100"/>
          </a:p>
        </p:txBody>
      </p:sp>
      <p:cxnSp>
        <p:nvCxnSpPr>
          <p:cNvPr id="16" name="Connector 16"/>
          <p:cNvCxnSpPr/>
          <p:nvPr/>
        </p:nvCxnSpPr>
        <p:spPr>
          <a:xfrm>
            <a:off x="4243817" y="1125538"/>
            <a:ext cx="0" cy="5018087"/>
          </a:xfrm>
          <a:prstGeom prst="line">
            <a:avLst/>
          </a:prstGeom>
          <a:ln w="3175" cap="rnd" cmpd="sng">
            <a:solidFill>
              <a:srgbClr val="FFFFFF">
                <a:lumMod val="65000"/>
              </a:srgbClr>
            </a:solidFill>
            <a:prstDash val="solid"/>
          </a:ln>
        </p:spPr>
      </p:cxnSp>
      <p:cxnSp>
        <p:nvCxnSpPr>
          <p:cNvPr id="17" name="Connector 17"/>
          <p:cNvCxnSpPr/>
          <p:nvPr/>
        </p:nvCxnSpPr>
        <p:spPr>
          <a:xfrm>
            <a:off x="7948184" y="1125538"/>
            <a:ext cx="0" cy="5018087"/>
          </a:xfrm>
          <a:prstGeom prst="line">
            <a:avLst/>
          </a:prstGeom>
          <a:ln w="3175" cap="rnd" cmpd="sng">
            <a:solidFill>
              <a:srgbClr val="FFFFFF">
                <a:lumMod val="65000"/>
              </a:srgbClr>
            </a:solidFill>
            <a:prstDash val="solid"/>
          </a:ln>
        </p:spPr>
      </p:cxn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afterEffect">
                                  <p:stCondLst>
                                    <p:cond delay="0"/>
                                  </p:stCondLst>
                                  <p:childTnLst>
                                    <p:anim calcmode="lin" valueType="num">
                                      <p:cBhvr>
                                        <p:cTn id="6" dur="500" fill="hold"/>
                                        <p:tgtEl>
                                          <p:spTgt spid="2"/>
                                        </p:tgtEl>
                                        <p:attrNameLst>
                                          <p:attrName>ppt_w</p:attrName>
                                        </p:attrNameLst>
                                      </p:cBhvr>
                                      <p:tavLst>
                                        <p:tav tm="0">
                                          <p:val>
                                            <p:fltVal val="0"/>
                                          </p:val>
                                        </p:tav>
                                        <p:tav tm="100000">
                                          <p:val>
                                            <p:strVal val="#ppt_w"/>
                                          </p:val>
                                        </p:tav>
                                      </p:tavLst>
                                    </p:anim>
                                    <p:anim calcmode="lin" valueType="num">
                                      <p:cBhvr>
                                        <p:cTn id="7" dur="500" fill="hold"/>
                                        <p:tgtEl>
                                          <p:spTgt spid="2"/>
                                        </p:tgtEl>
                                        <p:attrNameLst>
                                          <p:attrName>ppt_h</p:attrName>
                                        </p:attrNameLst>
                                      </p:cBhvr>
                                      <p:tavLst>
                                        <p:tav tm="0">
                                          <p:val>
                                            <p:fltVal val="0"/>
                                          </p:val>
                                        </p:tav>
                                        <p:tav tm="100000">
                                          <p:val>
                                            <p:strVal val="#ppt_h"/>
                                          </p:val>
                                        </p:tav>
                                      </p:tavLst>
                                    </p:anim>
                                    <p:set>
                                      <p:cBhvr>
                                        <p:cTn id="8" dur="1" fill="hold">
                                          <p:stCondLst>
                                            <p:cond delay="0"/>
                                          </p:stCondLst>
                                        </p:cTn>
                                        <p:tgtEl>
                                          <p:spTgt spid="2"/>
                                        </p:tgtEl>
                                        <p:attrNameLst>
                                          <p:attrName>style.visibility</p:attrName>
                                        </p:attrNameLst>
                                      </p:cBhvr>
                                      <p:to>
                                        <p:strVal val="visible"/>
                                      </p:to>
                                    </p:set>
                                  </p:childTnLst>
                                </p:cTn>
                              </p:par>
                              <p:par>
                                <p:cTn id="9" presetID="2" presetClass="entr" presetSubtype="2" fill="hold" nodeType="afterEffect">
                                  <p:stCondLst>
                                    <p:cond delay="0"/>
                                  </p:stCondLst>
                                  <p:childTnLs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set>
                                      <p:cBhvr>
                                        <p:cTn id="12" dur="1000" fill="hold">
                                          <p:stCondLst>
                                            <p:cond delay="0"/>
                                          </p:stCondLst>
                                        </p:cTn>
                                        <p:tgtEl>
                                          <p:spTgt spid="11"/>
                                        </p:tgtEl>
                                        <p:attrNameLst>
                                          <p:attrName>style.visibility</p:attrName>
                                        </p:attrNameLst>
                                      </p:cBhvr>
                                      <p:to>
                                        <p:strVal val="visible"/>
                                      </p:to>
                                    </p:set>
                                  </p:childTnLst>
                                </p:cTn>
                              </p:par>
                              <p:par>
                                <p:cTn id="13" presetID="17" presetClass="entr" presetSubtype="1" fill="hold" nodeType="afterEffect">
                                  <p:stCondLst>
                                    <p:cond delay="0"/>
                                  </p:stCondLst>
                                  <p:childTnLs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ppt_y-#ppt_h/2"/>
                                          </p:val>
                                        </p:tav>
                                        <p:tav tm="100000">
                                          <p:val>
                                            <p:strVal val="#ppt_y"/>
                                          </p:val>
                                        </p:tav>
                                      </p:tavLst>
                                    </p:anim>
                                    <p:anim calcmode="lin" valueType="num">
                                      <p:cBhvr additive="base">
                                        <p:cTn id="16" dur="500" fill="hold"/>
                                        <p:tgtEl>
                                          <p:spTgt spid="10"/>
                                        </p:tgtEl>
                                        <p:attrNameLst>
                                          <p:attrName>ppt_w</p:attrName>
                                        </p:attrNameLst>
                                      </p:cBhvr>
                                      <p:tavLst>
                                        <p:tav tm="0">
                                          <p:val>
                                            <p:strVal val="#ppt_w"/>
                                          </p:val>
                                        </p:tav>
                                        <p:tav tm="100000">
                                          <p:val>
                                            <p:strVal val="#ppt_w"/>
                                          </p:val>
                                        </p:tav>
                                      </p:tavLst>
                                    </p:anim>
                                    <p:anim calcmode="lin" valueType="num">
                                      <p:cBhvr additive="base">
                                        <p:cTn id="17" dur="500" fill="hold"/>
                                        <p:tgtEl>
                                          <p:spTgt spid="10"/>
                                        </p:tgtEl>
                                        <p:attrNameLst>
                                          <p:attrName>ppt_h</p:attrName>
                                        </p:attrNameLst>
                                      </p:cBhvr>
                                      <p:tavLst>
                                        <p:tav tm="0">
                                          <p:val>
                                            <p:fltVal val="0"/>
                                          </p:val>
                                        </p:tav>
                                        <p:tav tm="100000">
                                          <p:val>
                                            <p:strVal val="#ppt_h"/>
                                          </p:val>
                                        </p:tav>
                                      </p:tavLst>
                                    </p:anim>
                                    <p:set>
                                      <p:cBhvr additive="base">
                                        <p:cTn id="18" dur="500" fill="hold">
                                          <p:stCondLst>
                                            <p:cond delay="0"/>
                                          </p:stCondLst>
                                        </p:cTn>
                                        <p:tgtEl>
                                          <p:spTgt spid="10"/>
                                        </p:tgtEl>
                                        <p:attrNameLst>
                                          <p:attrName>style.visibility</p:attrName>
                                        </p:attrNameLst>
                                      </p:cBhvr>
                                      <p:to>
                                        <p:strVal val="visible"/>
                                      </p:to>
                                    </p:set>
                                  </p:childTnLst>
                                </p:cTn>
                              </p:par>
                              <p:par>
                                <p:cTn id="19" presetID="21" presetClass="entr" presetSubtype="8" fill="hold" nodeType="afterEffect">
                                  <p:stCondLst>
                                    <p:cond delay="0"/>
                                  </p:stCondLst>
                                  <p:childTnLst>
                                    <p:animEffect transition="in" filter="wheel(8)">
                                      <p:cBhvr>
                                        <p:cTn id="20" dur="1000"/>
                                        <p:tgtEl>
                                          <p:spTgt spid="13"/>
                                        </p:tgtEl>
                                      </p:cBhvr>
                                    </p:animEffect>
                                    <p:set>
                                      <p:cBhvr>
                                        <p:cTn id="21" dur="1000" fill="hold">
                                          <p:stCondLst>
                                            <p:cond delay="0"/>
                                          </p:stCondLst>
                                        </p:cTn>
                                        <p:tgtEl>
                                          <p:spTgt spid="13"/>
                                        </p:tgtEl>
                                        <p:attrNameLst>
                                          <p:attrName>style.visibility</p:attrName>
                                        </p:attrNameLst>
                                      </p:cBhvr>
                                      <p:to>
                                        <p:strVal val="visible"/>
                                      </p:to>
                                    </p:set>
                                  </p:childTnLst>
                                </p:cTn>
                              </p:par>
                              <p:par>
                                <p:cTn id="22" presetID="21" presetClass="entr" presetSubtype="1" fill="hold" nodeType="afterEffect">
                                  <p:stCondLst>
                                    <p:cond delay="0"/>
                                  </p:stCondLst>
                                  <p:childTnLst>
                                    <p:animEffect transition="in" filter="wheel(1)">
                                      <p:cBhvr>
                                        <p:cTn id="23" dur="1000"/>
                                        <p:tgtEl>
                                          <p:spTgt spid="12"/>
                                        </p:tgtEl>
                                      </p:cBhvr>
                                    </p:animEffect>
                                    <p:set>
                                      <p:cBhvr>
                                        <p:cTn id="24" dur="1000" fill="hold">
                                          <p:stCondLst>
                                            <p:cond delay="0"/>
                                          </p:stCondLst>
                                        </p:cTn>
                                        <p:tgtEl>
                                          <p:spTgt spid="12"/>
                                        </p:tgtEl>
                                        <p:attrNameLst>
                                          <p:attrName>style.visibility</p:attrName>
                                        </p:attrNameLst>
                                      </p:cBhvr>
                                      <p:to>
                                        <p:strVal val="visible"/>
                                      </p:to>
                                    </p:set>
                                  </p:childTnLst>
                                </p:cTn>
                              </p:par>
                              <p:par>
                                <p:cTn id="25" presetID="2" presetClass="entr" presetSubtype="9" fill="hold" nodeType="afterEffect">
                                  <p:stCondLst>
                                    <p:cond delay="0"/>
                                  </p:stCondLst>
                                  <p:childTnLst>
                                    <p:anim calcmode="lin" valueType="num">
                                      <p:cBhvr additive="base">
                                        <p:cTn id="26" dur="1000" fill="hold"/>
                                        <p:tgtEl>
                                          <p:spTgt spid="15"/>
                                        </p:tgtEl>
                                        <p:attrNameLst>
                                          <p:attrName>ppt_x</p:attrName>
                                        </p:attrNameLst>
                                      </p:cBhvr>
                                      <p:tavLst>
                                        <p:tav tm="0">
                                          <p:val>
                                            <p:strVal val="0-#ppt_w/2"/>
                                          </p:val>
                                        </p:tav>
                                        <p:tav tm="100000">
                                          <p:val>
                                            <p:strVal val="#ppt_x"/>
                                          </p:val>
                                        </p:tav>
                                      </p:tavLst>
                                    </p:anim>
                                    <p:anim calcmode="lin" valueType="num">
                                      <p:cBhvr additive="base">
                                        <p:cTn id="27" dur="1000" fill="hold"/>
                                        <p:tgtEl>
                                          <p:spTgt spid="15"/>
                                        </p:tgtEl>
                                        <p:attrNameLst>
                                          <p:attrName>ppt_y</p:attrName>
                                        </p:attrNameLst>
                                      </p:cBhvr>
                                      <p:tavLst>
                                        <p:tav tm="0">
                                          <p:val>
                                            <p:strVal val="0-#ppt_h/2"/>
                                          </p:val>
                                        </p:tav>
                                        <p:tav tm="100000">
                                          <p:val>
                                            <p:strVal val="#ppt_y"/>
                                          </p:val>
                                        </p:tav>
                                      </p:tavLst>
                                    </p:anim>
                                    <p:set>
                                      <p:cBhvr>
                                        <p:cTn id="28" dur="1000" fill="hold">
                                          <p:stCondLst>
                                            <p:cond delay="0"/>
                                          </p:stCondLst>
                                        </p:cTn>
                                        <p:tgtEl>
                                          <p:spTgt spid="15"/>
                                        </p:tgtEl>
                                        <p:attrNameLst>
                                          <p:attrName>style.visibility</p:attrName>
                                        </p:attrNameLst>
                                      </p:cBhvr>
                                      <p:to>
                                        <p:strVal val="visible"/>
                                      </p:to>
                                    </p:set>
                                  </p:childTnLst>
                                </p:cTn>
                              </p:par>
                              <p:par>
                                <p:cTn id="29" presetID="55" presetClass="entr" presetSubtype="0" fill="hold" nodeType="afterEffect">
                                  <p:stCondLst>
                                    <p:cond delay="0"/>
                                  </p:stCondLst>
                                  <p:childTnLst>
                                    <p:anim calcmode="lin" valueType="num">
                                      <p:cBhvr>
                                        <p:cTn id="30" dur="1000" fill="hold"/>
                                        <p:tgtEl>
                                          <p:spTgt spid="14"/>
                                        </p:tgtEl>
                                        <p:attrNameLst>
                                          <p:attrName>ppt_w</p:attrName>
                                        </p:attrNameLst>
                                      </p:cBhvr>
                                      <p:tavLst>
                                        <p:tav tm="0">
                                          <p:val>
                                            <p:strVal val="#ppt_w*0.70"/>
                                          </p:val>
                                        </p:tav>
                                        <p:tav tm="100000">
                                          <p:val>
                                            <p:strVal val="#ppt_w"/>
                                          </p:val>
                                        </p:tav>
                                      </p:tavLst>
                                    </p:anim>
                                    <p:anim calcmode="lin" valueType="num">
                                      <p:cBhvr>
                                        <p:cTn id="31" dur="1000" fill="hold"/>
                                        <p:tgtEl>
                                          <p:spTgt spid="14"/>
                                        </p:tgtEl>
                                        <p:attrNameLst>
                                          <p:attrName>ppt_h</p:attrName>
                                        </p:attrNameLst>
                                      </p:cBhvr>
                                      <p:tavLst>
                                        <p:tav tm="0">
                                          <p:val>
                                            <p:strVal val="#ppt_h"/>
                                          </p:val>
                                        </p:tav>
                                        <p:tav tm="100000">
                                          <p:val>
                                            <p:strVal val="#ppt_h"/>
                                          </p:val>
                                        </p:tav>
                                      </p:tavLst>
                                    </p:anim>
                                    <p:animEffect transition="in" filter="fade">
                                      <p:cBhvr>
                                        <p:cTn id="32" dur="1000"/>
                                        <p:tgtEl>
                                          <p:spTgt spid="14"/>
                                        </p:tgtEl>
                                      </p:cBhvr>
                                    </p:animEffec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548569"/>
            <a:ext cx="10850563" cy="480131"/>
          </a:xfrm>
        </p:spPr>
        <p:txBody>
          <a:bodyPr vert="horz" lIns="91440" tIns="45720" rIns="91440" bIns="45720" anchor="b">
            <a:spAutoFit/>
          </a:bodyPr>
          <a:lstStyle/>
          <a:p>
            <a:pPr algn="l">
              <a:lnSpc>
                <a:spcPct val="90000"/>
              </a:lnSpc>
              <a:spcBef>
                <a:spcPct val="0"/>
              </a:spcBef>
            </a:pPr>
            <a:r>
              <a:rPr lang="en-US" sz="2800" b="1" i="0" u="none" baseline="0">
                <a:solidFill>
                  <a:srgbClr val="000000"/>
                </a:solidFill>
                <a:latin typeface="+mn-ea"/>
                <a:ea typeface="+mn-ea"/>
              </a:rPr>
              <a:t>Components</a:t>
            </a:r>
          </a:p>
        </p:txBody>
      </p:sp>
      <p:sp>
        <p:nvSpPr>
          <p:cNvPr id="3" name="Freeform 3"/>
          <p:cNvSpPr/>
          <p:nvPr/>
        </p:nvSpPr>
        <p:spPr>
          <a:xfrm>
            <a:off x="669925" y="2910539"/>
            <a:ext cx="2511857" cy="670018"/>
          </a:xfrm>
          <a:custGeom>
            <a:avLst/>
            <a:gdLst/>
            <a:ahLst/>
            <a:cxnLst/>
            <a:rect l="l" t="t" r="r" b="b"/>
            <a:pathLst>
              <a:path w="21397" h="21600" extrusionOk="0">
                <a:moveTo>
                  <a:pt x="20680" y="14849"/>
                </a:moveTo>
                <a:cubicBezTo>
                  <a:pt x="20297" y="14559"/>
                  <a:pt x="19946" y="15186"/>
                  <a:pt x="19751" y="16252"/>
                </a:cubicBezTo>
                <a:cubicBezTo>
                  <a:pt x="19663" y="16732"/>
                  <a:pt x="19523" y="17036"/>
                  <a:pt x="19368" y="17036"/>
                </a:cubicBezTo>
                <a:lnTo>
                  <a:pt x="18751" y="17036"/>
                </a:lnTo>
                <a:cubicBezTo>
                  <a:pt x="18696" y="17036"/>
                  <a:pt x="18650" y="16864"/>
                  <a:pt x="18650" y="16654"/>
                </a:cubicBezTo>
                <a:lnTo>
                  <a:pt x="18650" y="13925"/>
                </a:lnTo>
                <a:cubicBezTo>
                  <a:pt x="18650" y="12442"/>
                  <a:pt x="18332" y="11239"/>
                  <a:pt x="17939" y="11239"/>
                </a:cubicBezTo>
                <a:lnTo>
                  <a:pt x="13653" y="11239"/>
                </a:lnTo>
                <a:cubicBezTo>
                  <a:pt x="13598" y="11239"/>
                  <a:pt x="13553" y="11068"/>
                  <a:pt x="13553" y="10858"/>
                </a:cubicBezTo>
                <a:lnTo>
                  <a:pt x="13553" y="2688"/>
                </a:lnTo>
                <a:cubicBezTo>
                  <a:pt x="13553" y="1203"/>
                  <a:pt x="13234" y="0"/>
                  <a:pt x="12841" y="0"/>
                </a:cubicBezTo>
                <a:lnTo>
                  <a:pt x="8556" y="0"/>
                </a:lnTo>
                <a:cubicBezTo>
                  <a:pt x="8165" y="0"/>
                  <a:pt x="7844" y="1210"/>
                  <a:pt x="7844" y="2689"/>
                </a:cubicBezTo>
                <a:lnTo>
                  <a:pt x="7844" y="5418"/>
                </a:lnTo>
                <a:cubicBezTo>
                  <a:pt x="7844" y="5627"/>
                  <a:pt x="7799" y="5797"/>
                  <a:pt x="7744" y="5797"/>
                </a:cubicBezTo>
                <a:lnTo>
                  <a:pt x="3458" y="5797"/>
                </a:lnTo>
                <a:cubicBezTo>
                  <a:pt x="3065" y="5797"/>
                  <a:pt x="2746" y="7000"/>
                  <a:pt x="2746" y="8485"/>
                </a:cubicBezTo>
                <a:lnTo>
                  <a:pt x="2746" y="16656"/>
                </a:lnTo>
                <a:cubicBezTo>
                  <a:pt x="2746" y="16865"/>
                  <a:pt x="2701" y="17035"/>
                  <a:pt x="2646" y="17035"/>
                </a:cubicBezTo>
                <a:lnTo>
                  <a:pt x="2028" y="17035"/>
                </a:lnTo>
                <a:cubicBezTo>
                  <a:pt x="1873" y="17035"/>
                  <a:pt x="1733" y="16731"/>
                  <a:pt x="1645" y="16251"/>
                </a:cubicBezTo>
                <a:cubicBezTo>
                  <a:pt x="1450" y="15185"/>
                  <a:pt x="1099" y="14559"/>
                  <a:pt x="716" y="14849"/>
                </a:cubicBezTo>
                <a:cubicBezTo>
                  <a:pt x="372" y="15110"/>
                  <a:pt x="92" y="16154"/>
                  <a:pt x="20" y="17453"/>
                </a:cubicBezTo>
                <a:cubicBezTo>
                  <a:pt x="-102" y="19658"/>
                  <a:pt x="340" y="21599"/>
                  <a:pt x="903" y="21599"/>
                </a:cubicBezTo>
                <a:cubicBezTo>
                  <a:pt x="1214" y="21599"/>
                  <a:pt x="1488" y="21004"/>
                  <a:pt x="1650" y="20100"/>
                </a:cubicBezTo>
                <a:cubicBezTo>
                  <a:pt x="1735" y="19626"/>
                  <a:pt x="1876" y="19343"/>
                  <a:pt x="2027" y="19343"/>
                </a:cubicBezTo>
                <a:lnTo>
                  <a:pt x="2645" y="19343"/>
                </a:lnTo>
                <a:cubicBezTo>
                  <a:pt x="3038" y="19343"/>
                  <a:pt x="3357" y="18139"/>
                  <a:pt x="3357" y="16654"/>
                </a:cubicBezTo>
                <a:lnTo>
                  <a:pt x="3357" y="8485"/>
                </a:lnTo>
                <a:cubicBezTo>
                  <a:pt x="3357" y="8275"/>
                  <a:pt x="3402" y="8104"/>
                  <a:pt x="3458" y="8104"/>
                </a:cubicBezTo>
                <a:lnTo>
                  <a:pt x="7743" y="8104"/>
                </a:lnTo>
                <a:cubicBezTo>
                  <a:pt x="8134" y="8104"/>
                  <a:pt x="8455" y="6894"/>
                  <a:pt x="8455" y="5415"/>
                </a:cubicBezTo>
                <a:lnTo>
                  <a:pt x="8455" y="2689"/>
                </a:lnTo>
                <a:cubicBezTo>
                  <a:pt x="8455" y="2478"/>
                  <a:pt x="8500" y="2307"/>
                  <a:pt x="8556" y="2307"/>
                </a:cubicBezTo>
                <a:lnTo>
                  <a:pt x="12840" y="2307"/>
                </a:lnTo>
                <a:cubicBezTo>
                  <a:pt x="12896" y="2307"/>
                  <a:pt x="12941" y="2478"/>
                  <a:pt x="12941" y="2689"/>
                </a:cubicBezTo>
                <a:lnTo>
                  <a:pt x="12941" y="12392"/>
                </a:lnTo>
                <a:cubicBezTo>
                  <a:pt x="12941" y="13029"/>
                  <a:pt x="13078" y="13546"/>
                  <a:pt x="13247" y="13546"/>
                </a:cubicBezTo>
                <a:lnTo>
                  <a:pt x="17939" y="13546"/>
                </a:lnTo>
                <a:cubicBezTo>
                  <a:pt x="17994" y="13546"/>
                  <a:pt x="18039" y="13716"/>
                  <a:pt x="18039" y="13924"/>
                </a:cubicBezTo>
                <a:lnTo>
                  <a:pt x="18039" y="16657"/>
                </a:lnTo>
                <a:cubicBezTo>
                  <a:pt x="18039" y="18140"/>
                  <a:pt x="18357" y="19343"/>
                  <a:pt x="18750" y="19343"/>
                </a:cubicBezTo>
                <a:lnTo>
                  <a:pt x="19369" y="19343"/>
                </a:lnTo>
                <a:cubicBezTo>
                  <a:pt x="19520" y="19343"/>
                  <a:pt x="19661" y="19627"/>
                  <a:pt x="19746" y="20101"/>
                </a:cubicBezTo>
                <a:cubicBezTo>
                  <a:pt x="19908" y="21005"/>
                  <a:pt x="20182" y="21600"/>
                  <a:pt x="20493" y="21600"/>
                </a:cubicBezTo>
                <a:cubicBezTo>
                  <a:pt x="21056" y="21600"/>
                  <a:pt x="21498" y="19658"/>
                  <a:pt x="21376" y="17454"/>
                </a:cubicBezTo>
                <a:cubicBezTo>
                  <a:pt x="21304" y="16155"/>
                  <a:pt x="21025" y="15110"/>
                  <a:pt x="20680" y="14849"/>
                </a:cubicBezTo>
                <a:close/>
              </a:path>
            </a:pathLst>
          </a:custGeom>
          <a:solidFill>
            <a:srgbClr val="FFFFFF">
              <a:lumMod val="95000"/>
            </a:srgbClr>
          </a:solidFill>
          <a:ln cap="flat"/>
        </p:spPr>
        <p:txBody>
          <a:bodyPr vert="horz" wrap="square" lIns="91440" tIns="45720" rIns="91440" bIns="45720" anchor="t">
            <a:normAutofit/>
          </a:bodyPr>
          <a:lstStyle/>
          <a:p>
            <a:pPr marL="0" algn="l"/>
            <a:endParaRPr/>
          </a:p>
        </p:txBody>
      </p:sp>
      <p:sp>
        <p:nvSpPr>
          <p:cNvPr id="4" name="AutoShape 4"/>
          <p:cNvSpPr/>
          <p:nvPr/>
        </p:nvSpPr>
        <p:spPr>
          <a:xfrm>
            <a:off x="1669436" y="2967642"/>
            <a:ext cx="512833" cy="369332"/>
          </a:xfrm>
          <a:prstGeom prst="rect">
            <a:avLst/>
          </a:prstGeom>
          <a:noFill/>
          <a:ln cap="flat"/>
        </p:spPr>
        <p:txBody>
          <a:bodyPr vert="horz" wrap="square" lIns="91440" tIns="45720" rIns="91440" bIns="45720" anchor="t">
            <a:spAutoFit/>
          </a:bodyPr>
          <a:lstStyle/>
          <a:p>
            <a:pPr marL="0" algn="ctr"/>
            <a:r>
              <a:rPr lang="en-US" sz="1800" b="0" i="0" u="none" baseline="0">
                <a:solidFill>
                  <a:srgbClr val="000000"/>
                </a:solidFill>
                <a:latin typeface="Arial"/>
                <a:ea typeface="Arial"/>
              </a:rPr>
              <a:t>01</a:t>
            </a:r>
          </a:p>
        </p:txBody>
      </p:sp>
      <p:sp>
        <p:nvSpPr>
          <p:cNvPr id="5" name="AutoShape 5"/>
          <p:cNvSpPr/>
          <p:nvPr/>
        </p:nvSpPr>
        <p:spPr>
          <a:xfrm>
            <a:off x="1077666" y="3167399"/>
            <a:ext cx="512833" cy="369332"/>
          </a:xfrm>
          <a:prstGeom prst="rect">
            <a:avLst/>
          </a:prstGeom>
          <a:noFill/>
          <a:ln cap="flat"/>
        </p:spPr>
        <p:txBody>
          <a:bodyPr vert="horz" wrap="square" lIns="91440" tIns="45720" rIns="91440" bIns="45720" anchor="t">
            <a:spAutoFit/>
          </a:bodyPr>
          <a:lstStyle/>
          <a:p>
            <a:pPr marL="0" algn="ctr"/>
            <a:r>
              <a:rPr lang="en-US" sz="1800" b="0" i="0" u="none" baseline="0">
                <a:solidFill>
                  <a:srgbClr val="000000"/>
                </a:solidFill>
                <a:latin typeface="Arial"/>
                <a:ea typeface="Arial"/>
              </a:rPr>
              <a:t>02</a:t>
            </a:r>
          </a:p>
        </p:txBody>
      </p:sp>
      <p:sp>
        <p:nvSpPr>
          <p:cNvPr id="6" name="AutoShape 6"/>
          <p:cNvSpPr/>
          <p:nvPr/>
        </p:nvSpPr>
        <p:spPr>
          <a:xfrm>
            <a:off x="2228673" y="3317215"/>
            <a:ext cx="512833" cy="369332"/>
          </a:xfrm>
          <a:prstGeom prst="rect">
            <a:avLst/>
          </a:prstGeom>
          <a:noFill/>
          <a:ln cap="flat"/>
        </p:spPr>
        <p:txBody>
          <a:bodyPr vert="horz" wrap="square" lIns="91440" tIns="45720" rIns="91440" bIns="45720" anchor="t">
            <a:spAutoFit/>
          </a:bodyPr>
          <a:lstStyle/>
          <a:p>
            <a:pPr marL="0" algn="ctr"/>
            <a:r>
              <a:rPr lang="en-US" sz="1800" b="0" i="0" u="none" baseline="0">
                <a:solidFill>
                  <a:srgbClr val="000000"/>
                </a:solidFill>
                <a:latin typeface="Arial"/>
                <a:ea typeface="Arial"/>
              </a:rPr>
              <a:t>03</a:t>
            </a:r>
          </a:p>
        </p:txBody>
      </p:sp>
      <p:sp>
        <p:nvSpPr>
          <p:cNvPr id="7" name="Freeform 7"/>
          <p:cNvSpPr/>
          <p:nvPr/>
        </p:nvSpPr>
        <p:spPr>
          <a:xfrm>
            <a:off x="1485765" y="1295812"/>
            <a:ext cx="892779" cy="1535657"/>
          </a:xfrm>
          <a:custGeom>
            <a:avLst/>
            <a:gdLst/>
            <a:ahLst/>
            <a:cxnLst/>
            <a:rect l="l" t="t" r="r" b="b"/>
            <a:pathLst>
              <a:path w="21376" h="21548" extrusionOk="0">
                <a:moveTo>
                  <a:pt x="20480" y="9"/>
                </a:moveTo>
                <a:cubicBezTo>
                  <a:pt x="19902" y="-52"/>
                  <a:pt x="19352" y="190"/>
                  <a:pt x="19217" y="526"/>
                </a:cubicBezTo>
                <a:lnTo>
                  <a:pt x="17791" y="4091"/>
                </a:lnTo>
                <a:cubicBezTo>
                  <a:pt x="17736" y="4227"/>
                  <a:pt x="17591" y="4345"/>
                  <a:pt x="17387" y="4418"/>
                </a:cubicBezTo>
                <a:lnTo>
                  <a:pt x="14022" y="5624"/>
                </a:lnTo>
                <a:cubicBezTo>
                  <a:pt x="13460" y="5825"/>
                  <a:pt x="12814" y="5932"/>
                  <a:pt x="12155" y="5932"/>
                </a:cubicBezTo>
                <a:lnTo>
                  <a:pt x="9221" y="5932"/>
                </a:lnTo>
                <a:cubicBezTo>
                  <a:pt x="8562" y="5932"/>
                  <a:pt x="7916" y="5825"/>
                  <a:pt x="7354" y="5624"/>
                </a:cubicBezTo>
                <a:lnTo>
                  <a:pt x="3989" y="4418"/>
                </a:lnTo>
                <a:cubicBezTo>
                  <a:pt x="3785" y="4345"/>
                  <a:pt x="3640" y="4227"/>
                  <a:pt x="3585" y="4091"/>
                </a:cubicBezTo>
                <a:lnTo>
                  <a:pt x="2159" y="526"/>
                </a:lnTo>
                <a:cubicBezTo>
                  <a:pt x="2024" y="190"/>
                  <a:pt x="1475" y="-52"/>
                  <a:pt x="896" y="9"/>
                </a:cubicBezTo>
                <a:cubicBezTo>
                  <a:pt x="278" y="75"/>
                  <a:pt x="-112" y="429"/>
                  <a:pt x="29" y="782"/>
                </a:cubicBezTo>
                <a:lnTo>
                  <a:pt x="1470" y="4381"/>
                </a:lnTo>
                <a:cubicBezTo>
                  <a:pt x="1655" y="4846"/>
                  <a:pt x="2161" y="5256"/>
                  <a:pt x="2856" y="5505"/>
                </a:cubicBezTo>
                <a:lnTo>
                  <a:pt x="7395" y="7131"/>
                </a:lnTo>
                <a:lnTo>
                  <a:pt x="7401" y="20812"/>
                </a:lnTo>
                <a:cubicBezTo>
                  <a:pt x="7401" y="21219"/>
                  <a:pt x="7963" y="21548"/>
                  <a:pt x="8656" y="21548"/>
                </a:cubicBezTo>
                <a:lnTo>
                  <a:pt x="8682" y="21548"/>
                </a:lnTo>
                <a:cubicBezTo>
                  <a:pt x="9375" y="21548"/>
                  <a:pt x="9936" y="21219"/>
                  <a:pt x="9936" y="20812"/>
                </a:cubicBezTo>
                <a:lnTo>
                  <a:pt x="9938" y="13643"/>
                </a:lnTo>
                <a:cubicBezTo>
                  <a:pt x="9938" y="13411"/>
                  <a:pt x="10259" y="13224"/>
                  <a:pt x="10654" y="13224"/>
                </a:cubicBezTo>
                <a:cubicBezTo>
                  <a:pt x="11049" y="13224"/>
                  <a:pt x="11370" y="13411"/>
                  <a:pt x="11370" y="13643"/>
                </a:cubicBezTo>
                <a:lnTo>
                  <a:pt x="11375" y="20812"/>
                </a:lnTo>
                <a:cubicBezTo>
                  <a:pt x="11375" y="21219"/>
                  <a:pt x="11936" y="21548"/>
                  <a:pt x="12629" y="21548"/>
                </a:cubicBezTo>
                <a:lnTo>
                  <a:pt x="12655" y="21548"/>
                </a:lnTo>
                <a:cubicBezTo>
                  <a:pt x="13348" y="21548"/>
                  <a:pt x="13910" y="21219"/>
                  <a:pt x="13910" y="20812"/>
                </a:cubicBezTo>
                <a:lnTo>
                  <a:pt x="13913" y="7156"/>
                </a:lnTo>
                <a:lnTo>
                  <a:pt x="18520" y="5505"/>
                </a:lnTo>
                <a:cubicBezTo>
                  <a:pt x="19215" y="5256"/>
                  <a:pt x="19721" y="4846"/>
                  <a:pt x="19907" y="4381"/>
                </a:cubicBezTo>
                <a:lnTo>
                  <a:pt x="21347" y="782"/>
                </a:lnTo>
                <a:cubicBezTo>
                  <a:pt x="21488" y="429"/>
                  <a:pt x="21098" y="75"/>
                  <a:pt x="20480" y="9"/>
                </a:cubicBezTo>
                <a:close/>
              </a:path>
            </a:pathLst>
          </a:custGeom>
          <a:solidFill>
            <a:schemeClr val="accent1"/>
          </a:solidFill>
          <a:ln cap="flat">
            <a:prstDash val="solid"/>
          </a:ln>
        </p:spPr>
        <p:txBody>
          <a:bodyPr vert="horz" wrap="square" lIns="91440" tIns="45720" rIns="91440" bIns="45720" anchor="t">
            <a:normAutofit/>
          </a:bodyPr>
          <a:lstStyle/>
          <a:p>
            <a:pPr marL="0" algn="l"/>
            <a:endParaRPr/>
          </a:p>
        </p:txBody>
      </p:sp>
      <p:sp>
        <p:nvSpPr>
          <p:cNvPr id="8" name="AutoShape 8"/>
          <p:cNvSpPr/>
          <p:nvPr/>
        </p:nvSpPr>
        <p:spPr>
          <a:xfrm>
            <a:off x="3181403" y="3431490"/>
            <a:ext cx="6733315" cy="77619"/>
          </a:xfrm>
          <a:prstGeom prst="rect">
            <a:avLst/>
          </a:prstGeom>
          <a:solidFill>
            <a:srgbClr val="FFFFFF">
              <a:lumMod val="95000"/>
            </a:srgbClr>
          </a:solidFill>
          <a:ln cap="flat"/>
        </p:spPr>
        <p:txBody>
          <a:bodyPr vert="horz" wrap="square" lIns="91440" tIns="45720" rIns="91440" bIns="45720" anchor="t">
            <a:normAutofit fontScale="25000" lnSpcReduction="20000"/>
          </a:bodyPr>
          <a:lstStyle/>
          <a:p>
            <a:pPr marL="0" algn="l"/>
            <a:endParaRPr/>
          </a:p>
        </p:txBody>
      </p:sp>
      <p:sp>
        <p:nvSpPr>
          <p:cNvPr id="9" name="Freeform 9"/>
          <p:cNvSpPr/>
          <p:nvPr/>
        </p:nvSpPr>
        <p:spPr>
          <a:xfrm>
            <a:off x="4076130" y="3304820"/>
            <a:ext cx="339584" cy="339584"/>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lumMod val="50000"/>
            </a:srgbClr>
          </a:solidFill>
          <a:ln cap="flat"/>
        </p:spPr>
        <p:txBody>
          <a:bodyPr vert="horz" wrap="square" lIns="91440" tIns="45720" rIns="91440" bIns="45720" anchor="ctr">
            <a:normAutofit lnSpcReduction="10000"/>
          </a:bodyPr>
          <a:lstStyle/>
          <a:p>
            <a:pPr marL="0" algn="ctr"/>
            <a:endParaRPr/>
          </a:p>
        </p:txBody>
      </p:sp>
      <p:sp>
        <p:nvSpPr>
          <p:cNvPr id="10" name="Freeform 10"/>
          <p:cNvSpPr/>
          <p:nvPr/>
        </p:nvSpPr>
        <p:spPr>
          <a:xfrm>
            <a:off x="4129673" y="3344868"/>
            <a:ext cx="245996" cy="246005"/>
          </a:xfrm>
          <a:custGeom>
            <a:avLst/>
            <a:gdLst/>
            <a:ahLst/>
            <a:cxnLst/>
            <a:rect l="l" t="t"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cap="flat"/>
        </p:spPr>
        <p:txBody>
          <a:bodyPr vert="horz" wrap="square" lIns="91440" tIns="45720" rIns="91440" bIns="45720" anchor="t">
            <a:normAutofit fontScale="62500" lnSpcReduction="20000"/>
          </a:bodyPr>
          <a:lstStyle/>
          <a:p>
            <a:pPr marL="0" algn="l"/>
            <a:endParaRPr/>
          </a:p>
        </p:txBody>
      </p:sp>
      <p:sp>
        <p:nvSpPr>
          <p:cNvPr id="11" name="Freeform 11"/>
          <p:cNvSpPr/>
          <p:nvPr/>
        </p:nvSpPr>
        <p:spPr>
          <a:xfrm>
            <a:off x="6845656" y="3304820"/>
            <a:ext cx="339584" cy="339584"/>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lumMod val="50000"/>
            </a:srgbClr>
          </a:solidFill>
          <a:ln cap="flat"/>
        </p:spPr>
        <p:txBody>
          <a:bodyPr vert="horz" wrap="square" lIns="91440" tIns="45720" rIns="91440" bIns="45720" anchor="ctr">
            <a:normAutofit lnSpcReduction="10000"/>
          </a:bodyPr>
          <a:lstStyle/>
          <a:p>
            <a:pPr marL="0" algn="ctr"/>
            <a:endParaRPr/>
          </a:p>
        </p:txBody>
      </p:sp>
      <p:sp>
        <p:nvSpPr>
          <p:cNvPr id="12" name="Freeform 12"/>
          <p:cNvSpPr/>
          <p:nvPr/>
        </p:nvSpPr>
        <p:spPr>
          <a:xfrm>
            <a:off x="6899199" y="3344868"/>
            <a:ext cx="245996" cy="246005"/>
          </a:xfrm>
          <a:custGeom>
            <a:avLst/>
            <a:gdLst/>
            <a:ahLst/>
            <a:cxnLst/>
            <a:rect l="l" t="t"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cap="flat"/>
        </p:spPr>
        <p:txBody>
          <a:bodyPr vert="horz" wrap="square" lIns="91440" tIns="45720" rIns="91440" bIns="45720" anchor="t">
            <a:normAutofit fontScale="62500" lnSpcReduction="20000"/>
          </a:bodyPr>
          <a:lstStyle/>
          <a:p>
            <a:pPr marL="0" algn="l"/>
            <a:endParaRPr/>
          </a:p>
        </p:txBody>
      </p:sp>
      <p:sp>
        <p:nvSpPr>
          <p:cNvPr id="13" name="Freeform 13"/>
          <p:cNvSpPr/>
          <p:nvPr/>
        </p:nvSpPr>
        <p:spPr>
          <a:xfrm>
            <a:off x="9615182" y="3304820"/>
            <a:ext cx="339584" cy="339584"/>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lumMod val="50000"/>
            </a:srgbClr>
          </a:solidFill>
          <a:ln cap="flat"/>
        </p:spPr>
        <p:txBody>
          <a:bodyPr vert="horz" wrap="square" lIns="91440" tIns="45720" rIns="91440" bIns="45720" anchor="ctr">
            <a:normAutofit lnSpcReduction="10000"/>
          </a:bodyPr>
          <a:lstStyle/>
          <a:p>
            <a:pPr marL="0" algn="ctr"/>
            <a:endParaRPr/>
          </a:p>
        </p:txBody>
      </p:sp>
      <p:sp>
        <p:nvSpPr>
          <p:cNvPr id="14" name="Freeform 14"/>
          <p:cNvSpPr/>
          <p:nvPr/>
        </p:nvSpPr>
        <p:spPr>
          <a:xfrm>
            <a:off x="9668725" y="3344868"/>
            <a:ext cx="245996" cy="246005"/>
          </a:xfrm>
          <a:custGeom>
            <a:avLst/>
            <a:gdLst/>
            <a:ahLst/>
            <a:cxnLst/>
            <a:rect l="l" t="t"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cap="flat"/>
        </p:spPr>
        <p:txBody>
          <a:bodyPr vert="horz" wrap="square" lIns="91440" tIns="45720" rIns="91440" bIns="45720" anchor="t">
            <a:normAutofit fontScale="62500" lnSpcReduction="20000"/>
          </a:bodyPr>
          <a:lstStyle/>
          <a:p>
            <a:pPr marL="0" algn="l"/>
            <a:endParaRPr/>
          </a:p>
        </p:txBody>
      </p:sp>
      <p:sp>
        <p:nvSpPr>
          <p:cNvPr id="15" name="Freeform 15"/>
          <p:cNvSpPr/>
          <p:nvPr/>
        </p:nvSpPr>
        <p:spPr>
          <a:xfrm>
            <a:off x="719916" y="3409928"/>
            <a:ext cx="112381" cy="112364"/>
          </a:xfrm>
          <a:custGeom>
            <a:avLst/>
            <a:gdLst/>
            <a:ahLst/>
            <a:cxnLst/>
            <a:rect l="l" t="t"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rgbClr val="FFFFFF"/>
          </a:solidFill>
          <a:ln cap="flat"/>
        </p:spPr>
        <p:txBody>
          <a:bodyPr vert="horz" wrap="square" lIns="91440" tIns="45720" rIns="91440" bIns="45720" anchor="t">
            <a:normAutofit fontScale="25000" lnSpcReduction="20000"/>
          </a:bodyPr>
          <a:lstStyle/>
          <a:p>
            <a:pPr marL="0" algn="l"/>
            <a:endParaRPr/>
          </a:p>
        </p:txBody>
      </p:sp>
      <p:sp>
        <p:nvSpPr>
          <p:cNvPr id="16" name="Freeform 16"/>
          <p:cNvSpPr/>
          <p:nvPr/>
        </p:nvSpPr>
        <p:spPr>
          <a:xfrm>
            <a:off x="1818733" y="1445659"/>
            <a:ext cx="216436" cy="216403"/>
          </a:xfrm>
          <a:custGeom>
            <a:avLst/>
            <a:gdLst/>
            <a:ahLst/>
            <a:cxnLst/>
            <a:rect l="l" t="t"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noFill/>
          <a:ln w="25400" cap="flat">
            <a:solidFill>
              <a:schemeClr val="accent1"/>
            </a:solidFill>
            <a:prstDash val="solid"/>
          </a:ln>
        </p:spPr>
        <p:txBody>
          <a:bodyPr vert="horz" wrap="square" lIns="91440" tIns="45720" rIns="91440" bIns="45720" anchor="t">
            <a:normAutofit fontScale="47500" lnSpcReduction="20000"/>
          </a:bodyPr>
          <a:lstStyle/>
          <a:p>
            <a:pPr marL="0" algn="l"/>
            <a:endParaRPr/>
          </a:p>
        </p:txBody>
      </p:sp>
      <p:sp>
        <p:nvSpPr>
          <p:cNvPr id="17" name="TextBox 17"/>
          <p:cNvSpPr txBox="1"/>
          <p:nvPr/>
        </p:nvSpPr>
        <p:spPr>
          <a:xfrm>
            <a:off x="3080775" y="3890794"/>
            <a:ext cx="2330294"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000000"/>
                </a:solidFill>
                <a:latin typeface="Arial"/>
                <a:ea typeface="Arial"/>
              </a:rPr>
              <a:t>Client interface with Tkinter</a:t>
            </a:r>
            <a:endParaRPr lang="en-US" sz="1100"/>
          </a:p>
        </p:txBody>
      </p:sp>
      <p:sp>
        <p:nvSpPr>
          <p:cNvPr id="18" name="AutoShape 18"/>
          <p:cNvSpPr/>
          <p:nvPr/>
        </p:nvSpPr>
        <p:spPr>
          <a:xfrm>
            <a:off x="3080775" y="4382200"/>
            <a:ext cx="2330294" cy="1905000"/>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000000"/>
                </a:solidFill>
                <a:latin typeface="Arial"/>
                <a:ea typeface="Arial"/>
              </a:rPr>
              <a:t>The client interface, developed in Tkinter, offers a visually appealing and straightforward design. Teachers can easily navigate through various functionalities, providing a seamless experience for data management.</a:t>
            </a:r>
          </a:p>
        </p:txBody>
      </p:sp>
      <p:sp>
        <p:nvSpPr>
          <p:cNvPr id="19" name="TextBox 19"/>
          <p:cNvSpPr txBox="1"/>
          <p:nvPr/>
        </p:nvSpPr>
        <p:spPr>
          <a:xfrm>
            <a:off x="5850301" y="3890794"/>
            <a:ext cx="2330294"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000000"/>
                </a:solidFill>
                <a:latin typeface="Arial"/>
                <a:ea typeface="Arial"/>
              </a:rPr>
              <a:t>MySQL as the database server</a:t>
            </a:r>
            <a:endParaRPr lang="en-US" sz="1100"/>
          </a:p>
        </p:txBody>
      </p:sp>
      <p:sp>
        <p:nvSpPr>
          <p:cNvPr id="20" name="AutoShape 20"/>
          <p:cNvSpPr/>
          <p:nvPr/>
        </p:nvSpPr>
        <p:spPr>
          <a:xfrm>
            <a:off x="5850301" y="4382200"/>
            <a:ext cx="2330294" cy="1645920"/>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000000"/>
                </a:solidFill>
                <a:latin typeface="Arial"/>
                <a:ea typeface="Arial"/>
              </a:rPr>
              <a:t>MySQL serves as the robust database server, efficiently managing large volumes of student data. It ensures secure data transactions and a structured query language for all data-related operations.</a:t>
            </a:r>
          </a:p>
        </p:txBody>
      </p:sp>
      <p:sp>
        <p:nvSpPr>
          <p:cNvPr id="21" name="TextBox 21"/>
          <p:cNvSpPr txBox="1"/>
          <p:nvPr/>
        </p:nvSpPr>
        <p:spPr>
          <a:xfrm>
            <a:off x="8619827" y="3890794"/>
            <a:ext cx="2330294"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000000"/>
                </a:solidFill>
                <a:latin typeface="Arial"/>
                <a:ea typeface="Arial"/>
              </a:rPr>
              <a:t>Backend logic in Python</a:t>
            </a:r>
            <a:endParaRPr lang="en-US" sz="1100"/>
          </a:p>
        </p:txBody>
      </p:sp>
      <p:sp>
        <p:nvSpPr>
          <p:cNvPr id="22" name="AutoShape 22"/>
          <p:cNvSpPr/>
          <p:nvPr/>
        </p:nvSpPr>
        <p:spPr>
          <a:xfrm>
            <a:off x="8619827" y="4382200"/>
            <a:ext cx="2330294" cy="1905000"/>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000000"/>
                </a:solidFill>
                <a:latin typeface="Arial"/>
                <a:ea typeface="Arial"/>
              </a:rPr>
              <a:t>Python scripts encapsulate the backend logic necessary for the system's functionality. These scripts manage data processing and enforce business rules, ensuring the integrity and accuracy of student records.</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afterEffect">
                                  <p:stCondLst>
                                    <p:cond delay="0"/>
                                  </p:stCondLst>
                                  <p:childTnLst>
                                    <p:anim calcmode="lin" valueType="num">
                                      <p:cBhvr>
                                        <p:cTn id="6" dur="10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7" dur="10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8" dur="10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anim calcmode="lin" valueType="num">
                                      <p:cBhvr>
                                        <p:cTn id="10" dur="10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1" dur="10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2" dur="10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3" dur="1000" decel="50000">
                                          <p:stCondLst>
                                            <p:cond delay="0"/>
                                          </p:stCondLst>
                                        </p:cTn>
                                        <p:tgtEl>
                                          <p:spTgt spid="2"/>
                                        </p:tgtEl>
                                      </p:cBhvr>
                                    </p:animEffec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8" presetClass="entr" presetSubtype="16" fill="hold" nodeType="afterEffect">
                                  <p:stCondLst>
                                    <p:cond delay="0"/>
                                  </p:stCondLst>
                                  <p:childTnLst>
                                    <p:animEffect transition="in" filter="diamond(in)">
                                      <p:cBhvr>
                                        <p:cTn id="18" dur="1000"/>
                                        <p:tgtEl>
                                          <p:spTgt spid="17"/>
                                        </p:tgtEl>
                                      </p:cBhvr>
                                    </p:animEffect>
                                    <p:set>
                                      <p:cBhvr>
                                        <p:cTn id="19" dur="1000" fill="hold">
                                          <p:stCondLst>
                                            <p:cond delay="0"/>
                                          </p:stCondLst>
                                        </p:cTn>
                                        <p:tgtEl>
                                          <p:spTgt spid="17"/>
                                        </p:tgtEl>
                                        <p:attrNameLst>
                                          <p:attrName>style.visibility</p:attrName>
                                        </p:attrNameLst>
                                      </p:cBhvr>
                                      <p:to>
                                        <p:strVal val="visible"/>
                                      </p:to>
                                    </p:set>
                                  </p:childTnLst>
                                </p:cTn>
                              </p:par>
                              <p:par>
                                <p:cTn id="20" presetID="39" presetClass="entr" presetSubtype="0" fill="hold" nodeType="afterEffect">
                                  <p:stCondLst>
                                    <p:cond delay="0"/>
                                  </p:stCondLst>
                                  <p:childTnLst>
                                    <p:anim calcmode="lin" valueType="num">
                                      <p:cBhvr>
                                        <p:cTn id="21" dur="10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22" dur="10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23" dur="10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
                                          </p:val>
                                        </p:tav>
                                        <p:tav tm="100000">
                                          <p:val>
                                            <p:strVal val="#ppt_y"/>
                                          </p:val>
                                        </p:tav>
                                      </p:tavLst>
                                    </p:anim>
                                    <p:set>
                                      <p:cBhvr>
                                        <p:cTn id="25" dur="1000" fill="hold">
                                          <p:stCondLst>
                                            <p:cond delay="0"/>
                                          </p:stCondLst>
                                        </p:cTn>
                                        <p:tgtEl>
                                          <p:spTgt spid="18"/>
                                        </p:tgtEl>
                                        <p:attrNameLst>
                                          <p:attrName>style.visibility</p:attrName>
                                        </p:attrNameLst>
                                      </p:cBhvr>
                                      <p:to>
                                        <p:strVal val="visible"/>
                                      </p:to>
                                    </p:set>
                                  </p:childTnLst>
                                </p:cTn>
                              </p:par>
                              <p:par>
                                <p:cTn id="26" presetID="1"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2" presetClass="entr" presetSubtype="1" fill="hold" nodeType="afterEffect">
                                  <p:stCondLst>
                                    <p:cond delay="0"/>
                                  </p:stCondLst>
                                  <p:childTnLst>
                                    <p:anim calcmode="lin" valueType="num">
                                      <p:cBhvr additive="base">
                                        <p:cTn id="29" dur="500"/>
                                        <p:tgtEl>
                                          <p:spTgt spid="19"/>
                                        </p:tgtEl>
                                        <p:attrNameLst>
                                          <p:attrName>ppt_y</p:attrName>
                                        </p:attrNameLst>
                                      </p:cBhvr>
                                      <p:tavLst>
                                        <p:tav tm="0">
                                          <p:val>
                                            <p:strVal val="#ppt_y-#ppt_h*1.125000"/>
                                          </p:val>
                                        </p:tav>
                                        <p:tav tm="100000">
                                          <p:val>
                                            <p:strVal val="#ppt_y"/>
                                          </p:val>
                                        </p:tav>
                                      </p:tavLst>
                                    </p:anim>
                                    <p:animEffect transition="in" filter="wipe(down)">
                                      <p:cBhvr>
                                        <p:cTn id="30" dur="500"/>
                                        <p:tgtEl>
                                          <p:spTgt spid="19"/>
                                        </p:tgtEl>
                                      </p:cBhvr>
                                    </p:animEffect>
                                    <p:set>
                                      <p:cBhvr>
                                        <p:cTn id="31" dur="500" fill="hold">
                                          <p:stCondLst>
                                            <p:cond delay="0"/>
                                          </p:stCondLst>
                                        </p:cTn>
                                        <p:tgtEl>
                                          <p:spTgt spid="19"/>
                                        </p:tgtEl>
                                        <p:attrNameLst>
                                          <p:attrName>style.visibility</p:attrName>
                                        </p:attrNameLst>
                                      </p:cBhvr>
                                      <p:to>
                                        <p:strVal val="visible"/>
                                      </p:to>
                                    </p:set>
                                  </p:childTnLst>
                                </p:cTn>
                              </p:par>
                              <p:par>
                                <p:cTn id="32" presetID="17" presetClass="entr" presetSubtype="4" fill="hold" nodeType="afterEffect">
                                  <p:stCondLst>
                                    <p:cond delay="0"/>
                                  </p:stCondLst>
                                  <p:childTnLs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ppt_y+#ppt_h/2"/>
                                          </p:val>
                                        </p:tav>
                                        <p:tav tm="100000">
                                          <p:val>
                                            <p:strVal val="#ppt_y"/>
                                          </p:val>
                                        </p:tav>
                                      </p:tavLst>
                                    </p:anim>
                                    <p:anim calcmode="lin" valueType="num">
                                      <p:cBhvr additive="base">
                                        <p:cTn id="35" dur="500" fill="hold"/>
                                        <p:tgtEl>
                                          <p:spTgt spid="20"/>
                                        </p:tgtEl>
                                        <p:attrNameLst>
                                          <p:attrName>ppt_w</p:attrName>
                                        </p:attrNameLst>
                                      </p:cBhvr>
                                      <p:tavLst>
                                        <p:tav tm="0">
                                          <p:val>
                                            <p:strVal val="#ppt_w"/>
                                          </p:val>
                                        </p:tav>
                                        <p:tav tm="100000">
                                          <p:val>
                                            <p:strVal val="#ppt_w"/>
                                          </p:val>
                                        </p:tav>
                                      </p:tavLst>
                                    </p:anim>
                                    <p:anim calcmode="lin" valueType="num">
                                      <p:cBhvr additive="base">
                                        <p:cTn id="36" dur="500" fill="hold"/>
                                        <p:tgtEl>
                                          <p:spTgt spid="20"/>
                                        </p:tgtEl>
                                        <p:attrNameLst>
                                          <p:attrName>ppt_h</p:attrName>
                                        </p:attrNameLst>
                                      </p:cBhvr>
                                      <p:tavLst>
                                        <p:tav tm="0">
                                          <p:val>
                                            <p:fltVal val="0"/>
                                          </p:val>
                                        </p:tav>
                                        <p:tav tm="100000">
                                          <p:val>
                                            <p:strVal val="#ppt_h"/>
                                          </p:val>
                                        </p:tav>
                                      </p:tavLst>
                                    </p:anim>
                                    <p:set>
                                      <p:cBhvr additive="base">
                                        <p:cTn id="37" dur="500" fill="hold">
                                          <p:stCondLst>
                                            <p:cond delay="0"/>
                                          </p:stCondLst>
                                        </p:cTn>
                                        <p:tgtEl>
                                          <p:spTgt spid="20"/>
                                        </p:tgtEl>
                                        <p:attrNameLst>
                                          <p:attrName>style.visibility</p:attrName>
                                        </p:attrNameLst>
                                      </p:cBhvr>
                                      <p:to>
                                        <p:strVal val="visible"/>
                                      </p:to>
                                    </p:set>
                                  </p:childTnLst>
                                </p:cTn>
                              </p:par>
                              <p:par>
                                <p:cTn id="38" presetID="1"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6" presetClass="entr" presetSubtype="37" fill="hold" nodeType="afterEffect">
                                  <p:stCondLst>
                                    <p:cond delay="0"/>
                                  </p:stCondLst>
                                  <p:childTnLst>
                                    <p:animEffect transition="in" filter="barn(outVertical)">
                                      <p:cBhvr>
                                        <p:cTn id="41" dur="500"/>
                                        <p:tgtEl>
                                          <p:spTgt spid="21"/>
                                        </p:tgtEl>
                                      </p:cBhvr>
                                    </p:animEffect>
                                    <p:set>
                                      <p:cBhvr>
                                        <p:cTn id="42" dur="500" fill="hold">
                                          <p:stCondLst>
                                            <p:cond delay="0"/>
                                          </p:stCondLst>
                                        </p:cTn>
                                        <p:tgtEl>
                                          <p:spTgt spid="21"/>
                                        </p:tgtEl>
                                        <p:attrNameLst>
                                          <p:attrName>style.visibility</p:attrName>
                                        </p:attrNameLst>
                                      </p:cBhvr>
                                      <p:to>
                                        <p:strVal val="visible"/>
                                      </p:to>
                                    </p:set>
                                  </p:childTnLst>
                                </p:cTn>
                              </p:par>
                              <p:par>
                                <p:cTn id="43" presetID="5" presetClass="entr" presetSubtype="5" fill="hold" nodeType="afterEffect">
                                  <p:stCondLst>
                                    <p:cond delay="0"/>
                                  </p:stCondLst>
                                  <p:childTnLst>
                                    <p:animEffect transition="in" filter="checkerboard(down)">
                                      <p:cBhvr>
                                        <p:cTn id="44" dur="1000"/>
                                        <p:tgtEl>
                                          <p:spTgt spid="22"/>
                                        </p:tgtEl>
                                      </p:cBhvr>
                                    </p:animEffect>
                                    <p:set>
                                      <p:cBhvr>
                                        <p:cTn id="45" dur="1000"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86408" y="2569993"/>
            <a:ext cx="5419185" cy="424732"/>
          </a:xfrm>
        </p:spPr>
        <p:txBody>
          <a:bodyPr vert="horz" lIns="91440" tIns="45720" rIns="91440" bIns="45720" anchor="t">
            <a:spAutoFit/>
          </a:bodyPr>
          <a:lstStyle/>
          <a:p>
            <a:pPr algn="ctr">
              <a:lnSpc>
                <a:spcPct val="90000"/>
              </a:lnSpc>
              <a:spcBef>
                <a:spcPct val="0"/>
              </a:spcBef>
            </a:pPr>
            <a:r>
              <a:rPr lang="en-US" sz="2400" b="1" i="0" u="none" baseline="0">
                <a:solidFill>
                  <a:srgbClr val="000000"/>
                </a:solidFill>
                <a:latin typeface="+mn-ea"/>
                <a:ea typeface="+mn-ea"/>
              </a:rPr>
              <a:t>Functionalities</a:t>
            </a:r>
          </a:p>
        </p:txBody>
      </p:sp>
      <p:sp>
        <p:nvSpPr>
          <p:cNvPr id="3" name="TextBox 3"/>
          <p:cNvSpPr txBox="1"/>
          <p:nvPr/>
        </p:nvSpPr>
        <p:spPr>
          <a:xfrm>
            <a:off x="5584242" y="1291693"/>
            <a:ext cx="199041" cy="889909"/>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cxnSp>
        <p:nvCxnSpPr>
          <p:cNvPr id="4" name="Connector 4"/>
          <p:cNvCxnSpPr/>
          <p:nvPr/>
        </p:nvCxnSpPr>
        <p:spPr>
          <a:xfrm>
            <a:off x="3386408" y="2375797"/>
            <a:ext cx="5419185" cy="0"/>
          </a:xfrm>
          <a:prstGeom prst="line">
            <a:avLst/>
          </a:prstGeom>
          <a:ln w="6350" cap="flat" cmpd="sng">
            <a:solidFill>
              <a:schemeClr val="accent1"/>
            </a:solidFill>
            <a:prstDash val="solid"/>
          </a:ln>
        </p:spPr>
      </p:cxnSp>
      <p:sp>
        <p:nvSpPr>
          <p:cNvPr id="5" name="TextBox 5"/>
          <p:cNvSpPr txBox="1"/>
          <p:nvPr/>
        </p:nvSpPr>
        <p:spPr>
          <a:xfrm>
            <a:off x="5783283" y="1074927"/>
            <a:ext cx="1595747"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chemeClr val="accent1"/>
                </a:solidFill>
                <a:latin typeface="Arial"/>
                <a:ea typeface="Arial"/>
              </a:rPr>
              <a:t>03</a:t>
            </a:r>
            <a:endParaRPr lang="en-US" sz="11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afterEffect">
                                  <p:stCondLst>
                                    <p:cond delay="0"/>
                                  </p:stCondLst>
                                  <p:childTnLst>
                                    <p:animEffect transition="in" filter="strips(downLeft)">
                                      <p:cBhvr>
                                        <p:cTn id="6" dur="500"/>
                                        <p:tgtEl>
                                          <p:spTgt spid="5"/>
                                        </p:tgtEl>
                                      </p:cBhvr>
                                    </p:animEffect>
                                    <p:set>
                                      <p:cBhvr>
                                        <p:cTn id="7" dur="500" fill="hold">
                                          <p:stCondLst>
                                            <p:cond delay="0"/>
                                          </p:stCondLst>
                                        </p:cTn>
                                        <p:tgtEl>
                                          <p:spTgt spid="5"/>
                                        </p:tgtEl>
                                        <p:attrNameLst>
                                          <p:attrName>style.visibility</p:attrName>
                                        </p:attrNameLst>
                                      </p:cBhvr>
                                      <p:to>
                                        <p:strVal val="visible"/>
                                      </p:to>
                                    </p:set>
                                  </p:childTnLst>
                                </p:cTn>
                              </p:par>
                              <p:par>
                                <p:cTn id="8" presetID="2" presetClass="entr" presetSubtype="6" fill="hold" nodeType="afterEffect">
                                  <p:stCondLst>
                                    <p:cond delay="0"/>
                                  </p:stCondLst>
                                  <p:childTnLst>
                                    <p:anim calcmode="lin" valueType="num">
                                      <p:cBhvr additive="base">
                                        <p:cTn id="9" dur="1000" fill="hold"/>
                                        <p:tgtEl>
                                          <p:spTgt spid="2"/>
                                        </p:tgtEl>
                                        <p:attrNameLst>
                                          <p:attrName>ppt_x</p:attrName>
                                        </p:attrNameLst>
                                      </p:cBhvr>
                                      <p:tavLst>
                                        <p:tav tm="0">
                                          <p:val>
                                            <p:strVal val="1+#ppt_w/2"/>
                                          </p:val>
                                        </p:tav>
                                        <p:tav tm="100000">
                                          <p:val>
                                            <p:strVal val="#ppt_x"/>
                                          </p:val>
                                        </p:tav>
                                      </p:tavLst>
                                    </p:anim>
                                    <p:anim calcmode="lin" valueType="num">
                                      <p:cBhvr additive="base">
                                        <p:cTn id="10" dur="1000" fill="hold"/>
                                        <p:tgtEl>
                                          <p:spTgt spid="2"/>
                                        </p:tgtEl>
                                        <p:attrNameLst>
                                          <p:attrName>ppt_y</p:attrName>
                                        </p:attrNameLst>
                                      </p:cBhvr>
                                      <p:tavLst>
                                        <p:tav tm="0">
                                          <p:val>
                                            <p:strVal val="1+#ppt_h/2"/>
                                          </p:val>
                                        </p:tav>
                                        <p:tav tm="100000">
                                          <p:val>
                                            <p:strVal val="#ppt_y"/>
                                          </p:val>
                                        </p:tav>
                                      </p:tavLst>
                                    </p:anim>
                                    <p:set>
                                      <p:cBhvr>
                                        <p:cTn id="11"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68394"/>
      </a:dk2>
      <a:lt2>
        <a:srgbClr val="F0F0F0"/>
      </a:lt2>
      <a:accent1>
        <a:srgbClr val="3B2A4A"/>
      </a:accent1>
      <a:accent2>
        <a:srgbClr val="FF6A59"/>
      </a:accent2>
      <a:accent3>
        <a:srgbClr val="EEC542"/>
      </a:accent3>
      <a:accent4>
        <a:srgbClr val="661EBB"/>
      </a:accent4>
      <a:accent5>
        <a:srgbClr val="4ACEDA"/>
      </a:accent5>
      <a:accent6>
        <a:srgbClr val="6B737E"/>
      </a:accent6>
      <a:hlink>
        <a:srgbClr val="4276A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2946</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微软雅黑</vt:lpstr>
      <vt:lpstr>Arial</vt:lpstr>
      <vt:lpstr>Times New Roman</vt:lpstr>
      <vt:lpstr>Wingdings</vt:lpstr>
      <vt:lpstr>Office Theme</vt:lpstr>
      <vt:lpstr>Student Management System</vt:lpstr>
      <vt:lpstr>PowerPoint Presentation</vt:lpstr>
      <vt:lpstr>Project Overview</vt:lpstr>
      <vt:lpstr>Abstract</vt:lpstr>
      <vt:lpstr>Background</vt:lpstr>
      <vt:lpstr>System Design</vt:lpstr>
      <vt:lpstr>Architecture</vt:lpstr>
      <vt:lpstr>Components</vt:lpstr>
      <vt:lpstr>Functionalities</vt:lpstr>
      <vt:lpstr>Core Features</vt:lpstr>
      <vt:lpstr>Data Flow</vt:lpstr>
      <vt:lpstr>Database Design</vt:lpstr>
      <vt:lpstr>Structure</vt:lpstr>
      <vt:lpstr>Implementation</vt:lpstr>
      <vt:lpstr>Tools and Technologies</vt:lpstr>
      <vt:lpstr>Modules</vt:lpstr>
      <vt:lpstr>Conclusion and Future Work</vt:lpstr>
      <vt:lpstr>Summary</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shri ram dwivedi</dc:creator>
  <cp:lastModifiedBy>shri ram dwivedi</cp:lastModifiedBy>
  <cp:revision>5</cp:revision>
  <dcterms:created xsi:type="dcterms:W3CDTF">2006-08-16T00:00:00Z</dcterms:created>
  <dcterms:modified xsi:type="dcterms:W3CDTF">2024-12-18T16:51:24Z</dcterms:modified>
</cp:coreProperties>
</file>