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8" r:id="rId3"/>
    <p:sldId id="257" r:id="rId4"/>
    <p:sldId id="258" r:id="rId5"/>
    <p:sldId id="262" r:id="rId6"/>
    <p:sldId id="263" r:id="rId7"/>
    <p:sldId id="259" r:id="rId8"/>
    <p:sldId id="264" r:id="rId9"/>
    <p:sldId id="265" r:id="rId10"/>
    <p:sldId id="260" r:id="rId11"/>
    <p:sldId id="266" r:id="rId12"/>
    <p:sldId id="267"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B9D21-5895-4890-90B4-B1CC5E7128E7}" v="1" dt="2022-08-18T03:27:30.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alya Pechimuthu" userId="66a9321e6686a4e0" providerId="LiveId" clId="{047B9D21-5895-4890-90B4-B1CC5E7128E7}"/>
    <pc:docChg chg="undo custSel modSld">
      <pc:chgData name="Kousalya Pechimuthu" userId="66a9321e6686a4e0" providerId="LiveId" clId="{047B9D21-5895-4890-90B4-B1CC5E7128E7}" dt="2022-08-18T03:30:59.552" v="44" actId="20577"/>
      <pc:docMkLst>
        <pc:docMk/>
      </pc:docMkLst>
      <pc:sldChg chg="modSp mod">
        <pc:chgData name="Kousalya Pechimuthu" userId="66a9321e6686a4e0" providerId="LiveId" clId="{047B9D21-5895-4890-90B4-B1CC5E7128E7}" dt="2022-08-18T03:27:20.168" v="17" actId="1076"/>
        <pc:sldMkLst>
          <pc:docMk/>
          <pc:sldMk cId="4100960565" sldId="259"/>
        </pc:sldMkLst>
        <pc:spChg chg="mod">
          <ac:chgData name="Kousalya Pechimuthu" userId="66a9321e6686a4e0" providerId="LiveId" clId="{047B9D21-5895-4890-90B4-B1CC5E7128E7}" dt="2022-08-18T03:27:20.168" v="17" actId="1076"/>
          <ac:spMkLst>
            <pc:docMk/>
            <pc:sldMk cId="4100960565" sldId="259"/>
            <ac:spMk id="4" creationId="{DAC8BE40-6F78-5DF6-61A3-FC7DB6D0DEE6}"/>
          </ac:spMkLst>
        </pc:spChg>
      </pc:sldChg>
      <pc:sldChg chg="modSp mod">
        <pc:chgData name="Kousalya Pechimuthu" userId="66a9321e6686a4e0" providerId="LiveId" clId="{047B9D21-5895-4890-90B4-B1CC5E7128E7}" dt="2022-08-18T03:27:56.582" v="21" actId="1076"/>
        <pc:sldMkLst>
          <pc:docMk/>
          <pc:sldMk cId="1378780807" sldId="260"/>
        </pc:sldMkLst>
        <pc:spChg chg="mod">
          <ac:chgData name="Kousalya Pechimuthu" userId="66a9321e6686a4e0" providerId="LiveId" clId="{047B9D21-5895-4890-90B4-B1CC5E7128E7}" dt="2022-08-18T03:27:56.582" v="21" actId="1076"/>
          <ac:spMkLst>
            <pc:docMk/>
            <pc:sldMk cId="1378780807" sldId="260"/>
            <ac:spMk id="4" creationId="{FD5FE003-E577-30D1-24F3-99B632C33338}"/>
          </ac:spMkLst>
        </pc:spChg>
      </pc:sldChg>
      <pc:sldChg chg="modSp mod">
        <pc:chgData name="Kousalya Pechimuthu" userId="66a9321e6686a4e0" providerId="LiveId" clId="{047B9D21-5895-4890-90B4-B1CC5E7128E7}" dt="2022-08-18T03:29:12.486" v="31" actId="1076"/>
        <pc:sldMkLst>
          <pc:docMk/>
          <pc:sldMk cId="4000945985" sldId="261"/>
        </pc:sldMkLst>
        <pc:spChg chg="mod">
          <ac:chgData name="Kousalya Pechimuthu" userId="66a9321e6686a4e0" providerId="LiveId" clId="{047B9D21-5895-4890-90B4-B1CC5E7128E7}" dt="2022-08-18T03:29:12.486" v="31" actId="1076"/>
          <ac:spMkLst>
            <pc:docMk/>
            <pc:sldMk cId="4000945985" sldId="261"/>
            <ac:spMk id="4" creationId="{1C0C551A-92D4-19C4-4379-A3A6DDE0AC15}"/>
          </ac:spMkLst>
        </pc:spChg>
      </pc:sldChg>
      <pc:sldChg chg="modSp mod">
        <pc:chgData name="Kousalya Pechimuthu" userId="66a9321e6686a4e0" providerId="LiveId" clId="{047B9D21-5895-4890-90B4-B1CC5E7128E7}" dt="2022-08-18T03:30:59.552" v="44" actId="20577"/>
        <pc:sldMkLst>
          <pc:docMk/>
          <pc:sldMk cId="2112177521" sldId="262"/>
        </pc:sldMkLst>
        <pc:spChg chg="mod">
          <ac:chgData name="Kousalya Pechimuthu" userId="66a9321e6686a4e0" providerId="LiveId" clId="{047B9D21-5895-4890-90B4-B1CC5E7128E7}" dt="2022-08-18T03:30:59.552" v="44" actId="20577"/>
          <ac:spMkLst>
            <pc:docMk/>
            <pc:sldMk cId="2112177521" sldId="262"/>
            <ac:spMk id="3" creationId="{FDC01C98-6502-DD0B-8F43-1F917D0B6306}"/>
          </ac:spMkLst>
        </pc:spChg>
      </pc:sldChg>
      <pc:sldChg chg="modSp mod">
        <pc:chgData name="Kousalya Pechimuthu" userId="66a9321e6686a4e0" providerId="LiveId" clId="{047B9D21-5895-4890-90B4-B1CC5E7128E7}" dt="2022-08-18T03:26:10.296" v="12" actId="20577"/>
        <pc:sldMkLst>
          <pc:docMk/>
          <pc:sldMk cId="3466990564" sldId="263"/>
        </pc:sldMkLst>
        <pc:spChg chg="mod">
          <ac:chgData name="Kousalya Pechimuthu" userId="66a9321e6686a4e0" providerId="LiveId" clId="{047B9D21-5895-4890-90B4-B1CC5E7128E7}" dt="2022-08-18T03:26:10.296" v="12" actId="20577"/>
          <ac:spMkLst>
            <pc:docMk/>
            <pc:sldMk cId="3466990564" sldId="263"/>
            <ac:spMk id="4" creationId="{F226F7A9-1A09-8EB2-FA2F-9212FC493E90}"/>
          </ac:spMkLst>
        </pc:spChg>
      </pc:sldChg>
      <pc:sldChg chg="modSp mod">
        <pc:chgData name="Kousalya Pechimuthu" userId="66a9321e6686a4e0" providerId="LiveId" clId="{047B9D21-5895-4890-90B4-B1CC5E7128E7}" dt="2022-08-18T03:26:50.105" v="15" actId="14100"/>
        <pc:sldMkLst>
          <pc:docMk/>
          <pc:sldMk cId="3722970605" sldId="264"/>
        </pc:sldMkLst>
        <pc:spChg chg="mod">
          <ac:chgData name="Kousalya Pechimuthu" userId="66a9321e6686a4e0" providerId="LiveId" clId="{047B9D21-5895-4890-90B4-B1CC5E7128E7}" dt="2022-08-18T03:26:50.105" v="15" actId="14100"/>
          <ac:spMkLst>
            <pc:docMk/>
            <pc:sldMk cId="3722970605" sldId="264"/>
            <ac:spMk id="3" creationId="{57F7BEF4-1EE5-FAAB-1F80-0BF2D6C8E420}"/>
          </ac:spMkLst>
        </pc:spChg>
      </pc:sldChg>
      <pc:sldChg chg="modSp mod">
        <pc:chgData name="Kousalya Pechimuthu" userId="66a9321e6686a4e0" providerId="LiveId" clId="{047B9D21-5895-4890-90B4-B1CC5E7128E7}" dt="2022-08-18T03:27:37.014" v="19" actId="1076"/>
        <pc:sldMkLst>
          <pc:docMk/>
          <pc:sldMk cId="415985768" sldId="265"/>
        </pc:sldMkLst>
        <pc:spChg chg="mod">
          <ac:chgData name="Kousalya Pechimuthu" userId="66a9321e6686a4e0" providerId="LiveId" clId="{047B9D21-5895-4890-90B4-B1CC5E7128E7}" dt="2022-08-18T03:27:37.014" v="19" actId="1076"/>
          <ac:spMkLst>
            <pc:docMk/>
            <pc:sldMk cId="415985768" sldId="265"/>
            <ac:spMk id="3" creationId="{CB1B7EC1-AA2D-8158-D53F-04FB83A88E80}"/>
          </ac:spMkLst>
        </pc:spChg>
      </pc:sldChg>
      <pc:sldChg chg="modSp mod">
        <pc:chgData name="Kousalya Pechimuthu" userId="66a9321e6686a4e0" providerId="LiveId" clId="{047B9D21-5895-4890-90B4-B1CC5E7128E7}" dt="2022-08-18T03:28:34.509" v="26" actId="20577"/>
        <pc:sldMkLst>
          <pc:docMk/>
          <pc:sldMk cId="2346690889" sldId="266"/>
        </pc:sldMkLst>
        <pc:spChg chg="mod">
          <ac:chgData name="Kousalya Pechimuthu" userId="66a9321e6686a4e0" providerId="LiveId" clId="{047B9D21-5895-4890-90B4-B1CC5E7128E7}" dt="2022-08-18T03:28:34.509" v="26" actId="20577"/>
          <ac:spMkLst>
            <pc:docMk/>
            <pc:sldMk cId="2346690889" sldId="266"/>
            <ac:spMk id="3" creationId="{228DEAF4-1B08-4490-7D37-3D4B0009EC1D}"/>
          </ac:spMkLst>
        </pc:spChg>
      </pc:sldChg>
      <pc:sldChg chg="modSp mod">
        <pc:chgData name="Kousalya Pechimuthu" userId="66a9321e6686a4e0" providerId="LiveId" clId="{047B9D21-5895-4890-90B4-B1CC5E7128E7}" dt="2022-08-18T03:28:58.915" v="30" actId="20577"/>
        <pc:sldMkLst>
          <pc:docMk/>
          <pc:sldMk cId="638405782" sldId="267"/>
        </pc:sldMkLst>
        <pc:spChg chg="mod">
          <ac:chgData name="Kousalya Pechimuthu" userId="66a9321e6686a4e0" providerId="LiveId" clId="{047B9D21-5895-4890-90B4-B1CC5E7128E7}" dt="2022-08-18T03:28:58.915" v="30" actId="20577"/>
          <ac:spMkLst>
            <pc:docMk/>
            <pc:sldMk cId="638405782" sldId="267"/>
            <ac:spMk id="3" creationId="{A48BEA3E-366E-0CEB-7931-BB2691AFB7B0}"/>
          </ac:spMkLst>
        </pc:spChg>
      </pc:sldChg>
      <pc:sldChg chg="modSp mod">
        <pc:chgData name="Kousalya Pechimuthu" userId="66a9321e6686a4e0" providerId="LiveId" clId="{047B9D21-5895-4890-90B4-B1CC5E7128E7}" dt="2022-08-18T03:29:40.883" v="32" actId="20577"/>
        <pc:sldMkLst>
          <pc:docMk/>
          <pc:sldMk cId="4009676313" sldId="268"/>
        </pc:sldMkLst>
        <pc:spChg chg="mod">
          <ac:chgData name="Kousalya Pechimuthu" userId="66a9321e6686a4e0" providerId="LiveId" clId="{047B9D21-5895-4890-90B4-B1CC5E7128E7}" dt="2022-08-18T03:29:40.883" v="32" actId="20577"/>
          <ac:spMkLst>
            <pc:docMk/>
            <pc:sldMk cId="4009676313" sldId="268"/>
            <ac:spMk id="4" creationId="{EC4657F9-E9E9-B030-5D22-D94FC49383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C358-6C5B-49FF-B33A-5921590E1A5A}" type="datetimeFigureOut">
              <a:rPr lang="en-IN" smtClean="0"/>
              <a:t>18-08-2022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5F284-ADE9-4791-9DB2-2C15AF2DA0F3}" type="slidenum">
              <a:rPr lang="en-IN" smtClean="0"/>
              <a:t>‹#›</a:t>
            </a:fld>
            <a:endParaRPr lang="en-IN"/>
          </a:p>
        </p:txBody>
      </p:sp>
    </p:spTree>
    <p:extLst>
      <p:ext uri="{BB962C8B-B14F-4D97-AF65-F5344CB8AC3E}">
        <p14:creationId xmlns:p14="http://schemas.microsoft.com/office/powerpoint/2010/main" val="392217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EF164D4-6D2F-46D2-8396-ADA1FAA26A8D}" type="datetimeFigureOut">
              <a:rPr lang="en-IN" smtClean="0"/>
              <a:t>18-08-2022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D71A278-5EB3-4B96-BC2E-91DD37C066F4}" type="slidenum">
              <a:rPr lang="en-IN" smtClean="0"/>
              <a:t>‹#›</a:t>
            </a:fld>
            <a:endParaRPr lang="en-IN"/>
          </a:p>
        </p:txBody>
      </p:sp>
    </p:spTree>
    <p:extLst>
      <p:ext uri="{BB962C8B-B14F-4D97-AF65-F5344CB8AC3E}">
        <p14:creationId xmlns:p14="http://schemas.microsoft.com/office/powerpoint/2010/main" val="295722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164D4-6D2F-46D2-8396-ADA1FAA26A8D}"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1A278-5EB3-4B96-BC2E-91DD37C066F4}" type="slidenum">
              <a:rPr lang="en-IN" smtClean="0"/>
              <a:t>‹#›</a:t>
            </a:fld>
            <a:endParaRPr lang="en-IN"/>
          </a:p>
        </p:txBody>
      </p:sp>
    </p:spTree>
    <p:extLst>
      <p:ext uri="{BB962C8B-B14F-4D97-AF65-F5344CB8AC3E}">
        <p14:creationId xmlns:p14="http://schemas.microsoft.com/office/powerpoint/2010/main" val="374738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164D4-6D2F-46D2-8396-ADA1FAA26A8D}"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1A278-5EB3-4B96-BC2E-91DD37C066F4}" type="slidenum">
              <a:rPr lang="en-IN" smtClean="0"/>
              <a:t>‹#›</a:t>
            </a:fld>
            <a:endParaRPr lang="en-IN"/>
          </a:p>
        </p:txBody>
      </p:sp>
    </p:spTree>
    <p:extLst>
      <p:ext uri="{BB962C8B-B14F-4D97-AF65-F5344CB8AC3E}">
        <p14:creationId xmlns:p14="http://schemas.microsoft.com/office/powerpoint/2010/main" val="87240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164D4-6D2F-46D2-8396-ADA1FAA26A8D}"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1A278-5EB3-4B96-BC2E-91DD37C066F4}" type="slidenum">
              <a:rPr lang="en-IN" smtClean="0"/>
              <a:t>‹#›</a:t>
            </a:fld>
            <a:endParaRPr lang="en-IN"/>
          </a:p>
        </p:txBody>
      </p:sp>
    </p:spTree>
    <p:extLst>
      <p:ext uri="{BB962C8B-B14F-4D97-AF65-F5344CB8AC3E}">
        <p14:creationId xmlns:p14="http://schemas.microsoft.com/office/powerpoint/2010/main" val="421846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F164D4-6D2F-46D2-8396-ADA1FAA26A8D}"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1A278-5EB3-4B96-BC2E-91DD37C066F4}" type="slidenum">
              <a:rPr lang="en-IN" smtClean="0"/>
              <a:t>‹#›</a:t>
            </a:fld>
            <a:endParaRPr lang="en-IN"/>
          </a:p>
        </p:txBody>
      </p:sp>
    </p:spTree>
    <p:extLst>
      <p:ext uri="{BB962C8B-B14F-4D97-AF65-F5344CB8AC3E}">
        <p14:creationId xmlns:p14="http://schemas.microsoft.com/office/powerpoint/2010/main" val="151669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F164D4-6D2F-46D2-8396-ADA1FAA26A8D}"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1A278-5EB3-4B96-BC2E-91DD37C066F4}" type="slidenum">
              <a:rPr lang="en-IN" smtClean="0"/>
              <a:t>‹#›</a:t>
            </a:fld>
            <a:endParaRPr lang="en-IN"/>
          </a:p>
        </p:txBody>
      </p:sp>
    </p:spTree>
    <p:extLst>
      <p:ext uri="{BB962C8B-B14F-4D97-AF65-F5344CB8AC3E}">
        <p14:creationId xmlns:p14="http://schemas.microsoft.com/office/powerpoint/2010/main" val="33661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F164D4-6D2F-46D2-8396-ADA1FAA26A8D}" type="datetimeFigureOut">
              <a:rPr lang="en-IN" smtClean="0"/>
              <a:t>18-08-2022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71A278-5EB3-4B96-BC2E-91DD37C066F4}" type="slidenum">
              <a:rPr lang="en-IN" smtClean="0"/>
              <a:t>‹#›</a:t>
            </a:fld>
            <a:endParaRPr lang="en-IN"/>
          </a:p>
        </p:txBody>
      </p:sp>
    </p:spTree>
    <p:extLst>
      <p:ext uri="{BB962C8B-B14F-4D97-AF65-F5344CB8AC3E}">
        <p14:creationId xmlns:p14="http://schemas.microsoft.com/office/powerpoint/2010/main" val="343862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F164D4-6D2F-46D2-8396-ADA1FAA26A8D}" type="datetimeFigureOut">
              <a:rPr lang="en-IN" smtClean="0"/>
              <a:t>18-08-2022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71A278-5EB3-4B96-BC2E-91DD37C066F4}" type="slidenum">
              <a:rPr lang="en-IN" smtClean="0"/>
              <a:t>‹#›</a:t>
            </a:fld>
            <a:endParaRPr lang="en-IN"/>
          </a:p>
        </p:txBody>
      </p:sp>
    </p:spTree>
    <p:extLst>
      <p:ext uri="{BB962C8B-B14F-4D97-AF65-F5344CB8AC3E}">
        <p14:creationId xmlns:p14="http://schemas.microsoft.com/office/powerpoint/2010/main" val="234553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164D4-6D2F-46D2-8396-ADA1FAA26A8D}" type="datetimeFigureOut">
              <a:rPr lang="en-IN" smtClean="0"/>
              <a:t>18-08-2022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71A278-5EB3-4B96-BC2E-91DD37C066F4}" type="slidenum">
              <a:rPr lang="en-IN" smtClean="0"/>
              <a:t>‹#›</a:t>
            </a:fld>
            <a:endParaRPr lang="en-IN"/>
          </a:p>
        </p:txBody>
      </p:sp>
    </p:spTree>
    <p:extLst>
      <p:ext uri="{BB962C8B-B14F-4D97-AF65-F5344CB8AC3E}">
        <p14:creationId xmlns:p14="http://schemas.microsoft.com/office/powerpoint/2010/main" val="139023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EF164D4-6D2F-46D2-8396-ADA1FAA26A8D}"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D71A278-5EB3-4B96-BC2E-91DD37C066F4}" type="slidenum">
              <a:rPr lang="en-IN" smtClean="0"/>
              <a:t>‹#›</a:t>
            </a:fld>
            <a:endParaRPr lang="en-IN"/>
          </a:p>
        </p:txBody>
      </p:sp>
    </p:spTree>
    <p:extLst>
      <p:ext uri="{BB962C8B-B14F-4D97-AF65-F5344CB8AC3E}">
        <p14:creationId xmlns:p14="http://schemas.microsoft.com/office/powerpoint/2010/main" val="242591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EF164D4-6D2F-46D2-8396-ADA1FAA26A8D}" type="datetimeFigureOut">
              <a:rPr lang="en-IN" smtClean="0"/>
              <a:t>18-08-2022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D71A278-5EB3-4B96-BC2E-91DD37C066F4}" type="slidenum">
              <a:rPr lang="en-IN" smtClean="0"/>
              <a:t>‹#›</a:t>
            </a:fld>
            <a:endParaRPr lang="en-IN"/>
          </a:p>
        </p:txBody>
      </p:sp>
    </p:spTree>
    <p:extLst>
      <p:ext uri="{BB962C8B-B14F-4D97-AF65-F5344CB8AC3E}">
        <p14:creationId xmlns:p14="http://schemas.microsoft.com/office/powerpoint/2010/main" val="123026663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EF164D4-6D2F-46D2-8396-ADA1FAA26A8D}" type="datetimeFigureOut">
              <a:rPr lang="en-IN" smtClean="0"/>
              <a:t>18-08-2022</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D71A278-5EB3-4B96-BC2E-91DD37C066F4}" type="slidenum">
              <a:rPr lang="en-IN" smtClean="0"/>
              <a:t>‹#›</a:t>
            </a:fld>
            <a:endParaRPr lang="en-IN"/>
          </a:p>
        </p:txBody>
      </p:sp>
    </p:spTree>
    <p:extLst>
      <p:ext uri="{BB962C8B-B14F-4D97-AF65-F5344CB8AC3E}">
        <p14:creationId xmlns:p14="http://schemas.microsoft.com/office/powerpoint/2010/main" val="26592972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9BB9-9913-13E8-427B-A7C9F31FE141}"/>
              </a:ext>
            </a:extLst>
          </p:cNvPr>
          <p:cNvSpPr>
            <a:spLocks noGrp="1"/>
          </p:cNvSpPr>
          <p:nvPr>
            <p:ph type="ctrTitle"/>
          </p:nvPr>
        </p:nvSpPr>
        <p:spPr/>
        <p:txBody>
          <a:bodyPr/>
          <a:lstStyle/>
          <a:p>
            <a:r>
              <a:rPr lang="en-IN" b="1" dirty="0"/>
              <a:t>COMMUNITY CONNECT WITH TRAINED NCC</a:t>
            </a:r>
          </a:p>
        </p:txBody>
      </p:sp>
      <p:sp>
        <p:nvSpPr>
          <p:cNvPr id="3" name="Subtitle 2">
            <a:extLst>
              <a:ext uri="{FF2B5EF4-FFF2-40B4-BE49-F238E27FC236}">
                <a16:creationId xmlns:a16="http://schemas.microsoft.com/office/drawing/2014/main" id="{6129A670-8AA4-2F7E-2F0F-9C22EBBEA81F}"/>
              </a:ext>
            </a:extLst>
          </p:cNvPr>
          <p:cNvSpPr>
            <a:spLocks noGrp="1"/>
          </p:cNvSpPr>
          <p:nvPr>
            <p:ph type="subTitle" idx="1"/>
          </p:nvPr>
        </p:nvSpPr>
        <p:spPr>
          <a:xfrm>
            <a:off x="8260080" y="5259652"/>
            <a:ext cx="3860800" cy="1655762"/>
          </a:xfrm>
        </p:spPr>
        <p:txBody>
          <a:bodyPr/>
          <a:lstStyle/>
          <a:p>
            <a:r>
              <a:rPr lang="en-IN" b="1" dirty="0"/>
              <a:t>PS ID :</a:t>
            </a:r>
            <a:r>
              <a:rPr lang="en-IN" dirty="0"/>
              <a:t> GS906</a:t>
            </a:r>
          </a:p>
          <a:p>
            <a:r>
              <a:rPr lang="en-IN" b="1" dirty="0"/>
              <a:t>TEAM NAME : </a:t>
            </a:r>
            <a:r>
              <a:rPr lang="en-IN" dirty="0"/>
              <a:t>ELITE HACKERS</a:t>
            </a:r>
          </a:p>
        </p:txBody>
      </p:sp>
    </p:spTree>
    <p:extLst>
      <p:ext uri="{BB962C8B-B14F-4D97-AF65-F5344CB8AC3E}">
        <p14:creationId xmlns:p14="http://schemas.microsoft.com/office/powerpoint/2010/main" val="233592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5B6CD-CCDF-52CB-E3EC-9BB6412C5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160" y="-182880"/>
            <a:ext cx="9519920" cy="7355840"/>
          </a:xfrm>
          <a:prstGeom prst="rect">
            <a:avLst/>
          </a:prstGeom>
        </p:spPr>
      </p:pic>
      <p:sp>
        <p:nvSpPr>
          <p:cNvPr id="4" name="TextBox 3">
            <a:extLst>
              <a:ext uri="{FF2B5EF4-FFF2-40B4-BE49-F238E27FC236}">
                <a16:creationId xmlns:a16="http://schemas.microsoft.com/office/drawing/2014/main" id="{FD5FE003-E577-30D1-24F3-99B632C33338}"/>
              </a:ext>
            </a:extLst>
          </p:cNvPr>
          <p:cNvSpPr txBox="1"/>
          <p:nvPr/>
        </p:nvSpPr>
        <p:spPr>
          <a:xfrm>
            <a:off x="1137920" y="1036320"/>
            <a:ext cx="3454400" cy="584775"/>
          </a:xfrm>
          <a:prstGeom prst="rect">
            <a:avLst/>
          </a:prstGeom>
          <a:noFill/>
        </p:spPr>
        <p:txBody>
          <a:bodyPr wrap="square" rtlCol="0">
            <a:spAutoFit/>
          </a:bodyPr>
          <a:lstStyle/>
          <a:p>
            <a:r>
              <a:rPr lang="en-IN" sz="3200" b="1" dirty="0"/>
              <a:t>ANO LOGIN PAGE</a:t>
            </a:r>
          </a:p>
        </p:txBody>
      </p:sp>
    </p:spTree>
    <p:extLst>
      <p:ext uri="{BB962C8B-B14F-4D97-AF65-F5344CB8AC3E}">
        <p14:creationId xmlns:p14="http://schemas.microsoft.com/office/powerpoint/2010/main" val="137878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19CAF-1F15-7AD2-B001-5DC990B7C40A}"/>
              </a:ext>
            </a:extLst>
          </p:cNvPr>
          <p:cNvSpPr txBox="1"/>
          <p:nvPr/>
        </p:nvSpPr>
        <p:spPr>
          <a:xfrm>
            <a:off x="660400" y="653812"/>
            <a:ext cx="5019040" cy="584775"/>
          </a:xfrm>
          <a:prstGeom prst="rect">
            <a:avLst/>
          </a:prstGeom>
          <a:noFill/>
        </p:spPr>
        <p:txBody>
          <a:bodyPr wrap="square" rtlCol="0">
            <a:spAutoFit/>
          </a:bodyPr>
          <a:lstStyle/>
          <a:p>
            <a:r>
              <a:rPr lang="en-IN" sz="3200" b="1" dirty="0"/>
              <a:t>CADETS</a:t>
            </a:r>
          </a:p>
        </p:txBody>
      </p:sp>
      <p:sp>
        <p:nvSpPr>
          <p:cNvPr id="3" name="TextBox 2">
            <a:extLst>
              <a:ext uri="{FF2B5EF4-FFF2-40B4-BE49-F238E27FC236}">
                <a16:creationId xmlns:a16="http://schemas.microsoft.com/office/drawing/2014/main" id="{228DEAF4-1B08-4490-7D37-3D4B0009EC1D}"/>
              </a:ext>
            </a:extLst>
          </p:cNvPr>
          <p:cNvSpPr txBox="1"/>
          <p:nvPr/>
        </p:nvSpPr>
        <p:spPr>
          <a:xfrm>
            <a:off x="985520" y="1727200"/>
            <a:ext cx="10739120" cy="1815882"/>
          </a:xfrm>
          <a:prstGeom prst="rect">
            <a:avLst/>
          </a:prstGeom>
          <a:noFill/>
        </p:spPr>
        <p:txBody>
          <a:bodyPr wrap="square" rtlCol="0">
            <a:spAutoFit/>
          </a:bodyPr>
          <a:lstStyle/>
          <a:p>
            <a:pPr algn="just"/>
            <a:r>
              <a:rPr lang="en-IN" sz="2800" dirty="0"/>
              <a:t>          Cadets are admitted by the ANOs only to the system. When they got admitted , the user id and passwords are generated by ANOs and can be managed by Cadets afterwards. Cadets have access to their personal profile, Upcoming Events and all the notifications.</a:t>
            </a:r>
          </a:p>
        </p:txBody>
      </p:sp>
    </p:spTree>
    <p:extLst>
      <p:ext uri="{BB962C8B-B14F-4D97-AF65-F5344CB8AC3E}">
        <p14:creationId xmlns:p14="http://schemas.microsoft.com/office/powerpoint/2010/main" val="234669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BDB23C-9D26-CE01-C7D0-04F96E623A74}"/>
              </a:ext>
            </a:extLst>
          </p:cNvPr>
          <p:cNvSpPr txBox="1"/>
          <p:nvPr/>
        </p:nvSpPr>
        <p:spPr>
          <a:xfrm>
            <a:off x="629920" y="721360"/>
            <a:ext cx="3799840" cy="584775"/>
          </a:xfrm>
          <a:prstGeom prst="rect">
            <a:avLst/>
          </a:prstGeom>
          <a:noFill/>
        </p:spPr>
        <p:txBody>
          <a:bodyPr wrap="square" rtlCol="0">
            <a:spAutoFit/>
          </a:bodyPr>
          <a:lstStyle/>
          <a:p>
            <a:r>
              <a:rPr lang="en-IN" sz="3200" b="1" dirty="0"/>
              <a:t>WORKFLOW</a:t>
            </a:r>
          </a:p>
        </p:txBody>
      </p:sp>
      <p:sp>
        <p:nvSpPr>
          <p:cNvPr id="3" name="TextBox 2">
            <a:extLst>
              <a:ext uri="{FF2B5EF4-FFF2-40B4-BE49-F238E27FC236}">
                <a16:creationId xmlns:a16="http://schemas.microsoft.com/office/drawing/2014/main" id="{A48BEA3E-366E-0CEB-7931-BB2691AFB7B0}"/>
              </a:ext>
            </a:extLst>
          </p:cNvPr>
          <p:cNvSpPr txBox="1"/>
          <p:nvPr/>
        </p:nvSpPr>
        <p:spPr>
          <a:xfrm>
            <a:off x="1463040" y="1778000"/>
            <a:ext cx="9489440" cy="2954655"/>
          </a:xfrm>
          <a:prstGeom prst="rect">
            <a:avLst/>
          </a:prstGeom>
          <a:noFill/>
        </p:spPr>
        <p:txBody>
          <a:bodyPr wrap="square" rtlCol="0">
            <a:spAutoFit/>
          </a:bodyPr>
          <a:lstStyle/>
          <a:p>
            <a:pPr marL="285750" indent="-285750">
              <a:buFont typeface="Arial" panose="020B0604020202020204" pitchFamily="34" charset="0"/>
              <a:buChar char="•"/>
            </a:pPr>
            <a:r>
              <a:rPr lang="en-IN" sz="2800" dirty="0"/>
              <a:t>Start</a:t>
            </a:r>
          </a:p>
          <a:p>
            <a:pPr marL="285750" indent="-285750">
              <a:buFont typeface="Arial" panose="020B0604020202020204" pitchFamily="34" charset="0"/>
              <a:buChar char="•"/>
            </a:pPr>
            <a:r>
              <a:rPr lang="en-IN" sz="2800" dirty="0"/>
              <a:t>Login</a:t>
            </a:r>
          </a:p>
          <a:p>
            <a:pPr marL="285750" indent="-285750">
              <a:buFont typeface="Arial" panose="020B0604020202020204" pitchFamily="34" charset="0"/>
              <a:buChar char="•"/>
            </a:pPr>
            <a:r>
              <a:rPr lang="en-IN" sz="2800" dirty="0"/>
              <a:t>View Profile</a:t>
            </a:r>
          </a:p>
          <a:p>
            <a:pPr marL="285750" indent="-285750">
              <a:buFont typeface="Arial" panose="020B0604020202020204" pitchFamily="34" charset="0"/>
              <a:buChar char="•"/>
            </a:pPr>
            <a:r>
              <a:rPr lang="en-IN" sz="2800" dirty="0"/>
              <a:t>View Notice board</a:t>
            </a:r>
          </a:p>
          <a:p>
            <a:pPr marL="285750" indent="-285750">
              <a:buFont typeface="Arial" panose="020B0604020202020204" pitchFamily="34" charset="0"/>
              <a:buChar char="•"/>
            </a:pPr>
            <a:r>
              <a:rPr lang="en-IN" sz="2800" dirty="0"/>
              <a:t>Logout</a:t>
            </a:r>
          </a:p>
          <a:p>
            <a:pPr marL="285750" indent="-285750">
              <a:buFont typeface="Arial" panose="020B0604020202020204" pitchFamily="34" charset="0"/>
              <a:buChar char="•"/>
            </a:pPr>
            <a:r>
              <a:rPr lang="en-IN" sz="2800" dirty="0"/>
              <a:t>Stop</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3840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082349-3AF3-450D-4B6D-D2436697B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160" y="0"/>
            <a:ext cx="7640319" cy="7477760"/>
          </a:xfrm>
          <a:prstGeom prst="rect">
            <a:avLst/>
          </a:prstGeom>
        </p:spPr>
      </p:pic>
      <p:sp>
        <p:nvSpPr>
          <p:cNvPr id="4" name="TextBox 3">
            <a:extLst>
              <a:ext uri="{FF2B5EF4-FFF2-40B4-BE49-F238E27FC236}">
                <a16:creationId xmlns:a16="http://schemas.microsoft.com/office/drawing/2014/main" id="{1C0C551A-92D4-19C4-4379-A3A6DDE0AC15}"/>
              </a:ext>
            </a:extLst>
          </p:cNvPr>
          <p:cNvSpPr txBox="1"/>
          <p:nvPr/>
        </p:nvSpPr>
        <p:spPr>
          <a:xfrm>
            <a:off x="1016000" y="894080"/>
            <a:ext cx="3180080" cy="1077218"/>
          </a:xfrm>
          <a:prstGeom prst="rect">
            <a:avLst/>
          </a:prstGeom>
          <a:noFill/>
        </p:spPr>
        <p:txBody>
          <a:bodyPr wrap="square" rtlCol="0">
            <a:spAutoFit/>
          </a:bodyPr>
          <a:lstStyle/>
          <a:p>
            <a:r>
              <a:rPr lang="en-IN" sz="3200" b="1" dirty="0"/>
              <a:t>CADETS</a:t>
            </a:r>
          </a:p>
          <a:p>
            <a:r>
              <a:rPr lang="en-IN" sz="3200" b="1" dirty="0"/>
              <a:t>LOGIN PAGE</a:t>
            </a:r>
          </a:p>
        </p:txBody>
      </p:sp>
    </p:spTree>
    <p:extLst>
      <p:ext uri="{BB962C8B-B14F-4D97-AF65-F5344CB8AC3E}">
        <p14:creationId xmlns:p14="http://schemas.microsoft.com/office/powerpoint/2010/main" val="400094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9A1F6-52AA-794A-B385-A99F55BCFA65}"/>
              </a:ext>
            </a:extLst>
          </p:cNvPr>
          <p:cNvSpPr txBox="1"/>
          <p:nvPr/>
        </p:nvSpPr>
        <p:spPr>
          <a:xfrm>
            <a:off x="883920" y="741680"/>
            <a:ext cx="3962400" cy="707886"/>
          </a:xfrm>
          <a:prstGeom prst="rect">
            <a:avLst/>
          </a:prstGeom>
          <a:noFill/>
        </p:spPr>
        <p:txBody>
          <a:bodyPr wrap="square" rtlCol="0">
            <a:spAutoFit/>
          </a:bodyPr>
          <a:lstStyle/>
          <a:p>
            <a:r>
              <a:rPr lang="en-IN" sz="4000" b="1" dirty="0"/>
              <a:t>NCC CONNECT</a:t>
            </a:r>
          </a:p>
        </p:txBody>
      </p:sp>
      <p:sp>
        <p:nvSpPr>
          <p:cNvPr id="3" name="TextBox 2">
            <a:extLst>
              <a:ext uri="{FF2B5EF4-FFF2-40B4-BE49-F238E27FC236}">
                <a16:creationId xmlns:a16="http://schemas.microsoft.com/office/drawing/2014/main" id="{84F5C0D9-371D-4384-25D8-1799342C10D8}"/>
              </a:ext>
            </a:extLst>
          </p:cNvPr>
          <p:cNvSpPr txBox="1"/>
          <p:nvPr/>
        </p:nvSpPr>
        <p:spPr>
          <a:xfrm>
            <a:off x="995680" y="1717040"/>
            <a:ext cx="10281920" cy="1938992"/>
          </a:xfrm>
          <a:prstGeom prst="rect">
            <a:avLst/>
          </a:prstGeom>
          <a:noFill/>
        </p:spPr>
        <p:txBody>
          <a:bodyPr wrap="square" rtlCol="0">
            <a:spAutoFit/>
          </a:bodyPr>
          <a:lstStyle/>
          <a:p>
            <a:r>
              <a:rPr lang="en-IN" sz="2400" dirty="0"/>
              <a:t>            The main objective of NCC Connect is to provide a user-friendly interface for the NDRF to connect with trained NCC volunteers. It works on the strategy of ON A CLICK, ALL CONNECTS ARE ACTIVATED.  Once the details are fed into the system or computer there is no need for various persons to deal with separate sections. The security can also be given as per the requirements. </a:t>
            </a:r>
          </a:p>
        </p:txBody>
      </p:sp>
      <p:sp>
        <p:nvSpPr>
          <p:cNvPr id="4" name="TextBox 3">
            <a:extLst>
              <a:ext uri="{FF2B5EF4-FFF2-40B4-BE49-F238E27FC236}">
                <a16:creationId xmlns:a16="http://schemas.microsoft.com/office/drawing/2014/main" id="{EC4657F9-E9E9-B030-5D22-D94FC4938395}"/>
              </a:ext>
            </a:extLst>
          </p:cNvPr>
          <p:cNvSpPr txBox="1"/>
          <p:nvPr/>
        </p:nvSpPr>
        <p:spPr>
          <a:xfrm>
            <a:off x="1828800" y="4114800"/>
            <a:ext cx="7823200" cy="1938992"/>
          </a:xfrm>
          <a:prstGeom prst="rect">
            <a:avLst/>
          </a:prstGeom>
          <a:noFill/>
        </p:spPr>
        <p:txBody>
          <a:bodyPr wrap="square" rtlCol="0">
            <a:spAutoFit/>
          </a:bodyPr>
          <a:lstStyle/>
          <a:p>
            <a:pPr marL="285750" indent="-285750">
              <a:buFont typeface="Arial" panose="020B0604020202020204" pitchFamily="34" charset="0"/>
              <a:buChar char="•"/>
            </a:pPr>
            <a:r>
              <a:rPr lang="en-IN" sz="2400" dirty="0"/>
              <a:t>High volumes of data can be stored .</a:t>
            </a:r>
          </a:p>
          <a:p>
            <a:pPr marL="285750" indent="-285750">
              <a:buFont typeface="Arial" panose="020B0604020202020204" pitchFamily="34" charset="0"/>
              <a:buChar char="•"/>
            </a:pPr>
            <a:r>
              <a:rPr lang="en-IN" sz="2400" dirty="0"/>
              <a:t>Maintenance of file is efficient and flexible.</a:t>
            </a:r>
          </a:p>
          <a:p>
            <a:pPr marL="285750" indent="-285750">
              <a:buFont typeface="Arial" panose="020B0604020202020204" pitchFamily="34" charset="0"/>
              <a:buChar char="•"/>
            </a:pPr>
            <a:r>
              <a:rPr lang="en-IN" sz="2400" dirty="0"/>
              <a:t>Records are always updated.</a:t>
            </a:r>
          </a:p>
          <a:p>
            <a:pPr marL="285750" indent="-285750">
              <a:buFont typeface="Arial" panose="020B0604020202020204" pitchFamily="34" charset="0"/>
              <a:buChar char="•"/>
            </a:pPr>
            <a:r>
              <a:rPr lang="en-IN" sz="2400" dirty="0"/>
              <a:t>Edition of stored data and procedure can be easy.</a:t>
            </a:r>
          </a:p>
          <a:p>
            <a:pPr marL="285750" indent="-285750">
              <a:buFont typeface="Arial" panose="020B0604020202020204" pitchFamily="34" charset="0"/>
              <a:buChar char="•"/>
            </a:pPr>
            <a:r>
              <a:rPr lang="en-IN" sz="2400" dirty="0"/>
              <a:t>Manpower is reduced</a:t>
            </a:r>
            <a:r>
              <a:rPr lang="en-IN" dirty="0"/>
              <a:t>.</a:t>
            </a:r>
          </a:p>
        </p:txBody>
      </p:sp>
    </p:spTree>
    <p:extLst>
      <p:ext uri="{BB962C8B-B14F-4D97-AF65-F5344CB8AC3E}">
        <p14:creationId xmlns:p14="http://schemas.microsoft.com/office/powerpoint/2010/main" val="400967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F98DBE0-54CA-0B49-20A0-8DBE984E1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458" y="630873"/>
            <a:ext cx="7858125" cy="581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58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A16E568-399D-EE5E-0BF2-02247508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563" y="1109662"/>
            <a:ext cx="9245918" cy="4638675"/>
          </a:xfrm>
          <a:prstGeom prst="rect">
            <a:avLst/>
          </a:prstGeom>
        </p:spPr>
      </p:pic>
    </p:spTree>
    <p:extLst>
      <p:ext uri="{BB962C8B-B14F-4D97-AF65-F5344CB8AC3E}">
        <p14:creationId xmlns:p14="http://schemas.microsoft.com/office/powerpoint/2010/main" val="101515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E7222-13B3-D1B8-0ABA-504543415663}"/>
              </a:ext>
            </a:extLst>
          </p:cNvPr>
          <p:cNvSpPr txBox="1"/>
          <p:nvPr/>
        </p:nvSpPr>
        <p:spPr>
          <a:xfrm>
            <a:off x="538480" y="558800"/>
            <a:ext cx="4602480" cy="584775"/>
          </a:xfrm>
          <a:prstGeom prst="rect">
            <a:avLst/>
          </a:prstGeom>
          <a:noFill/>
        </p:spPr>
        <p:txBody>
          <a:bodyPr wrap="square" rtlCol="0">
            <a:spAutoFit/>
          </a:bodyPr>
          <a:lstStyle/>
          <a:p>
            <a:r>
              <a:rPr lang="en-IN" sz="3200" b="1" dirty="0"/>
              <a:t>HIGHER AUTHORITY </a:t>
            </a:r>
          </a:p>
        </p:txBody>
      </p:sp>
      <p:sp>
        <p:nvSpPr>
          <p:cNvPr id="3" name="TextBox 2">
            <a:extLst>
              <a:ext uri="{FF2B5EF4-FFF2-40B4-BE49-F238E27FC236}">
                <a16:creationId xmlns:a16="http://schemas.microsoft.com/office/drawing/2014/main" id="{FDC01C98-6502-DD0B-8F43-1F917D0B6306}"/>
              </a:ext>
            </a:extLst>
          </p:cNvPr>
          <p:cNvSpPr txBox="1"/>
          <p:nvPr/>
        </p:nvSpPr>
        <p:spPr>
          <a:xfrm>
            <a:off x="650240" y="1798320"/>
            <a:ext cx="10993120" cy="3539430"/>
          </a:xfrm>
          <a:prstGeom prst="rect">
            <a:avLst/>
          </a:prstGeom>
          <a:noFill/>
        </p:spPr>
        <p:txBody>
          <a:bodyPr wrap="square" rtlCol="0">
            <a:spAutoFit/>
          </a:bodyPr>
          <a:lstStyle/>
          <a:p>
            <a:pPr algn="just"/>
            <a:r>
              <a:rPr lang="en-IN" sz="2800" dirty="0"/>
              <a:t>              Higher authority has all the access rights to the system. Higher authority includes the NDRF officials, DG NCC, Directorates, Groups and the Units. Higher Authorities is able to manage the ANOs registration, notification gateway, events and journals. This access is forbidden for the rest of the users. They can manage the account of all the ANOs and can all also view all the cadets information. They are able to send Notifications and upload some requirements related to the disaster occurred to all the ANOs and Cadets through a single click.</a:t>
            </a:r>
          </a:p>
        </p:txBody>
      </p:sp>
    </p:spTree>
    <p:extLst>
      <p:ext uri="{BB962C8B-B14F-4D97-AF65-F5344CB8AC3E}">
        <p14:creationId xmlns:p14="http://schemas.microsoft.com/office/powerpoint/2010/main" val="211217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097E8-CB19-6169-913A-B685DD92DCBE}"/>
              </a:ext>
            </a:extLst>
          </p:cNvPr>
          <p:cNvSpPr txBox="1"/>
          <p:nvPr/>
        </p:nvSpPr>
        <p:spPr>
          <a:xfrm>
            <a:off x="609600" y="782320"/>
            <a:ext cx="4947920" cy="584775"/>
          </a:xfrm>
          <a:prstGeom prst="rect">
            <a:avLst/>
          </a:prstGeom>
          <a:noFill/>
        </p:spPr>
        <p:txBody>
          <a:bodyPr wrap="square" rtlCol="0">
            <a:spAutoFit/>
          </a:bodyPr>
          <a:lstStyle/>
          <a:p>
            <a:r>
              <a:rPr lang="en-IN" sz="3200" b="1" dirty="0"/>
              <a:t>WORKFLOW</a:t>
            </a:r>
          </a:p>
        </p:txBody>
      </p:sp>
      <p:sp>
        <p:nvSpPr>
          <p:cNvPr id="4" name="TextBox 3">
            <a:extLst>
              <a:ext uri="{FF2B5EF4-FFF2-40B4-BE49-F238E27FC236}">
                <a16:creationId xmlns:a16="http://schemas.microsoft.com/office/drawing/2014/main" id="{F226F7A9-1A09-8EB2-FA2F-9212FC493E90}"/>
              </a:ext>
            </a:extLst>
          </p:cNvPr>
          <p:cNvSpPr txBox="1"/>
          <p:nvPr/>
        </p:nvSpPr>
        <p:spPr>
          <a:xfrm>
            <a:off x="1330960" y="1879600"/>
            <a:ext cx="7792720" cy="4401205"/>
          </a:xfrm>
          <a:prstGeom prst="rect">
            <a:avLst/>
          </a:prstGeom>
          <a:noFill/>
        </p:spPr>
        <p:txBody>
          <a:bodyPr wrap="square" rtlCol="0">
            <a:spAutoFit/>
          </a:bodyPr>
          <a:lstStyle/>
          <a:p>
            <a:pPr marL="285750" indent="-285750">
              <a:buFont typeface="Arial" panose="020B0604020202020204" pitchFamily="34" charset="0"/>
              <a:buChar char="•"/>
            </a:pPr>
            <a:r>
              <a:rPr lang="en-IN" sz="2800" dirty="0"/>
              <a:t>Start</a:t>
            </a:r>
          </a:p>
          <a:p>
            <a:pPr marL="285750" indent="-285750">
              <a:buFont typeface="Arial" panose="020B0604020202020204" pitchFamily="34" charset="0"/>
              <a:buChar char="•"/>
            </a:pPr>
            <a:r>
              <a:rPr lang="en-IN" sz="2800" dirty="0"/>
              <a:t>Login</a:t>
            </a:r>
          </a:p>
          <a:p>
            <a:pPr marL="285750" indent="-285750">
              <a:buFont typeface="Arial" panose="020B0604020202020204" pitchFamily="34" charset="0"/>
              <a:buChar char="•"/>
            </a:pPr>
            <a:r>
              <a:rPr lang="en-IN" sz="2800" dirty="0"/>
              <a:t>Add/delete ANO</a:t>
            </a:r>
          </a:p>
          <a:p>
            <a:pPr marL="285750" indent="-285750">
              <a:buFont typeface="Arial" panose="020B0604020202020204" pitchFamily="34" charset="0"/>
              <a:buChar char="•"/>
            </a:pPr>
            <a:r>
              <a:rPr lang="en-IN" sz="2800" dirty="0"/>
              <a:t>View/Edit ANO</a:t>
            </a:r>
          </a:p>
          <a:p>
            <a:pPr marL="285750" indent="-285750">
              <a:buFont typeface="Arial" panose="020B0604020202020204" pitchFamily="34" charset="0"/>
              <a:buChar char="•"/>
            </a:pPr>
            <a:r>
              <a:rPr lang="en-IN" sz="2800" dirty="0"/>
              <a:t>View Cadets information</a:t>
            </a:r>
          </a:p>
          <a:p>
            <a:pPr marL="285750" indent="-285750">
              <a:buFont typeface="Arial" panose="020B0604020202020204" pitchFamily="34" charset="0"/>
              <a:buChar char="•"/>
            </a:pPr>
            <a:r>
              <a:rPr lang="en-IN" sz="2800" dirty="0"/>
              <a:t>Manage Notifications</a:t>
            </a:r>
          </a:p>
          <a:p>
            <a:pPr marL="285750" indent="-285750">
              <a:buFont typeface="Arial" panose="020B0604020202020204" pitchFamily="34" charset="0"/>
              <a:buChar char="•"/>
            </a:pPr>
            <a:r>
              <a:rPr lang="en-IN" sz="2800" dirty="0"/>
              <a:t>Manage Events</a:t>
            </a:r>
          </a:p>
          <a:p>
            <a:pPr marL="285750" indent="-285750">
              <a:buFont typeface="Arial" panose="020B0604020202020204" pitchFamily="34" charset="0"/>
              <a:buChar char="•"/>
            </a:pPr>
            <a:r>
              <a:rPr lang="en-IN" sz="2800" dirty="0"/>
              <a:t>Manage Journals</a:t>
            </a:r>
          </a:p>
          <a:p>
            <a:pPr marL="285750" indent="-285750">
              <a:buFont typeface="Arial" panose="020B0604020202020204" pitchFamily="34" charset="0"/>
              <a:buChar char="•"/>
            </a:pPr>
            <a:r>
              <a:rPr lang="en-IN" sz="2800" dirty="0"/>
              <a:t>Logout</a:t>
            </a:r>
          </a:p>
          <a:p>
            <a:pPr marL="285750" indent="-285750">
              <a:buFont typeface="Arial" panose="020B0604020202020204" pitchFamily="34" charset="0"/>
              <a:buChar char="•"/>
            </a:pPr>
            <a:r>
              <a:rPr lang="en-IN" sz="2800" dirty="0"/>
              <a:t>Stop </a:t>
            </a:r>
          </a:p>
        </p:txBody>
      </p:sp>
    </p:spTree>
    <p:extLst>
      <p:ext uri="{BB962C8B-B14F-4D97-AF65-F5344CB8AC3E}">
        <p14:creationId xmlns:p14="http://schemas.microsoft.com/office/powerpoint/2010/main" val="346699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12DAC6-82C1-8437-6C9D-30855F956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0"/>
            <a:ext cx="9265920" cy="7112000"/>
          </a:xfrm>
          <a:prstGeom prst="rect">
            <a:avLst/>
          </a:prstGeom>
        </p:spPr>
      </p:pic>
      <p:sp>
        <p:nvSpPr>
          <p:cNvPr id="4" name="TextBox 3">
            <a:extLst>
              <a:ext uri="{FF2B5EF4-FFF2-40B4-BE49-F238E27FC236}">
                <a16:creationId xmlns:a16="http://schemas.microsoft.com/office/drawing/2014/main" id="{DAC8BE40-6F78-5DF6-61A3-FC7DB6D0DEE6}"/>
              </a:ext>
            </a:extLst>
          </p:cNvPr>
          <p:cNvSpPr txBox="1"/>
          <p:nvPr/>
        </p:nvSpPr>
        <p:spPr>
          <a:xfrm>
            <a:off x="843280" y="1280160"/>
            <a:ext cx="3545840" cy="1077218"/>
          </a:xfrm>
          <a:prstGeom prst="rect">
            <a:avLst/>
          </a:prstGeom>
          <a:noFill/>
        </p:spPr>
        <p:txBody>
          <a:bodyPr wrap="square" rtlCol="0">
            <a:spAutoFit/>
          </a:bodyPr>
          <a:lstStyle/>
          <a:p>
            <a:r>
              <a:rPr lang="en-IN" sz="3200" b="1" dirty="0"/>
              <a:t>HIGHER AUTHORITY</a:t>
            </a:r>
          </a:p>
          <a:p>
            <a:r>
              <a:rPr lang="en-IN" sz="3200" b="1" dirty="0"/>
              <a:t>       LOGIN PAGE</a:t>
            </a:r>
          </a:p>
        </p:txBody>
      </p:sp>
    </p:spTree>
    <p:extLst>
      <p:ext uri="{BB962C8B-B14F-4D97-AF65-F5344CB8AC3E}">
        <p14:creationId xmlns:p14="http://schemas.microsoft.com/office/powerpoint/2010/main" val="410096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047C3-A1E8-E763-2272-A1AA19EC7286}"/>
              </a:ext>
            </a:extLst>
          </p:cNvPr>
          <p:cNvSpPr txBox="1"/>
          <p:nvPr/>
        </p:nvSpPr>
        <p:spPr>
          <a:xfrm>
            <a:off x="640080" y="721360"/>
            <a:ext cx="5709920" cy="584775"/>
          </a:xfrm>
          <a:prstGeom prst="rect">
            <a:avLst/>
          </a:prstGeom>
          <a:noFill/>
        </p:spPr>
        <p:txBody>
          <a:bodyPr wrap="square" rtlCol="0">
            <a:spAutoFit/>
          </a:bodyPr>
          <a:lstStyle/>
          <a:p>
            <a:r>
              <a:rPr lang="en-IN" sz="3200" b="1" dirty="0"/>
              <a:t>ASSOCIATE NCC OFFICER ( ANO)</a:t>
            </a:r>
          </a:p>
        </p:txBody>
      </p:sp>
      <p:sp>
        <p:nvSpPr>
          <p:cNvPr id="3" name="TextBox 2">
            <a:extLst>
              <a:ext uri="{FF2B5EF4-FFF2-40B4-BE49-F238E27FC236}">
                <a16:creationId xmlns:a16="http://schemas.microsoft.com/office/drawing/2014/main" id="{57F7BEF4-1EE5-FAAB-1F80-0BF2D6C8E420}"/>
              </a:ext>
            </a:extLst>
          </p:cNvPr>
          <p:cNvSpPr txBox="1"/>
          <p:nvPr/>
        </p:nvSpPr>
        <p:spPr>
          <a:xfrm>
            <a:off x="812800" y="2001520"/>
            <a:ext cx="10779760" cy="1815882"/>
          </a:xfrm>
          <a:prstGeom prst="rect">
            <a:avLst/>
          </a:prstGeom>
          <a:noFill/>
        </p:spPr>
        <p:txBody>
          <a:bodyPr wrap="square" rtlCol="0">
            <a:spAutoFit/>
          </a:bodyPr>
          <a:lstStyle/>
          <a:p>
            <a:pPr algn="just"/>
            <a:r>
              <a:rPr lang="en-IN" sz="2800" dirty="0"/>
              <a:t>              Associate NCC Officer ( ANO ) are registered by higher authorities and login details are generated by higher authorities which can be managed by ANOs later. ANOs are responsible for the Cadets registration . ANOs have access rights to manage all the data of the cadets . </a:t>
            </a:r>
          </a:p>
        </p:txBody>
      </p:sp>
    </p:spTree>
    <p:extLst>
      <p:ext uri="{BB962C8B-B14F-4D97-AF65-F5344CB8AC3E}">
        <p14:creationId xmlns:p14="http://schemas.microsoft.com/office/powerpoint/2010/main" val="372297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5C9DB0-A59C-BC89-BF6B-083A80F4C6AA}"/>
              </a:ext>
            </a:extLst>
          </p:cNvPr>
          <p:cNvSpPr txBox="1"/>
          <p:nvPr/>
        </p:nvSpPr>
        <p:spPr>
          <a:xfrm>
            <a:off x="782320" y="719574"/>
            <a:ext cx="4185920" cy="584775"/>
          </a:xfrm>
          <a:prstGeom prst="rect">
            <a:avLst/>
          </a:prstGeom>
          <a:noFill/>
        </p:spPr>
        <p:txBody>
          <a:bodyPr wrap="square" rtlCol="0">
            <a:spAutoFit/>
          </a:bodyPr>
          <a:lstStyle/>
          <a:p>
            <a:r>
              <a:rPr lang="en-IN" sz="3200" b="1" dirty="0"/>
              <a:t>WORKFLOW</a:t>
            </a:r>
          </a:p>
        </p:txBody>
      </p:sp>
      <p:sp>
        <p:nvSpPr>
          <p:cNvPr id="3" name="TextBox 2">
            <a:extLst>
              <a:ext uri="{FF2B5EF4-FFF2-40B4-BE49-F238E27FC236}">
                <a16:creationId xmlns:a16="http://schemas.microsoft.com/office/drawing/2014/main" id="{CB1B7EC1-AA2D-8158-D53F-04FB83A88E80}"/>
              </a:ext>
            </a:extLst>
          </p:cNvPr>
          <p:cNvSpPr txBox="1"/>
          <p:nvPr/>
        </p:nvSpPr>
        <p:spPr>
          <a:xfrm>
            <a:off x="1463040" y="1706880"/>
            <a:ext cx="9022080"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a:t>Start</a:t>
            </a:r>
          </a:p>
          <a:p>
            <a:pPr marL="285750" indent="-285750">
              <a:buFont typeface="Arial" panose="020B0604020202020204" pitchFamily="34" charset="0"/>
              <a:buChar char="•"/>
            </a:pPr>
            <a:r>
              <a:rPr lang="en-IN" sz="2800" dirty="0"/>
              <a:t>Login</a:t>
            </a:r>
          </a:p>
          <a:p>
            <a:pPr marL="285750" indent="-285750">
              <a:buFont typeface="Arial" panose="020B0604020202020204" pitchFamily="34" charset="0"/>
              <a:buChar char="•"/>
            </a:pPr>
            <a:r>
              <a:rPr lang="en-IN" sz="2800" dirty="0"/>
              <a:t>Add/Delete Cadets</a:t>
            </a:r>
          </a:p>
          <a:p>
            <a:pPr marL="285750" indent="-285750">
              <a:buFont typeface="Arial" panose="020B0604020202020204" pitchFamily="34" charset="0"/>
              <a:buChar char="•"/>
            </a:pPr>
            <a:r>
              <a:rPr lang="en-IN" sz="2800" dirty="0"/>
              <a:t>View/Edit Cadets information</a:t>
            </a:r>
          </a:p>
          <a:p>
            <a:pPr marL="285750" indent="-285750">
              <a:buFont typeface="Arial" panose="020B0604020202020204" pitchFamily="34" charset="0"/>
              <a:buChar char="•"/>
            </a:pPr>
            <a:r>
              <a:rPr lang="en-IN" sz="2800" dirty="0"/>
              <a:t>Add notes</a:t>
            </a:r>
          </a:p>
          <a:p>
            <a:pPr marL="285750" indent="-285750">
              <a:buFont typeface="Arial" panose="020B0604020202020204" pitchFamily="34" charset="0"/>
              <a:buChar char="•"/>
            </a:pPr>
            <a:r>
              <a:rPr lang="en-IN" sz="2800" dirty="0"/>
              <a:t>Logout</a:t>
            </a:r>
          </a:p>
          <a:p>
            <a:pPr marL="285750" indent="-285750">
              <a:buFont typeface="Arial" panose="020B0604020202020204" pitchFamily="34" charset="0"/>
              <a:buChar char="•"/>
            </a:pPr>
            <a:r>
              <a:rPr lang="en-IN" sz="2800" dirty="0"/>
              <a:t>Stop </a:t>
            </a:r>
          </a:p>
        </p:txBody>
      </p:sp>
    </p:spTree>
    <p:extLst>
      <p:ext uri="{BB962C8B-B14F-4D97-AF65-F5344CB8AC3E}">
        <p14:creationId xmlns:p14="http://schemas.microsoft.com/office/powerpoint/2010/main" val="41598576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217</TotalTime>
  <Words>391</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Metropolitan</vt:lpstr>
      <vt:lpstr>COMMUNITY CONNECT WITH TRAINED NCC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CONNECT WITH TRAINED NCC</dc:title>
  <dc:creator>Kousalya Pechimuthu</dc:creator>
  <cp:lastModifiedBy>Kousalya Pechimuthu</cp:lastModifiedBy>
  <cp:revision>1</cp:revision>
  <dcterms:created xsi:type="dcterms:W3CDTF">2022-08-17T16:25:00Z</dcterms:created>
  <dcterms:modified xsi:type="dcterms:W3CDTF">2022-08-18T03:31:07Z</dcterms:modified>
</cp:coreProperties>
</file>