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82MN6LsrqPjK3jM9JiJUfQpe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Utkrishta 2024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43126" y="1399367"/>
            <a:ext cx="9479442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Hackathon name- </a:t>
            </a:r>
            <a:r>
              <a:rPr lang="en-US" sz="2400" b="1" dirty="0" err="1">
                <a:solidFill>
                  <a:schemeClr val="dk1"/>
                </a:solidFill>
              </a:rPr>
              <a:t>ElectroForge</a:t>
            </a:r>
            <a:endParaRPr sz="2400" b="1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IoT based Water Quality Meter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</a:t>
            </a:r>
            <a:r>
              <a:rPr lang="en-US" sz="2400" b="1" dirty="0">
                <a:solidFill>
                  <a:schemeClr val="dk1"/>
                </a:solidFill>
              </a:rPr>
              <a:t> IoT</a:t>
            </a:r>
            <a:endParaRPr dirty="0"/>
          </a:p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1" dirty="0">
                <a:solidFill>
                  <a:schemeClr val="dk1"/>
                </a:solidFill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Circuit Mind</a:t>
            </a:r>
          </a:p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Team Leader-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Shri Charan</a:t>
            </a:r>
            <a:endParaRPr sz="2400" b="1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 err="1">
                <a:solidFill>
                  <a:schemeClr val="dk1"/>
                </a:solidFill>
              </a:rPr>
              <a:t>Organising</a:t>
            </a:r>
            <a:r>
              <a:rPr lang="en-US" sz="2400" b="1" dirty="0">
                <a:solidFill>
                  <a:schemeClr val="dk1"/>
                </a:solidFill>
              </a:rPr>
              <a:t> Club- </a:t>
            </a:r>
            <a:r>
              <a:rPr lang="en-US" sz="2400" b="1" dirty="0" err="1">
                <a:solidFill>
                  <a:schemeClr val="dk1"/>
                </a:solidFill>
              </a:rPr>
              <a:t>Connexion</a:t>
            </a:r>
            <a:endParaRPr sz="2400" b="1" dirty="0">
              <a:solidFill>
                <a:schemeClr val="dk1"/>
              </a:solidFill>
            </a:endParaRPr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63"/>
            <a:ext cx="1286252" cy="128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7087" y="29125"/>
            <a:ext cx="2234914" cy="12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0" y="1286250"/>
            <a:ext cx="1219199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Solution (Describe your Idea/Solution/Prototype)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</a:pPr>
            <a:endParaRPr lang="en-US" sz="3200" b="1" u="sng" dirty="0">
              <a:solidFill>
                <a:schemeClr val="dk2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</a:pPr>
            <a:endParaRPr sz="3200" u="sng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@Utkrishta 24 PPT Submission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2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Mind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087" y="29125"/>
            <a:ext cx="2234914" cy="1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6F01DE-7BA6-C0CC-E514-10CA7671792E}"/>
              </a:ext>
            </a:extLst>
          </p:cNvPr>
          <p:cNvSpPr/>
          <p:nvPr/>
        </p:nvSpPr>
        <p:spPr>
          <a:xfrm>
            <a:off x="707922" y="3008654"/>
            <a:ext cx="2182761" cy="1376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Sensor readings sent to </a:t>
            </a:r>
            <a:r>
              <a:rPr lang="en-US" sz="1600" dirty="0" err="1"/>
              <a:t>NodeMCU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11B867-49D9-0655-AC54-9B2392A5AEED}"/>
              </a:ext>
            </a:extLst>
          </p:cNvPr>
          <p:cNvSpPr/>
          <p:nvPr/>
        </p:nvSpPr>
        <p:spPr>
          <a:xfrm>
            <a:off x="3556818" y="3008654"/>
            <a:ext cx="2182761" cy="1376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NodeMCU</a:t>
            </a:r>
            <a:r>
              <a:rPr lang="en-US" sz="1600" dirty="0"/>
              <a:t> processes data and sends it to Firebase.</a:t>
            </a:r>
            <a:endParaRPr lang="en-IN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BC1F36-CFDE-4929-715D-EF5973D30441}"/>
              </a:ext>
            </a:extLst>
          </p:cNvPr>
          <p:cNvSpPr/>
          <p:nvPr/>
        </p:nvSpPr>
        <p:spPr>
          <a:xfrm>
            <a:off x="6452421" y="3008654"/>
            <a:ext cx="2182761" cy="1376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Firebase stores the data, accessible in real-time.</a:t>
            </a:r>
            <a:endParaRPr lang="en-IN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8D77FC-60EE-E693-AA6A-68CF7646E726}"/>
              </a:ext>
            </a:extLst>
          </p:cNvPr>
          <p:cNvSpPr/>
          <p:nvPr/>
        </p:nvSpPr>
        <p:spPr>
          <a:xfrm>
            <a:off x="9301315" y="3001762"/>
            <a:ext cx="2182761" cy="1376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Alerts or notifications for unusual readings.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F825A9-3089-18F5-9420-954197460F9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90683" y="3696912"/>
            <a:ext cx="66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1F3B64-4EA5-8706-C938-846C02871A0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39579" y="3696912"/>
            <a:ext cx="712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6F71F3-35B6-1890-B569-86179E00CA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635182" y="3690020"/>
            <a:ext cx="666133" cy="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Project Idea &amp; Approach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ftr" idx="11"/>
          </p:nvPr>
        </p:nvSpPr>
        <p:spPr>
          <a:xfrm>
            <a:off x="4616750" y="6492878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@Utkrishta 24 PPT Submission Template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087" y="29125"/>
            <a:ext cx="2234914" cy="1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2" descr="Your startup LOGO">
            <a:extLst>
              <a:ext uri="{FF2B5EF4-FFF2-40B4-BE49-F238E27FC236}">
                <a16:creationId xmlns:a16="http://schemas.microsoft.com/office/drawing/2014/main" id="{ACF2FDE7-E07C-F17E-9A49-1E096CE7AA76}"/>
              </a:ext>
            </a:extLst>
          </p:cNvPr>
          <p:cNvSpPr/>
          <p:nvPr/>
        </p:nvSpPr>
        <p:spPr>
          <a:xfrm>
            <a:off x="236367" y="254020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Mind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BB577B-DC4A-1B06-2413-AEC21411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95" y="1432449"/>
            <a:ext cx="972704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 up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NodeMCU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transfer mock sensor data.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Write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an algorithm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generate mock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Configure Firebase and establish data connection.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Send data to Firebase in JSON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 data on a web dashboard. (Using React)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Step 6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Store data in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sqlite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database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Key Innovation</a:t>
            </a: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@Utkrishta 24 PPT Submission Template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087" y="29125"/>
            <a:ext cx="2234914" cy="1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2" descr="Your startup LOGO">
            <a:extLst>
              <a:ext uri="{FF2B5EF4-FFF2-40B4-BE49-F238E27FC236}">
                <a16:creationId xmlns:a16="http://schemas.microsoft.com/office/drawing/2014/main" id="{D22CBA85-E5C8-9DE0-98E2-7DC23BA97EE7}"/>
              </a:ext>
            </a:extLst>
          </p:cNvPr>
          <p:cNvSpPr/>
          <p:nvPr/>
        </p:nvSpPr>
        <p:spPr>
          <a:xfrm>
            <a:off x="236367" y="254020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Mind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8C0E3-F27B-7B3D-2A3E-57FEA66439B1}"/>
              </a:ext>
            </a:extLst>
          </p:cNvPr>
          <p:cNvSpPr txBox="1"/>
          <p:nvPr/>
        </p:nvSpPr>
        <p:spPr>
          <a:xfrm>
            <a:off x="862295" y="1791293"/>
            <a:ext cx="105824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provides a low cost solution to monitor water quality in remote areas using Cutting Edge facilities to view detailed water quality status.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91A925-F7F4-0F1F-C81D-3E61AF63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72" y="3443748"/>
            <a:ext cx="1027765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Challenges and solutions: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Sensor calibration for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calibrate sensors using standard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Stable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 backup storage (e.g., SD card) 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Product Potential &amp; business Case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862295" y="1172125"/>
            <a:ext cx="9385300" cy="464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Real-Time Monitoring</a:t>
            </a:r>
            <a:r>
              <a:rPr lang="en-US" sz="2400" dirty="0"/>
              <a:t>: Immediate access to water quality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Cost-Effective</a:t>
            </a:r>
            <a:r>
              <a:rPr lang="en-US" sz="2400" dirty="0"/>
              <a:t>: Low-cost components make it affordable.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Portable</a:t>
            </a:r>
            <a:r>
              <a:rPr lang="en-US" sz="2400" dirty="0"/>
              <a:t>: Compact device suitable for various environments.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Customizable</a:t>
            </a:r>
            <a:r>
              <a:rPr lang="en-US" sz="2400" dirty="0"/>
              <a:t>: Easily add more sensors or additional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Use cases: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Health and Safety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Environmental Protection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Agriculture and Aquaculture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Early Warning and Prevention</a:t>
            </a:r>
            <a:endParaRPr sz="2000" dirty="0"/>
          </a:p>
        </p:txBody>
      </p:sp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@Utkrishta 24 PPT Submission Template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087" y="29125"/>
            <a:ext cx="2234914" cy="1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2" descr="Your startup LOGO">
            <a:extLst>
              <a:ext uri="{FF2B5EF4-FFF2-40B4-BE49-F238E27FC236}">
                <a16:creationId xmlns:a16="http://schemas.microsoft.com/office/drawing/2014/main" id="{04CC5ADF-B856-15FE-4CEC-7E878604662A}"/>
              </a:ext>
            </a:extLst>
          </p:cNvPr>
          <p:cNvSpPr/>
          <p:nvPr/>
        </p:nvSpPr>
        <p:spPr>
          <a:xfrm>
            <a:off x="236367" y="254020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Mind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 Technological Frameworks used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@Utkrishta 24 PPT Submission Template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087" y="29125"/>
            <a:ext cx="2234914" cy="1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2" descr="Your startup LOGO">
            <a:extLst>
              <a:ext uri="{FF2B5EF4-FFF2-40B4-BE49-F238E27FC236}">
                <a16:creationId xmlns:a16="http://schemas.microsoft.com/office/drawing/2014/main" id="{007B73EE-1DDD-A305-85EB-3795BD510DF2}"/>
              </a:ext>
            </a:extLst>
          </p:cNvPr>
          <p:cNvSpPr/>
          <p:nvPr/>
        </p:nvSpPr>
        <p:spPr>
          <a:xfrm>
            <a:off x="236367" y="254020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Mind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FCE9375-AA2E-DEFB-D3A6-894006ECB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95" y="1561440"/>
            <a:ext cx="10363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NodeMCU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connectivity and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pH sensor, TDS sensor, Temperature sensor. (Mock Sensors)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store and visualize real-time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present the water quality status to the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Express.js: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To store data in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Sqlite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To store sensor data(historical data)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389</Words>
  <Application>Microsoft Office PowerPoint</Application>
  <PresentationFormat>Widescreen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Noto Sans Symbols</vt:lpstr>
      <vt:lpstr>Calibri</vt:lpstr>
      <vt:lpstr>Arial</vt:lpstr>
      <vt:lpstr>Times New Roman</vt:lpstr>
      <vt:lpstr>Oswald</vt:lpstr>
      <vt:lpstr>Garamond</vt:lpstr>
      <vt:lpstr>Office Theme</vt:lpstr>
      <vt:lpstr>Utkrishta 2024</vt:lpstr>
      <vt:lpstr> </vt:lpstr>
      <vt:lpstr>Project Idea &amp; Approach</vt:lpstr>
      <vt:lpstr>Key Innovation</vt:lpstr>
      <vt:lpstr>Product Potential &amp; business Case</vt:lpstr>
      <vt:lpstr> Technological Frameworks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Crowdfunder</dc:creator>
  <cp:lastModifiedBy>Shri Charan R</cp:lastModifiedBy>
  <cp:revision>2</cp:revision>
  <dcterms:created xsi:type="dcterms:W3CDTF">2013-12-12T18:46:50Z</dcterms:created>
  <dcterms:modified xsi:type="dcterms:W3CDTF">2024-11-16T08:19:59Z</dcterms:modified>
</cp:coreProperties>
</file>