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Dashboard Report - Sales &amp; Profit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Analyst Internship - Task 4: Dashboard Design</a:t>
            </a:r>
          </a:p>
          <a:p>
            <a:r>
              <a:t>Synthetic Superstore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Sales: $1,868,881</a:t>
            </a:r>
          </a:p>
          <a:p>
            <a:r>
              <a:t>Total Profit: $265,839</a:t>
            </a:r>
          </a:p>
          <a:p>
            <a:r>
              <a:t>Orders: 2000</a:t>
            </a:r>
          </a:p>
          <a:p>
            <a:r>
              <a:t>Average Order Value: $934.44</a:t>
            </a:r>
          </a:p>
          <a:p>
            <a:r>
              <a:t>Latest YoY Sales Growth: 3.84%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pic>
        <p:nvPicPr>
          <p:cNvPr id="3" name="Picture 2" descr="monthly_sales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&amp; Sub-Category Breakdown</a:t>
            </a:r>
          </a:p>
        </p:txBody>
      </p:sp>
      <p:pic>
        <p:nvPicPr>
          <p:cNvPr id="3" name="Picture 2" descr="sales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438400"/>
          </a:xfrm>
          <a:prstGeom prst="rect">
            <a:avLst/>
          </a:prstGeom>
        </p:spPr>
      </p:pic>
      <p:pic>
        <p:nvPicPr>
          <p:cNvPr id="4" name="Picture 3" descr="sales_by_subcateg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 &amp; Category</a:t>
            </a:r>
          </a:p>
        </p:txBody>
      </p:sp>
      <p:pic>
        <p:nvPicPr>
          <p:cNvPr id="3" name="Picture 2" descr="sales_by_region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Profitability &amp; Correlations</a:t>
            </a:r>
          </a:p>
        </p:txBody>
      </p:sp>
      <p:pic>
        <p:nvPicPr>
          <p:cNvPr id="3" name="Picture 2" descr="profit_vs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Provide stakeholders with quick insights into Sales, Profit, and Growth.</a:t>
            </a:r>
          </a:p>
          <a:p>
            <a:r>
              <a:t>Key Components: KPIs, Time-series trends, Category breakdown, Regional split, Profitability chart.</a:t>
            </a:r>
          </a:p>
          <a:p>
            <a:r>
              <a:t>Interactivity: Slicers for Year, Region, Category; Bookmarks; Tooltips for details.</a:t>
            </a:r>
          </a:p>
          <a:p>
            <a:r>
              <a:t>Recommendations: Improve margins for low-profit high-sales sub-categories; Investigate declining regions; Use filters for ad-hoc questions.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