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F08AD-DB4D-4CF3-AF36-C32325693A61}" v="1126" dt="2022-04-09T06:53:40.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4" d="100"/>
          <a:sy n="84" d="100"/>
        </p:scale>
        <p:origin x="42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78D9613E-5089-B567-27E6-1E44F8902A67}"/>
              </a:ext>
            </a:extLst>
          </p:cNvPr>
          <p:cNvPicPr>
            <a:picLocks noChangeAspect="1"/>
          </p:cNvPicPr>
          <p:nvPr/>
        </p:nvPicPr>
        <p:blipFill>
          <a:blip r:embed="rId2"/>
          <a:stretch>
            <a:fillRect/>
          </a:stretch>
        </p:blipFill>
        <p:spPr>
          <a:xfrm>
            <a:off x="872526" y="1603165"/>
            <a:ext cx="10662607" cy="35366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6CA6C-2731-4E96-7887-94F5D70A43EF}"/>
              </a:ext>
            </a:extLst>
          </p:cNvPr>
          <p:cNvSpPr>
            <a:spLocks noGrp="1"/>
          </p:cNvSpPr>
          <p:nvPr>
            <p:ph idx="1"/>
          </p:nvPr>
        </p:nvSpPr>
        <p:spPr>
          <a:xfrm>
            <a:off x="838200" y="603550"/>
            <a:ext cx="10573109" cy="4897677"/>
          </a:xfrm>
        </p:spPr>
        <p:txBody>
          <a:bodyPr vert="horz" lIns="91440" tIns="45720" rIns="91440" bIns="45720" rtlCol="0" anchor="t">
            <a:normAutofit fontScale="62500" lnSpcReduction="20000"/>
          </a:bodyPr>
          <a:lstStyle/>
          <a:p>
            <a:pPr algn="ctr"/>
            <a:endParaRPr lang="en-GB" sz="3200" dirty="0">
              <a:cs typeface="Calibri"/>
            </a:endParaRPr>
          </a:p>
          <a:p>
            <a:pPr marL="0" indent="0" algn="ctr">
              <a:buNone/>
            </a:pPr>
            <a:r>
              <a:rPr lang="en-US" dirty="0"/>
              <a:t/>
            </a:r>
            <a:br>
              <a:rPr lang="en-US" dirty="0"/>
            </a:br>
            <a:r>
              <a:rPr lang="en-US" sz="4400" dirty="0">
                <a:ea typeface="+mn-lt"/>
                <a:cs typeface="+mn-lt"/>
              </a:rPr>
              <a:t>Project Name: Pocket Shala </a:t>
            </a:r>
            <a:endParaRPr lang="en-US" sz="4400" dirty="0">
              <a:cs typeface="Calibri" panose="020F0502020204030204"/>
            </a:endParaRPr>
          </a:p>
          <a:p>
            <a:pPr algn="ctr">
              <a:buNone/>
            </a:pPr>
            <a:r>
              <a:rPr lang="en-US" sz="4400" u="sng" dirty="0">
                <a:ea typeface="+mn-lt"/>
                <a:cs typeface="+mn-lt"/>
              </a:rPr>
              <a:t>Submitted By :</a:t>
            </a:r>
            <a:r>
              <a:rPr lang="en-US" sz="4400" dirty="0">
                <a:ea typeface="+mn-lt"/>
                <a:cs typeface="+mn-lt"/>
              </a:rPr>
              <a:t> </a:t>
            </a:r>
            <a:endParaRPr lang="en-US" dirty="0"/>
          </a:p>
          <a:p>
            <a:pPr algn="ctr">
              <a:buNone/>
            </a:pPr>
            <a:endParaRPr lang="en-US" sz="4400" dirty="0">
              <a:ea typeface="+mn-lt"/>
              <a:cs typeface="+mn-lt"/>
            </a:endParaRPr>
          </a:p>
          <a:p>
            <a:pPr algn="ctr">
              <a:buNone/>
            </a:pPr>
            <a:r>
              <a:rPr lang="en-US" sz="4400" b="1" dirty="0">
                <a:ea typeface="+mn-lt"/>
                <a:cs typeface="+mn-lt"/>
              </a:rPr>
              <a:t>Group No: 18</a:t>
            </a:r>
            <a:r>
              <a:rPr lang="en-US" sz="4400" dirty="0">
                <a:ea typeface="+mn-lt"/>
                <a:cs typeface="+mn-lt"/>
              </a:rPr>
              <a:t> </a:t>
            </a:r>
            <a:endParaRPr lang="en-US" dirty="0"/>
          </a:p>
          <a:p>
            <a:pPr marL="0" indent="0" algn="ctr">
              <a:buNone/>
            </a:pPr>
            <a:r>
              <a:rPr lang="en-US" dirty="0"/>
              <a:t/>
            </a:r>
            <a:br>
              <a:rPr lang="en-US" dirty="0"/>
            </a:br>
            <a:endParaRPr lang="en-US" dirty="0"/>
          </a:p>
          <a:p>
            <a:pPr marL="0" indent="0">
              <a:buNone/>
            </a:pPr>
            <a:r>
              <a:rPr lang="en-US" dirty="0"/>
              <a:t/>
            </a:r>
            <a:br>
              <a:rPr lang="en-US" dirty="0"/>
            </a:br>
            <a:r>
              <a:rPr lang="en-US" dirty="0">
                <a:cs typeface="Calibri" panose="020F0502020204030204"/>
              </a:rPr>
              <a:t> </a:t>
            </a:r>
            <a:r>
              <a:rPr lang="en-US" dirty="0">
                <a:ea typeface="+mn-lt"/>
                <a:cs typeface="+mn-lt"/>
              </a:rPr>
              <a:t>• Ankit Suresh Sawant  </a:t>
            </a:r>
            <a:r>
              <a:rPr lang="en-US" b="1" dirty="0">
                <a:ea typeface="+mn-lt"/>
                <a:cs typeface="+mn-lt"/>
              </a:rPr>
              <a:t>210943120014</a:t>
            </a:r>
            <a:r>
              <a:rPr lang="en-US" dirty="0">
                <a:ea typeface="+mn-lt"/>
                <a:cs typeface="+mn-lt"/>
              </a:rPr>
              <a:t> </a:t>
            </a:r>
            <a:endParaRPr lang="en-US" dirty="0">
              <a:cs typeface="Calibri" panose="020F0502020204030204"/>
            </a:endParaRPr>
          </a:p>
          <a:p>
            <a:pPr>
              <a:buNone/>
            </a:pPr>
            <a:r>
              <a:rPr lang="en-US" dirty="0">
                <a:ea typeface="+mn-lt"/>
                <a:cs typeface="+mn-lt"/>
              </a:rPr>
              <a:t>• Shripad Hemant Bhagat  </a:t>
            </a:r>
            <a:r>
              <a:rPr lang="en-US" b="1" dirty="0">
                <a:ea typeface="+mn-lt"/>
                <a:cs typeface="+mn-lt"/>
              </a:rPr>
              <a:t>210943120021</a:t>
            </a:r>
            <a:endParaRPr lang="en-US" dirty="0"/>
          </a:p>
          <a:p>
            <a:pPr>
              <a:buNone/>
            </a:pPr>
            <a:r>
              <a:rPr lang="en-US" dirty="0">
                <a:ea typeface="+mn-lt"/>
                <a:cs typeface="+mn-lt"/>
              </a:rPr>
              <a:t>• Puneet Subhash chandra Gupta  </a:t>
            </a:r>
            <a:r>
              <a:rPr lang="en-US" b="1" dirty="0">
                <a:ea typeface="+mn-lt"/>
                <a:cs typeface="+mn-lt"/>
              </a:rPr>
              <a:t>210943120076</a:t>
            </a:r>
            <a:r>
              <a:rPr lang="en-US" dirty="0">
                <a:ea typeface="+mn-lt"/>
                <a:cs typeface="+mn-lt"/>
              </a:rPr>
              <a:t> </a:t>
            </a:r>
            <a:endParaRPr lang="en-US" dirty="0"/>
          </a:p>
          <a:p>
            <a:pPr>
              <a:buNone/>
            </a:pPr>
            <a:r>
              <a:rPr lang="en-US" dirty="0">
                <a:ea typeface="+mn-lt"/>
                <a:cs typeface="+mn-lt"/>
              </a:rPr>
              <a:t>• Uzeena Azeem Mhaskar  </a:t>
            </a:r>
            <a:r>
              <a:rPr lang="en-US" b="1" dirty="0">
                <a:ea typeface="+mn-lt"/>
                <a:cs typeface="+mn-lt"/>
              </a:rPr>
              <a:t>210943120114</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1054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8F63AB-27ED-89D8-AEC9-342BEDFB5AAA}"/>
              </a:ext>
            </a:extLst>
          </p:cNvPr>
          <p:cNvSpPr>
            <a:spLocks noGrp="1"/>
          </p:cNvSpPr>
          <p:nvPr>
            <p:ph type="title"/>
          </p:nvPr>
        </p:nvSpPr>
        <p:spPr>
          <a:xfrm>
            <a:off x="958506" y="800392"/>
            <a:ext cx="10264697" cy="1212102"/>
          </a:xfrm>
        </p:spPr>
        <p:txBody>
          <a:bodyPr>
            <a:normAutofit/>
          </a:bodyPr>
          <a:lstStyle/>
          <a:p>
            <a:r>
              <a:rPr lang="en-GB" sz="4000" dirty="0">
                <a:solidFill>
                  <a:srgbClr val="FFFFFF"/>
                </a:solidFill>
                <a:cs typeface="Calibri Light"/>
              </a:rPr>
              <a:t>                       </a:t>
            </a:r>
            <a:r>
              <a:rPr lang="en-GB" sz="4000" dirty="0">
                <a:solidFill>
                  <a:srgbClr val="FFFFFF"/>
                </a:solidFill>
                <a:ea typeface="+mj-lt"/>
                <a:cs typeface="+mj-lt"/>
              </a:rPr>
              <a:t>   </a:t>
            </a:r>
            <a:r>
              <a:rPr lang="en-GB" sz="4000" b="1" dirty="0">
                <a:solidFill>
                  <a:srgbClr val="FFFFFF"/>
                </a:solidFill>
                <a:ea typeface="+mj-lt"/>
                <a:cs typeface="+mj-lt"/>
              </a:rPr>
              <a:t>Introduction</a:t>
            </a:r>
            <a:endParaRPr lang="en-GB" sz="4000" dirty="0">
              <a:solidFill>
                <a:srgbClr val="FFFFFF"/>
              </a:solidFill>
              <a:cs typeface="Calibri Light"/>
            </a:endParaRPr>
          </a:p>
          <a:p>
            <a:endParaRPr lang="en-GB" sz="4000">
              <a:solidFill>
                <a:srgbClr val="FFFFFF"/>
              </a:solidFill>
              <a:cs typeface="Calibri Light"/>
            </a:endParaRPr>
          </a:p>
        </p:txBody>
      </p:sp>
      <p:sp>
        <p:nvSpPr>
          <p:cNvPr id="3" name="Content Placeholder 2">
            <a:extLst>
              <a:ext uri="{FF2B5EF4-FFF2-40B4-BE49-F238E27FC236}">
                <a16:creationId xmlns:a16="http://schemas.microsoft.com/office/drawing/2014/main" id="{EAB69788-6050-274C-9413-9CAF79679AA7}"/>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dirty="0">
                <a:cs typeface="Calibri"/>
              </a:rPr>
              <a:t>During the pandemic there was huge loss for children all school were Closed student were not able to go to school and for parents and kids it was big problem how they will carry forward their children education during the pandemic by seeing this issue we have developed an online home schooling platform/website for kids where customer can search and select the kit for their own. The selected teams collected in a shopping cart from where customer can buy the kit. The kit has wide category like drawing, crafting and logical thinking kits these kits will increase interest of students and by using these kits they will start thinking creative and enhance their logical ability.</a:t>
            </a:r>
          </a:p>
        </p:txBody>
      </p:sp>
    </p:spTree>
    <p:extLst>
      <p:ext uri="{BB962C8B-B14F-4D97-AF65-F5344CB8AC3E}">
        <p14:creationId xmlns:p14="http://schemas.microsoft.com/office/powerpoint/2010/main" val="153602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768D19C-5963-749E-C579-BBB0E09540D6}"/>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                          Module and Description</a:t>
            </a:r>
            <a:endParaRPr lang="en-GB" sz="4000">
              <a:solidFill>
                <a:srgbClr val="FFFFFF"/>
              </a:solidFill>
            </a:endParaRPr>
          </a:p>
        </p:txBody>
      </p:sp>
      <p:sp>
        <p:nvSpPr>
          <p:cNvPr id="3" name="Content Placeholder 2">
            <a:extLst>
              <a:ext uri="{FF2B5EF4-FFF2-40B4-BE49-F238E27FC236}">
                <a16:creationId xmlns:a16="http://schemas.microsoft.com/office/drawing/2014/main" id="{5C805756-B64C-1A4A-8579-2238F4B5DD03}"/>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GB" sz="1900" u="sng">
                <a:cs typeface="Calibri"/>
              </a:rPr>
              <a:t>User Module</a:t>
            </a:r>
            <a:endParaRPr lang="en-US" sz="1900" u="sng"/>
          </a:p>
          <a:p>
            <a:r>
              <a:rPr lang="en-GB" sz="1900">
                <a:cs typeface="Calibri"/>
              </a:rPr>
              <a:t>User can login/Register</a:t>
            </a:r>
          </a:p>
          <a:p>
            <a:r>
              <a:rPr lang="en-GB" sz="1900">
                <a:cs typeface="Calibri"/>
              </a:rPr>
              <a:t>User can add product to cart</a:t>
            </a:r>
          </a:p>
          <a:p>
            <a:r>
              <a:rPr lang="en-GB" sz="1900">
                <a:cs typeface="Calibri"/>
              </a:rPr>
              <a:t>User can buy product</a:t>
            </a:r>
          </a:p>
          <a:p>
            <a:endParaRPr lang="en-GB" sz="1900">
              <a:cs typeface="Calibri"/>
            </a:endParaRPr>
          </a:p>
          <a:p>
            <a:pPr marL="0" indent="0">
              <a:buNone/>
            </a:pPr>
            <a:r>
              <a:rPr lang="en-GB" sz="1900" u="sng">
                <a:cs typeface="Calibri"/>
              </a:rPr>
              <a:t>Admin Module</a:t>
            </a:r>
          </a:p>
          <a:p>
            <a:r>
              <a:rPr lang="en-GB" sz="1900">
                <a:cs typeface="Calibri"/>
              </a:rPr>
              <a:t>He can Login</a:t>
            </a:r>
          </a:p>
          <a:p>
            <a:r>
              <a:rPr lang="en-GB" sz="1900">
                <a:cs typeface="Calibri"/>
              </a:rPr>
              <a:t>Add product for sell</a:t>
            </a:r>
          </a:p>
          <a:p>
            <a:r>
              <a:rPr lang="en-GB" sz="1900">
                <a:cs typeface="Calibri"/>
              </a:rPr>
              <a:t>Add category of product</a:t>
            </a:r>
          </a:p>
        </p:txBody>
      </p:sp>
    </p:spTree>
    <p:extLst>
      <p:ext uri="{BB962C8B-B14F-4D97-AF65-F5344CB8AC3E}">
        <p14:creationId xmlns:p14="http://schemas.microsoft.com/office/powerpoint/2010/main" val="53770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8DB8CEF-984F-20FB-2F38-CEEFDC266D1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                   Technologies Used </a:t>
            </a:r>
            <a:endParaRPr lang="en-GB" sz="4000">
              <a:solidFill>
                <a:srgbClr val="FFFFFF"/>
              </a:solidFill>
            </a:endParaRPr>
          </a:p>
        </p:txBody>
      </p:sp>
      <p:sp>
        <p:nvSpPr>
          <p:cNvPr id="3" name="Content Placeholder 2">
            <a:extLst>
              <a:ext uri="{FF2B5EF4-FFF2-40B4-BE49-F238E27FC236}">
                <a16:creationId xmlns:a16="http://schemas.microsoft.com/office/drawing/2014/main" id="{CA73CFA4-D17F-EAC8-D0FE-CCF042DF6436}"/>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dirty="0">
                <a:cs typeface="Calibri"/>
              </a:rPr>
              <a:t>MySQL</a:t>
            </a:r>
          </a:p>
          <a:p>
            <a:endParaRPr lang="en-GB" sz="2400">
              <a:cs typeface="Calibri"/>
            </a:endParaRPr>
          </a:p>
          <a:p>
            <a:r>
              <a:rPr lang="en-GB" sz="2400" dirty="0">
                <a:cs typeface="Calibri"/>
              </a:rPr>
              <a:t>Spring Boot</a:t>
            </a:r>
          </a:p>
          <a:p>
            <a:endParaRPr lang="en-GB" sz="2400">
              <a:cs typeface="Calibri"/>
            </a:endParaRPr>
          </a:p>
          <a:p>
            <a:r>
              <a:rPr lang="en-GB" sz="2400" dirty="0">
                <a:cs typeface="Calibri"/>
              </a:rPr>
              <a:t>React</a:t>
            </a:r>
          </a:p>
        </p:txBody>
      </p:sp>
    </p:spTree>
    <p:extLst>
      <p:ext uri="{BB962C8B-B14F-4D97-AF65-F5344CB8AC3E}">
        <p14:creationId xmlns:p14="http://schemas.microsoft.com/office/powerpoint/2010/main" val="62578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D773D6-63BA-CF29-18FE-B036AE66B6A7}"/>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                                Role</a:t>
            </a:r>
            <a:endParaRPr lang="en-GB" sz="4000">
              <a:solidFill>
                <a:srgbClr val="FFFFFF"/>
              </a:solidFill>
            </a:endParaRPr>
          </a:p>
        </p:txBody>
      </p:sp>
      <p:sp>
        <p:nvSpPr>
          <p:cNvPr id="3" name="Content Placeholder 2">
            <a:extLst>
              <a:ext uri="{FF2B5EF4-FFF2-40B4-BE49-F238E27FC236}">
                <a16:creationId xmlns:a16="http://schemas.microsoft.com/office/drawing/2014/main" id="{485D857B-0A97-EE27-55DB-BD67DC39CAF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dirty="0">
                <a:cs typeface="Calibri"/>
              </a:rPr>
              <a:t>Puneet Gupta=He is dealing with admin Module</a:t>
            </a:r>
          </a:p>
          <a:p>
            <a:endParaRPr lang="en-GB" sz="2400" dirty="0">
              <a:cs typeface="Calibri"/>
            </a:endParaRPr>
          </a:p>
          <a:p>
            <a:r>
              <a:rPr lang="en-GB" sz="2400" dirty="0">
                <a:cs typeface="Calibri"/>
              </a:rPr>
              <a:t>Uzeena Mhaskar=She is dealing with customer Module</a:t>
            </a:r>
          </a:p>
          <a:p>
            <a:endParaRPr lang="en-GB" sz="2400" dirty="0">
              <a:cs typeface="Calibri"/>
            </a:endParaRPr>
          </a:p>
          <a:p>
            <a:r>
              <a:rPr lang="en-GB" sz="2400" dirty="0">
                <a:cs typeface="Calibri"/>
              </a:rPr>
              <a:t>Shripad Bhagat=He is working on Categories and order </a:t>
            </a:r>
            <a:r>
              <a:rPr lang="en-GB" sz="2400" dirty="0" smtClean="0">
                <a:cs typeface="Calibri"/>
              </a:rPr>
              <a:t>Module and integrated all modules</a:t>
            </a:r>
            <a:endParaRPr lang="en-GB" sz="2400" dirty="0">
              <a:cs typeface="Calibri"/>
            </a:endParaRPr>
          </a:p>
          <a:p>
            <a:endParaRPr lang="en-GB" sz="2400" dirty="0">
              <a:cs typeface="Calibri"/>
            </a:endParaRPr>
          </a:p>
          <a:p>
            <a:r>
              <a:rPr lang="en-GB" sz="2400" dirty="0">
                <a:cs typeface="Calibri"/>
              </a:rPr>
              <a:t>Ankit Sawant=He is working on product Module</a:t>
            </a:r>
          </a:p>
        </p:txBody>
      </p:sp>
    </p:spTree>
    <p:extLst>
      <p:ext uri="{BB962C8B-B14F-4D97-AF65-F5344CB8AC3E}">
        <p14:creationId xmlns:p14="http://schemas.microsoft.com/office/powerpoint/2010/main" val="160236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66624F-A90D-05A5-D2C8-7C28970BA00C}"/>
              </a:ext>
            </a:extLst>
          </p:cNvPr>
          <p:cNvSpPr>
            <a:spLocks noGrp="1"/>
          </p:cNvSpPr>
          <p:nvPr>
            <p:ph type="title"/>
          </p:nvPr>
        </p:nvSpPr>
        <p:spPr>
          <a:xfrm>
            <a:off x="958506" y="800392"/>
            <a:ext cx="10264697" cy="1212102"/>
          </a:xfrm>
        </p:spPr>
        <p:txBody>
          <a:bodyPr>
            <a:normAutofit/>
          </a:bodyPr>
          <a:lstStyle/>
          <a:p>
            <a:r>
              <a:rPr lang="en-GB" sz="4000" dirty="0">
                <a:solidFill>
                  <a:srgbClr val="FFFFFF"/>
                </a:solidFill>
                <a:cs typeface="Calibri Light"/>
              </a:rPr>
              <a:t>                       Future Scope</a:t>
            </a:r>
            <a:endParaRPr lang="en-US"/>
          </a:p>
        </p:txBody>
      </p:sp>
      <p:sp>
        <p:nvSpPr>
          <p:cNvPr id="3" name="Content Placeholder 2">
            <a:extLst>
              <a:ext uri="{FF2B5EF4-FFF2-40B4-BE49-F238E27FC236}">
                <a16:creationId xmlns:a16="http://schemas.microsoft.com/office/drawing/2014/main" id="{8F9A3AE1-BD51-0304-9A53-B509ADCD0885}"/>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cs typeface="Calibri"/>
              </a:rPr>
              <a:t>In future we will be Adding old used toys (donation) section for those customers who can't afford them along with that we will be adding SMS to track the order. </a:t>
            </a:r>
            <a:endParaRPr lang="en-GB" sz="2400"/>
          </a:p>
        </p:txBody>
      </p:sp>
    </p:spTree>
    <p:extLst>
      <p:ext uri="{BB962C8B-B14F-4D97-AF65-F5344CB8AC3E}">
        <p14:creationId xmlns:p14="http://schemas.microsoft.com/office/powerpoint/2010/main" val="78506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111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                          Introduction </vt:lpstr>
      <vt:lpstr>                          Module and Description</vt:lpstr>
      <vt:lpstr>                   Technologies Used </vt:lpstr>
      <vt:lpstr>                                Role</vt:lpstr>
      <vt:lpstr>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213</cp:revision>
  <dcterms:created xsi:type="dcterms:W3CDTF">2022-04-09T06:11:20Z</dcterms:created>
  <dcterms:modified xsi:type="dcterms:W3CDTF">2022-04-09T07:07:42Z</dcterms:modified>
</cp:coreProperties>
</file>