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Anushri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Anushri /Ashwini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Mojdeh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Scoop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576950" y="3016350"/>
            <a:ext cx="63963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Anushri Srinath Aithal, Mojdeh Keykhanzadeh, Ashwini Shankar Narayan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with Google Fit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Recommendation on Healthy eating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Supply Chain Management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648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642625"/>
            <a:ext cx="39336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Busy Lifestyle makes it hard to stock grocery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proper planning and appropriate</a:t>
            </a:r>
            <a:r>
              <a:rPr lang="en"/>
              <a:t> </a:t>
            </a:r>
            <a:r>
              <a:rPr lang="en"/>
              <a:t>nutrition consumption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Elder people living by themselves make multiple errands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Refill Inventory with real time visualization of kitchen containers from any place at any time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100" y="1603162"/>
            <a:ext cx="3642076" cy="19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630575"/>
            <a:ext cx="75057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Architecture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75" y="1158750"/>
            <a:ext cx="5555104" cy="35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76150" y="639175"/>
            <a:ext cx="75057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Program Flow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475" y="2864200"/>
            <a:ext cx="6148175" cy="19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225" y="1244750"/>
            <a:ext cx="2141675" cy="16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87475" y="227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44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988900"/>
            <a:ext cx="3907351" cy="3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19150" y="64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00" y="2512125"/>
            <a:ext cx="4867701" cy="2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875" y="1416750"/>
            <a:ext cx="59436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Test with TestNG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25" y="2419675"/>
            <a:ext cx="55435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                             Mockups 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75" y="2152150"/>
            <a:ext cx="37242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450" y="1634825"/>
            <a:ext cx="183654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