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17C64E-D7C7-72D0-3149-DBEA851A2C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73006-00E2-AD33-FC7E-3B12A708ED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93554-6EF0-44E2-95C4-291B3042CAE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05CAB-FFC7-625F-98DF-9F951C7086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71D6B-7A79-F962-ACC9-3A64965715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5C17F-50A7-4B7B-814F-412075D36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5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5BCAD085-E8A6-8845-BD4E-CB4CCA059FC4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t="-5000" r="-3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omeshjoshi/indian-it-city-used-car-stat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95412"/>
            <a:ext cx="9144000" cy="1470025"/>
          </a:xfrm>
        </p:spPr>
        <p:txBody>
          <a:bodyPr>
            <a:noAutofit/>
          </a:bodyPr>
          <a:lstStyle/>
          <a:p>
            <a:r>
              <a:rPr sz="6000" dirty="0"/>
              <a:t>Used Car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14917"/>
            <a:ext cx="9144000" cy="350520"/>
          </a:xfrm>
        </p:spPr>
        <p:txBody>
          <a:bodyPr>
            <a:noAutofit/>
          </a:bodyPr>
          <a:lstStyle/>
          <a:p>
            <a:r>
              <a:rPr lang="en-US" sz="1800" dirty="0"/>
              <a:t>From Insights to Action: Analyzing, Predicting, and Deploying Used Car Prices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2E73C-4ADF-8C59-A1A2-AC52C3DF7822}"/>
              </a:ext>
            </a:extLst>
          </p:cNvPr>
          <p:cNvSpPr txBox="1"/>
          <p:nvPr/>
        </p:nvSpPr>
        <p:spPr>
          <a:xfrm>
            <a:off x="7296699" y="6528911"/>
            <a:ext cx="184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By: Shriansh Vaishnava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features like maintenance history.</a:t>
            </a:r>
          </a:p>
          <a:p>
            <a:r>
              <a:t>- Use advanced models like Gradient Boosting or XGBoost.</a:t>
            </a:r>
          </a:p>
          <a:p>
            <a:r>
              <a:t>- Improve the app's UI/UX for better user experience.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sources</a:t>
            </a:r>
          </a:p>
          <a:p>
            <a:r>
              <a:t>- Libraries: pandas, scikit-learn, Streamlit, matplotlib</a:t>
            </a:r>
          </a:p>
          <a:p>
            <a:r>
              <a:t>- Online resources and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b="1" dirty="0"/>
              <a:t>Problem Statement:</a:t>
            </a:r>
            <a:endParaRPr lang="en-IN" sz="2800" b="1" dirty="0"/>
          </a:p>
          <a:p>
            <a:r>
              <a:rPr lang="en-US" sz="2000" dirty="0"/>
              <a:t>Develop a machine learning-based system to predict the resale value of used cars based on their features, addressing challenges such as the presence of outliers, diverse categorical data, and varying feature importance</a:t>
            </a:r>
            <a:endParaRPr sz="2000" dirty="0"/>
          </a:p>
          <a:p>
            <a:r>
              <a:rPr sz="2000" dirty="0"/>
              <a:t>Predicting</a:t>
            </a:r>
            <a:r>
              <a:rPr lang="en-IN" sz="2000" dirty="0"/>
              <a:t> accurate used car</a:t>
            </a:r>
            <a:r>
              <a:rPr sz="2000" dirty="0"/>
              <a:t> prices to help sellers, buyers, and dealers make data-driven decisions.</a:t>
            </a:r>
            <a:endParaRPr lang="en-IN" sz="2000" dirty="0"/>
          </a:p>
          <a:p>
            <a:pPr marL="0" indent="0">
              <a:buNone/>
            </a:pPr>
            <a:endParaRPr sz="2000" dirty="0"/>
          </a:p>
          <a:p>
            <a:endParaRPr sz="2000" dirty="0"/>
          </a:p>
          <a:p>
            <a:r>
              <a:rPr sz="2800" dirty="0"/>
              <a:t>Objective:</a:t>
            </a:r>
          </a:p>
          <a:p>
            <a:r>
              <a:rPr sz="2000" dirty="0"/>
              <a:t>- Analyze key factors affecting used car prices.</a:t>
            </a:r>
          </a:p>
          <a:p>
            <a:r>
              <a:rPr sz="2000" dirty="0"/>
              <a:t>- Build and deploy a machine learning model for price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5124"/>
          </a:xfrm>
        </p:spPr>
        <p:txBody>
          <a:bodyPr>
            <a:normAutofit/>
          </a:bodyPr>
          <a:lstStyle/>
          <a:p>
            <a:r>
              <a:rPr sz="2800" dirty="0"/>
              <a:t>Source: </a:t>
            </a:r>
            <a:r>
              <a:rPr lang="en-IN" sz="2000" dirty="0"/>
              <a:t>Kaggle- </a:t>
            </a:r>
            <a:r>
              <a:rPr lang="en-IN" sz="1100" dirty="0"/>
              <a:t>(</a:t>
            </a:r>
            <a:r>
              <a:rPr lang="en-IN" sz="1100" dirty="0">
                <a:hlinkClick r:id="rId2"/>
              </a:rPr>
              <a:t>https://www.kaggle.com/datasets/someshjoshi/indian-it-city-used-car-stats/data</a:t>
            </a:r>
            <a:r>
              <a:rPr lang="en-IN" sz="1100" dirty="0"/>
              <a:t>)</a:t>
            </a:r>
            <a:endParaRPr sz="1100" dirty="0"/>
          </a:p>
          <a:p>
            <a:endParaRPr sz="2000" dirty="0"/>
          </a:p>
          <a:p>
            <a:r>
              <a:rPr sz="2800" dirty="0"/>
              <a:t>Dataset Description:</a:t>
            </a:r>
          </a:p>
          <a:p>
            <a:r>
              <a:rPr sz="2000" dirty="0"/>
              <a:t>- Number of records and features</a:t>
            </a:r>
            <a:r>
              <a:rPr lang="en-IN" sz="2000" dirty="0"/>
              <a:t>: 1064 Entries 19 columns</a:t>
            </a:r>
            <a:endParaRPr sz="2000" dirty="0"/>
          </a:p>
          <a:p>
            <a:r>
              <a:rPr sz="2000" dirty="0"/>
              <a:t>- Key features: price, </a:t>
            </a:r>
            <a:r>
              <a:rPr lang="en-IN" sz="2000" dirty="0" err="1"/>
              <a:t>Model,Comapny</a:t>
            </a:r>
            <a:r>
              <a:rPr sz="2000" dirty="0"/>
              <a:t>,</a:t>
            </a:r>
            <a:r>
              <a:rPr lang="en-IN" sz="2000" dirty="0"/>
              <a:t>Owner Type,</a:t>
            </a:r>
            <a:r>
              <a:rPr sz="2000" dirty="0"/>
              <a:t> </a:t>
            </a:r>
            <a:r>
              <a:rPr lang="en-IN" sz="2000" dirty="0"/>
              <a:t>A</a:t>
            </a:r>
            <a:r>
              <a:rPr sz="2000" dirty="0" err="1"/>
              <a:t>ge</a:t>
            </a:r>
            <a:r>
              <a:rPr sz="2000" dirty="0"/>
              <a:t>, </a:t>
            </a:r>
            <a:r>
              <a:rPr lang="en-IN" sz="2000" dirty="0"/>
              <a:t>M</a:t>
            </a:r>
            <a:r>
              <a:rPr sz="2000" dirty="0" err="1"/>
              <a:t>ileage</a:t>
            </a:r>
            <a:r>
              <a:rPr sz="2000" dirty="0"/>
              <a:t>, </a:t>
            </a:r>
            <a:r>
              <a:rPr lang="en-IN" sz="2000" dirty="0"/>
              <a:t>F</a:t>
            </a:r>
            <a:r>
              <a:rPr sz="2000" dirty="0" err="1"/>
              <a:t>uel</a:t>
            </a:r>
            <a:r>
              <a:rPr sz="2000" dirty="0"/>
              <a:t> type, etc.</a:t>
            </a:r>
          </a:p>
          <a:p>
            <a:endParaRPr sz="2400" dirty="0"/>
          </a:p>
          <a:p>
            <a:r>
              <a:rPr sz="2800" dirty="0"/>
              <a:t>Data Cleaning Steps:</a:t>
            </a:r>
          </a:p>
          <a:p>
            <a:r>
              <a:rPr sz="2000" dirty="0"/>
              <a:t>- Handling missing values</a:t>
            </a:r>
          </a:p>
          <a:p>
            <a:r>
              <a:rPr sz="2000" dirty="0"/>
              <a:t>- Removing outliers</a:t>
            </a:r>
            <a:r>
              <a:rPr lang="en-IN" sz="2000"/>
              <a:t>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Visualizations:</a:t>
            </a:r>
          </a:p>
          <a:p>
            <a:r>
              <a:rPr dirty="0"/>
              <a:t>- Distribution of car prices</a:t>
            </a:r>
          </a:p>
          <a:p>
            <a:r>
              <a:rPr dirty="0"/>
              <a:t>- Price trends by brand, age, fuel type, body style, etc.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r>
              <a:rPr dirty="0"/>
              <a:t>- High-demand brands vs. luxury brands</a:t>
            </a:r>
          </a:p>
          <a:p>
            <a:r>
              <a:rPr dirty="0"/>
              <a:t>- Impact of age, mileage, and fuel type on price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Encoding Techniques:</a:t>
            </a:r>
          </a:p>
          <a:p>
            <a:r>
              <a:t>- Target encoding for 'Model'</a:t>
            </a:r>
          </a:p>
          <a:p>
            <a:r>
              <a:t>- Label encoding for other categorical features</a:t>
            </a:r>
          </a:p>
          <a:p>
            <a:endParaRPr/>
          </a:p>
          <a:p>
            <a:r>
              <a:t>Feature Selection:</a:t>
            </a:r>
          </a:p>
          <a:p>
            <a:r>
              <a:t>- Key features: age, mileage, and body style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Models Used:</a:t>
            </a:r>
          </a:p>
          <a:p>
            <a:r>
              <a:t>- Decision Tree Regressor</a:t>
            </a:r>
          </a:p>
          <a:p>
            <a:r>
              <a:t>- Random Forest Regressor</a:t>
            </a:r>
          </a:p>
          <a:p>
            <a:endParaRPr/>
          </a:p>
          <a:p>
            <a:r>
              <a:t>Performance Metrics:</a:t>
            </a:r>
          </a:p>
          <a:p>
            <a:r>
              <a:t>- Mean Squared Error (MSE)</a:t>
            </a:r>
          </a:p>
          <a:p>
            <a:r>
              <a:t>- Mean Absolute Error (MAE)</a:t>
            </a:r>
          </a:p>
          <a:p>
            <a:r>
              <a:t>- R² Score</a:t>
            </a:r>
          </a:p>
          <a:p>
            <a:endParaRPr/>
          </a:p>
          <a:p>
            <a:r>
              <a:t>Random Forest performed better than Decision Tree.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on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Overview:</a:t>
            </a:r>
          </a:p>
          <a:p>
            <a:r>
              <a:t>- Streamlit is used to deploy the model.</a:t>
            </a:r>
          </a:p>
          <a:p>
            <a:r>
              <a:t>- Purpose: Provide a user-friendly interface for predictions.</a:t>
            </a:r>
          </a:p>
          <a:p>
            <a:endParaRPr/>
          </a:p>
          <a:p>
            <a:r>
              <a:t>App Features:</a:t>
            </a:r>
          </a:p>
          <a:p>
            <a:r>
              <a:t>- Input: User can enter car details.</a:t>
            </a:r>
          </a:p>
          <a:p>
            <a:r>
              <a:t>- Output: Predicted car price.</a:t>
            </a:r>
          </a:p>
          <a:p>
            <a:endParaRPr/>
          </a:p>
          <a:p>
            <a:r>
              <a:t>Screenshots and demo details can be added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Handling outliers</a:t>
            </a:r>
          </a:p>
          <a:p>
            <a:r>
              <a:t>- Encoding large categorical variables</a:t>
            </a:r>
          </a:p>
          <a:p>
            <a:endParaRPr/>
          </a:p>
          <a:p>
            <a:r>
              <a:t>Solutions:</a:t>
            </a:r>
          </a:p>
          <a:p>
            <a:r>
              <a:t>- IQR method for outlier removal</a:t>
            </a:r>
          </a:p>
          <a:p>
            <a:r>
              <a:t>- Target encoding for high-cardinality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Findings:</a:t>
            </a:r>
          </a:p>
          <a:p>
            <a:r>
              <a:t>- Factors like car age, mileage, and fuel type significantly impact price.</a:t>
            </a:r>
          </a:p>
          <a:p>
            <a:r>
              <a:t>- Random Forest is effective for predicting used car prices.</a:t>
            </a:r>
          </a:p>
          <a:p>
            <a:endParaRPr/>
          </a:p>
          <a:p>
            <a:r>
              <a:t>Value:</a:t>
            </a:r>
          </a:p>
          <a:p>
            <a:r>
              <a:t>- Insights help buyers, sellers, and dealers make better 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471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Used Car Price Prediction</vt:lpstr>
      <vt:lpstr>Introduction</vt:lpstr>
      <vt:lpstr>Data Overview</vt:lpstr>
      <vt:lpstr>Exploratory Data Analysis (EDA)</vt:lpstr>
      <vt:lpstr>Feature Engineering</vt:lpstr>
      <vt:lpstr>Machine Learning Models</vt:lpstr>
      <vt:lpstr>Deployment on Streamlit</vt:lpstr>
      <vt:lpstr>Challenges and Solutions</vt:lpstr>
      <vt:lpstr>Conclusion</vt:lpstr>
      <vt:lpstr>Future Scope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SHRIANSH VAISHNAVA</cp:lastModifiedBy>
  <cp:revision>3</cp:revision>
  <dcterms:created xsi:type="dcterms:W3CDTF">2013-01-27T09:14:16Z</dcterms:created>
  <dcterms:modified xsi:type="dcterms:W3CDTF">2025-01-19T04:08:34Z</dcterms:modified>
  <cp:category/>
</cp:coreProperties>
</file>