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4B4952-2C27-4350-A065-81CD3C4F693E}" v="20" dt="2022-09-17T06:36:40.5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78" d="100"/>
          <a:sy n="78" d="100"/>
        </p:scale>
        <p:origin x="159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 err="1"/>
              <a:t>Cutlets.mtw</a:t>
            </a:r>
            <a:endParaRPr lang="en-US" sz="2400" b="1" dirty="0"/>
          </a:p>
          <a:p>
            <a:pPr>
              <a:buNone/>
            </a:pPr>
            <a:r>
              <a:rPr lang="en-US" sz="2400" b="1" dirty="0"/>
              <a:t>		</a:t>
            </a:r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r>
              <a:rPr lang="en-US" sz="2400" b="1" dirty="0"/>
              <a:t>		Ans:</a:t>
            </a:r>
            <a:endParaRPr lang="en-US" sz="2400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FC3198E-186B-3177-3D7F-FE6C5B5EF2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0805656"/>
              </p:ext>
            </p:extLst>
          </p:nvPr>
        </p:nvGraphicFramePr>
        <p:xfrm>
          <a:off x="2019198" y="5691673"/>
          <a:ext cx="1785938" cy="61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1786680" imgH="437400" progId="Package">
                  <p:embed/>
                </p:oleObj>
              </mc:Choice>
              <mc:Fallback>
                <p:oleObj name="Packager Shell Object" showAsIcon="1" r:id="rId2" imgW="178668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19198" y="5691673"/>
                        <a:ext cx="1785938" cy="613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85000" lnSpcReduction="1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 Minitab File: </a:t>
            </a:r>
            <a:r>
              <a:rPr lang="en-US" b="1" dirty="0" err="1"/>
              <a:t>LabTAT.mtw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</a:t>
            </a:r>
            <a:endParaRPr lang="en-US" b="1" dirty="0"/>
          </a:p>
          <a:p>
            <a:pPr>
              <a:buNone/>
            </a:pPr>
            <a:r>
              <a:rPr lang="en-US" b="1" dirty="0"/>
              <a:t>				Ans: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851343B-7B6D-C601-B3C1-FC35A9F9C9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2708250"/>
              </p:ext>
            </p:extLst>
          </p:nvPr>
        </p:nvGraphicFramePr>
        <p:xfrm>
          <a:off x="3741073" y="5372446"/>
          <a:ext cx="1994997" cy="706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1786680" imgH="437400" progId="Package">
                  <p:embed/>
                </p:oleObj>
              </mc:Choice>
              <mc:Fallback>
                <p:oleObj name="Packager Shell Object" showAsIcon="1" r:id="rId2" imgW="178668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41073" y="5372446"/>
                        <a:ext cx="1994997" cy="7069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A Find if male-female buyer rations are similar across regions. </a:t>
            </a:r>
            <a:endParaRPr lang="en-US" sz="2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573035"/>
              </p:ext>
            </p:extLst>
          </p:nvPr>
        </p:nvGraphicFramePr>
        <p:xfrm>
          <a:off x="703008" y="1656080"/>
          <a:ext cx="5361891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3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3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3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3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69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86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654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654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254409" y="2907769"/>
            <a:ext cx="2945991" cy="362357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04799" y="3612451"/>
            <a:ext cx="2945991" cy="362357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2753361"/>
            <a:ext cx="3200400" cy="67564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59393" y="3392130"/>
            <a:ext cx="3200400" cy="8382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518786" y="3008673"/>
            <a:ext cx="2244213" cy="1374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04800" y="4382730"/>
            <a:ext cx="2819400" cy="6858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A425A55E-4C92-22AA-30D0-ADD12CC974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7364235"/>
              </p:ext>
            </p:extLst>
          </p:nvPr>
        </p:nvGraphicFramePr>
        <p:xfrm>
          <a:off x="4349750" y="5869860"/>
          <a:ext cx="20510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2051280" imgH="437400" progId="Package">
                  <p:embed/>
                </p:oleObj>
              </mc:Choice>
              <mc:Fallback>
                <p:oleObj name="Packager Shell Object" showAsIcon="1" r:id="rId2" imgW="205128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49750" y="5869860"/>
                        <a:ext cx="2051050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912DFED-D936-3381-4E05-381846B8DD18}"/>
              </a:ext>
            </a:extLst>
          </p:cNvPr>
          <p:cNvSpPr txBox="1"/>
          <p:nvPr/>
        </p:nvSpPr>
        <p:spPr>
          <a:xfrm>
            <a:off x="1740310" y="5818242"/>
            <a:ext cx="5928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Ans</a:t>
            </a:r>
            <a:r>
              <a:rPr lang="en-IN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     TeleCall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Ans:    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B951C9A-D420-9490-678B-1E1E7823D2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399538"/>
              </p:ext>
            </p:extLst>
          </p:nvPr>
        </p:nvGraphicFramePr>
        <p:xfrm>
          <a:off x="1596410" y="5648325"/>
          <a:ext cx="4581337" cy="781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2567160" imgH="437400" progId="Package">
                  <p:embed/>
                </p:oleObj>
              </mc:Choice>
              <mc:Fallback>
                <p:oleObj name="Packager Shell Object" showAsIcon="1" r:id="rId2" imgW="256716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96410" y="5648325"/>
                        <a:ext cx="4581337" cy="7819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337</Words>
  <Application>Microsoft Office PowerPoint</Application>
  <PresentationFormat>On-screen Show (4:3)</PresentationFormat>
  <Paragraphs>47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Office Theme</vt:lpstr>
      <vt:lpstr>Package</vt:lpstr>
      <vt:lpstr>Hypothesis Testing Exercise</vt:lpstr>
      <vt:lpstr>Hypothesis Testing Exercise</vt:lpstr>
      <vt:lpstr>Hypothesis Testing Exercise</vt:lpstr>
      <vt:lpstr>Hypothesis Testing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Srilakshmi nayudu</cp:lastModifiedBy>
  <cp:revision>3</cp:revision>
  <dcterms:created xsi:type="dcterms:W3CDTF">2015-11-14T12:07:48Z</dcterms:created>
  <dcterms:modified xsi:type="dcterms:W3CDTF">2022-09-17T06:38:32Z</dcterms:modified>
</cp:coreProperties>
</file>