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48900"/>
            <a:chOff x="0" y="0"/>
            <a:chExt cx="18288000" cy="10248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686442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883541"/>
              <a:ext cx="18288000" cy="3365217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6573621" y="6987475"/>
            <a:ext cx="8760460" cy="129730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-635">
              <a:lnSpc>
                <a:spcPct val="107200"/>
              </a:lnSpc>
              <a:spcBef>
                <a:spcPts val="75"/>
              </a:spcBef>
            </a:pPr>
            <a:r>
              <a:rPr dirty="0" sz="1950" spc="90">
                <a:solidFill>
                  <a:srgbClr val="242321"/>
                </a:solidFill>
                <a:latin typeface="Arial"/>
                <a:cs typeface="Arial"/>
              </a:rPr>
              <a:t>A</a:t>
            </a:r>
            <a:r>
              <a:rPr dirty="0" sz="1950" spc="-1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compelling</a:t>
            </a:r>
            <a:r>
              <a:rPr dirty="0" sz="1950" spc="16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digital</a:t>
            </a:r>
            <a:r>
              <a:rPr dirty="0" sz="1950" spc="114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portfolio</a:t>
            </a:r>
            <a:r>
              <a:rPr dirty="0" sz="1950" spc="7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conclusion</a:t>
            </a:r>
            <a:r>
              <a:rPr dirty="0" sz="1950" spc="204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should</a:t>
            </a:r>
            <a:r>
              <a:rPr dirty="0" sz="1950" spc="2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summarize</a:t>
            </a:r>
            <a:r>
              <a:rPr dirty="0" sz="1950" spc="10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your</a:t>
            </a:r>
            <a:r>
              <a:rPr dirty="0" sz="1950" spc="16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242321"/>
                </a:solidFill>
                <a:latin typeface="Arial"/>
                <a:cs typeface="Arial"/>
              </a:rPr>
              <a:t>journey,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reflect</a:t>
            </a:r>
            <a:r>
              <a:rPr dirty="0" sz="1950" spc="5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on</a:t>
            </a:r>
            <a:r>
              <a:rPr dirty="0" sz="1950" spc="-2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your</a:t>
            </a:r>
            <a:r>
              <a:rPr dirty="0" sz="1950" spc="10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learning</a:t>
            </a:r>
            <a:r>
              <a:rPr dirty="0" sz="1950" spc="16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and</a:t>
            </a:r>
            <a:r>
              <a:rPr dirty="0" sz="1950" spc="5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growth,</a:t>
            </a:r>
            <a:r>
              <a:rPr dirty="0" sz="1950" spc="5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 spc="60">
                <a:solidFill>
                  <a:srgbClr val="242321"/>
                </a:solidFill>
                <a:latin typeface="Arial"/>
                <a:cs typeface="Arial"/>
              </a:rPr>
              <a:t>and</a:t>
            </a:r>
            <a:r>
              <a:rPr dirty="0" sz="1950" spc="-4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provide</a:t>
            </a:r>
            <a:r>
              <a:rPr dirty="0" sz="1950" spc="12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a</a:t>
            </a:r>
            <a:r>
              <a:rPr dirty="0" sz="1950" spc="7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clear</a:t>
            </a:r>
            <a:r>
              <a:rPr dirty="0" sz="1950" spc="9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call</a:t>
            </a:r>
            <a:r>
              <a:rPr dirty="0" sz="1950" spc="-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to</a:t>
            </a:r>
            <a:r>
              <a:rPr dirty="0" sz="1950" spc="9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action.</a:t>
            </a:r>
            <a:r>
              <a:rPr dirty="0" sz="1950" spc="1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242321"/>
                </a:solidFill>
                <a:latin typeface="Arial"/>
                <a:cs typeface="Arial"/>
              </a:rPr>
              <a:t>It's</a:t>
            </a:r>
            <a:r>
              <a:rPr dirty="0" sz="1950" spc="-6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242321"/>
                </a:solidFill>
                <a:latin typeface="Arial"/>
                <a:cs typeface="Arial"/>
              </a:rPr>
              <a:t>your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last</a:t>
            </a:r>
            <a:r>
              <a:rPr dirty="0" sz="1950" spc="3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chance</a:t>
            </a:r>
            <a:r>
              <a:rPr dirty="0" sz="1950" spc="16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to</a:t>
            </a:r>
            <a:r>
              <a:rPr dirty="0" sz="1950" spc="-4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leave</a:t>
            </a:r>
            <a:r>
              <a:rPr dirty="0" sz="1950" spc="7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a</a:t>
            </a:r>
            <a:r>
              <a:rPr dirty="0" sz="1950" spc="7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strong,</a:t>
            </a:r>
            <a:r>
              <a:rPr dirty="0" sz="1950" spc="10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positive</a:t>
            </a:r>
            <a:r>
              <a:rPr dirty="0" sz="1950" spc="16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impression</a:t>
            </a:r>
            <a:r>
              <a:rPr dirty="0" sz="1950" spc="12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 spc="70">
                <a:solidFill>
                  <a:srgbClr val="242321"/>
                </a:solidFill>
                <a:latin typeface="Arial"/>
                <a:cs typeface="Arial"/>
              </a:rPr>
              <a:t>on</a:t>
            </a:r>
            <a:r>
              <a:rPr dirty="0" sz="1950" spc="-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the</a:t>
            </a:r>
            <a:r>
              <a:rPr dirty="0" sz="1950" spc="-4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reader,</a:t>
            </a:r>
            <a:r>
              <a:rPr dirty="0" sz="1950" spc="14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whether</a:t>
            </a:r>
            <a:r>
              <a:rPr dirty="0" sz="1950" spc="254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 spc="-20">
                <a:solidFill>
                  <a:srgbClr val="242321"/>
                </a:solidFill>
                <a:latin typeface="Arial"/>
                <a:cs typeface="Arial"/>
              </a:rPr>
              <a:t>they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are</a:t>
            </a:r>
            <a:r>
              <a:rPr dirty="0" sz="1950" spc="5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a</a:t>
            </a:r>
            <a:r>
              <a:rPr dirty="0" sz="1950" spc="10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potential</a:t>
            </a:r>
            <a:r>
              <a:rPr dirty="0" sz="1950" spc="5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employer,</a:t>
            </a:r>
            <a:r>
              <a:rPr dirty="0" sz="1950" spc="14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client,</a:t>
            </a:r>
            <a:r>
              <a:rPr dirty="0" sz="1950" spc="13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or</a:t>
            </a:r>
            <a:r>
              <a:rPr dirty="0" sz="1950" spc="90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>
                <a:solidFill>
                  <a:srgbClr val="242321"/>
                </a:solidFill>
                <a:latin typeface="Arial"/>
                <a:cs typeface="Arial"/>
              </a:rPr>
              <a:t>admissions</a:t>
            </a:r>
            <a:r>
              <a:rPr dirty="0" sz="1950" spc="225">
                <a:solidFill>
                  <a:srgbClr val="242321"/>
                </a:solidFill>
                <a:latin typeface="Arial"/>
                <a:cs typeface="Arial"/>
              </a:rPr>
              <a:t> </a:t>
            </a:r>
            <a:r>
              <a:rPr dirty="0" sz="1950" spc="-10">
                <a:solidFill>
                  <a:srgbClr val="242321"/>
                </a:solidFill>
                <a:latin typeface="Arial"/>
                <a:cs typeface="Arial"/>
              </a:rPr>
              <a:t>officer.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48900"/>
            <a:chOff x="0" y="0"/>
            <a:chExt cx="18288000" cy="10248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254317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571856"/>
              <a:ext cx="18288000" cy="129063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891174"/>
              <a:ext cx="18288000" cy="130975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229612"/>
              <a:ext cx="18288000" cy="129063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6548931"/>
              <a:ext cx="18288000" cy="3699827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4608747" y="2545771"/>
            <a:ext cx="2112010" cy="3406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25120" marR="281940" indent="-6350">
              <a:lnSpc>
                <a:spcPct val="122500"/>
              </a:lnSpc>
              <a:spcBef>
                <a:spcPts val="95"/>
              </a:spcBef>
            </a:pPr>
            <a:r>
              <a:rPr dirty="0" sz="2100" spc="40">
                <a:solidFill>
                  <a:srgbClr val="211F1F"/>
                </a:solidFill>
                <a:latin typeface="Arial"/>
                <a:cs typeface="Arial"/>
              </a:rPr>
              <a:t>PROJECT OVERVIEW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100">
              <a:latin typeface="Arial"/>
              <a:cs typeface="Arial"/>
            </a:endParaRPr>
          </a:p>
          <a:p>
            <a:pPr algn="ctr" marL="36830" marR="5080" indent="15875">
              <a:lnSpc>
                <a:spcPct val="109400"/>
              </a:lnSpc>
            </a:pPr>
            <a:r>
              <a:rPr dirty="0" sz="1950" spc="60">
                <a:solidFill>
                  <a:srgbClr val="211F1F"/>
                </a:solidFill>
                <a:latin typeface="Arial"/>
                <a:cs typeface="Arial"/>
              </a:rPr>
              <a:t>TOOLS</a:t>
            </a:r>
            <a:r>
              <a:rPr dirty="0" sz="1950" spc="-15">
                <a:solidFill>
                  <a:srgbClr val="211F1F"/>
                </a:solidFill>
                <a:latin typeface="Arial"/>
                <a:cs typeface="Arial"/>
              </a:rPr>
              <a:t> </a:t>
            </a:r>
            <a:r>
              <a:rPr dirty="0" sz="1950" spc="15">
                <a:solidFill>
                  <a:srgbClr val="211F1F"/>
                </a:solidFill>
                <a:latin typeface="Arial"/>
                <a:cs typeface="Arial"/>
              </a:rPr>
              <a:t>&amp; </a:t>
            </a:r>
            <a:r>
              <a:rPr dirty="0" sz="1950" spc="-10">
                <a:solidFill>
                  <a:srgbClr val="211F1F"/>
                </a:solidFill>
                <a:latin typeface="Arial"/>
                <a:cs typeface="Arial"/>
              </a:rPr>
              <a:t>TECHNOLOGICS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95"/>
              </a:spcBef>
            </a:pPr>
            <a:endParaRPr sz="1950">
              <a:latin typeface="Arial"/>
              <a:cs typeface="Arial"/>
            </a:endParaRPr>
          </a:p>
          <a:p>
            <a:pPr algn="ctr" marL="12700" marR="5080" indent="46990">
              <a:lnSpc>
                <a:spcPct val="125499"/>
              </a:lnSpc>
              <a:spcBef>
                <a:spcPts val="5"/>
              </a:spcBef>
            </a:pPr>
            <a:r>
              <a:rPr dirty="0" sz="1950" spc="85">
                <a:solidFill>
                  <a:srgbClr val="211F1F"/>
                </a:solidFill>
                <a:latin typeface="Arial"/>
                <a:cs typeface="Arial"/>
              </a:rPr>
              <a:t>FEATURES</a:t>
            </a:r>
            <a:r>
              <a:rPr dirty="0" sz="1950" spc="130">
                <a:solidFill>
                  <a:srgbClr val="211F1F"/>
                </a:solidFill>
                <a:latin typeface="Arial"/>
                <a:cs typeface="Arial"/>
              </a:rPr>
              <a:t> </a:t>
            </a:r>
            <a:r>
              <a:rPr dirty="0" sz="1950" spc="40">
                <a:solidFill>
                  <a:srgbClr val="211F1F"/>
                </a:solidFill>
                <a:latin typeface="Arial"/>
                <a:cs typeface="Arial"/>
              </a:rPr>
              <a:t>&amp; </a:t>
            </a:r>
            <a:r>
              <a:rPr dirty="0" sz="1950" spc="55">
                <a:solidFill>
                  <a:srgbClr val="211F1F"/>
                </a:solidFill>
                <a:latin typeface="Arial"/>
                <a:cs typeface="Arial"/>
              </a:rPr>
              <a:t>FUNCTIONALITY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960294" y="6784798"/>
            <a:ext cx="1729739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10">
                <a:solidFill>
                  <a:srgbClr val="211F1F"/>
                </a:solidFill>
                <a:latin typeface="Arial"/>
                <a:cs typeface="Arial"/>
              </a:rPr>
              <a:t>CONCLUSION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48900"/>
            <a:chOff x="0" y="0"/>
            <a:chExt cx="18288000" cy="10248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485676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885443"/>
              <a:ext cx="18288000" cy="5363315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3977502" y="4853622"/>
            <a:ext cx="868680" cy="760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80720" algn="l"/>
              </a:tabLst>
            </a:pPr>
            <a:r>
              <a:rPr dirty="0" sz="4800" spc="-50">
                <a:solidFill>
                  <a:srgbClr val="BAA590"/>
                </a:solidFill>
                <a:latin typeface="Arial"/>
                <a:cs typeface="Arial"/>
              </a:rPr>
              <a:t>I</a:t>
            </a:r>
            <a:r>
              <a:rPr dirty="0" sz="4800">
                <a:solidFill>
                  <a:srgbClr val="BAA590"/>
                </a:solidFill>
                <a:latin typeface="Arial"/>
                <a:cs typeface="Arial"/>
              </a:rPr>
              <a:t>	</a:t>
            </a:r>
            <a:r>
              <a:rPr dirty="0" sz="4800" spc="-50">
                <a:solidFill>
                  <a:srgbClr val="BAA590"/>
                </a:solidFill>
                <a:latin typeface="Arial"/>
                <a:cs typeface="Arial"/>
              </a:rPr>
              <a:t>I</a:t>
            </a:r>
            <a:endParaRPr sz="4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30961" y="4910983"/>
            <a:ext cx="955040" cy="13557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R="5080">
              <a:lnSpc>
                <a:spcPts val="4655"/>
              </a:lnSpc>
              <a:spcBef>
                <a:spcPts val="114"/>
              </a:spcBef>
            </a:pPr>
            <a:r>
              <a:rPr dirty="0" sz="4350" spc="50">
                <a:solidFill>
                  <a:srgbClr val="5E341F"/>
                </a:solidFill>
                <a:latin typeface="Times New Roman"/>
                <a:cs typeface="Times New Roman"/>
              </a:rPr>
              <a:t>I</a:t>
            </a: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ts val="5795"/>
              </a:lnSpc>
              <a:tabLst>
                <a:tab pos="741680" algn="l"/>
              </a:tabLst>
            </a:pPr>
            <a:r>
              <a:rPr dirty="0" sz="3450" spc="-50">
                <a:solidFill>
                  <a:srgbClr val="181818"/>
                </a:solidFill>
                <a:latin typeface="Courier New"/>
                <a:cs typeface="Courier New"/>
              </a:rPr>
              <a:t>I</a:t>
            </a:r>
            <a:r>
              <a:rPr dirty="0" sz="3450">
                <a:solidFill>
                  <a:srgbClr val="181818"/>
                </a:solidFill>
                <a:latin typeface="Courier New"/>
                <a:cs typeface="Courier New"/>
              </a:rPr>
              <a:t>	</a:t>
            </a:r>
            <a:r>
              <a:rPr dirty="0" sz="5300" spc="-140">
                <a:solidFill>
                  <a:srgbClr val="362318"/>
                </a:solidFill>
                <a:latin typeface="Times New Roman"/>
                <a:cs typeface="Times New Roman"/>
              </a:rPr>
              <a:t>I</a:t>
            </a:r>
            <a:endParaRPr sz="5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GOKUL ROHIT</dc:creator>
  <cp:keywords>DAGxhQvOF6g,BAGsgaMFtaQ,0</cp:keywords>
  <dc:title>Untitled design</dc:title>
  <dcterms:created xsi:type="dcterms:W3CDTF">2025-08-30T05:37:40Z</dcterms:created>
  <dcterms:modified xsi:type="dcterms:W3CDTF">2025-08-30T05:37:40Z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</Properties>
</file>