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61" r:id="rId4"/>
    <p:sldId id="267" r:id="rId5"/>
    <p:sldId id="262" r:id="rId6"/>
    <p:sldId id="268" r:id="rId7"/>
    <p:sldId id="269" r:id="rId8"/>
    <p:sldId id="270" r:id="rId9"/>
    <p:sldId id="278" r:id="rId10"/>
    <p:sldId id="263" r:id="rId11"/>
    <p:sldId id="271" r:id="rId12"/>
    <p:sldId id="272" r:id="rId13"/>
    <p:sldId id="273" r:id="rId14"/>
    <p:sldId id="275" r:id="rId15"/>
    <p:sldId id="280" r:id="rId16"/>
    <p:sldId id="264" r:id="rId17"/>
    <p:sldId id="276" r:id="rId18"/>
    <p:sldId id="277" r:id="rId19"/>
    <p:sldId id="279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440" y="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t Aren" userId="9ed6841e81836865" providerId="LiveId" clId="{6E4F4B0C-DBF5-4389-BAE2-3C2D10006B88}"/>
    <pc:docChg chg="delSld">
      <pc:chgData name="Akshat Aren" userId="9ed6841e81836865" providerId="LiveId" clId="{6E4F4B0C-DBF5-4389-BAE2-3C2D10006B88}" dt="2024-11-27T05:03:34.255" v="0" actId="2696"/>
      <pc:docMkLst>
        <pc:docMk/>
      </pc:docMkLst>
      <pc:sldChg chg="del">
        <pc:chgData name="Akshat Aren" userId="9ed6841e81836865" providerId="LiveId" clId="{6E4F4B0C-DBF5-4389-BAE2-3C2D10006B88}" dt="2024-11-27T05:03:34.255" v="0" actId="2696"/>
        <pc:sldMkLst>
          <pc:docMk/>
          <pc:sldMk cId="0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Crack Behavior of High Plastic Soil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Comparative Study with and without Biopolymer Reinforcement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Akshat Aren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(210104012)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of: Prof. T.V. Bharat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Civil Engineering, IIT Guwahati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Materials and Sample Preparation</a:t>
            </a:r>
          </a:p>
          <a:p>
            <a:pPr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Selection: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High-plastic expansive soils from regions like Gujarat, Andhra Pradesh (India), and Regina (Canada).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Characterized using Atterberg limits, grain size, free swell index, and XRD analysis for clay minerals.</a:t>
            </a:r>
          </a:p>
          <a:p>
            <a:pPr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Biopolymer Selection: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Xanthan gum and guar gum were chosen for their hydrophilic and gel-forming properties.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Concentrations used: 0.5%, 1.5%, and 2% by dry soil weight.</a:t>
            </a:r>
          </a:p>
          <a:p>
            <a:pPr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Preparation: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Untreated Samples: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Oven-dried, sieved, and compacted soils.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Treated Samples: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Biopolymers mixed uniformly with soils and aged for up to 60 days for hydrogel formation.</a:t>
            </a:r>
          </a:p>
          <a:p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377E-19CD-8027-83D3-770F62FE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92AA1-0850-0D7F-1EEA-0C30E74E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Experimental Program</a:t>
            </a:r>
          </a:p>
          <a:p>
            <a:pPr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Crack Formation Analysis: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Shrinkage tests under ambient and accelerated drying.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Crack width and density measured using ImageJ software.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imaging to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moisture distribution.</a:t>
            </a:r>
          </a:p>
          <a:p>
            <a:pPr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and Hydraulic Properties: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UCS Tests: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Evaluated strength improvement with biopolymer stabilization.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Hydraulic Conductivity: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Assessed permeability changes via falling head tests.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 Analysis: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Observed micro-cracks and hydrogel networks.</a:t>
            </a:r>
          </a:p>
          <a:p>
            <a:pPr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Trials: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on roads in Indonesia and soils in Karnataka, India.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Metrics: Crack density reduction and UCS improvement.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58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5991-30AC-9D67-7C79-A984236A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7AC34-9F7D-517A-8E1C-3CC27815C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3. Cracks in Untreated High-Plastic Soils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Moisture Loss: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Causes shrinkage and tensile stress, leading to cracking.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Variations: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Fluctuations accelerate drying and widen cracks.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 Arrangement: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Dispersed particles exacerbate cracking.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Cracks: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permeability and reduced shear strength.</a:t>
            </a:r>
          </a:p>
          <a:p>
            <a:pPr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How Biopolymers Mitigate Cracking</a:t>
            </a:r>
          </a:p>
          <a:p>
            <a:pPr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Hydrogel Formation: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Binds particles, reduces voids, and minimizes shrinkage.</a:t>
            </a:r>
          </a:p>
          <a:p>
            <a:pPr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Cohesion and Strength: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Enhances tensile strength and UCS by up to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630%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Retention: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Slows drying, maintaining moisture and mitigating cracks.</a:t>
            </a:r>
          </a:p>
          <a:p>
            <a:pPr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Resistance: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Reduces crack widths even under cyclic conditions.</a:t>
            </a:r>
          </a:p>
          <a:p>
            <a:pPr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64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E8B6-B3F8-B6CD-6C8A-8820ABC9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02F97-64C2-6A49-54D9-F3F3F8F46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Visualization and Analysis</a:t>
            </a:r>
          </a:p>
          <a:p>
            <a:pPr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Analysis: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Crack density and width significantly reduced post-treatment.</a:t>
            </a:r>
          </a:p>
          <a:p>
            <a:pPr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 Micrographs: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hydrogel networks sealing voids and bridging particles.</a:t>
            </a:r>
          </a:p>
          <a:p>
            <a:pPr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Imaging: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Uniform moisture distribution in treated soils.</a:t>
            </a:r>
          </a:p>
          <a:p>
            <a:pPr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ABAQUS models show reduced crack propagation with biopolymer treatment.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596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77DE-5D7E-1908-3490-9B1A7E65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 Experiment Setup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6DE8DBE-3531-D14E-227A-E7384FBE02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570520"/>
            <a:ext cx="72390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Materials: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Expansive clay and black cotton soil were treated with xanthan gum at varying concentrations.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Preparation: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Biopolymers (xanthan gum) were mixed with the soil, and control (untreated) samples were prepared for comparison.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Simulations: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samples underwent controlled rainfall, drying cycles, and temperature conditions to replicate real-world environmental scenarios.</a:t>
            </a:r>
          </a:p>
        </p:txBody>
      </p:sp>
    </p:spTree>
    <p:extLst>
      <p:ext uri="{BB962C8B-B14F-4D97-AF65-F5344CB8AC3E}">
        <p14:creationId xmlns:p14="http://schemas.microsoft.com/office/powerpoint/2010/main" val="419813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3331-9786-4D4C-EE68-2EA7557A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AD41E5-FFF4-3119-CB61-1A7144169D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155022"/>
            <a:ext cx="7493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Parameters: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 Retention: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Measured over time to assess moisture-holding capacity of the soils.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Crack Resistance: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Monitored for crack formation using image analysis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Shear Strength: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Tested to evaluate the mechanical stability of the treated and untreated soils.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Vegetation Growth: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Germination rates, plant growth, and drought resistance were tracked to assess the impact on vegetation.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Statistical tools were used to compare the performance of treated vs. untreated samples.</a:t>
            </a:r>
          </a:p>
        </p:txBody>
      </p:sp>
    </p:spTree>
    <p:extLst>
      <p:ext uri="{BB962C8B-B14F-4D97-AF65-F5344CB8AC3E}">
        <p14:creationId xmlns:p14="http://schemas.microsoft.com/office/powerpoint/2010/main" val="3496023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BE83BB-DCF6-27FB-E0FA-3C40F606D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098" y="1600200"/>
            <a:ext cx="7441804" cy="452596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A028-C4E4-7A42-98E9-9FAD93B4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B7F5C4-B664-5920-E5C9-7F3AD16DF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158" y="1600200"/>
            <a:ext cx="7391683" cy="4525963"/>
          </a:xfrm>
        </p:spPr>
      </p:pic>
    </p:spTree>
    <p:extLst>
      <p:ext uri="{BB962C8B-B14F-4D97-AF65-F5344CB8AC3E}">
        <p14:creationId xmlns:p14="http://schemas.microsoft.com/office/powerpoint/2010/main" val="936962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9FCF3-0DBE-9E1C-7293-90317AE4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311602-05DD-12CB-AE86-E0120FD11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1739900"/>
            <a:ext cx="1377950" cy="1917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DE161C-DA04-F0F4-DEF4-87EFB1970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730" y="1739900"/>
            <a:ext cx="1204913" cy="19177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1DFD16-5FF4-75E9-405D-35D46FCA3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250" y="1739900"/>
            <a:ext cx="1370012" cy="1917701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D312371-3648-D670-BF2E-EED4576E9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335153" y="1739899"/>
            <a:ext cx="1204913" cy="1917701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869E0B-6EBD-B2DC-F6B7-89B91FDD60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4396" y="1739900"/>
            <a:ext cx="1069616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37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F896-C344-85F3-345D-113FC721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5319-3060-0E37-2531-5BB16786F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Biopolymers like xanthan gum effectively reduce desiccation cracking in high-plastic soils, such as black cotton soil. Key findings include: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Crack Reduction: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Crack width reduced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 mm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46% reduction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crack density.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Improvement: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Unconfined compressive strength (UCS) increased by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630%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enhancing soil stability.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Hydraulic Benefits: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Lower permeability reduces water infiltration and swelling risks.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Biopolymers offer an eco-friendly alternative to traditional stabilizers like lime and cement.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biopolymers provide a sustainable and effective solution for improving the stability of high-plastic soils in geotechnical applications.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12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7F70-E5B8-663E-EBF6-1BE42CEB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C689A-9C06-787C-A33F-E88118BC7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 aims to evaluate the effectiveness of biopolymers (xanthan gum and guar gum) in reducing desiccation cracking in high-plastic soils. Specifically, it seeks to: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the mechanisms of cracking in untreated high-plastic soils.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impact of biopolymers on crack reduction, soil strength, and permeability improvement.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292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Smith &amp; Jones (2018): Expansive soil behavior.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Gupta &amp; Sharma (2021): Desiccation cracking analysis.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Indian Road Congress (2018): Guidelines on expansive soils.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Geological Survey of India (2020): Soil properties report.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High-Plastic Soils: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 in clay minerals like montmorillonite, with high shrink-swell potential.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Moisture Changes: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Drying causes shrinkage and cracks, reducing shear strength and increasing permeability.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Wet periods lead to swelling, structural instability, and higher maintenance costs.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Cracking in Untreated Soils: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Uneven moisture, temperature variations, and particle arrangement cause cracks up to 2.6 mm wide, impacting load-bearing capacity.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Traditional Stabilizers: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Lime and cement stabilizers have environmental drawbacks, such as high carbon emissions.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Emergence of Biopolymers: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Eco-friendly xanthan gum and guar gum reduce cracks by forming hydrogels, cutting crack width by 65% and density by 46%.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Study: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crack formation mechanisms, biopolymer treatment impact, and methodologies for analyzing soil behavior.</a:t>
            </a:r>
          </a:p>
          <a:p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C50F-DB23-4B57-F0DF-C100554B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FF36C3-B64D-60A8-ABC4-917D98FB0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64660"/>
            <a:ext cx="8229600" cy="3597043"/>
          </a:xfrm>
        </p:spPr>
      </p:pic>
    </p:spTree>
    <p:extLst>
      <p:ext uri="{BB962C8B-B14F-4D97-AF65-F5344CB8AC3E}">
        <p14:creationId xmlns:p14="http://schemas.microsoft.com/office/powerpoint/2010/main" val="103390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Cracking in High-Plastic Soils: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High-plastic soils, rich in minerals like montmorillonite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illite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experience shrinkage-induced cracks during drying and swelling-induced stresses during wetting. These phenomena lead to structural damage, instability, and challenges in geotechnical engineering.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Mechanisms of Cracking: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Shrinkage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Moisture loss creates tensile stresses, causing cracks.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Dispersed particle structures and swelling minerals exacerbate shrinkage.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Geotechnical Challenges: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permeability destabilizes structures.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shear strength compromises load-bearing capacity.</a:t>
            </a:r>
          </a:p>
          <a:p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29B8-788F-8AE4-1079-5E88258F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26E22-D6F2-088B-D12F-49C14641F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Mitigation Using Biopolymers: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Biopolymers like xanthan gum and guar gum form hydrogels, enhancing cohesion and reducing shrinkage.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Crack density reduced by 46%, width by 65%.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UCS(Unconfined Compressive Strength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improvement up to 630%.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permeability and better moisture retention.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Experimental Studies: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Laboratory Findings: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Untreated soils exhibit large cracks (&gt;2.6 mm).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Biopolymers consistently reduce crack widths and improve soil strength.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Studies: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Roads and landfill liners in India and Indonesia show improved stability with biopolymers.</a:t>
            </a:r>
          </a:p>
          <a:p>
            <a:pPr marL="457200" lvl="1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55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E0C1-2F00-E22B-0191-21DBE8034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982C1-EE76-FF4E-3629-6C143608B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Analytical Approaches: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ABAQUS models crack propagation and optimizes biopolymer dosages.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Microstructural Analysis: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 and XRD reveal hydrogel networks and improved cohesion.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Comparison of Soils: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Untreated Soil: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Crack width &gt;2.6 mm, high permeability, and low strength.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Biopolymer-Treated Soil: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Crack width ~0.9 mm, strength improved by up to 630%.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Limitations and Gaps: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Biodegradation reduces long-term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standardization and large-scale trials limits adoption.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16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8C52-0166-60CA-9DB4-6F3C2B08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B2C5-24E9-7E12-4D27-B2ECF8F6C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Future Directions: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durable biopolymers.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large-scale trials in diverse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 protocols for soil stabilization.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39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E1CB-4438-44FD-2BD4-8247FF66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93461F-8B83-8320-E481-25331ACDC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70739"/>
            <a:ext cx="8229600" cy="3384884"/>
          </a:xfrm>
        </p:spPr>
      </p:pic>
    </p:spTree>
    <p:extLst>
      <p:ext uri="{BB962C8B-B14F-4D97-AF65-F5344CB8AC3E}">
        <p14:creationId xmlns:p14="http://schemas.microsoft.com/office/powerpoint/2010/main" val="182706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1212</Words>
  <Application>Microsoft Office PowerPoint</Application>
  <PresentationFormat>On-screen Show (4:3)</PresentationFormat>
  <Paragraphs>122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Crack Behavior of High Plastic Soil</vt:lpstr>
      <vt:lpstr>Objective</vt:lpstr>
      <vt:lpstr>Introduction</vt:lpstr>
      <vt:lpstr>PowerPoint Presentation</vt:lpstr>
      <vt:lpstr>Literature Review</vt:lpstr>
      <vt:lpstr>Literature Review</vt:lpstr>
      <vt:lpstr>Literature Review</vt:lpstr>
      <vt:lpstr>Literature Review</vt:lpstr>
      <vt:lpstr>PowerPoint Presentation</vt:lpstr>
      <vt:lpstr>Methodology</vt:lpstr>
      <vt:lpstr>PowerPoint Presentation</vt:lpstr>
      <vt:lpstr>PowerPoint Presentation</vt:lpstr>
      <vt:lpstr>PowerPoint Presentation</vt:lpstr>
      <vt:lpstr>Methodology  Experiment Setup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Akshat Aren</dc:creator>
  <cp:keywords/>
  <dc:description>generated using python-pptx</dc:description>
  <cp:lastModifiedBy>Akshat Aren</cp:lastModifiedBy>
  <cp:revision>2</cp:revision>
  <dcterms:created xsi:type="dcterms:W3CDTF">2013-01-27T09:14:16Z</dcterms:created>
  <dcterms:modified xsi:type="dcterms:W3CDTF">2024-11-27T05:05:02Z</dcterms:modified>
  <cp:category/>
</cp:coreProperties>
</file>