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0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0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231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66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1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0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6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79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7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2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2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5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9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7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CE24-6666-4D9E-B4DF-EA06F5BA4690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D224-C678-44A0-9509-A8E2E2ED9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94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uctural_element" TargetMode="External"/><Relationship Id="rId2" Type="http://schemas.openxmlformats.org/officeDocument/2006/relationships/hyperlink" Target="https://en.wikipedia.org/wiki/Structural_engine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formation_(mechanics)" TargetMode="External"/><Relationship Id="rId4" Type="http://schemas.openxmlformats.org/officeDocument/2006/relationships/hyperlink" Target="https://en.wikipedia.org/wiki/Structural_lo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1C68F-735D-03DB-6FD0-DE93F905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91682"/>
            <a:ext cx="9217674" cy="1399591"/>
          </a:xfrm>
        </p:spPr>
        <p:txBody>
          <a:bodyPr>
            <a:normAutofit/>
          </a:bodyPr>
          <a:lstStyle/>
          <a:p>
            <a:r>
              <a:rPr lang="en-IN" sz="5400" dirty="0"/>
              <a:t>Solid </a:t>
            </a:r>
            <a:r>
              <a:rPr lang="en-IN" sz="5400" dirty="0" smtClean="0"/>
              <a:t>Mechanics </a:t>
            </a:r>
            <a:r>
              <a:rPr lang="en-IN" sz="5400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B2336F-79CD-2FB7-34CD-2FD7E9E2F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topic </a:t>
            </a:r>
            <a:r>
              <a:rPr lang="en-IN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To calculate deflection of a rod at different points and compare it to theoretical values.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7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2F65A-33FD-8B75-ECAC-569670F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theory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0B8A4E-497D-D611-33A6-CD76DB9D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 </a:t>
            </a:r>
            <a:r>
              <a:rPr lang="en-US" sz="2800" dirty="0">
                <a:hlinkClick r:id="rId2" tooltip="Structural engineering"/>
              </a:rPr>
              <a:t>structural engineering</a:t>
            </a:r>
            <a:r>
              <a:rPr lang="en-US" sz="2800" dirty="0"/>
              <a:t>, </a:t>
            </a:r>
            <a:r>
              <a:rPr lang="en-US" sz="2800" b="1" dirty="0"/>
              <a:t>deflection</a:t>
            </a:r>
            <a:r>
              <a:rPr lang="en-US" sz="2800" dirty="0"/>
              <a:t> is the degree to which a part of a </a:t>
            </a:r>
            <a:r>
              <a:rPr lang="en-US" sz="2800" dirty="0">
                <a:hlinkClick r:id="rId3" tooltip="Structural element"/>
              </a:rPr>
              <a:t>structural element</a:t>
            </a:r>
            <a:r>
              <a:rPr lang="en-US" sz="2800" dirty="0"/>
              <a:t> is displaced under a </a:t>
            </a:r>
            <a:r>
              <a:rPr lang="en-US" sz="2800" dirty="0">
                <a:hlinkClick r:id="rId4" tooltip="Structural load"/>
              </a:rPr>
              <a:t>load</a:t>
            </a:r>
            <a:r>
              <a:rPr lang="en-US" sz="2800" dirty="0"/>
              <a:t> (because it </a:t>
            </a:r>
            <a:r>
              <a:rPr lang="en-US" sz="2800" dirty="0">
                <a:hlinkClick r:id="rId5" tooltip="Deformation (mechanics)"/>
              </a:rPr>
              <a:t>deforms</a:t>
            </a:r>
            <a:r>
              <a:rPr lang="en-US" sz="2800" dirty="0"/>
              <a:t>). It may refer to an angle or a distance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/>
              <a:t>One of the most important applications of beam deflection is </a:t>
            </a:r>
            <a:r>
              <a:rPr lang="en-US" sz="2800" b="1" dirty="0"/>
              <a:t>to obtain equations with which we can determine the accurate values of beam deflections in many practical cases</a:t>
            </a:r>
            <a:r>
              <a:rPr lang="en-US" sz="2800" dirty="0"/>
              <a:t>. Deflections are also used in the analysis of statically indeterminate beams.</a:t>
            </a:r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9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136870"/>
            <a:ext cx="9905998" cy="147857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55043"/>
              </p:ext>
            </p:extLst>
          </p:nvPr>
        </p:nvGraphicFramePr>
        <p:xfrm>
          <a:off x="2179638" y="2911475"/>
          <a:ext cx="26447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2644560" imgH="439560" progId="Package">
                  <p:embed/>
                </p:oleObj>
              </mc:Choice>
              <mc:Fallback>
                <p:oleObj name="Packager Shell Object" showAsIcon="1" r:id="rId3" imgW="26445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9638" y="2911475"/>
                        <a:ext cx="26447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C:\Users\Harsh\Downloads\WhatsApp Image 2022-11-27 at 10.21.53 AM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30680"/>
            <a:ext cx="10614661" cy="522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99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Harsh\Downloads\WhatsApp Image 2022-11-26 at 11.45.39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3235" cy="345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rsh\Downloads\WhatsApp Image 2022-11-26 at 11.45.38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35" y="0"/>
            <a:ext cx="6188765" cy="345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rsh\Downloads\WhatsApp Image 2022-11-27 at 12.05.18 A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0866"/>
            <a:ext cx="6003235" cy="340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rsh\Downloads\WhatsApp Image 2022-11-27 at 12.05.18 AM (1)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35" y="3450866"/>
            <a:ext cx="6188765" cy="34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0" y="-196822"/>
            <a:ext cx="7328850" cy="1179802"/>
          </a:xfrm>
        </p:spPr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84860"/>
            <a:ext cx="12192000" cy="6073140"/>
          </a:xfrm>
        </p:spPr>
      </p:pic>
    </p:spTree>
    <p:extLst>
      <p:ext uri="{BB962C8B-B14F-4D97-AF65-F5344CB8AC3E}">
        <p14:creationId xmlns:p14="http://schemas.microsoft.com/office/powerpoint/2010/main" val="41082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1248</TotalTime>
  <Words>25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Circuit</vt:lpstr>
      <vt:lpstr>Package</vt:lpstr>
      <vt:lpstr>Solid Mechanics Project</vt:lpstr>
      <vt:lpstr>theory</vt:lpstr>
      <vt:lpstr>Application</vt:lpstr>
      <vt:lpstr>PowerPoint Presentation</vt:lpstr>
      <vt:lpstr>Calculations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Mechanics Project</dc:title>
  <dc:creator>Neeraj Kumar</dc:creator>
  <cp:lastModifiedBy>Harsh</cp:lastModifiedBy>
  <cp:revision>10</cp:revision>
  <dcterms:created xsi:type="dcterms:W3CDTF">2022-11-20T04:50:22Z</dcterms:created>
  <dcterms:modified xsi:type="dcterms:W3CDTF">2022-11-27T04:59:58Z</dcterms:modified>
</cp:coreProperties>
</file>