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Roboto Condense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9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RobotoCondensed-bold.fntdata"/><Relationship Id="rId41" Type="http://schemas.openxmlformats.org/officeDocument/2006/relationships/font" Target="fonts/RobotoCondensed-regular.fntdata"/><Relationship Id="rId22" Type="http://schemas.openxmlformats.org/officeDocument/2006/relationships/slide" Target="slides/slide17.xml"/><Relationship Id="rId44" Type="http://schemas.openxmlformats.org/officeDocument/2006/relationships/font" Target="fonts/RobotoCondensed-boldItalic.fntdata"/><Relationship Id="rId21" Type="http://schemas.openxmlformats.org/officeDocument/2006/relationships/slide" Target="slides/slide16.xml"/><Relationship Id="rId43" Type="http://schemas.openxmlformats.org/officeDocument/2006/relationships/font" Target="fonts/RobotoCondense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1f18fb45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1f18fb45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24b6bd004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24b6bd004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07a302226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07a302226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25ab39b25a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25ab39b25a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07a302226a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07a302226a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0c3d2bfcd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0c3d2bfcd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f366fcac2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f366fcac2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20c3d2bfcd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20c3d2bfcd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20c3d2bfcd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20c3d2bfcd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e1f18fb453_2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1" name="Google Shape;1221;ge1f18fb453_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g207a302226a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9" name="Google Shape;1249;g207a302226a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b6f31fe010_0_19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b6f31fe010_0_19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20c3d2bfcd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20c3d2bfcd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207a302226a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207a302226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1f366fcac2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1f366fcac2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1f366fcac2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1f366fcac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g1f366fcac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1" name="Google Shape;1331;g1f366fcac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f366fcac2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f366fcac2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25ab39b25a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25ab39b25a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20ffca39fc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20ffca39fc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25ab39b25a_2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25ab39b25a_2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3" name="Shape 1393"/>
        <p:cNvGrpSpPr/>
        <p:nvPr/>
      </p:nvGrpSpPr>
      <p:grpSpPr>
        <a:xfrm>
          <a:off x="0" y="0"/>
          <a:ext cx="0" cy="0"/>
          <a:chOff x="0" y="0"/>
          <a:chExt cx="0" cy="0"/>
        </a:xfrm>
      </p:grpSpPr>
      <p:sp>
        <p:nvSpPr>
          <p:cNvPr id="1394" name="Google Shape;1394;g125ab39b25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5" name="Google Shape;1395;g125ab39b25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e1f18fb453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e1f18fb453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125ab39b25a_2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125ab39b25a_2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g1f366fcac2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3" name="Google Shape;1423;g1f366fcac2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24b6bd004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24b6bd004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24b6bd004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24b6bd004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e1f18fb453_2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e1f18fb453_2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25ab39b2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25ab39b2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e1f18fb453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e1f18fb453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07a302226a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07a302226a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29.xml"/><Relationship Id="rId6" Type="http://schemas.openxmlformats.org/officeDocument/2006/relationships/slide" Target="/ppt/slides/slide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 name="Google Shape;10;p2"/>
          <p:cNvSpPr txBox="1"/>
          <p:nvPr>
            <p:ph type="ctrTitle"/>
          </p:nvPr>
        </p:nvSpPr>
        <p:spPr>
          <a:xfrm>
            <a:off x="745025" y="1050830"/>
            <a:ext cx="4656300" cy="22692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Clr>
                <a:srgbClr val="191919"/>
              </a:buClr>
              <a:buSzPts val="5200"/>
              <a:buNone/>
              <a:defRPr sz="4250"/>
            </a:lvl1pPr>
            <a:lvl2pPr lvl="1" rtl="0" algn="ctr">
              <a:spcBef>
                <a:spcPts val="0"/>
              </a:spcBef>
              <a:spcAft>
                <a:spcPts val="0"/>
              </a:spcAft>
              <a:buClr>
                <a:schemeClr val="dk1"/>
              </a:buClr>
              <a:buSzPts val="5200"/>
              <a:buNone/>
              <a:defRPr sz="5200">
                <a:solidFill>
                  <a:schemeClr val="dk1"/>
                </a:solidFill>
              </a:defRPr>
            </a:lvl2pPr>
            <a:lvl3pPr lvl="2" rtl="0" algn="ctr">
              <a:spcBef>
                <a:spcPts val="0"/>
              </a:spcBef>
              <a:spcAft>
                <a:spcPts val="0"/>
              </a:spcAft>
              <a:buClr>
                <a:schemeClr val="dk1"/>
              </a:buClr>
              <a:buSzPts val="5200"/>
              <a:buNone/>
              <a:defRPr sz="5200">
                <a:solidFill>
                  <a:schemeClr val="dk1"/>
                </a:solidFill>
              </a:defRPr>
            </a:lvl3pPr>
            <a:lvl4pPr lvl="3" rtl="0" algn="ctr">
              <a:spcBef>
                <a:spcPts val="0"/>
              </a:spcBef>
              <a:spcAft>
                <a:spcPts val="0"/>
              </a:spcAft>
              <a:buClr>
                <a:schemeClr val="dk1"/>
              </a:buClr>
              <a:buSzPts val="5200"/>
              <a:buNone/>
              <a:defRPr sz="5200">
                <a:solidFill>
                  <a:schemeClr val="dk1"/>
                </a:solidFill>
              </a:defRPr>
            </a:lvl4pPr>
            <a:lvl5pPr lvl="4" rtl="0" algn="ctr">
              <a:spcBef>
                <a:spcPts val="0"/>
              </a:spcBef>
              <a:spcAft>
                <a:spcPts val="0"/>
              </a:spcAft>
              <a:buClr>
                <a:schemeClr val="dk1"/>
              </a:buClr>
              <a:buSzPts val="5200"/>
              <a:buNone/>
              <a:defRPr sz="5200">
                <a:solidFill>
                  <a:schemeClr val="dk1"/>
                </a:solidFill>
              </a:defRPr>
            </a:lvl5pPr>
            <a:lvl6pPr lvl="5" rtl="0" algn="ctr">
              <a:spcBef>
                <a:spcPts val="0"/>
              </a:spcBef>
              <a:spcAft>
                <a:spcPts val="0"/>
              </a:spcAft>
              <a:buClr>
                <a:schemeClr val="dk1"/>
              </a:buClr>
              <a:buSzPts val="5200"/>
              <a:buNone/>
              <a:defRPr sz="5200">
                <a:solidFill>
                  <a:schemeClr val="dk1"/>
                </a:solidFill>
              </a:defRPr>
            </a:lvl6pPr>
            <a:lvl7pPr lvl="6" rtl="0" algn="ctr">
              <a:spcBef>
                <a:spcPts val="0"/>
              </a:spcBef>
              <a:spcAft>
                <a:spcPts val="0"/>
              </a:spcAft>
              <a:buClr>
                <a:schemeClr val="dk1"/>
              </a:buClr>
              <a:buSzPts val="5200"/>
              <a:buNone/>
              <a:defRPr sz="5200">
                <a:solidFill>
                  <a:schemeClr val="dk1"/>
                </a:solidFill>
              </a:defRPr>
            </a:lvl7pPr>
            <a:lvl8pPr lvl="7" rtl="0" algn="ctr">
              <a:spcBef>
                <a:spcPts val="0"/>
              </a:spcBef>
              <a:spcAft>
                <a:spcPts val="0"/>
              </a:spcAft>
              <a:buClr>
                <a:schemeClr val="dk1"/>
              </a:buClr>
              <a:buSzPts val="5200"/>
              <a:buNone/>
              <a:defRPr sz="5200">
                <a:solidFill>
                  <a:schemeClr val="dk1"/>
                </a:solidFill>
              </a:defRPr>
            </a:lvl8pPr>
            <a:lvl9pPr lvl="8" rtl="0" algn="ctr">
              <a:spcBef>
                <a:spcPts val="0"/>
              </a:spcBef>
              <a:spcAft>
                <a:spcPts val="0"/>
              </a:spcAft>
              <a:buClr>
                <a:schemeClr val="dk1"/>
              </a:buClr>
              <a:buSzPts val="5200"/>
              <a:buNone/>
              <a:defRPr sz="5200">
                <a:solidFill>
                  <a:schemeClr val="dk1"/>
                </a:solidFill>
              </a:defRPr>
            </a:lvl9pPr>
          </a:lstStyle>
          <a:p/>
        </p:txBody>
      </p:sp>
      <p:sp>
        <p:nvSpPr>
          <p:cNvPr id="11" name="Google Shape;11;p2"/>
          <p:cNvSpPr txBox="1"/>
          <p:nvPr>
            <p:ph idx="1" type="subTitle"/>
          </p:nvPr>
        </p:nvSpPr>
        <p:spPr>
          <a:xfrm>
            <a:off x="1457949" y="3496555"/>
            <a:ext cx="2259900" cy="7440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2" name="Shape 52"/>
        <p:cNvGrpSpPr/>
        <p:nvPr/>
      </p:nvGrpSpPr>
      <p:grpSpPr>
        <a:xfrm>
          <a:off x="0" y="0"/>
          <a:ext cx="0" cy="0"/>
          <a:chOff x="0" y="0"/>
          <a:chExt cx="0" cy="0"/>
        </a:xfrm>
      </p:grpSpPr>
      <p:pic>
        <p:nvPicPr>
          <p:cNvPr id="53" name="Google Shape;53;p1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54" name="Google Shape;54;p12"/>
          <p:cNvSpPr txBox="1"/>
          <p:nvPr>
            <p:ph type="title"/>
          </p:nvPr>
        </p:nvSpPr>
        <p:spPr>
          <a:xfrm>
            <a:off x="2357175" y="13367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2"/>
          <p:cNvSpPr txBox="1"/>
          <p:nvPr>
            <p:ph idx="1" type="subTitle"/>
          </p:nvPr>
        </p:nvSpPr>
        <p:spPr>
          <a:xfrm>
            <a:off x="2357125"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6" name="Google Shape;56;p12"/>
          <p:cNvSpPr txBox="1"/>
          <p:nvPr>
            <p:ph idx="2" type="title"/>
          </p:nvPr>
        </p:nvSpPr>
        <p:spPr>
          <a:xfrm>
            <a:off x="602575" y="3795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7" name="Google Shape;57;p12"/>
          <p:cNvSpPr txBox="1"/>
          <p:nvPr>
            <p:ph idx="3" type="title"/>
          </p:nvPr>
        </p:nvSpPr>
        <p:spPr>
          <a:xfrm>
            <a:off x="6260599" y="13367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2"/>
          <p:cNvSpPr txBox="1"/>
          <p:nvPr>
            <p:ph idx="4" type="subTitle"/>
          </p:nvPr>
        </p:nvSpPr>
        <p:spPr>
          <a:xfrm>
            <a:off x="6260550"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2"/>
          <p:cNvSpPr txBox="1"/>
          <p:nvPr>
            <p:ph idx="5" type="title"/>
          </p:nvPr>
        </p:nvSpPr>
        <p:spPr>
          <a:xfrm>
            <a:off x="2357175" y="26530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2"/>
          <p:cNvSpPr txBox="1"/>
          <p:nvPr>
            <p:ph idx="6" type="subTitle"/>
          </p:nvPr>
        </p:nvSpPr>
        <p:spPr>
          <a:xfrm>
            <a:off x="2357125" y="30871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1" name="Google Shape;61;p12"/>
          <p:cNvSpPr txBox="1"/>
          <p:nvPr>
            <p:ph idx="7" type="title"/>
          </p:nvPr>
        </p:nvSpPr>
        <p:spPr>
          <a:xfrm>
            <a:off x="6260599" y="2653025"/>
            <a:ext cx="18909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 name="Google Shape;62;p12"/>
          <p:cNvSpPr txBox="1"/>
          <p:nvPr>
            <p:ph idx="8" type="subTitle"/>
          </p:nvPr>
        </p:nvSpPr>
        <p:spPr>
          <a:xfrm>
            <a:off x="6260550" y="30871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63" name="Google Shape;63;p12"/>
          <p:cNvCxnSpPr/>
          <p:nvPr/>
        </p:nvCxnSpPr>
        <p:spPr>
          <a:xfrm>
            <a:off x="518225" y="5303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64" name="Google Shape;64;p12"/>
          <p:cNvSpPr txBox="1"/>
          <p:nvPr>
            <p:ph hasCustomPrompt="1" idx="9" type="title"/>
          </p:nvPr>
        </p:nvSpPr>
        <p:spPr>
          <a:xfrm>
            <a:off x="667350" y="13373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5" name="Google Shape;65;p12"/>
          <p:cNvSpPr txBox="1"/>
          <p:nvPr>
            <p:ph hasCustomPrompt="1" idx="13" type="title"/>
          </p:nvPr>
        </p:nvSpPr>
        <p:spPr>
          <a:xfrm>
            <a:off x="4570775" y="13373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6" name="Google Shape;66;p12"/>
          <p:cNvSpPr txBox="1"/>
          <p:nvPr>
            <p:ph hasCustomPrompt="1" idx="14" type="title"/>
          </p:nvPr>
        </p:nvSpPr>
        <p:spPr>
          <a:xfrm>
            <a:off x="667350" y="26536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
        <p:nvSpPr>
          <p:cNvPr id="67" name="Google Shape;67;p12"/>
          <p:cNvSpPr txBox="1"/>
          <p:nvPr>
            <p:ph hasCustomPrompt="1" idx="15" type="title"/>
          </p:nvPr>
        </p:nvSpPr>
        <p:spPr>
          <a:xfrm>
            <a:off x="4570775" y="2653650"/>
            <a:ext cx="17184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9600"/>
              <a:buNone/>
              <a:defRPr sz="98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68" name="Shape 68"/>
        <p:cNvGrpSpPr/>
        <p:nvPr/>
      </p:nvGrpSpPr>
      <p:grpSpPr>
        <a:xfrm>
          <a:off x="0" y="0"/>
          <a:ext cx="0" cy="0"/>
          <a:chOff x="0" y="0"/>
          <a:chExt cx="0" cy="0"/>
        </a:xfrm>
      </p:grpSpPr>
      <p:pic>
        <p:nvPicPr>
          <p:cNvPr id="69" name="Google Shape;69;p1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70" name="Google Shape;70;p13">
            <a:hlinkClick action="ppaction://hlinksldjump" r:id="rId3"/>
          </p:cNvPr>
          <p:cNvSpPr txBox="1"/>
          <p:nvPr>
            <p:ph type="title"/>
          </p:nvPr>
        </p:nvSpPr>
        <p:spPr>
          <a:xfrm>
            <a:off x="1355025" y="1457275"/>
            <a:ext cx="1890900" cy="286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3"/>
          <p:cNvSpPr txBox="1"/>
          <p:nvPr>
            <p:ph idx="1" type="subTitle"/>
          </p:nvPr>
        </p:nvSpPr>
        <p:spPr>
          <a:xfrm>
            <a:off x="1354978"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idx="2" type="title"/>
          </p:nvPr>
        </p:nvSpPr>
        <p:spPr>
          <a:xfrm>
            <a:off x="602575" y="3795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3">
            <a:hlinkClick action="ppaction://hlinksldjump" r:id="rId4"/>
          </p:cNvPr>
          <p:cNvSpPr txBox="1"/>
          <p:nvPr>
            <p:ph idx="3" type="title"/>
          </p:nvPr>
        </p:nvSpPr>
        <p:spPr>
          <a:xfrm>
            <a:off x="3945388" y="1457275"/>
            <a:ext cx="1890900" cy="286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 name="Google Shape;74;p13"/>
          <p:cNvSpPr txBox="1"/>
          <p:nvPr>
            <p:ph idx="4" type="subTitle"/>
          </p:nvPr>
        </p:nvSpPr>
        <p:spPr>
          <a:xfrm>
            <a:off x="3945341"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3">
            <a:hlinkClick action="ppaction://hlinksldjump" r:id="rId5"/>
          </p:cNvPr>
          <p:cNvSpPr txBox="1"/>
          <p:nvPr>
            <p:ph idx="5" type="title"/>
          </p:nvPr>
        </p:nvSpPr>
        <p:spPr>
          <a:xfrm>
            <a:off x="1355025" y="2849825"/>
            <a:ext cx="1890900" cy="286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6" name="Google Shape;76;p13"/>
          <p:cNvSpPr txBox="1"/>
          <p:nvPr>
            <p:ph idx="6" type="subTitle"/>
          </p:nvPr>
        </p:nvSpPr>
        <p:spPr>
          <a:xfrm>
            <a:off x="1354978" y="31633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 name="Google Shape;77;p13">
            <a:hlinkClick/>
          </p:cNvPr>
          <p:cNvSpPr txBox="1"/>
          <p:nvPr>
            <p:ph idx="7" type="title"/>
          </p:nvPr>
        </p:nvSpPr>
        <p:spPr>
          <a:xfrm>
            <a:off x="3945388" y="2849825"/>
            <a:ext cx="1890900" cy="286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3"/>
          <p:cNvSpPr txBox="1"/>
          <p:nvPr>
            <p:ph idx="8" type="subTitle"/>
          </p:nvPr>
        </p:nvSpPr>
        <p:spPr>
          <a:xfrm>
            <a:off x="3945341" y="31633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79" name="Google Shape;79;p13"/>
          <p:cNvCxnSpPr/>
          <p:nvPr/>
        </p:nvCxnSpPr>
        <p:spPr>
          <a:xfrm>
            <a:off x="518225" y="5303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80" name="Google Shape;80;p13"/>
          <p:cNvSpPr txBox="1"/>
          <p:nvPr>
            <p:ph hasCustomPrompt="1" idx="9" type="title"/>
          </p:nvPr>
        </p:nvSpPr>
        <p:spPr>
          <a:xfrm>
            <a:off x="718575" y="1337350"/>
            <a:ext cx="7596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a:r>
              <a:t>xx%</a:t>
            </a:r>
          </a:p>
        </p:txBody>
      </p:sp>
      <p:sp>
        <p:nvSpPr>
          <p:cNvPr id="81" name="Google Shape;81;p13"/>
          <p:cNvSpPr txBox="1"/>
          <p:nvPr>
            <p:ph hasCustomPrompt="1" idx="13" type="title"/>
          </p:nvPr>
        </p:nvSpPr>
        <p:spPr>
          <a:xfrm>
            <a:off x="3340400" y="1337350"/>
            <a:ext cx="7596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a:r>
              <a:t>xx%</a:t>
            </a:r>
          </a:p>
        </p:txBody>
      </p:sp>
      <p:sp>
        <p:nvSpPr>
          <p:cNvPr id="82" name="Google Shape;82;p13"/>
          <p:cNvSpPr txBox="1"/>
          <p:nvPr>
            <p:ph hasCustomPrompt="1" idx="14" type="title"/>
          </p:nvPr>
        </p:nvSpPr>
        <p:spPr>
          <a:xfrm>
            <a:off x="718575" y="2653650"/>
            <a:ext cx="7596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a:r>
              <a:t>xx%</a:t>
            </a:r>
          </a:p>
        </p:txBody>
      </p:sp>
      <p:sp>
        <p:nvSpPr>
          <p:cNvPr id="83" name="Google Shape;83;p13"/>
          <p:cNvSpPr txBox="1"/>
          <p:nvPr>
            <p:ph hasCustomPrompt="1" idx="15" type="title"/>
          </p:nvPr>
        </p:nvSpPr>
        <p:spPr>
          <a:xfrm>
            <a:off x="3340400" y="2653650"/>
            <a:ext cx="7596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a:r>
              <a:t>xx%</a:t>
            </a:r>
          </a:p>
        </p:txBody>
      </p:sp>
      <p:sp>
        <p:nvSpPr>
          <p:cNvPr id="84" name="Google Shape;84;p13">
            <a:hlinkClick action="ppaction://hlinksldjump" r:id="rId6"/>
          </p:cNvPr>
          <p:cNvSpPr txBox="1"/>
          <p:nvPr>
            <p:ph idx="16" type="title"/>
          </p:nvPr>
        </p:nvSpPr>
        <p:spPr>
          <a:xfrm>
            <a:off x="6535750" y="1457275"/>
            <a:ext cx="1890900" cy="286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13"/>
          <p:cNvSpPr txBox="1"/>
          <p:nvPr>
            <p:ph idx="17" type="subTitle"/>
          </p:nvPr>
        </p:nvSpPr>
        <p:spPr>
          <a:xfrm>
            <a:off x="6535703" y="17708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6" name="Google Shape;86;p13">
            <a:hlinkClick/>
          </p:cNvPr>
          <p:cNvSpPr txBox="1"/>
          <p:nvPr>
            <p:ph idx="18" type="title"/>
          </p:nvPr>
        </p:nvSpPr>
        <p:spPr>
          <a:xfrm>
            <a:off x="6535750" y="2849825"/>
            <a:ext cx="1890900" cy="286500"/>
          </a:xfrm>
          <a:prstGeom prst="rect">
            <a:avLst/>
          </a:prstGeom>
        </p:spPr>
        <p:txBody>
          <a:bodyPr anchorCtr="0" anchor="ctr" bIns="91425" lIns="91425" spcFirstLastPara="1" rIns="91425" wrap="square" tIns="91425">
            <a:normAutofit/>
          </a:bodyPr>
          <a:lstStyle>
            <a:lvl1pPr lvl="0" rtl="0">
              <a:spcBef>
                <a:spcPts val="0"/>
              </a:spcBef>
              <a:spcAft>
                <a:spcPts val="0"/>
              </a:spcAft>
              <a:buSzPts val="2400"/>
              <a:buNone/>
              <a:defRPr b="1" sz="2000">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3"/>
          <p:cNvSpPr txBox="1"/>
          <p:nvPr>
            <p:ph idx="19" type="subTitle"/>
          </p:nvPr>
        </p:nvSpPr>
        <p:spPr>
          <a:xfrm>
            <a:off x="6535703" y="3163350"/>
            <a:ext cx="1665000" cy="67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8" name="Google Shape;88;p13"/>
          <p:cNvSpPr txBox="1"/>
          <p:nvPr>
            <p:ph hasCustomPrompt="1" idx="20" type="title"/>
          </p:nvPr>
        </p:nvSpPr>
        <p:spPr>
          <a:xfrm>
            <a:off x="5962325" y="1337350"/>
            <a:ext cx="7596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a:r>
              <a:t>xx%</a:t>
            </a:r>
          </a:p>
        </p:txBody>
      </p:sp>
      <p:sp>
        <p:nvSpPr>
          <p:cNvPr id="89" name="Google Shape;89;p13"/>
          <p:cNvSpPr txBox="1"/>
          <p:nvPr>
            <p:ph hasCustomPrompt="1" idx="21" type="title"/>
          </p:nvPr>
        </p:nvSpPr>
        <p:spPr>
          <a:xfrm>
            <a:off x="5962325" y="2653650"/>
            <a:ext cx="759600" cy="1220100"/>
          </a:xfrm>
          <a:prstGeom prst="rect">
            <a:avLst/>
          </a:prstGeom>
        </p:spPr>
        <p:txBody>
          <a:bodyPr anchorCtr="0" anchor="ctr" bIns="91425" lIns="91425" spcFirstLastPara="1" rIns="91425" wrap="square" tIns="91425">
            <a:normAutofit/>
          </a:bodyPr>
          <a:lstStyle>
            <a:lvl1pPr lvl="0" rtl="0" algn="r">
              <a:spcBef>
                <a:spcPts val="0"/>
              </a:spcBef>
              <a:spcAft>
                <a:spcPts val="0"/>
              </a:spcAft>
              <a:buClr>
                <a:schemeClr val="lt1"/>
              </a:buClr>
              <a:buSzPts val="3000"/>
              <a:buNone/>
              <a:defRPr>
                <a:solidFill>
                  <a:schemeClr val="lt1"/>
                </a:solidFill>
              </a:defRPr>
            </a:lvl1pPr>
            <a:lvl2pPr lvl="1" rtl="0" algn="ctr">
              <a:spcBef>
                <a:spcPts val="0"/>
              </a:spcBef>
              <a:spcAft>
                <a:spcPts val="0"/>
              </a:spcAft>
              <a:buClr>
                <a:schemeClr val="lt1"/>
              </a:buClr>
              <a:buSzPts val="3000"/>
              <a:buNone/>
              <a:defRPr>
                <a:solidFill>
                  <a:schemeClr val="lt1"/>
                </a:solidFill>
              </a:defRPr>
            </a:lvl2pPr>
            <a:lvl3pPr lvl="2" rtl="0" algn="ctr">
              <a:spcBef>
                <a:spcPts val="0"/>
              </a:spcBef>
              <a:spcAft>
                <a:spcPts val="0"/>
              </a:spcAft>
              <a:buClr>
                <a:schemeClr val="lt1"/>
              </a:buClr>
              <a:buSzPts val="3000"/>
              <a:buNone/>
              <a:defRPr>
                <a:solidFill>
                  <a:schemeClr val="lt1"/>
                </a:solidFill>
              </a:defRPr>
            </a:lvl3pPr>
            <a:lvl4pPr lvl="3" rtl="0" algn="ctr">
              <a:spcBef>
                <a:spcPts val="0"/>
              </a:spcBef>
              <a:spcAft>
                <a:spcPts val="0"/>
              </a:spcAft>
              <a:buClr>
                <a:schemeClr val="lt1"/>
              </a:buClr>
              <a:buSzPts val="3000"/>
              <a:buNone/>
              <a:defRPr>
                <a:solidFill>
                  <a:schemeClr val="lt1"/>
                </a:solidFill>
              </a:defRPr>
            </a:lvl4pPr>
            <a:lvl5pPr lvl="4" rtl="0" algn="ctr">
              <a:spcBef>
                <a:spcPts val="0"/>
              </a:spcBef>
              <a:spcAft>
                <a:spcPts val="0"/>
              </a:spcAft>
              <a:buClr>
                <a:schemeClr val="lt1"/>
              </a:buClr>
              <a:buSzPts val="3000"/>
              <a:buNone/>
              <a:defRPr>
                <a:solidFill>
                  <a:schemeClr val="lt1"/>
                </a:solidFill>
              </a:defRPr>
            </a:lvl5pPr>
            <a:lvl6pPr lvl="5" rtl="0" algn="ctr">
              <a:spcBef>
                <a:spcPts val="0"/>
              </a:spcBef>
              <a:spcAft>
                <a:spcPts val="0"/>
              </a:spcAft>
              <a:buClr>
                <a:schemeClr val="lt1"/>
              </a:buClr>
              <a:buSzPts val="3000"/>
              <a:buNone/>
              <a:defRPr>
                <a:solidFill>
                  <a:schemeClr val="lt1"/>
                </a:solidFill>
              </a:defRPr>
            </a:lvl6pPr>
            <a:lvl7pPr lvl="6" rtl="0" algn="ctr">
              <a:spcBef>
                <a:spcPts val="0"/>
              </a:spcBef>
              <a:spcAft>
                <a:spcPts val="0"/>
              </a:spcAft>
              <a:buClr>
                <a:schemeClr val="lt1"/>
              </a:buClr>
              <a:buSzPts val="3000"/>
              <a:buNone/>
              <a:defRPr>
                <a:solidFill>
                  <a:schemeClr val="lt1"/>
                </a:solidFill>
              </a:defRPr>
            </a:lvl7pPr>
            <a:lvl8pPr lvl="7" rtl="0" algn="ctr">
              <a:spcBef>
                <a:spcPts val="0"/>
              </a:spcBef>
              <a:spcAft>
                <a:spcPts val="0"/>
              </a:spcAft>
              <a:buClr>
                <a:schemeClr val="lt1"/>
              </a:buClr>
              <a:buSzPts val="3000"/>
              <a:buNone/>
              <a:defRPr>
                <a:solidFill>
                  <a:schemeClr val="lt1"/>
                </a:solidFill>
              </a:defRPr>
            </a:lvl8pPr>
            <a:lvl9pPr lvl="8" rtl="0" algn="ctr">
              <a:spcBef>
                <a:spcPts val="0"/>
              </a:spcBef>
              <a:spcAft>
                <a:spcPts val="0"/>
              </a:spcAft>
              <a:buClr>
                <a:schemeClr val="lt1"/>
              </a:buClr>
              <a:buSzPts val="3000"/>
              <a:buNone/>
              <a:defRPr>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
    <p:spTree>
      <p:nvGrpSpPr>
        <p:cNvPr id="90" name="Shape 90"/>
        <p:cNvGrpSpPr/>
        <p:nvPr/>
      </p:nvGrpSpPr>
      <p:grpSpPr>
        <a:xfrm>
          <a:off x="0" y="0"/>
          <a:ext cx="0" cy="0"/>
          <a:chOff x="0" y="0"/>
          <a:chExt cx="0" cy="0"/>
        </a:xfrm>
      </p:grpSpPr>
      <p:pic>
        <p:nvPicPr>
          <p:cNvPr id="91" name="Google Shape;91;p1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2" name="Google Shape;92;p14"/>
          <p:cNvSpPr txBox="1"/>
          <p:nvPr>
            <p:ph type="title"/>
          </p:nvPr>
        </p:nvSpPr>
        <p:spPr>
          <a:xfrm flipH="1">
            <a:off x="1067425" y="1916900"/>
            <a:ext cx="4226100" cy="8418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600"/>
              <a:buNone/>
              <a:defRPr sz="69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93" name="Google Shape;93;p14"/>
          <p:cNvSpPr txBox="1"/>
          <p:nvPr>
            <p:ph idx="1" type="subTitle"/>
          </p:nvPr>
        </p:nvSpPr>
        <p:spPr>
          <a:xfrm flipH="1">
            <a:off x="1067425" y="2758700"/>
            <a:ext cx="4226100" cy="44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94" name="Google Shape;94;p14"/>
          <p:cNvSpPr txBox="1"/>
          <p:nvPr>
            <p:ph hasCustomPrompt="1" idx="2" type="title"/>
          </p:nvPr>
        </p:nvSpPr>
        <p:spPr>
          <a:xfrm flipH="1">
            <a:off x="5060675" y="1128050"/>
            <a:ext cx="3132300" cy="272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
    <p:spTree>
      <p:nvGrpSpPr>
        <p:cNvPr id="95" name="Shape 95"/>
        <p:cNvGrpSpPr/>
        <p:nvPr/>
      </p:nvGrpSpPr>
      <p:grpSpPr>
        <a:xfrm>
          <a:off x="0" y="0"/>
          <a:ext cx="0" cy="0"/>
          <a:chOff x="0" y="0"/>
          <a:chExt cx="0" cy="0"/>
        </a:xfrm>
      </p:grpSpPr>
      <p:pic>
        <p:nvPicPr>
          <p:cNvPr id="96" name="Google Shape;96;p1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97" name="Google Shape;97;p15"/>
          <p:cNvSpPr txBox="1"/>
          <p:nvPr>
            <p:ph type="title"/>
          </p:nvPr>
        </p:nvSpPr>
        <p:spPr>
          <a:xfrm>
            <a:off x="891425" y="2865660"/>
            <a:ext cx="73611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6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8" name="Google Shape;98;p15"/>
          <p:cNvSpPr txBox="1"/>
          <p:nvPr>
            <p:ph idx="1" type="subTitle"/>
          </p:nvPr>
        </p:nvSpPr>
        <p:spPr>
          <a:xfrm>
            <a:off x="891425" y="3707460"/>
            <a:ext cx="7361100" cy="447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99" name="Google Shape;99;p15"/>
          <p:cNvSpPr txBox="1"/>
          <p:nvPr>
            <p:ph hasCustomPrompt="1" idx="2" type="title"/>
          </p:nvPr>
        </p:nvSpPr>
        <p:spPr>
          <a:xfrm>
            <a:off x="3005825" y="937749"/>
            <a:ext cx="3132300" cy="18885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4">
    <p:spTree>
      <p:nvGrpSpPr>
        <p:cNvPr id="100" name="Shape 100"/>
        <p:cNvGrpSpPr/>
        <p:nvPr/>
      </p:nvGrpSpPr>
      <p:grpSpPr>
        <a:xfrm>
          <a:off x="0" y="0"/>
          <a:ext cx="0" cy="0"/>
          <a:chOff x="0" y="0"/>
          <a:chExt cx="0" cy="0"/>
        </a:xfrm>
      </p:grpSpPr>
      <p:pic>
        <p:nvPicPr>
          <p:cNvPr id="101" name="Google Shape;101;p1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2" name="Google Shape;102;p16"/>
          <p:cNvSpPr txBox="1"/>
          <p:nvPr>
            <p:ph type="title"/>
          </p:nvPr>
        </p:nvSpPr>
        <p:spPr>
          <a:xfrm>
            <a:off x="4686125" y="1189019"/>
            <a:ext cx="2671200" cy="2023200"/>
          </a:xfrm>
          <a:prstGeom prst="rect">
            <a:avLst/>
          </a:prstGeom>
        </p:spPr>
        <p:txBody>
          <a:bodyPr anchorCtr="0" anchor="ctr" bIns="91425" lIns="91425" spcFirstLastPara="1" rIns="91425" wrap="square" tIns="91425">
            <a:normAutofit/>
          </a:bodyPr>
          <a:lstStyle>
            <a:lvl1pPr lvl="0" rtl="0">
              <a:lnSpc>
                <a:spcPct val="90000"/>
              </a:lnSpc>
              <a:spcBef>
                <a:spcPts val="0"/>
              </a:spcBef>
              <a:spcAft>
                <a:spcPts val="0"/>
              </a:spcAft>
              <a:buSzPts val="3600"/>
              <a:buNone/>
              <a:defRPr sz="6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6"/>
          <p:cNvSpPr txBox="1"/>
          <p:nvPr>
            <p:ph idx="1" type="subTitle"/>
          </p:nvPr>
        </p:nvSpPr>
        <p:spPr>
          <a:xfrm>
            <a:off x="4686125" y="3231117"/>
            <a:ext cx="26712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04" name="Google Shape;104;p16"/>
          <p:cNvSpPr txBox="1"/>
          <p:nvPr>
            <p:ph hasCustomPrompt="1" idx="2" type="title"/>
          </p:nvPr>
        </p:nvSpPr>
        <p:spPr>
          <a:xfrm>
            <a:off x="834300" y="1128050"/>
            <a:ext cx="3132300" cy="272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4_1">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07" name="Google Shape;107;p17"/>
          <p:cNvSpPr txBox="1"/>
          <p:nvPr>
            <p:ph type="title"/>
          </p:nvPr>
        </p:nvSpPr>
        <p:spPr>
          <a:xfrm flipH="1">
            <a:off x="1551000" y="1189015"/>
            <a:ext cx="2792400" cy="2023200"/>
          </a:xfrm>
          <a:prstGeom prst="rect">
            <a:avLst/>
          </a:prstGeom>
        </p:spPr>
        <p:txBody>
          <a:bodyPr anchorCtr="0" anchor="ctr" bIns="91425" lIns="91425" spcFirstLastPara="1" rIns="91425" wrap="square" tIns="91425">
            <a:normAutofit/>
          </a:bodyPr>
          <a:lstStyle>
            <a:lvl1pPr lvl="0" rtl="0" algn="r">
              <a:lnSpc>
                <a:spcPct val="90000"/>
              </a:lnSpc>
              <a:spcBef>
                <a:spcPts val="0"/>
              </a:spcBef>
              <a:spcAft>
                <a:spcPts val="0"/>
              </a:spcAft>
              <a:buSzPts val="3600"/>
              <a:buNone/>
              <a:defRPr sz="6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8" name="Google Shape;108;p17"/>
          <p:cNvSpPr txBox="1"/>
          <p:nvPr>
            <p:ph idx="1" type="subTitle"/>
          </p:nvPr>
        </p:nvSpPr>
        <p:spPr>
          <a:xfrm flipH="1">
            <a:off x="1551000" y="3231115"/>
            <a:ext cx="2792400" cy="447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09" name="Google Shape;109;p17"/>
          <p:cNvSpPr txBox="1"/>
          <p:nvPr>
            <p:ph hasCustomPrompt="1" idx="2" type="title"/>
          </p:nvPr>
        </p:nvSpPr>
        <p:spPr>
          <a:xfrm flipH="1">
            <a:off x="4225025" y="1128050"/>
            <a:ext cx="3132300" cy="272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3">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2" name="Google Shape;112;p18"/>
          <p:cNvSpPr txBox="1"/>
          <p:nvPr>
            <p:ph type="title"/>
          </p:nvPr>
        </p:nvSpPr>
        <p:spPr>
          <a:xfrm>
            <a:off x="891425" y="2865650"/>
            <a:ext cx="4320000" cy="841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69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3" name="Google Shape;113;p18"/>
          <p:cNvSpPr txBox="1"/>
          <p:nvPr>
            <p:ph idx="1" type="subTitle"/>
          </p:nvPr>
        </p:nvSpPr>
        <p:spPr>
          <a:xfrm>
            <a:off x="891425" y="3707450"/>
            <a:ext cx="43200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14" name="Google Shape;114;p18"/>
          <p:cNvSpPr txBox="1"/>
          <p:nvPr>
            <p:ph hasCustomPrompt="1" idx="2" type="title"/>
          </p:nvPr>
        </p:nvSpPr>
        <p:spPr>
          <a:xfrm>
            <a:off x="891425" y="937749"/>
            <a:ext cx="3132300" cy="1888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9600"/>
              <a:buNone/>
              <a:defRPr sz="18900">
                <a:solidFill>
                  <a:schemeClr val="lt1"/>
                </a:solidFill>
              </a:defRPr>
            </a:lvl1pPr>
            <a:lvl2pPr lvl="1" rtl="0">
              <a:spcBef>
                <a:spcPts val="0"/>
              </a:spcBef>
              <a:spcAft>
                <a:spcPts val="0"/>
              </a:spcAft>
              <a:buClr>
                <a:schemeClr val="lt1"/>
              </a:buClr>
              <a:buSzPts val="9600"/>
              <a:buNone/>
              <a:defRPr sz="9600">
                <a:solidFill>
                  <a:schemeClr val="lt1"/>
                </a:solidFill>
              </a:defRPr>
            </a:lvl2pPr>
            <a:lvl3pPr lvl="2" rtl="0">
              <a:spcBef>
                <a:spcPts val="0"/>
              </a:spcBef>
              <a:spcAft>
                <a:spcPts val="0"/>
              </a:spcAft>
              <a:buClr>
                <a:schemeClr val="lt1"/>
              </a:buClr>
              <a:buSzPts val="9600"/>
              <a:buNone/>
              <a:defRPr sz="9600">
                <a:solidFill>
                  <a:schemeClr val="lt1"/>
                </a:solidFill>
              </a:defRPr>
            </a:lvl3pPr>
            <a:lvl4pPr lvl="3" rtl="0">
              <a:spcBef>
                <a:spcPts val="0"/>
              </a:spcBef>
              <a:spcAft>
                <a:spcPts val="0"/>
              </a:spcAft>
              <a:buClr>
                <a:schemeClr val="lt1"/>
              </a:buClr>
              <a:buSzPts val="9600"/>
              <a:buNone/>
              <a:defRPr sz="9600">
                <a:solidFill>
                  <a:schemeClr val="lt1"/>
                </a:solidFill>
              </a:defRPr>
            </a:lvl4pPr>
            <a:lvl5pPr lvl="4" rtl="0">
              <a:spcBef>
                <a:spcPts val="0"/>
              </a:spcBef>
              <a:spcAft>
                <a:spcPts val="0"/>
              </a:spcAft>
              <a:buClr>
                <a:schemeClr val="lt1"/>
              </a:buClr>
              <a:buSzPts val="9600"/>
              <a:buNone/>
              <a:defRPr sz="9600">
                <a:solidFill>
                  <a:schemeClr val="lt1"/>
                </a:solidFill>
              </a:defRPr>
            </a:lvl5pPr>
            <a:lvl6pPr lvl="5" rtl="0">
              <a:spcBef>
                <a:spcPts val="0"/>
              </a:spcBef>
              <a:spcAft>
                <a:spcPts val="0"/>
              </a:spcAft>
              <a:buClr>
                <a:schemeClr val="lt1"/>
              </a:buClr>
              <a:buSzPts val="9600"/>
              <a:buNone/>
              <a:defRPr sz="9600">
                <a:solidFill>
                  <a:schemeClr val="lt1"/>
                </a:solidFill>
              </a:defRPr>
            </a:lvl6pPr>
            <a:lvl7pPr lvl="6" rtl="0">
              <a:spcBef>
                <a:spcPts val="0"/>
              </a:spcBef>
              <a:spcAft>
                <a:spcPts val="0"/>
              </a:spcAft>
              <a:buClr>
                <a:schemeClr val="lt1"/>
              </a:buClr>
              <a:buSzPts val="9600"/>
              <a:buNone/>
              <a:defRPr sz="9600">
                <a:solidFill>
                  <a:schemeClr val="lt1"/>
                </a:solidFill>
              </a:defRPr>
            </a:lvl7pPr>
            <a:lvl8pPr lvl="7" rtl="0">
              <a:spcBef>
                <a:spcPts val="0"/>
              </a:spcBef>
              <a:spcAft>
                <a:spcPts val="0"/>
              </a:spcAft>
              <a:buClr>
                <a:schemeClr val="lt1"/>
              </a:buClr>
              <a:buSzPts val="9600"/>
              <a:buNone/>
              <a:defRPr sz="9600">
                <a:solidFill>
                  <a:schemeClr val="lt1"/>
                </a:solidFill>
              </a:defRPr>
            </a:lvl8pPr>
            <a:lvl9pPr lvl="8"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5" name="Shape 115"/>
        <p:cNvGrpSpPr/>
        <p:nvPr/>
      </p:nvGrpSpPr>
      <p:grpSpPr>
        <a:xfrm>
          <a:off x="0" y="0"/>
          <a:ext cx="0" cy="0"/>
          <a:chOff x="0" y="0"/>
          <a:chExt cx="0" cy="0"/>
        </a:xfrm>
      </p:grpSpPr>
      <p:pic>
        <p:nvPicPr>
          <p:cNvPr id="116" name="Google Shape;116;p19"/>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17" name="Google Shape;117;p19"/>
          <p:cNvSpPr txBox="1"/>
          <p:nvPr>
            <p:ph type="title"/>
          </p:nvPr>
        </p:nvSpPr>
        <p:spPr>
          <a:xfrm>
            <a:off x="720000" y="3212813"/>
            <a:ext cx="4314300" cy="5319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18" name="Google Shape;118;p19"/>
          <p:cNvSpPr txBox="1"/>
          <p:nvPr>
            <p:ph idx="1" type="subTitle"/>
          </p:nvPr>
        </p:nvSpPr>
        <p:spPr>
          <a:xfrm>
            <a:off x="720000" y="1208300"/>
            <a:ext cx="4314300" cy="210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500"/>
              <a:buNone/>
              <a:defRPr sz="25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2500"/>
              <a:buNone/>
              <a:defRPr sz="2500">
                <a:solidFill>
                  <a:schemeClr val="lt1"/>
                </a:solidFill>
              </a:defRPr>
            </a:lvl2pPr>
            <a:lvl3pPr lvl="2" rtl="0" algn="ctr">
              <a:lnSpc>
                <a:spcPct val="100000"/>
              </a:lnSpc>
              <a:spcBef>
                <a:spcPts val="0"/>
              </a:spcBef>
              <a:spcAft>
                <a:spcPts val="0"/>
              </a:spcAft>
              <a:buClr>
                <a:schemeClr val="lt1"/>
              </a:buClr>
              <a:buSzPts val="2500"/>
              <a:buNone/>
              <a:defRPr sz="2500">
                <a:solidFill>
                  <a:schemeClr val="lt1"/>
                </a:solidFill>
              </a:defRPr>
            </a:lvl3pPr>
            <a:lvl4pPr lvl="3" rtl="0" algn="ctr">
              <a:lnSpc>
                <a:spcPct val="100000"/>
              </a:lnSpc>
              <a:spcBef>
                <a:spcPts val="0"/>
              </a:spcBef>
              <a:spcAft>
                <a:spcPts val="0"/>
              </a:spcAft>
              <a:buClr>
                <a:schemeClr val="lt1"/>
              </a:buClr>
              <a:buSzPts val="2500"/>
              <a:buNone/>
              <a:defRPr sz="2500">
                <a:solidFill>
                  <a:schemeClr val="lt1"/>
                </a:solidFill>
              </a:defRPr>
            </a:lvl4pPr>
            <a:lvl5pPr lvl="4" rtl="0" algn="ctr">
              <a:lnSpc>
                <a:spcPct val="100000"/>
              </a:lnSpc>
              <a:spcBef>
                <a:spcPts val="0"/>
              </a:spcBef>
              <a:spcAft>
                <a:spcPts val="0"/>
              </a:spcAft>
              <a:buClr>
                <a:schemeClr val="lt1"/>
              </a:buClr>
              <a:buSzPts val="2500"/>
              <a:buNone/>
              <a:defRPr sz="2500">
                <a:solidFill>
                  <a:schemeClr val="lt1"/>
                </a:solidFill>
              </a:defRPr>
            </a:lvl5pPr>
            <a:lvl6pPr lvl="5" rtl="0" algn="ctr">
              <a:lnSpc>
                <a:spcPct val="100000"/>
              </a:lnSpc>
              <a:spcBef>
                <a:spcPts val="0"/>
              </a:spcBef>
              <a:spcAft>
                <a:spcPts val="0"/>
              </a:spcAft>
              <a:buClr>
                <a:schemeClr val="lt1"/>
              </a:buClr>
              <a:buSzPts val="2500"/>
              <a:buNone/>
              <a:defRPr sz="2500">
                <a:solidFill>
                  <a:schemeClr val="lt1"/>
                </a:solidFill>
              </a:defRPr>
            </a:lvl6pPr>
            <a:lvl7pPr lvl="6" rtl="0" algn="ctr">
              <a:lnSpc>
                <a:spcPct val="100000"/>
              </a:lnSpc>
              <a:spcBef>
                <a:spcPts val="0"/>
              </a:spcBef>
              <a:spcAft>
                <a:spcPts val="0"/>
              </a:spcAft>
              <a:buClr>
                <a:schemeClr val="lt1"/>
              </a:buClr>
              <a:buSzPts val="2500"/>
              <a:buNone/>
              <a:defRPr sz="2500">
                <a:solidFill>
                  <a:schemeClr val="lt1"/>
                </a:solidFill>
              </a:defRPr>
            </a:lvl7pPr>
            <a:lvl8pPr lvl="7" rtl="0" algn="ctr">
              <a:lnSpc>
                <a:spcPct val="100000"/>
              </a:lnSpc>
              <a:spcBef>
                <a:spcPts val="0"/>
              </a:spcBef>
              <a:spcAft>
                <a:spcPts val="0"/>
              </a:spcAft>
              <a:buClr>
                <a:schemeClr val="lt1"/>
              </a:buClr>
              <a:buSzPts val="2500"/>
              <a:buNone/>
              <a:defRPr sz="2500">
                <a:solidFill>
                  <a:schemeClr val="lt1"/>
                </a:solidFill>
              </a:defRPr>
            </a:lvl8pPr>
            <a:lvl9pPr lvl="8" rtl="0" algn="ctr">
              <a:lnSpc>
                <a:spcPct val="10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9">
    <p:spTree>
      <p:nvGrpSpPr>
        <p:cNvPr id="119" name="Shape 119"/>
        <p:cNvGrpSpPr/>
        <p:nvPr/>
      </p:nvGrpSpPr>
      <p:grpSpPr>
        <a:xfrm>
          <a:off x="0" y="0"/>
          <a:ext cx="0" cy="0"/>
          <a:chOff x="0" y="0"/>
          <a:chExt cx="0" cy="0"/>
        </a:xfrm>
      </p:grpSpPr>
      <p:sp>
        <p:nvSpPr>
          <p:cNvPr id="120" name="Google Shape;120;p20"/>
          <p:cNvSpPr/>
          <p:nvPr/>
        </p:nvSpPr>
        <p:spPr>
          <a:xfrm>
            <a:off x="-16350" y="-40050"/>
            <a:ext cx="9176700" cy="5223600"/>
          </a:xfrm>
          <a:prstGeom prst="rect">
            <a:avLst/>
          </a:prstGeom>
          <a:solidFill>
            <a:schemeClr val="dk1">
              <a:alpha val="27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type="title"/>
          </p:nvPr>
        </p:nvSpPr>
        <p:spPr>
          <a:xfrm>
            <a:off x="602575" y="3604800"/>
            <a:ext cx="3794100" cy="9654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2" name="Google Shape;122;p20"/>
          <p:cNvCxnSpPr/>
          <p:nvPr/>
        </p:nvCxnSpPr>
        <p:spPr>
          <a:xfrm>
            <a:off x="518225" y="3738171"/>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 name="Google Shape;14;p3"/>
          <p:cNvSpPr txBox="1"/>
          <p:nvPr>
            <p:ph type="title"/>
          </p:nvPr>
        </p:nvSpPr>
        <p:spPr>
          <a:xfrm>
            <a:off x="3733750" y="1916900"/>
            <a:ext cx="4037700" cy="841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69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 type="subTitle"/>
          </p:nvPr>
        </p:nvSpPr>
        <p:spPr>
          <a:xfrm>
            <a:off x="3733750" y="2758700"/>
            <a:ext cx="3971100" cy="447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rtl="0" algn="ctr">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p:txBody>
      </p:sp>
      <p:sp>
        <p:nvSpPr>
          <p:cNvPr id="16" name="Google Shape;16;p3"/>
          <p:cNvSpPr txBox="1"/>
          <p:nvPr>
            <p:ph hasCustomPrompt="1" idx="2" type="title"/>
          </p:nvPr>
        </p:nvSpPr>
        <p:spPr>
          <a:xfrm>
            <a:off x="834300" y="1128050"/>
            <a:ext cx="3132300" cy="2724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9600"/>
              <a:buNone/>
              <a:defRPr sz="18900">
                <a:solidFill>
                  <a:schemeClr val="lt1"/>
                </a:solidFill>
              </a:defRPr>
            </a:lvl1pPr>
            <a:lvl2pPr lvl="1" rtl="0" algn="ctr">
              <a:spcBef>
                <a:spcPts val="0"/>
              </a:spcBef>
              <a:spcAft>
                <a:spcPts val="0"/>
              </a:spcAft>
              <a:buClr>
                <a:schemeClr val="lt1"/>
              </a:buClr>
              <a:buSzPts val="9600"/>
              <a:buNone/>
              <a:defRPr sz="9600">
                <a:solidFill>
                  <a:schemeClr val="lt1"/>
                </a:solidFill>
              </a:defRPr>
            </a:lvl2pPr>
            <a:lvl3pPr lvl="2" rtl="0" algn="ctr">
              <a:spcBef>
                <a:spcPts val="0"/>
              </a:spcBef>
              <a:spcAft>
                <a:spcPts val="0"/>
              </a:spcAft>
              <a:buClr>
                <a:schemeClr val="lt1"/>
              </a:buClr>
              <a:buSzPts val="9600"/>
              <a:buNone/>
              <a:defRPr sz="9600">
                <a:solidFill>
                  <a:schemeClr val="lt1"/>
                </a:solidFill>
              </a:defRPr>
            </a:lvl3pPr>
            <a:lvl4pPr lvl="3" rtl="0" algn="ctr">
              <a:spcBef>
                <a:spcPts val="0"/>
              </a:spcBef>
              <a:spcAft>
                <a:spcPts val="0"/>
              </a:spcAft>
              <a:buClr>
                <a:schemeClr val="lt1"/>
              </a:buClr>
              <a:buSzPts val="9600"/>
              <a:buNone/>
              <a:defRPr sz="9600">
                <a:solidFill>
                  <a:schemeClr val="lt1"/>
                </a:solidFill>
              </a:defRPr>
            </a:lvl4pPr>
            <a:lvl5pPr lvl="4" rtl="0" algn="ctr">
              <a:spcBef>
                <a:spcPts val="0"/>
              </a:spcBef>
              <a:spcAft>
                <a:spcPts val="0"/>
              </a:spcAft>
              <a:buClr>
                <a:schemeClr val="lt1"/>
              </a:buClr>
              <a:buSzPts val="9600"/>
              <a:buNone/>
              <a:defRPr sz="9600">
                <a:solidFill>
                  <a:schemeClr val="lt1"/>
                </a:solidFill>
              </a:defRPr>
            </a:lvl5pPr>
            <a:lvl6pPr lvl="5" rtl="0" algn="ctr">
              <a:spcBef>
                <a:spcPts val="0"/>
              </a:spcBef>
              <a:spcAft>
                <a:spcPts val="0"/>
              </a:spcAft>
              <a:buClr>
                <a:schemeClr val="lt1"/>
              </a:buClr>
              <a:buSzPts val="9600"/>
              <a:buNone/>
              <a:defRPr sz="9600">
                <a:solidFill>
                  <a:schemeClr val="lt1"/>
                </a:solidFill>
              </a:defRPr>
            </a:lvl6pPr>
            <a:lvl7pPr lvl="6" rtl="0" algn="ctr">
              <a:spcBef>
                <a:spcPts val="0"/>
              </a:spcBef>
              <a:spcAft>
                <a:spcPts val="0"/>
              </a:spcAft>
              <a:buClr>
                <a:schemeClr val="lt1"/>
              </a:buClr>
              <a:buSzPts val="9600"/>
              <a:buNone/>
              <a:defRPr sz="9600">
                <a:solidFill>
                  <a:schemeClr val="lt1"/>
                </a:solidFill>
              </a:defRPr>
            </a:lvl7pPr>
            <a:lvl8pPr lvl="7" rtl="0" algn="ctr">
              <a:spcBef>
                <a:spcPts val="0"/>
              </a:spcBef>
              <a:spcAft>
                <a:spcPts val="0"/>
              </a:spcAft>
              <a:buClr>
                <a:schemeClr val="lt1"/>
              </a:buClr>
              <a:buSzPts val="9600"/>
              <a:buNone/>
              <a:defRPr sz="9600">
                <a:solidFill>
                  <a:schemeClr val="lt1"/>
                </a:solidFill>
              </a:defRPr>
            </a:lvl8pPr>
            <a:lvl9pPr lvl="8" rtl="0" algn="ctr">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23" name="Shape 123"/>
        <p:cNvGrpSpPr/>
        <p:nvPr/>
      </p:nvGrpSpPr>
      <p:grpSpPr>
        <a:xfrm>
          <a:off x="0" y="0"/>
          <a:ext cx="0" cy="0"/>
          <a:chOff x="0" y="0"/>
          <a:chExt cx="0" cy="0"/>
        </a:xfrm>
      </p:grpSpPr>
      <p:pic>
        <p:nvPicPr>
          <p:cNvPr id="124" name="Google Shape;124;p21"/>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5" name="Google Shape;125;p21"/>
          <p:cNvSpPr txBox="1"/>
          <p:nvPr>
            <p:ph type="title"/>
          </p:nvPr>
        </p:nvSpPr>
        <p:spPr>
          <a:xfrm>
            <a:off x="602575" y="734675"/>
            <a:ext cx="78213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26" name="Google Shape;126;p21"/>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29" name="Google Shape;129;p22"/>
          <p:cNvSpPr txBox="1"/>
          <p:nvPr>
            <p:ph type="title"/>
          </p:nvPr>
        </p:nvSpPr>
        <p:spPr>
          <a:xfrm>
            <a:off x="602575" y="734700"/>
            <a:ext cx="3024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 name="Google Shape;130;p22"/>
          <p:cNvSpPr txBox="1"/>
          <p:nvPr>
            <p:ph idx="1" type="subTitle"/>
          </p:nvPr>
        </p:nvSpPr>
        <p:spPr>
          <a:xfrm>
            <a:off x="602575" y="2174700"/>
            <a:ext cx="2907600" cy="161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2"/>
          <p:cNvSpPr txBox="1"/>
          <p:nvPr>
            <p:ph idx="2" type="title"/>
          </p:nvPr>
        </p:nvSpPr>
        <p:spPr>
          <a:xfrm>
            <a:off x="602575" y="1647000"/>
            <a:ext cx="29076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cxnSp>
        <p:nvCxnSpPr>
          <p:cNvPr id="132" name="Google Shape;132;p22"/>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35" name="Google Shape;135;p23"/>
          <p:cNvSpPr txBox="1"/>
          <p:nvPr>
            <p:ph type="title"/>
          </p:nvPr>
        </p:nvSpPr>
        <p:spPr>
          <a:xfrm>
            <a:off x="602575" y="734700"/>
            <a:ext cx="6015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23"/>
          <p:cNvSpPr txBox="1"/>
          <p:nvPr>
            <p:ph idx="1" type="body"/>
          </p:nvPr>
        </p:nvSpPr>
        <p:spPr>
          <a:xfrm>
            <a:off x="602575" y="1410450"/>
            <a:ext cx="7821300" cy="3226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150"/>
            </a:lvl1pPr>
            <a:lvl2pPr indent="-304800" lvl="1" marL="914400" rtl="0">
              <a:lnSpc>
                <a:spcPct val="115000"/>
              </a:lnSpc>
              <a:spcBef>
                <a:spcPts val="0"/>
              </a:spcBef>
              <a:spcAft>
                <a:spcPts val="0"/>
              </a:spcAft>
              <a:buClr>
                <a:srgbClr val="434343"/>
              </a:buClr>
              <a:buSzPts val="1200"/>
              <a:buFont typeface="Roboto Condensed Light"/>
              <a:buAutoNum type="alphaLcPeriod"/>
              <a:defRPr/>
            </a:lvl2pPr>
            <a:lvl3pPr indent="-304800" lvl="2" marL="1371600" rtl="0">
              <a:lnSpc>
                <a:spcPct val="115000"/>
              </a:lnSpc>
              <a:spcBef>
                <a:spcPts val="0"/>
              </a:spcBef>
              <a:spcAft>
                <a:spcPts val="0"/>
              </a:spcAft>
              <a:buClr>
                <a:srgbClr val="434343"/>
              </a:buClr>
              <a:buSzPts val="1200"/>
              <a:buFont typeface="Roboto Condensed Light"/>
              <a:buAutoNum type="romanLcPeriod"/>
              <a:defRPr/>
            </a:lvl3pPr>
            <a:lvl4pPr indent="-304800" lvl="3" marL="1828800" rtl="0">
              <a:lnSpc>
                <a:spcPct val="115000"/>
              </a:lnSpc>
              <a:spcBef>
                <a:spcPts val="0"/>
              </a:spcBef>
              <a:spcAft>
                <a:spcPts val="0"/>
              </a:spcAft>
              <a:buClr>
                <a:srgbClr val="434343"/>
              </a:buClr>
              <a:buSzPts val="1200"/>
              <a:buFont typeface="Roboto Condensed Light"/>
              <a:buAutoNum type="arabicPeriod"/>
              <a:defRPr/>
            </a:lvl4pPr>
            <a:lvl5pPr indent="-304800" lvl="4" marL="2286000" rtl="0">
              <a:lnSpc>
                <a:spcPct val="115000"/>
              </a:lnSpc>
              <a:spcBef>
                <a:spcPts val="0"/>
              </a:spcBef>
              <a:spcAft>
                <a:spcPts val="0"/>
              </a:spcAft>
              <a:buClr>
                <a:srgbClr val="434343"/>
              </a:buClr>
              <a:buSzPts val="1200"/>
              <a:buFont typeface="Roboto Condensed Light"/>
              <a:buAutoNum type="alphaLcPeriod"/>
              <a:defRPr/>
            </a:lvl5pPr>
            <a:lvl6pPr indent="-304800" lvl="5" marL="2743200" rtl="0">
              <a:lnSpc>
                <a:spcPct val="115000"/>
              </a:lnSpc>
              <a:spcBef>
                <a:spcPts val="0"/>
              </a:spcBef>
              <a:spcAft>
                <a:spcPts val="0"/>
              </a:spcAft>
              <a:buClr>
                <a:srgbClr val="434343"/>
              </a:buClr>
              <a:buSzPts val="1200"/>
              <a:buFont typeface="Roboto Condensed Light"/>
              <a:buAutoNum type="romanLcPeriod"/>
              <a:defRPr/>
            </a:lvl6pPr>
            <a:lvl7pPr indent="-304800" lvl="6" marL="3200400" rtl="0">
              <a:lnSpc>
                <a:spcPct val="115000"/>
              </a:lnSpc>
              <a:spcBef>
                <a:spcPts val="0"/>
              </a:spcBef>
              <a:spcAft>
                <a:spcPts val="0"/>
              </a:spcAft>
              <a:buClr>
                <a:srgbClr val="434343"/>
              </a:buClr>
              <a:buSzPts val="1200"/>
              <a:buFont typeface="Roboto Condensed Light"/>
              <a:buAutoNum type="arabicPeriod"/>
              <a:defRPr/>
            </a:lvl7pPr>
            <a:lvl8pPr indent="-304800" lvl="7" marL="3657600" rtl="0">
              <a:lnSpc>
                <a:spcPct val="115000"/>
              </a:lnSpc>
              <a:spcBef>
                <a:spcPts val="0"/>
              </a:spcBef>
              <a:spcAft>
                <a:spcPts val="0"/>
              </a:spcAft>
              <a:buClr>
                <a:srgbClr val="434343"/>
              </a:buClr>
              <a:buSzPts val="1200"/>
              <a:buFont typeface="Roboto Condensed Light"/>
              <a:buAutoNum type="alphaLcPeriod"/>
              <a:defRPr/>
            </a:lvl8pPr>
            <a:lvl9pPr indent="-304800" lvl="8" marL="4114800" rtl="0">
              <a:lnSpc>
                <a:spcPct val="115000"/>
              </a:lnSpc>
              <a:spcBef>
                <a:spcPts val="0"/>
              </a:spcBef>
              <a:spcAft>
                <a:spcPts val="0"/>
              </a:spcAft>
              <a:buClr>
                <a:srgbClr val="434343"/>
              </a:buClr>
              <a:buSzPts val="1200"/>
              <a:buFont typeface="Roboto Condensed Light"/>
              <a:buAutoNum type="romanLcPeriod"/>
              <a:defRPr/>
            </a:lvl9pPr>
          </a:lstStyle>
          <a:p/>
        </p:txBody>
      </p:sp>
      <p:cxnSp>
        <p:nvCxnSpPr>
          <p:cNvPr id="137" name="Google Shape;137;p23"/>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38" name="Shape 138"/>
        <p:cNvGrpSpPr/>
        <p:nvPr/>
      </p:nvGrpSpPr>
      <p:grpSpPr>
        <a:xfrm>
          <a:off x="0" y="0"/>
          <a:ext cx="0" cy="0"/>
          <a:chOff x="0" y="0"/>
          <a:chExt cx="0" cy="0"/>
        </a:xfrm>
      </p:grpSpPr>
      <p:pic>
        <p:nvPicPr>
          <p:cNvPr id="139" name="Google Shape;139;p2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0" name="Google Shape;140;p24"/>
          <p:cNvSpPr txBox="1"/>
          <p:nvPr>
            <p:ph type="title"/>
          </p:nvPr>
        </p:nvSpPr>
        <p:spPr>
          <a:xfrm>
            <a:off x="2033850" y="1385535"/>
            <a:ext cx="5076300" cy="1228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None/>
              <a:defRPr b="1" sz="11000">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24"/>
          <p:cNvSpPr txBox="1"/>
          <p:nvPr>
            <p:ph idx="1" type="subTitle"/>
          </p:nvPr>
        </p:nvSpPr>
        <p:spPr>
          <a:xfrm>
            <a:off x="2941800" y="2825535"/>
            <a:ext cx="3260400" cy="103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
    <p:spTree>
      <p:nvGrpSpPr>
        <p:cNvPr id="142" name="Shape 142"/>
        <p:cNvGrpSpPr/>
        <p:nvPr/>
      </p:nvGrpSpPr>
      <p:grpSpPr>
        <a:xfrm>
          <a:off x="0" y="0"/>
          <a:ext cx="0" cy="0"/>
          <a:chOff x="0" y="0"/>
          <a:chExt cx="0" cy="0"/>
        </a:xfrm>
      </p:grpSpPr>
      <p:pic>
        <p:nvPicPr>
          <p:cNvPr id="143" name="Google Shape;143;p2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44" name="Google Shape;144;p25"/>
          <p:cNvSpPr txBox="1"/>
          <p:nvPr>
            <p:ph type="title"/>
          </p:nvPr>
        </p:nvSpPr>
        <p:spPr>
          <a:xfrm>
            <a:off x="602575" y="734700"/>
            <a:ext cx="6015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45" name="Google Shape;145;p25"/>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146" name="Google Shape;146;p25"/>
          <p:cNvSpPr txBox="1"/>
          <p:nvPr>
            <p:ph idx="1" type="subTitle"/>
          </p:nvPr>
        </p:nvSpPr>
        <p:spPr>
          <a:xfrm>
            <a:off x="602575" y="2030450"/>
            <a:ext cx="3900600" cy="82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5"/>
          <p:cNvSpPr txBox="1"/>
          <p:nvPr>
            <p:ph idx="2" type="title"/>
          </p:nvPr>
        </p:nvSpPr>
        <p:spPr>
          <a:xfrm>
            <a:off x="602575" y="1502750"/>
            <a:ext cx="29076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8" name="Google Shape;148;p25"/>
          <p:cNvSpPr txBox="1"/>
          <p:nvPr>
            <p:ph idx="3" type="subTitle"/>
          </p:nvPr>
        </p:nvSpPr>
        <p:spPr>
          <a:xfrm>
            <a:off x="1963075" y="3016675"/>
            <a:ext cx="2540100" cy="3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5"/>
          <p:cNvSpPr txBox="1"/>
          <p:nvPr>
            <p:ph idx="4" type="title"/>
          </p:nvPr>
        </p:nvSpPr>
        <p:spPr>
          <a:xfrm>
            <a:off x="602575" y="2949025"/>
            <a:ext cx="13605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25"/>
          <p:cNvSpPr txBox="1"/>
          <p:nvPr>
            <p:ph idx="5" type="subTitle"/>
          </p:nvPr>
        </p:nvSpPr>
        <p:spPr>
          <a:xfrm>
            <a:off x="1963075" y="3544375"/>
            <a:ext cx="2540100" cy="3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5"/>
          <p:cNvSpPr txBox="1"/>
          <p:nvPr>
            <p:ph idx="6" type="title"/>
          </p:nvPr>
        </p:nvSpPr>
        <p:spPr>
          <a:xfrm>
            <a:off x="602575" y="3476725"/>
            <a:ext cx="13605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_1">
    <p:spTree>
      <p:nvGrpSpPr>
        <p:cNvPr id="152" name="Shape 152"/>
        <p:cNvGrpSpPr/>
        <p:nvPr/>
      </p:nvGrpSpPr>
      <p:grpSpPr>
        <a:xfrm>
          <a:off x="0" y="0"/>
          <a:ext cx="0" cy="0"/>
          <a:chOff x="0" y="0"/>
          <a:chExt cx="0" cy="0"/>
        </a:xfrm>
      </p:grpSpPr>
      <p:pic>
        <p:nvPicPr>
          <p:cNvPr id="153" name="Google Shape;153;p2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54" name="Google Shape;154;p26"/>
          <p:cNvSpPr txBox="1"/>
          <p:nvPr>
            <p:ph type="title"/>
          </p:nvPr>
        </p:nvSpPr>
        <p:spPr>
          <a:xfrm>
            <a:off x="602575" y="734700"/>
            <a:ext cx="6015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5" name="Google Shape;155;p26"/>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156" name="Google Shape;156;p26"/>
          <p:cNvSpPr txBox="1"/>
          <p:nvPr>
            <p:ph idx="1" type="subTitle"/>
          </p:nvPr>
        </p:nvSpPr>
        <p:spPr>
          <a:xfrm>
            <a:off x="613550" y="2030450"/>
            <a:ext cx="3477300" cy="82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6"/>
          <p:cNvSpPr txBox="1"/>
          <p:nvPr>
            <p:ph idx="2" type="title"/>
          </p:nvPr>
        </p:nvSpPr>
        <p:spPr>
          <a:xfrm>
            <a:off x="613550" y="1502750"/>
            <a:ext cx="29076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26"/>
          <p:cNvSpPr txBox="1"/>
          <p:nvPr>
            <p:ph idx="3" type="subTitle"/>
          </p:nvPr>
        </p:nvSpPr>
        <p:spPr>
          <a:xfrm>
            <a:off x="2073719" y="3016675"/>
            <a:ext cx="1350300" cy="3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26"/>
          <p:cNvSpPr txBox="1"/>
          <p:nvPr>
            <p:ph idx="4" type="title"/>
          </p:nvPr>
        </p:nvSpPr>
        <p:spPr>
          <a:xfrm>
            <a:off x="713225" y="3016675"/>
            <a:ext cx="1360500" cy="39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0" name="Google Shape;160;p26"/>
          <p:cNvSpPr txBox="1"/>
          <p:nvPr>
            <p:ph idx="5" type="subTitle"/>
          </p:nvPr>
        </p:nvSpPr>
        <p:spPr>
          <a:xfrm>
            <a:off x="2073719" y="3801475"/>
            <a:ext cx="2082600" cy="3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26"/>
          <p:cNvSpPr txBox="1"/>
          <p:nvPr>
            <p:ph idx="6" type="title"/>
          </p:nvPr>
        </p:nvSpPr>
        <p:spPr>
          <a:xfrm>
            <a:off x="713225" y="3801475"/>
            <a:ext cx="1360500" cy="39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2" name="Google Shape;162;p26"/>
          <p:cNvSpPr txBox="1"/>
          <p:nvPr>
            <p:ph idx="7" type="subTitle"/>
          </p:nvPr>
        </p:nvSpPr>
        <p:spPr>
          <a:xfrm>
            <a:off x="2073719" y="3409075"/>
            <a:ext cx="2082600" cy="39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26"/>
          <p:cNvSpPr txBox="1"/>
          <p:nvPr>
            <p:ph idx="8" type="title"/>
          </p:nvPr>
        </p:nvSpPr>
        <p:spPr>
          <a:xfrm>
            <a:off x="713225" y="3409075"/>
            <a:ext cx="1360500" cy="39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66" name="Google Shape;166;p27"/>
          <p:cNvSpPr txBox="1"/>
          <p:nvPr>
            <p:ph type="title"/>
          </p:nvPr>
        </p:nvSpPr>
        <p:spPr>
          <a:xfrm>
            <a:off x="602575" y="1307100"/>
            <a:ext cx="3291900" cy="14010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 name="Google Shape;167;p27"/>
          <p:cNvSpPr txBox="1"/>
          <p:nvPr>
            <p:ph idx="1" type="subTitle"/>
          </p:nvPr>
        </p:nvSpPr>
        <p:spPr>
          <a:xfrm>
            <a:off x="602575" y="2708100"/>
            <a:ext cx="3024900" cy="105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168" name="Google Shape;168;p27"/>
          <p:cNvCxnSpPr/>
          <p:nvPr/>
        </p:nvCxnSpPr>
        <p:spPr>
          <a:xfrm>
            <a:off x="518225" y="14188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6">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71" name="Google Shape;171;p28"/>
          <p:cNvSpPr txBox="1"/>
          <p:nvPr>
            <p:ph type="title"/>
          </p:nvPr>
        </p:nvSpPr>
        <p:spPr>
          <a:xfrm>
            <a:off x="613625" y="1184275"/>
            <a:ext cx="4250700" cy="14586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sz="4500">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2" name="Google Shape;172;p28"/>
          <p:cNvSpPr txBox="1"/>
          <p:nvPr>
            <p:ph idx="1" type="subTitle"/>
          </p:nvPr>
        </p:nvSpPr>
        <p:spPr>
          <a:xfrm>
            <a:off x="613550" y="2661350"/>
            <a:ext cx="4250700" cy="122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3" name="Shape 173"/>
        <p:cNvGrpSpPr/>
        <p:nvPr/>
      </p:nvGrpSpPr>
      <p:grpSpPr>
        <a:xfrm>
          <a:off x="0" y="0"/>
          <a:ext cx="0" cy="0"/>
          <a:chOff x="0" y="0"/>
          <a:chExt cx="0" cy="0"/>
        </a:xfrm>
      </p:grpSpPr>
      <p:pic>
        <p:nvPicPr>
          <p:cNvPr id="174" name="Google Shape;174;p29"/>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75" name="Google Shape;175;p29"/>
          <p:cNvSpPr txBox="1"/>
          <p:nvPr>
            <p:ph type="title"/>
          </p:nvPr>
        </p:nvSpPr>
        <p:spPr>
          <a:xfrm>
            <a:off x="602575" y="734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29"/>
          <p:cNvSpPr txBox="1"/>
          <p:nvPr>
            <p:ph idx="1" type="subTitle"/>
          </p:nvPr>
        </p:nvSpPr>
        <p:spPr>
          <a:xfrm>
            <a:off x="720000" y="2193175"/>
            <a:ext cx="48285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77" name="Google Shape;177;p29"/>
          <p:cNvSpPr txBox="1"/>
          <p:nvPr>
            <p:ph idx="2" type="subTitle"/>
          </p:nvPr>
        </p:nvSpPr>
        <p:spPr>
          <a:xfrm>
            <a:off x="6011975" y="2193175"/>
            <a:ext cx="24120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178" name="Google Shape;178;p29"/>
          <p:cNvSpPr txBox="1"/>
          <p:nvPr>
            <p:ph idx="3" type="subTitle"/>
          </p:nvPr>
        </p:nvSpPr>
        <p:spPr>
          <a:xfrm>
            <a:off x="719825" y="2651300"/>
            <a:ext cx="4828500" cy="17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sp>
        <p:nvSpPr>
          <p:cNvPr id="179" name="Google Shape;179;p29"/>
          <p:cNvSpPr txBox="1"/>
          <p:nvPr>
            <p:ph idx="4" type="subTitle"/>
          </p:nvPr>
        </p:nvSpPr>
        <p:spPr>
          <a:xfrm>
            <a:off x="6012275" y="2651300"/>
            <a:ext cx="2412000" cy="17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Font typeface="Roboto"/>
              <a:buChar char="●"/>
              <a:defRPr>
                <a:latin typeface="Roboto"/>
                <a:ea typeface="Roboto"/>
                <a:cs typeface="Roboto"/>
                <a:sym typeface="Roboto"/>
              </a:defRPr>
            </a:lvl1pPr>
            <a:lvl2pPr lvl="1" rtl="0" algn="ctr">
              <a:lnSpc>
                <a:spcPct val="100000"/>
              </a:lnSpc>
              <a:spcBef>
                <a:spcPts val="0"/>
              </a:spcBef>
              <a:spcAft>
                <a:spcPts val="0"/>
              </a:spcAft>
              <a:buSzPts val="1400"/>
              <a:buFont typeface="Roboto"/>
              <a:buChar char="○"/>
              <a:defRPr>
                <a:latin typeface="Roboto"/>
                <a:ea typeface="Roboto"/>
                <a:cs typeface="Roboto"/>
                <a:sym typeface="Roboto"/>
              </a:defRPr>
            </a:lvl2pPr>
            <a:lvl3pPr lvl="2" rtl="0" algn="ctr">
              <a:lnSpc>
                <a:spcPct val="100000"/>
              </a:lnSpc>
              <a:spcBef>
                <a:spcPts val="0"/>
              </a:spcBef>
              <a:spcAft>
                <a:spcPts val="0"/>
              </a:spcAft>
              <a:buSzPts val="1400"/>
              <a:buFont typeface="Roboto"/>
              <a:buChar char="■"/>
              <a:defRPr>
                <a:latin typeface="Roboto"/>
                <a:ea typeface="Roboto"/>
                <a:cs typeface="Roboto"/>
                <a:sym typeface="Roboto"/>
              </a:defRPr>
            </a:lvl3pPr>
            <a:lvl4pPr lvl="3" rtl="0" algn="ctr">
              <a:lnSpc>
                <a:spcPct val="100000"/>
              </a:lnSpc>
              <a:spcBef>
                <a:spcPts val="0"/>
              </a:spcBef>
              <a:spcAft>
                <a:spcPts val="0"/>
              </a:spcAft>
              <a:buSzPts val="1400"/>
              <a:buFont typeface="Roboto"/>
              <a:buChar char="●"/>
              <a:defRPr>
                <a:latin typeface="Roboto"/>
                <a:ea typeface="Roboto"/>
                <a:cs typeface="Roboto"/>
                <a:sym typeface="Roboto"/>
              </a:defRPr>
            </a:lvl4pPr>
            <a:lvl5pPr lvl="4" rtl="0" algn="ctr">
              <a:lnSpc>
                <a:spcPct val="100000"/>
              </a:lnSpc>
              <a:spcBef>
                <a:spcPts val="0"/>
              </a:spcBef>
              <a:spcAft>
                <a:spcPts val="0"/>
              </a:spcAft>
              <a:buSzPts val="1400"/>
              <a:buFont typeface="Roboto"/>
              <a:buChar char="○"/>
              <a:defRPr>
                <a:latin typeface="Roboto"/>
                <a:ea typeface="Roboto"/>
                <a:cs typeface="Roboto"/>
                <a:sym typeface="Roboto"/>
              </a:defRPr>
            </a:lvl5pPr>
            <a:lvl6pPr lvl="5" rtl="0" algn="ctr">
              <a:lnSpc>
                <a:spcPct val="100000"/>
              </a:lnSpc>
              <a:spcBef>
                <a:spcPts val="0"/>
              </a:spcBef>
              <a:spcAft>
                <a:spcPts val="0"/>
              </a:spcAft>
              <a:buSzPts val="1400"/>
              <a:buFont typeface="Roboto"/>
              <a:buChar char="■"/>
              <a:defRPr>
                <a:latin typeface="Roboto"/>
                <a:ea typeface="Roboto"/>
                <a:cs typeface="Roboto"/>
                <a:sym typeface="Roboto"/>
              </a:defRPr>
            </a:lvl6pPr>
            <a:lvl7pPr lvl="6" rtl="0" algn="ctr">
              <a:lnSpc>
                <a:spcPct val="100000"/>
              </a:lnSpc>
              <a:spcBef>
                <a:spcPts val="0"/>
              </a:spcBef>
              <a:spcAft>
                <a:spcPts val="0"/>
              </a:spcAft>
              <a:buSzPts val="1400"/>
              <a:buFont typeface="Roboto"/>
              <a:buChar char="●"/>
              <a:defRPr>
                <a:latin typeface="Roboto"/>
                <a:ea typeface="Roboto"/>
                <a:cs typeface="Roboto"/>
                <a:sym typeface="Roboto"/>
              </a:defRPr>
            </a:lvl7pPr>
            <a:lvl8pPr lvl="7" rtl="0" algn="ctr">
              <a:lnSpc>
                <a:spcPct val="100000"/>
              </a:lnSpc>
              <a:spcBef>
                <a:spcPts val="0"/>
              </a:spcBef>
              <a:spcAft>
                <a:spcPts val="0"/>
              </a:spcAft>
              <a:buSzPts val="1400"/>
              <a:buFont typeface="Roboto"/>
              <a:buChar char="○"/>
              <a:defRPr>
                <a:latin typeface="Roboto"/>
                <a:ea typeface="Roboto"/>
                <a:cs typeface="Roboto"/>
                <a:sym typeface="Roboto"/>
              </a:defRPr>
            </a:lvl8pPr>
            <a:lvl9pPr lvl="8" rtl="0" algn="ctr">
              <a:lnSpc>
                <a:spcPct val="100000"/>
              </a:lnSpc>
              <a:spcBef>
                <a:spcPts val="0"/>
              </a:spcBef>
              <a:spcAft>
                <a:spcPts val="0"/>
              </a:spcAft>
              <a:buSzPts val="1400"/>
              <a:buFont typeface="Roboto"/>
              <a:buChar char="■"/>
              <a:defRPr>
                <a:latin typeface="Roboto"/>
                <a:ea typeface="Roboto"/>
                <a:cs typeface="Roboto"/>
                <a:sym typeface="Roboto"/>
              </a:defRPr>
            </a:lvl9pPr>
          </a:lstStyle>
          <a:p/>
        </p:txBody>
      </p:sp>
      <p:cxnSp>
        <p:nvCxnSpPr>
          <p:cNvPr id="180" name="Google Shape;180;p29"/>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181" name="Shape 181"/>
        <p:cNvGrpSpPr/>
        <p:nvPr/>
      </p:nvGrpSpPr>
      <p:grpSpPr>
        <a:xfrm>
          <a:off x="0" y="0"/>
          <a:ext cx="0" cy="0"/>
          <a:chOff x="0" y="0"/>
          <a:chExt cx="0" cy="0"/>
        </a:xfrm>
      </p:grpSpPr>
      <p:pic>
        <p:nvPicPr>
          <p:cNvPr id="182" name="Google Shape;182;p30"/>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83" name="Google Shape;183;p30"/>
          <p:cNvSpPr txBox="1"/>
          <p:nvPr>
            <p:ph type="title"/>
          </p:nvPr>
        </p:nvSpPr>
        <p:spPr>
          <a:xfrm>
            <a:off x="1525250" y="1686750"/>
            <a:ext cx="35985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84" name="Google Shape;184;p30"/>
          <p:cNvSpPr txBox="1"/>
          <p:nvPr>
            <p:ph idx="1" type="subTitle"/>
          </p:nvPr>
        </p:nvSpPr>
        <p:spPr>
          <a:xfrm>
            <a:off x="1525250" y="2062060"/>
            <a:ext cx="3598500" cy="71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5" name="Google Shape;185;p30"/>
          <p:cNvSpPr txBox="1"/>
          <p:nvPr>
            <p:ph idx="2" type="title"/>
          </p:nvPr>
        </p:nvSpPr>
        <p:spPr>
          <a:xfrm>
            <a:off x="1525250" y="2934565"/>
            <a:ext cx="35985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86" name="Google Shape;186;p30"/>
          <p:cNvSpPr txBox="1"/>
          <p:nvPr>
            <p:ph idx="3" type="subTitle"/>
          </p:nvPr>
        </p:nvSpPr>
        <p:spPr>
          <a:xfrm>
            <a:off x="1525250" y="3309875"/>
            <a:ext cx="3598500" cy="71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 name="Google Shape;187;p30"/>
          <p:cNvSpPr txBox="1"/>
          <p:nvPr>
            <p:ph idx="4"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88" name="Google Shape;188;p30"/>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 name="Google Shape;19;p4"/>
          <p:cNvSpPr txBox="1"/>
          <p:nvPr>
            <p:ph type="title"/>
          </p:nvPr>
        </p:nvSpPr>
        <p:spPr>
          <a:xfrm>
            <a:off x="602575" y="734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410450"/>
            <a:ext cx="3890100" cy="1929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cxnSp>
        <p:nvCxnSpPr>
          <p:cNvPr id="21" name="Google Shape;21;p4"/>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
    <p:spTree>
      <p:nvGrpSpPr>
        <p:cNvPr id="189" name="Shape 189"/>
        <p:cNvGrpSpPr/>
        <p:nvPr/>
      </p:nvGrpSpPr>
      <p:grpSpPr>
        <a:xfrm>
          <a:off x="0" y="0"/>
          <a:ext cx="0" cy="0"/>
          <a:chOff x="0" y="0"/>
          <a:chExt cx="0" cy="0"/>
        </a:xfrm>
      </p:grpSpPr>
      <p:pic>
        <p:nvPicPr>
          <p:cNvPr id="190" name="Google Shape;190;p31"/>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191" name="Google Shape;191;p31"/>
          <p:cNvSpPr txBox="1"/>
          <p:nvPr>
            <p:ph type="title"/>
          </p:nvPr>
        </p:nvSpPr>
        <p:spPr>
          <a:xfrm>
            <a:off x="7200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31"/>
          <p:cNvSpPr txBox="1"/>
          <p:nvPr>
            <p:ph idx="1" type="subTitle"/>
          </p:nvPr>
        </p:nvSpPr>
        <p:spPr>
          <a:xfrm>
            <a:off x="7200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31"/>
          <p:cNvSpPr txBox="1"/>
          <p:nvPr>
            <p:ph idx="2" type="title"/>
          </p:nvPr>
        </p:nvSpPr>
        <p:spPr>
          <a:xfrm>
            <a:off x="34038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31"/>
          <p:cNvSpPr txBox="1"/>
          <p:nvPr>
            <p:ph idx="3" type="subTitle"/>
          </p:nvPr>
        </p:nvSpPr>
        <p:spPr>
          <a:xfrm>
            <a:off x="34038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31"/>
          <p:cNvSpPr txBox="1"/>
          <p:nvPr>
            <p:ph idx="4" type="title"/>
          </p:nvPr>
        </p:nvSpPr>
        <p:spPr>
          <a:xfrm>
            <a:off x="6087600" y="2390163"/>
            <a:ext cx="23364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6" name="Google Shape;196;p31"/>
          <p:cNvSpPr txBox="1"/>
          <p:nvPr>
            <p:ph idx="5" type="subTitle"/>
          </p:nvPr>
        </p:nvSpPr>
        <p:spPr>
          <a:xfrm>
            <a:off x="6087600" y="2765475"/>
            <a:ext cx="2336400" cy="91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31"/>
          <p:cNvSpPr txBox="1"/>
          <p:nvPr>
            <p:ph idx="6"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98" name="Google Shape;198;p31"/>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
    <p:spTree>
      <p:nvGrpSpPr>
        <p:cNvPr id="199" name="Shape 199"/>
        <p:cNvGrpSpPr/>
        <p:nvPr/>
      </p:nvGrpSpPr>
      <p:grpSpPr>
        <a:xfrm>
          <a:off x="0" y="0"/>
          <a:ext cx="0" cy="0"/>
          <a:chOff x="0" y="0"/>
          <a:chExt cx="0" cy="0"/>
        </a:xfrm>
      </p:grpSpPr>
      <p:pic>
        <p:nvPicPr>
          <p:cNvPr id="200" name="Google Shape;200;p32"/>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01" name="Google Shape;201;p32"/>
          <p:cNvSpPr txBox="1"/>
          <p:nvPr>
            <p:ph type="title"/>
          </p:nvPr>
        </p:nvSpPr>
        <p:spPr>
          <a:xfrm>
            <a:off x="2150700" y="1466075"/>
            <a:ext cx="61017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2" name="Google Shape;202;p32"/>
          <p:cNvSpPr txBox="1"/>
          <p:nvPr>
            <p:ph idx="1" type="subTitle"/>
          </p:nvPr>
        </p:nvSpPr>
        <p:spPr>
          <a:xfrm>
            <a:off x="2150700" y="1814075"/>
            <a:ext cx="61017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32"/>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04" name="Google Shape;204;p32"/>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205" name="Google Shape;205;p32"/>
          <p:cNvSpPr txBox="1"/>
          <p:nvPr>
            <p:ph idx="3" type="title"/>
          </p:nvPr>
        </p:nvSpPr>
        <p:spPr>
          <a:xfrm>
            <a:off x="2150700" y="2428375"/>
            <a:ext cx="61017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6" name="Google Shape;206;p32"/>
          <p:cNvSpPr txBox="1"/>
          <p:nvPr>
            <p:ph idx="4" type="subTitle"/>
          </p:nvPr>
        </p:nvSpPr>
        <p:spPr>
          <a:xfrm>
            <a:off x="2150700" y="2776375"/>
            <a:ext cx="61017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 name="Google Shape;207;p32"/>
          <p:cNvSpPr txBox="1"/>
          <p:nvPr>
            <p:ph idx="5" type="title"/>
          </p:nvPr>
        </p:nvSpPr>
        <p:spPr>
          <a:xfrm>
            <a:off x="2150700" y="3390675"/>
            <a:ext cx="61017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8" name="Google Shape;208;p32"/>
          <p:cNvSpPr txBox="1"/>
          <p:nvPr>
            <p:ph idx="6" type="subTitle"/>
          </p:nvPr>
        </p:nvSpPr>
        <p:spPr>
          <a:xfrm>
            <a:off x="2150700" y="3738675"/>
            <a:ext cx="61017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9">
    <p:spTree>
      <p:nvGrpSpPr>
        <p:cNvPr id="209"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11" name="Google Shape;211;p33"/>
          <p:cNvSpPr txBox="1"/>
          <p:nvPr>
            <p:ph type="title"/>
          </p:nvPr>
        </p:nvSpPr>
        <p:spPr>
          <a:xfrm>
            <a:off x="602575" y="734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2" name="Google Shape;212;p33"/>
          <p:cNvSpPr txBox="1"/>
          <p:nvPr>
            <p:ph idx="1" type="subTitle"/>
          </p:nvPr>
        </p:nvSpPr>
        <p:spPr>
          <a:xfrm>
            <a:off x="720000" y="1888375"/>
            <a:ext cx="48285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13" name="Google Shape;213;p33"/>
          <p:cNvSpPr txBox="1"/>
          <p:nvPr>
            <p:ph idx="2" type="subTitle"/>
          </p:nvPr>
        </p:nvSpPr>
        <p:spPr>
          <a:xfrm>
            <a:off x="5548375" y="1888375"/>
            <a:ext cx="28755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cxnSp>
        <p:nvCxnSpPr>
          <p:cNvPr id="214" name="Google Shape;214;p33"/>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215" name="Google Shape;215;p33"/>
          <p:cNvSpPr txBox="1"/>
          <p:nvPr>
            <p:ph idx="3" type="body"/>
          </p:nvPr>
        </p:nvSpPr>
        <p:spPr>
          <a:xfrm>
            <a:off x="602575" y="2343150"/>
            <a:ext cx="4945800" cy="136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a:lvl1pPr>
            <a:lvl2pPr indent="-317500" lvl="1" marL="914400" rtl="0">
              <a:lnSpc>
                <a:spcPct val="115000"/>
              </a:lnSpc>
              <a:spcBef>
                <a:spcPts val="12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16" name="Google Shape;216;p33"/>
          <p:cNvSpPr txBox="1"/>
          <p:nvPr>
            <p:ph idx="4" type="body"/>
          </p:nvPr>
        </p:nvSpPr>
        <p:spPr>
          <a:xfrm>
            <a:off x="5548375" y="2343150"/>
            <a:ext cx="2875500" cy="1855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Char char="●"/>
              <a:defRPr/>
            </a:lvl1pPr>
            <a:lvl2pPr indent="-317500" lvl="1" marL="914400" rtl="0">
              <a:lnSpc>
                <a:spcPct val="115000"/>
              </a:lnSpc>
              <a:spcBef>
                <a:spcPts val="12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17" name="Google Shape;217;p33"/>
          <p:cNvSpPr txBox="1"/>
          <p:nvPr>
            <p:ph idx="5" type="subTitle"/>
          </p:nvPr>
        </p:nvSpPr>
        <p:spPr>
          <a:xfrm>
            <a:off x="720000" y="3708450"/>
            <a:ext cx="4828500" cy="459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18" name="Google Shape;218;p33"/>
          <p:cNvSpPr txBox="1"/>
          <p:nvPr>
            <p:ph idx="6" type="body"/>
          </p:nvPr>
        </p:nvSpPr>
        <p:spPr>
          <a:xfrm>
            <a:off x="661350" y="4163225"/>
            <a:ext cx="4945800" cy="459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Font typeface="Roboto Condensed"/>
              <a:buChar char="●"/>
              <a:defRPr/>
            </a:lvl1pPr>
            <a:lvl2pPr indent="-317500" lvl="1" marL="914400" rtl="0">
              <a:lnSpc>
                <a:spcPct val="115000"/>
              </a:lnSpc>
              <a:spcBef>
                <a:spcPts val="1200"/>
              </a:spcBef>
              <a:spcAft>
                <a:spcPts val="0"/>
              </a:spcAft>
              <a:buClr>
                <a:srgbClr val="404E63"/>
              </a:buClr>
              <a:buSzPts val="1400"/>
              <a:buFont typeface="Roboto Condensed"/>
              <a:buChar char="○"/>
              <a:defRPr/>
            </a:lvl2pPr>
            <a:lvl3pPr indent="-317500" lvl="2" marL="1371600" rtl="0">
              <a:lnSpc>
                <a:spcPct val="115000"/>
              </a:lnSpc>
              <a:spcBef>
                <a:spcPts val="0"/>
              </a:spcBef>
              <a:spcAft>
                <a:spcPts val="0"/>
              </a:spcAft>
              <a:buClr>
                <a:srgbClr val="404E63"/>
              </a:buClr>
              <a:buSzPts val="1400"/>
              <a:buFont typeface="Roboto Condensed"/>
              <a:buChar char="■"/>
              <a:defRPr/>
            </a:lvl3pPr>
            <a:lvl4pPr indent="-317500" lvl="3" marL="1828800" rtl="0">
              <a:lnSpc>
                <a:spcPct val="115000"/>
              </a:lnSpc>
              <a:spcBef>
                <a:spcPts val="0"/>
              </a:spcBef>
              <a:spcAft>
                <a:spcPts val="0"/>
              </a:spcAft>
              <a:buClr>
                <a:srgbClr val="404E63"/>
              </a:buClr>
              <a:buSzPts val="1400"/>
              <a:buFont typeface="Roboto Condensed"/>
              <a:buChar char="●"/>
              <a:defRPr/>
            </a:lvl4pPr>
            <a:lvl5pPr indent="-317500" lvl="4" marL="2286000" rtl="0">
              <a:lnSpc>
                <a:spcPct val="115000"/>
              </a:lnSpc>
              <a:spcBef>
                <a:spcPts val="0"/>
              </a:spcBef>
              <a:spcAft>
                <a:spcPts val="0"/>
              </a:spcAft>
              <a:buClr>
                <a:srgbClr val="404E63"/>
              </a:buClr>
              <a:buSzPts val="1400"/>
              <a:buFont typeface="Roboto Condensed"/>
              <a:buChar char="○"/>
              <a:defRPr/>
            </a:lvl5pPr>
            <a:lvl6pPr indent="-317500" lvl="5" marL="2743200" rtl="0">
              <a:lnSpc>
                <a:spcPct val="115000"/>
              </a:lnSpc>
              <a:spcBef>
                <a:spcPts val="0"/>
              </a:spcBef>
              <a:spcAft>
                <a:spcPts val="0"/>
              </a:spcAft>
              <a:buClr>
                <a:srgbClr val="404E63"/>
              </a:buClr>
              <a:buSzPts val="1400"/>
              <a:buFont typeface="Roboto Condensed"/>
              <a:buChar char="■"/>
              <a:defRPr/>
            </a:lvl6pPr>
            <a:lvl7pPr indent="-317500" lvl="6" marL="3200400" rtl="0">
              <a:lnSpc>
                <a:spcPct val="115000"/>
              </a:lnSpc>
              <a:spcBef>
                <a:spcPts val="0"/>
              </a:spcBef>
              <a:spcAft>
                <a:spcPts val="0"/>
              </a:spcAft>
              <a:buClr>
                <a:srgbClr val="404E63"/>
              </a:buClr>
              <a:buSzPts val="1400"/>
              <a:buFont typeface="Roboto Condensed"/>
              <a:buChar char="●"/>
              <a:defRPr/>
            </a:lvl7pPr>
            <a:lvl8pPr indent="-317500" lvl="7" marL="3657600" rtl="0">
              <a:lnSpc>
                <a:spcPct val="115000"/>
              </a:lnSpc>
              <a:spcBef>
                <a:spcPts val="0"/>
              </a:spcBef>
              <a:spcAft>
                <a:spcPts val="0"/>
              </a:spcAft>
              <a:buClr>
                <a:srgbClr val="404E63"/>
              </a:buClr>
              <a:buSzPts val="1400"/>
              <a:buFont typeface="Roboto Condensed"/>
              <a:buChar char="○"/>
              <a:defRPr/>
            </a:lvl8pPr>
            <a:lvl9pPr indent="-317500" lvl="8" marL="4114800" rtl="0">
              <a:lnSpc>
                <a:spcPct val="115000"/>
              </a:lnSpc>
              <a:spcBef>
                <a:spcPts val="0"/>
              </a:spcBef>
              <a:spcAft>
                <a:spcPts val="0"/>
              </a:spcAft>
              <a:buClr>
                <a:srgbClr val="404E63"/>
              </a:buClr>
              <a:buSzPts val="1400"/>
              <a:buFont typeface="Roboto Condensed"/>
              <a:buChar char="■"/>
              <a:defRPr/>
            </a:lvl9pPr>
          </a:lstStyle>
          <a:p/>
        </p:txBody>
      </p:sp>
      <p:sp>
        <p:nvSpPr>
          <p:cNvPr id="219" name="Google Shape;219;p33"/>
          <p:cNvSpPr txBox="1"/>
          <p:nvPr>
            <p:ph idx="7" type="subTitle"/>
          </p:nvPr>
        </p:nvSpPr>
        <p:spPr>
          <a:xfrm>
            <a:off x="602525" y="1455600"/>
            <a:ext cx="7821600" cy="39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20" name="Shape 220"/>
        <p:cNvGrpSpPr/>
        <p:nvPr/>
      </p:nvGrpSpPr>
      <p:grpSpPr>
        <a:xfrm>
          <a:off x="0" y="0"/>
          <a:ext cx="0" cy="0"/>
          <a:chOff x="0" y="0"/>
          <a:chExt cx="0" cy="0"/>
        </a:xfrm>
      </p:grpSpPr>
      <p:pic>
        <p:nvPicPr>
          <p:cNvPr id="221" name="Google Shape;221;p3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22" name="Google Shape;222;p34"/>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34"/>
          <p:cNvSpPr txBox="1"/>
          <p:nvPr>
            <p:ph idx="2" type="title"/>
          </p:nvPr>
        </p:nvSpPr>
        <p:spPr>
          <a:xfrm>
            <a:off x="2054375" y="1602600"/>
            <a:ext cx="24513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4" name="Google Shape;224;p34"/>
          <p:cNvSpPr txBox="1"/>
          <p:nvPr>
            <p:ph idx="1" type="subTitle"/>
          </p:nvPr>
        </p:nvSpPr>
        <p:spPr>
          <a:xfrm>
            <a:off x="2054375" y="2112925"/>
            <a:ext cx="245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34"/>
          <p:cNvSpPr txBox="1"/>
          <p:nvPr>
            <p:ph idx="3" type="title"/>
          </p:nvPr>
        </p:nvSpPr>
        <p:spPr>
          <a:xfrm>
            <a:off x="2054375" y="2883600"/>
            <a:ext cx="24513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6" name="Google Shape;226;p34"/>
          <p:cNvSpPr txBox="1"/>
          <p:nvPr>
            <p:ph idx="4" type="subTitle"/>
          </p:nvPr>
        </p:nvSpPr>
        <p:spPr>
          <a:xfrm>
            <a:off x="2054375" y="3393925"/>
            <a:ext cx="245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34"/>
          <p:cNvSpPr txBox="1"/>
          <p:nvPr>
            <p:ph idx="5" type="title"/>
          </p:nvPr>
        </p:nvSpPr>
        <p:spPr>
          <a:xfrm>
            <a:off x="5972750" y="1602600"/>
            <a:ext cx="24513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8" name="Google Shape;228;p34"/>
          <p:cNvSpPr txBox="1"/>
          <p:nvPr>
            <p:ph idx="6" type="subTitle"/>
          </p:nvPr>
        </p:nvSpPr>
        <p:spPr>
          <a:xfrm>
            <a:off x="5972750" y="2112925"/>
            <a:ext cx="245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34"/>
          <p:cNvSpPr txBox="1"/>
          <p:nvPr>
            <p:ph idx="7" type="title"/>
          </p:nvPr>
        </p:nvSpPr>
        <p:spPr>
          <a:xfrm>
            <a:off x="5972750" y="2883600"/>
            <a:ext cx="24513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0" name="Google Shape;230;p34"/>
          <p:cNvSpPr txBox="1"/>
          <p:nvPr>
            <p:ph idx="8" type="subTitle"/>
          </p:nvPr>
        </p:nvSpPr>
        <p:spPr>
          <a:xfrm>
            <a:off x="5972750" y="3393925"/>
            <a:ext cx="24513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31" name="Google Shape;231;p34"/>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5">
    <p:spTree>
      <p:nvGrpSpPr>
        <p:cNvPr id="232" name="Shape 232"/>
        <p:cNvGrpSpPr/>
        <p:nvPr/>
      </p:nvGrpSpPr>
      <p:grpSpPr>
        <a:xfrm>
          <a:off x="0" y="0"/>
          <a:ext cx="0" cy="0"/>
          <a:chOff x="0" y="0"/>
          <a:chExt cx="0" cy="0"/>
        </a:xfrm>
      </p:grpSpPr>
      <p:pic>
        <p:nvPicPr>
          <p:cNvPr id="233" name="Google Shape;233;p3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34" name="Google Shape;234;p35"/>
          <p:cNvSpPr txBox="1"/>
          <p:nvPr>
            <p:ph type="title"/>
          </p:nvPr>
        </p:nvSpPr>
        <p:spPr>
          <a:xfrm>
            <a:off x="602575" y="20090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5" name="Google Shape;235;p35"/>
          <p:cNvSpPr txBox="1"/>
          <p:nvPr>
            <p:ph idx="1" type="subTitle"/>
          </p:nvPr>
        </p:nvSpPr>
        <p:spPr>
          <a:xfrm>
            <a:off x="602575" y="15264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6" name="Google Shape;236;p35"/>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37" name="Google Shape;237;p35"/>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238" name="Google Shape;238;p35"/>
          <p:cNvSpPr txBox="1"/>
          <p:nvPr>
            <p:ph idx="3" type="title"/>
          </p:nvPr>
        </p:nvSpPr>
        <p:spPr>
          <a:xfrm>
            <a:off x="602575" y="33523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9" name="Google Shape;239;p35"/>
          <p:cNvSpPr txBox="1"/>
          <p:nvPr>
            <p:ph idx="4" type="subTitle"/>
          </p:nvPr>
        </p:nvSpPr>
        <p:spPr>
          <a:xfrm>
            <a:off x="602575" y="28697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0" name="Google Shape;240;p35"/>
          <p:cNvSpPr txBox="1"/>
          <p:nvPr>
            <p:ph idx="5" type="title"/>
          </p:nvPr>
        </p:nvSpPr>
        <p:spPr>
          <a:xfrm>
            <a:off x="4981675" y="20090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1" name="Google Shape;241;p35"/>
          <p:cNvSpPr txBox="1"/>
          <p:nvPr>
            <p:ph idx="6" type="subTitle"/>
          </p:nvPr>
        </p:nvSpPr>
        <p:spPr>
          <a:xfrm>
            <a:off x="4981675" y="15264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2" name="Google Shape;242;p35"/>
          <p:cNvSpPr txBox="1"/>
          <p:nvPr>
            <p:ph idx="7" type="title"/>
          </p:nvPr>
        </p:nvSpPr>
        <p:spPr>
          <a:xfrm>
            <a:off x="4981675" y="33523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3" name="Google Shape;243;p35"/>
          <p:cNvSpPr txBox="1"/>
          <p:nvPr>
            <p:ph idx="8" type="subTitle"/>
          </p:nvPr>
        </p:nvSpPr>
        <p:spPr>
          <a:xfrm>
            <a:off x="4981675" y="28697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244" name="Shape 244"/>
        <p:cNvGrpSpPr/>
        <p:nvPr/>
      </p:nvGrpSpPr>
      <p:grpSpPr>
        <a:xfrm>
          <a:off x="0" y="0"/>
          <a:ext cx="0" cy="0"/>
          <a:chOff x="0" y="0"/>
          <a:chExt cx="0" cy="0"/>
        </a:xfrm>
      </p:grpSpPr>
      <p:pic>
        <p:nvPicPr>
          <p:cNvPr id="245" name="Google Shape;245;p3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46" name="Google Shape;246;p36"/>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7" name="Google Shape;247;p36"/>
          <p:cNvSpPr txBox="1"/>
          <p:nvPr>
            <p:ph idx="2" type="title"/>
          </p:nvPr>
        </p:nvSpPr>
        <p:spPr>
          <a:xfrm>
            <a:off x="2543218" y="1805050"/>
            <a:ext cx="1846500" cy="36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36"/>
          <p:cNvSpPr txBox="1"/>
          <p:nvPr>
            <p:ph idx="1" type="subTitle"/>
          </p:nvPr>
        </p:nvSpPr>
        <p:spPr>
          <a:xfrm>
            <a:off x="2543218" y="2189125"/>
            <a:ext cx="184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36"/>
          <p:cNvSpPr txBox="1"/>
          <p:nvPr>
            <p:ph idx="3" type="title"/>
          </p:nvPr>
        </p:nvSpPr>
        <p:spPr>
          <a:xfrm>
            <a:off x="5242518" y="1805050"/>
            <a:ext cx="1846500" cy="36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0" name="Google Shape;250;p36"/>
          <p:cNvSpPr txBox="1"/>
          <p:nvPr>
            <p:ph idx="4" type="subTitle"/>
          </p:nvPr>
        </p:nvSpPr>
        <p:spPr>
          <a:xfrm>
            <a:off x="5242518" y="2189125"/>
            <a:ext cx="184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1" name="Google Shape;251;p36"/>
          <p:cNvSpPr txBox="1"/>
          <p:nvPr>
            <p:ph idx="5" type="title"/>
          </p:nvPr>
        </p:nvSpPr>
        <p:spPr>
          <a:xfrm>
            <a:off x="1346022" y="3173867"/>
            <a:ext cx="1846500" cy="36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2" name="Google Shape;252;p36"/>
          <p:cNvSpPr txBox="1"/>
          <p:nvPr>
            <p:ph idx="6" type="subTitle"/>
          </p:nvPr>
        </p:nvSpPr>
        <p:spPr>
          <a:xfrm>
            <a:off x="1346022" y="3536279"/>
            <a:ext cx="184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36"/>
          <p:cNvSpPr txBox="1"/>
          <p:nvPr>
            <p:ph idx="7" type="title"/>
          </p:nvPr>
        </p:nvSpPr>
        <p:spPr>
          <a:xfrm>
            <a:off x="3892922" y="3173867"/>
            <a:ext cx="1846500" cy="36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4" name="Google Shape;254;p36"/>
          <p:cNvSpPr txBox="1"/>
          <p:nvPr>
            <p:ph idx="8" type="subTitle"/>
          </p:nvPr>
        </p:nvSpPr>
        <p:spPr>
          <a:xfrm>
            <a:off x="3892922" y="3536279"/>
            <a:ext cx="184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36"/>
          <p:cNvSpPr txBox="1"/>
          <p:nvPr>
            <p:ph idx="9" type="title"/>
          </p:nvPr>
        </p:nvSpPr>
        <p:spPr>
          <a:xfrm>
            <a:off x="6439822" y="3173867"/>
            <a:ext cx="1846500" cy="3624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6" name="Google Shape;256;p36"/>
          <p:cNvSpPr txBox="1"/>
          <p:nvPr>
            <p:ph idx="13" type="subTitle"/>
          </p:nvPr>
        </p:nvSpPr>
        <p:spPr>
          <a:xfrm>
            <a:off x="6439822" y="3536279"/>
            <a:ext cx="18465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57" name="Google Shape;257;p36"/>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
    <p:spTree>
      <p:nvGrpSpPr>
        <p:cNvPr id="258" name="Shape 258"/>
        <p:cNvGrpSpPr/>
        <p:nvPr/>
      </p:nvGrpSpPr>
      <p:grpSpPr>
        <a:xfrm>
          <a:off x="0" y="0"/>
          <a:ext cx="0" cy="0"/>
          <a:chOff x="0" y="0"/>
          <a:chExt cx="0" cy="0"/>
        </a:xfrm>
      </p:grpSpPr>
      <p:pic>
        <p:nvPicPr>
          <p:cNvPr id="259" name="Google Shape;259;p3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60" name="Google Shape;260;p37"/>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1" name="Google Shape;261;p37"/>
          <p:cNvSpPr txBox="1"/>
          <p:nvPr>
            <p:ph idx="2" type="title"/>
          </p:nvPr>
        </p:nvSpPr>
        <p:spPr>
          <a:xfrm>
            <a:off x="949450" y="16788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2" name="Google Shape;262;p37"/>
          <p:cNvSpPr txBox="1"/>
          <p:nvPr>
            <p:ph idx="1" type="subTitle"/>
          </p:nvPr>
        </p:nvSpPr>
        <p:spPr>
          <a:xfrm>
            <a:off x="949450" y="21891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37"/>
          <p:cNvSpPr txBox="1"/>
          <p:nvPr>
            <p:ph idx="3" type="title"/>
          </p:nvPr>
        </p:nvSpPr>
        <p:spPr>
          <a:xfrm>
            <a:off x="3648724" y="16788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4" name="Google Shape;264;p37"/>
          <p:cNvSpPr txBox="1"/>
          <p:nvPr>
            <p:ph idx="4" type="subTitle"/>
          </p:nvPr>
        </p:nvSpPr>
        <p:spPr>
          <a:xfrm>
            <a:off x="3648724" y="21891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37"/>
          <p:cNvSpPr txBox="1"/>
          <p:nvPr>
            <p:ph idx="5" type="title"/>
          </p:nvPr>
        </p:nvSpPr>
        <p:spPr>
          <a:xfrm>
            <a:off x="949450" y="29598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6" name="Google Shape;266;p37"/>
          <p:cNvSpPr txBox="1"/>
          <p:nvPr>
            <p:ph idx="6" type="subTitle"/>
          </p:nvPr>
        </p:nvSpPr>
        <p:spPr>
          <a:xfrm>
            <a:off x="949450" y="34701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37"/>
          <p:cNvSpPr txBox="1"/>
          <p:nvPr>
            <p:ph idx="7" type="title"/>
          </p:nvPr>
        </p:nvSpPr>
        <p:spPr>
          <a:xfrm>
            <a:off x="3648724" y="29598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 name="Google Shape;268;p37"/>
          <p:cNvSpPr txBox="1"/>
          <p:nvPr>
            <p:ph idx="8" type="subTitle"/>
          </p:nvPr>
        </p:nvSpPr>
        <p:spPr>
          <a:xfrm>
            <a:off x="3648724" y="34701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37"/>
          <p:cNvSpPr txBox="1"/>
          <p:nvPr>
            <p:ph idx="9" type="title"/>
          </p:nvPr>
        </p:nvSpPr>
        <p:spPr>
          <a:xfrm>
            <a:off x="6348050" y="16788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37"/>
          <p:cNvSpPr txBox="1"/>
          <p:nvPr>
            <p:ph idx="13" type="subTitle"/>
          </p:nvPr>
        </p:nvSpPr>
        <p:spPr>
          <a:xfrm>
            <a:off x="6348050" y="21891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37"/>
          <p:cNvSpPr txBox="1"/>
          <p:nvPr>
            <p:ph idx="14" type="title"/>
          </p:nvPr>
        </p:nvSpPr>
        <p:spPr>
          <a:xfrm>
            <a:off x="6348050" y="2959800"/>
            <a:ext cx="1846500" cy="527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2" name="Google Shape;272;p37"/>
          <p:cNvSpPr txBox="1"/>
          <p:nvPr>
            <p:ph idx="15" type="subTitle"/>
          </p:nvPr>
        </p:nvSpPr>
        <p:spPr>
          <a:xfrm>
            <a:off x="6348050" y="3470125"/>
            <a:ext cx="1846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cxnSp>
        <p:nvCxnSpPr>
          <p:cNvPr id="273" name="Google Shape;273;p37"/>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14">
    <p:spTree>
      <p:nvGrpSpPr>
        <p:cNvPr id="274" name="Shape 274"/>
        <p:cNvGrpSpPr/>
        <p:nvPr/>
      </p:nvGrpSpPr>
      <p:grpSpPr>
        <a:xfrm>
          <a:off x="0" y="0"/>
          <a:ext cx="0" cy="0"/>
          <a:chOff x="0" y="0"/>
          <a:chExt cx="0" cy="0"/>
        </a:xfrm>
      </p:grpSpPr>
      <p:pic>
        <p:nvPicPr>
          <p:cNvPr id="275" name="Google Shape;275;p3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76" name="Google Shape;276;p38"/>
          <p:cNvSpPr txBox="1"/>
          <p:nvPr>
            <p:ph type="title"/>
          </p:nvPr>
        </p:nvSpPr>
        <p:spPr>
          <a:xfrm>
            <a:off x="726000" y="19328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77" name="Google Shape;277;p38"/>
          <p:cNvSpPr txBox="1"/>
          <p:nvPr>
            <p:ph idx="1" type="subTitle"/>
          </p:nvPr>
        </p:nvSpPr>
        <p:spPr>
          <a:xfrm>
            <a:off x="726000" y="14502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8" name="Google Shape;278;p38"/>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79" name="Google Shape;279;p38"/>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280" name="Google Shape;280;p38"/>
          <p:cNvSpPr txBox="1"/>
          <p:nvPr>
            <p:ph idx="3" type="title"/>
          </p:nvPr>
        </p:nvSpPr>
        <p:spPr>
          <a:xfrm>
            <a:off x="726000" y="28951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81" name="Google Shape;281;p38"/>
          <p:cNvSpPr txBox="1"/>
          <p:nvPr>
            <p:ph idx="4" type="subTitle"/>
          </p:nvPr>
        </p:nvSpPr>
        <p:spPr>
          <a:xfrm>
            <a:off x="726000" y="24125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2" name="Google Shape;282;p38"/>
          <p:cNvSpPr txBox="1"/>
          <p:nvPr>
            <p:ph idx="5" type="title"/>
          </p:nvPr>
        </p:nvSpPr>
        <p:spPr>
          <a:xfrm>
            <a:off x="726000" y="38574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83" name="Google Shape;283;p38"/>
          <p:cNvSpPr txBox="1"/>
          <p:nvPr>
            <p:ph idx="6" type="subTitle"/>
          </p:nvPr>
        </p:nvSpPr>
        <p:spPr>
          <a:xfrm>
            <a:off x="726000" y="33748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4" name="Google Shape;284;p38"/>
          <p:cNvSpPr txBox="1"/>
          <p:nvPr>
            <p:ph idx="7" type="title"/>
          </p:nvPr>
        </p:nvSpPr>
        <p:spPr>
          <a:xfrm>
            <a:off x="4981675" y="19328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85" name="Google Shape;285;p38"/>
          <p:cNvSpPr txBox="1"/>
          <p:nvPr>
            <p:ph idx="8" type="subTitle"/>
          </p:nvPr>
        </p:nvSpPr>
        <p:spPr>
          <a:xfrm>
            <a:off x="4981675" y="14502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6" name="Google Shape;286;p38"/>
          <p:cNvSpPr txBox="1"/>
          <p:nvPr>
            <p:ph idx="9" type="title"/>
          </p:nvPr>
        </p:nvSpPr>
        <p:spPr>
          <a:xfrm>
            <a:off x="4981675" y="28951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87" name="Google Shape;287;p38"/>
          <p:cNvSpPr txBox="1"/>
          <p:nvPr>
            <p:ph idx="13" type="subTitle"/>
          </p:nvPr>
        </p:nvSpPr>
        <p:spPr>
          <a:xfrm>
            <a:off x="4981675" y="24125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8" name="Google Shape;288;p38"/>
          <p:cNvSpPr txBox="1"/>
          <p:nvPr>
            <p:ph idx="14" type="title"/>
          </p:nvPr>
        </p:nvSpPr>
        <p:spPr>
          <a:xfrm>
            <a:off x="4981675" y="3857400"/>
            <a:ext cx="34425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89" name="Google Shape;289;p38"/>
          <p:cNvSpPr txBox="1"/>
          <p:nvPr>
            <p:ph idx="15" type="subTitle"/>
          </p:nvPr>
        </p:nvSpPr>
        <p:spPr>
          <a:xfrm>
            <a:off x="4981675" y="3374850"/>
            <a:ext cx="3442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14_1">
    <p:spTree>
      <p:nvGrpSpPr>
        <p:cNvPr id="290" name="Shape 290"/>
        <p:cNvGrpSpPr/>
        <p:nvPr/>
      </p:nvGrpSpPr>
      <p:grpSpPr>
        <a:xfrm>
          <a:off x="0" y="0"/>
          <a:ext cx="0" cy="0"/>
          <a:chOff x="0" y="0"/>
          <a:chExt cx="0" cy="0"/>
        </a:xfrm>
      </p:grpSpPr>
      <p:pic>
        <p:nvPicPr>
          <p:cNvPr id="291" name="Google Shape;291;p39"/>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92" name="Google Shape;292;p39"/>
          <p:cNvSpPr txBox="1"/>
          <p:nvPr>
            <p:ph type="title"/>
          </p:nvPr>
        </p:nvSpPr>
        <p:spPr>
          <a:xfrm>
            <a:off x="1812925" y="1475600"/>
            <a:ext cx="22323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93" name="Google Shape;293;p39"/>
          <p:cNvSpPr txBox="1"/>
          <p:nvPr>
            <p:ph idx="1" type="subTitle"/>
          </p:nvPr>
        </p:nvSpPr>
        <p:spPr>
          <a:xfrm>
            <a:off x="1812925" y="1850300"/>
            <a:ext cx="22323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4" name="Google Shape;294;p39"/>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295" name="Google Shape;295;p39"/>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296" name="Google Shape;296;p39"/>
          <p:cNvSpPr txBox="1"/>
          <p:nvPr>
            <p:ph idx="3" type="title"/>
          </p:nvPr>
        </p:nvSpPr>
        <p:spPr>
          <a:xfrm>
            <a:off x="1812925" y="2437900"/>
            <a:ext cx="22323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97" name="Google Shape;297;p39"/>
          <p:cNvSpPr txBox="1"/>
          <p:nvPr>
            <p:ph idx="4" type="subTitle"/>
          </p:nvPr>
        </p:nvSpPr>
        <p:spPr>
          <a:xfrm>
            <a:off x="1812925" y="2812600"/>
            <a:ext cx="22323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8" name="Google Shape;298;p39"/>
          <p:cNvSpPr txBox="1"/>
          <p:nvPr>
            <p:ph idx="5" type="title"/>
          </p:nvPr>
        </p:nvSpPr>
        <p:spPr>
          <a:xfrm>
            <a:off x="1812925" y="3400200"/>
            <a:ext cx="22323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99" name="Google Shape;299;p39"/>
          <p:cNvSpPr txBox="1"/>
          <p:nvPr>
            <p:ph idx="6" type="subTitle"/>
          </p:nvPr>
        </p:nvSpPr>
        <p:spPr>
          <a:xfrm>
            <a:off x="1812925" y="3774900"/>
            <a:ext cx="22323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0" name="Google Shape;300;p39"/>
          <p:cNvSpPr txBox="1"/>
          <p:nvPr>
            <p:ph idx="7" type="title"/>
          </p:nvPr>
        </p:nvSpPr>
        <p:spPr>
          <a:xfrm>
            <a:off x="6191950" y="1475600"/>
            <a:ext cx="22323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01" name="Google Shape;301;p39"/>
          <p:cNvSpPr txBox="1"/>
          <p:nvPr>
            <p:ph idx="8" type="subTitle"/>
          </p:nvPr>
        </p:nvSpPr>
        <p:spPr>
          <a:xfrm>
            <a:off x="6191950" y="1850300"/>
            <a:ext cx="22323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2" name="Google Shape;302;p39"/>
          <p:cNvSpPr txBox="1"/>
          <p:nvPr>
            <p:ph idx="9" type="title"/>
          </p:nvPr>
        </p:nvSpPr>
        <p:spPr>
          <a:xfrm>
            <a:off x="6191950" y="2437900"/>
            <a:ext cx="22323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03" name="Google Shape;303;p39"/>
          <p:cNvSpPr txBox="1"/>
          <p:nvPr>
            <p:ph idx="13" type="subTitle"/>
          </p:nvPr>
        </p:nvSpPr>
        <p:spPr>
          <a:xfrm>
            <a:off x="6191950" y="2812600"/>
            <a:ext cx="22323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4" name="Google Shape;304;p39"/>
          <p:cNvSpPr txBox="1"/>
          <p:nvPr>
            <p:ph idx="14" type="title"/>
          </p:nvPr>
        </p:nvSpPr>
        <p:spPr>
          <a:xfrm>
            <a:off x="6191950" y="3400200"/>
            <a:ext cx="2232300" cy="3480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05" name="Google Shape;305;p39"/>
          <p:cNvSpPr txBox="1"/>
          <p:nvPr>
            <p:ph idx="15" type="subTitle"/>
          </p:nvPr>
        </p:nvSpPr>
        <p:spPr>
          <a:xfrm>
            <a:off x="6191950" y="3774900"/>
            <a:ext cx="22323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_1_1_1">
    <p:spTree>
      <p:nvGrpSpPr>
        <p:cNvPr id="306" name="Shape 306"/>
        <p:cNvGrpSpPr/>
        <p:nvPr/>
      </p:nvGrpSpPr>
      <p:grpSpPr>
        <a:xfrm>
          <a:off x="0" y="0"/>
          <a:ext cx="0" cy="0"/>
          <a:chOff x="0" y="0"/>
          <a:chExt cx="0" cy="0"/>
        </a:xfrm>
      </p:grpSpPr>
      <p:pic>
        <p:nvPicPr>
          <p:cNvPr id="307" name="Google Shape;307;p40"/>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08" name="Google Shape;308;p40"/>
          <p:cNvSpPr txBox="1"/>
          <p:nvPr>
            <p:ph hasCustomPrompt="1" type="title"/>
          </p:nvPr>
        </p:nvSpPr>
        <p:spPr>
          <a:xfrm>
            <a:off x="1111525" y="1860491"/>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09" name="Google Shape;309;p40"/>
          <p:cNvSpPr txBox="1"/>
          <p:nvPr>
            <p:ph idx="1" type="subTitle"/>
          </p:nvPr>
        </p:nvSpPr>
        <p:spPr>
          <a:xfrm>
            <a:off x="1451125" y="307399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0" name="Google Shape;310;p40"/>
          <p:cNvSpPr txBox="1"/>
          <p:nvPr>
            <p:ph hasCustomPrompt="1" idx="2" type="title"/>
          </p:nvPr>
        </p:nvSpPr>
        <p:spPr>
          <a:xfrm>
            <a:off x="3466800" y="1860496"/>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11" name="Google Shape;311;p40"/>
          <p:cNvSpPr txBox="1"/>
          <p:nvPr>
            <p:ph idx="3" type="subTitle"/>
          </p:nvPr>
        </p:nvSpPr>
        <p:spPr>
          <a:xfrm>
            <a:off x="3806400" y="307399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40"/>
          <p:cNvSpPr txBox="1"/>
          <p:nvPr>
            <p:ph hasCustomPrompt="1" idx="4" type="title"/>
          </p:nvPr>
        </p:nvSpPr>
        <p:spPr>
          <a:xfrm>
            <a:off x="5822075" y="1860488"/>
            <a:ext cx="22104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595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13" name="Google Shape;313;p40"/>
          <p:cNvSpPr txBox="1"/>
          <p:nvPr>
            <p:ph idx="5" type="subTitle"/>
          </p:nvPr>
        </p:nvSpPr>
        <p:spPr>
          <a:xfrm>
            <a:off x="6161675" y="3073979"/>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40"/>
          <p:cNvSpPr txBox="1"/>
          <p:nvPr>
            <p:ph idx="6"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15" name="Google Shape;315;p40"/>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24" name="Google Shape;24;p5"/>
          <p:cNvSpPr txBox="1"/>
          <p:nvPr>
            <p:ph type="title"/>
          </p:nvPr>
        </p:nvSpPr>
        <p:spPr>
          <a:xfrm>
            <a:off x="602575" y="734675"/>
            <a:ext cx="78216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subTitle"/>
          </p:nvPr>
        </p:nvSpPr>
        <p:spPr>
          <a:xfrm>
            <a:off x="2858836" y="1824325"/>
            <a:ext cx="1874700" cy="45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6" name="Google Shape;26;p5"/>
          <p:cNvSpPr txBox="1"/>
          <p:nvPr>
            <p:ph idx="2" type="subTitle"/>
          </p:nvPr>
        </p:nvSpPr>
        <p:spPr>
          <a:xfrm>
            <a:off x="4927862" y="1824325"/>
            <a:ext cx="1874700" cy="459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25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500"/>
              <a:buFont typeface="Roboto Condensed"/>
              <a:buNone/>
              <a:defRPr b="1" sz="2500">
                <a:solidFill>
                  <a:schemeClr val="accent2"/>
                </a:solidFill>
                <a:latin typeface="Roboto Condensed"/>
                <a:ea typeface="Roboto Condensed"/>
                <a:cs typeface="Roboto Condensed"/>
                <a:sym typeface="Roboto Condensed"/>
              </a:defRPr>
            </a:lvl9pPr>
          </a:lstStyle>
          <a:p/>
        </p:txBody>
      </p:sp>
      <p:sp>
        <p:nvSpPr>
          <p:cNvPr id="27" name="Google Shape;27;p5"/>
          <p:cNvSpPr txBox="1"/>
          <p:nvPr>
            <p:ph idx="3" type="subTitle"/>
          </p:nvPr>
        </p:nvSpPr>
        <p:spPr>
          <a:xfrm>
            <a:off x="2858825" y="2219775"/>
            <a:ext cx="1874700" cy="11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
        <p:nvSpPr>
          <p:cNvPr id="28" name="Google Shape;28;p5"/>
          <p:cNvSpPr txBox="1"/>
          <p:nvPr>
            <p:ph idx="4" type="subTitle"/>
          </p:nvPr>
        </p:nvSpPr>
        <p:spPr>
          <a:xfrm>
            <a:off x="4927867" y="2219775"/>
            <a:ext cx="1874700" cy="112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Roboto"/>
              <a:buNone/>
              <a:defRPr>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cxnSp>
        <p:nvCxnSpPr>
          <p:cNvPr id="29" name="Google Shape;29;p5"/>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1_1_1_2">
    <p:spTree>
      <p:nvGrpSpPr>
        <p:cNvPr id="316" name="Shape 316"/>
        <p:cNvGrpSpPr/>
        <p:nvPr/>
      </p:nvGrpSpPr>
      <p:grpSpPr>
        <a:xfrm>
          <a:off x="0" y="0"/>
          <a:ext cx="0" cy="0"/>
          <a:chOff x="0" y="0"/>
          <a:chExt cx="0" cy="0"/>
        </a:xfrm>
      </p:grpSpPr>
      <p:pic>
        <p:nvPicPr>
          <p:cNvPr id="317" name="Google Shape;317;p41"/>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18" name="Google Shape;318;p41"/>
          <p:cNvSpPr txBox="1"/>
          <p:nvPr>
            <p:ph hasCustomPrompt="1" type="title"/>
          </p:nvPr>
        </p:nvSpPr>
        <p:spPr>
          <a:xfrm>
            <a:off x="948000" y="1996282"/>
            <a:ext cx="15312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3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19" name="Google Shape;319;p41"/>
          <p:cNvSpPr txBox="1"/>
          <p:nvPr>
            <p:ph idx="1" type="subTitle"/>
          </p:nvPr>
        </p:nvSpPr>
        <p:spPr>
          <a:xfrm>
            <a:off x="948000" y="3649111"/>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0" name="Google Shape;320;p41"/>
          <p:cNvSpPr txBox="1"/>
          <p:nvPr>
            <p:ph hasCustomPrompt="1" idx="2" type="title"/>
          </p:nvPr>
        </p:nvSpPr>
        <p:spPr>
          <a:xfrm>
            <a:off x="2853600" y="1996282"/>
            <a:ext cx="15312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3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1" name="Google Shape;321;p41"/>
          <p:cNvSpPr txBox="1"/>
          <p:nvPr>
            <p:ph idx="3" type="subTitle"/>
          </p:nvPr>
        </p:nvSpPr>
        <p:spPr>
          <a:xfrm>
            <a:off x="2853600" y="3649111"/>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41"/>
          <p:cNvSpPr txBox="1"/>
          <p:nvPr>
            <p:ph hasCustomPrompt="1" idx="4" type="title"/>
          </p:nvPr>
        </p:nvSpPr>
        <p:spPr>
          <a:xfrm>
            <a:off x="4759200" y="1996282"/>
            <a:ext cx="15312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3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3" name="Google Shape;323;p41"/>
          <p:cNvSpPr txBox="1"/>
          <p:nvPr>
            <p:ph idx="5" type="subTitle"/>
          </p:nvPr>
        </p:nvSpPr>
        <p:spPr>
          <a:xfrm>
            <a:off x="4759200" y="364910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41"/>
          <p:cNvSpPr txBox="1"/>
          <p:nvPr>
            <p:ph idx="6"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25" name="Google Shape;325;p41"/>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326" name="Google Shape;326;p41"/>
          <p:cNvSpPr txBox="1"/>
          <p:nvPr>
            <p:ph idx="7" type="subTitle"/>
          </p:nvPr>
        </p:nvSpPr>
        <p:spPr>
          <a:xfrm>
            <a:off x="948000" y="3196581"/>
            <a:ext cx="1531200" cy="3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327" name="Google Shape;327;p41"/>
          <p:cNvSpPr txBox="1"/>
          <p:nvPr>
            <p:ph idx="8" type="subTitle"/>
          </p:nvPr>
        </p:nvSpPr>
        <p:spPr>
          <a:xfrm>
            <a:off x="2853600" y="3196581"/>
            <a:ext cx="1531200" cy="3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328" name="Google Shape;328;p41"/>
          <p:cNvSpPr txBox="1"/>
          <p:nvPr>
            <p:ph idx="9" type="subTitle"/>
          </p:nvPr>
        </p:nvSpPr>
        <p:spPr>
          <a:xfrm>
            <a:off x="4759200" y="3196574"/>
            <a:ext cx="1531200" cy="3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
        <p:nvSpPr>
          <p:cNvPr id="329" name="Google Shape;329;p41"/>
          <p:cNvSpPr txBox="1"/>
          <p:nvPr>
            <p:ph hasCustomPrompt="1" idx="13" type="title"/>
          </p:nvPr>
        </p:nvSpPr>
        <p:spPr>
          <a:xfrm>
            <a:off x="6664800" y="1996282"/>
            <a:ext cx="1531200" cy="828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3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0" name="Google Shape;330;p41"/>
          <p:cNvSpPr txBox="1"/>
          <p:nvPr>
            <p:ph idx="14" type="subTitle"/>
          </p:nvPr>
        </p:nvSpPr>
        <p:spPr>
          <a:xfrm>
            <a:off x="6664800" y="3649100"/>
            <a:ext cx="1531200" cy="64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41"/>
          <p:cNvSpPr txBox="1"/>
          <p:nvPr>
            <p:ph idx="15" type="subTitle"/>
          </p:nvPr>
        </p:nvSpPr>
        <p:spPr>
          <a:xfrm>
            <a:off x="6664800" y="3196574"/>
            <a:ext cx="1531200" cy="3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1pPr>
            <a:lvl2pPr lvl="1"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2pPr>
            <a:lvl3pPr lvl="2"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3pPr>
            <a:lvl4pPr lvl="3"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4pPr>
            <a:lvl5pPr lvl="4"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5pPr>
            <a:lvl6pPr lvl="5"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6pPr>
            <a:lvl7pPr lvl="6"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7pPr>
            <a:lvl8pPr lvl="7"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8pPr>
            <a:lvl9pPr lvl="8" rtl="0" algn="ctr">
              <a:lnSpc>
                <a:spcPct val="100000"/>
              </a:lnSpc>
              <a:spcBef>
                <a:spcPts val="0"/>
              </a:spcBef>
              <a:spcAft>
                <a:spcPts val="0"/>
              </a:spcAft>
              <a:buClr>
                <a:schemeClr val="accent2"/>
              </a:buClr>
              <a:buSzPts val="2000"/>
              <a:buFont typeface="Roboto Condensed"/>
              <a:buNone/>
              <a:defRPr b="1" sz="2000">
                <a:solidFill>
                  <a:schemeClr val="accent2"/>
                </a:solidFill>
                <a:latin typeface="Roboto Condensed"/>
                <a:ea typeface="Roboto Condensed"/>
                <a:cs typeface="Roboto Condensed"/>
                <a:sym typeface="Roboto Condense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7">
    <p:spTree>
      <p:nvGrpSpPr>
        <p:cNvPr id="332" name="Shape 332"/>
        <p:cNvGrpSpPr/>
        <p:nvPr/>
      </p:nvGrpSpPr>
      <p:grpSpPr>
        <a:xfrm>
          <a:off x="0" y="0"/>
          <a:ext cx="0" cy="0"/>
          <a:chOff x="0" y="0"/>
          <a:chExt cx="0" cy="0"/>
        </a:xfrm>
      </p:grpSpPr>
      <p:pic>
        <p:nvPicPr>
          <p:cNvPr id="333" name="Google Shape;333;p42"/>
          <p:cNvPicPr preferRelativeResize="0"/>
          <p:nvPr/>
        </p:nvPicPr>
        <p:blipFill>
          <a:blip r:embed="rId2">
            <a:alphaModFix/>
          </a:blip>
          <a:stretch>
            <a:fillRect/>
          </a:stretch>
        </p:blipFill>
        <p:spPr>
          <a:xfrm rot="10800000">
            <a:off x="-1" y="-1"/>
            <a:ext cx="9144003" cy="5143501"/>
          </a:xfrm>
          <a:prstGeom prst="rect">
            <a:avLst/>
          </a:prstGeom>
          <a:noFill/>
          <a:ln cap="flat" cmpd="sng" w="9525">
            <a:solidFill>
              <a:schemeClr val="dk2"/>
            </a:solidFill>
            <a:prstDash val="solid"/>
            <a:round/>
            <a:headEnd len="sm" w="sm" type="none"/>
            <a:tailEnd len="sm" w="sm" type="none"/>
          </a:ln>
        </p:spPr>
      </p:pic>
      <p:sp>
        <p:nvSpPr>
          <p:cNvPr id="334" name="Google Shape;334;p42"/>
          <p:cNvSpPr txBox="1"/>
          <p:nvPr>
            <p:ph hasCustomPrompt="1" type="title"/>
          </p:nvPr>
        </p:nvSpPr>
        <p:spPr>
          <a:xfrm>
            <a:off x="786675" y="2662626"/>
            <a:ext cx="7465800" cy="108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7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5" name="Google Shape;335;p42"/>
          <p:cNvSpPr txBox="1"/>
          <p:nvPr>
            <p:ph idx="1" type="subTitle"/>
          </p:nvPr>
        </p:nvSpPr>
        <p:spPr>
          <a:xfrm>
            <a:off x="786675" y="3771875"/>
            <a:ext cx="7465800" cy="3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42"/>
          <p:cNvSpPr txBox="1"/>
          <p:nvPr>
            <p:ph hasCustomPrompt="1" idx="2" type="title"/>
          </p:nvPr>
        </p:nvSpPr>
        <p:spPr>
          <a:xfrm>
            <a:off x="786675" y="877325"/>
            <a:ext cx="7465800" cy="10854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7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37" name="Google Shape;337;p42"/>
          <p:cNvSpPr txBox="1"/>
          <p:nvPr>
            <p:ph idx="3" type="subTitle"/>
          </p:nvPr>
        </p:nvSpPr>
        <p:spPr>
          <a:xfrm>
            <a:off x="786675" y="1986604"/>
            <a:ext cx="7465800" cy="3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7_1">
    <p:spTree>
      <p:nvGrpSpPr>
        <p:cNvPr id="338" name="Shape 338"/>
        <p:cNvGrpSpPr/>
        <p:nvPr/>
      </p:nvGrpSpPr>
      <p:grpSpPr>
        <a:xfrm>
          <a:off x="0" y="0"/>
          <a:ext cx="0" cy="0"/>
          <a:chOff x="0" y="0"/>
          <a:chExt cx="0" cy="0"/>
        </a:xfrm>
      </p:grpSpPr>
      <p:pic>
        <p:nvPicPr>
          <p:cNvPr id="339" name="Google Shape;339;p43"/>
          <p:cNvPicPr preferRelativeResize="0"/>
          <p:nvPr/>
        </p:nvPicPr>
        <p:blipFill>
          <a:blip r:embed="rId2">
            <a:alphaModFix/>
          </a:blip>
          <a:stretch>
            <a:fillRect/>
          </a:stretch>
        </p:blipFill>
        <p:spPr>
          <a:xfrm rot="10800000">
            <a:off x="-1" y="-1"/>
            <a:ext cx="9144003" cy="5143501"/>
          </a:xfrm>
          <a:prstGeom prst="rect">
            <a:avLst/>
          </a:prstGeom>
          <a:noFill/>
          <a:ln cap="flat" cmpd="sng" w="9525">
            <a:solidFill>
              <a:schemeClr val="dk2"/>
            </a:solidFill>
            <a:prstDash val="solid"/>
            <a:round/>
            <a:headEnd len="sm" w="sm" type="none"/>
            <a:tailEnd len="sm" w="sm" type="none"/>
          </a:ln>
        </p:spPr>
      </p:pic>
      <p:sp>
        <p:nvSpPr>
          <p:cNvPr id="340" name="Google Shape;340;p43"/>
          <p:cNvSpPr txBox="1"/>
          <p:nvPr>
            <p:ph hasCustomPrompt="1" type="title"/>
          </p:nvPr>
        </p:nvSpPr>
        <p:spPr>
          <a:xfrm>
            <a:off x="786675" y="2910000"/>
            <a:ext cx="3554700" cy="895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7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1" name="Google Shape;341;p43"/>
          <p:cNvSpPr txBox="1"/>
          <p:nvPr>
            <p:ph idx="1" type="subTitle"/>
          </p:nvPr>
        </p:nvSpPr>
        <p:spPr>
          <a:xfrm>
            <a:off x="786675" y="3771875"/>
            <a:ext cx="3554700" cy="3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43"/>
          <p:cNvSpPr txBox="1"/>
          <p:nvPr>
            <p:ph hasCustomPrompt="1" idx="2" type="title"/>
          </p:nvPr>
        </p:nvSpPr>
        <p:spPr>
          <a:xfrm>
            <a:off x="786675" y="1429500"/>
            <a:ext cx="3554700" cy="895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7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3" name="Google Shape;343;p43"/>
          <p:cNvSpPr txBox="1"/>
          <p:nvPr>
            <p:ph idx="3" type="subTitle"/>
          </p:nvPr>
        </p:nvSpPr>
        <p:spPr>
          <a:xfrm>
            <a:off x="786675" y="2291405"/>
            <a:ext cx="3554700" cy="3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43"/>
          <p:cNvSpPr txBox="1"/>
          <p:nvPr>
            <p:ph idx="4" type="title"/>
          </p:nvPr>
        </p:nvSpPr>
        <p:spPr>
          <a:xfrm>
            <a:off x="602575" y="734675"/>
            <a:ext cx="78216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45" name="Google Shape;345;p43"/>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
        <p:nvSpPr>
          <p:cNvPr id="346" name="Google Shape;346;p43"/>
          <p:cNvSpPr txBox="1"/>
          <p:nvPr>
            <p:ph hasCustomPrompt="1" idx="5" type="title"/>
          </p:nvPr>
        </p:nvSpPr>
        <p:spPr>
          <a:xfrm>
            <a:off x="4869475" y="2910000"/>
            <a:ext cx="3554700" cy="895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7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7" name="Google Shape;347;p43"/>
          <p:cNvSpPr txBox="1"/>
          <p:nvPr>
            <p:ph idx="6" type="subTitle"/>
          </p:nvPr>
        </p:nvSpPr>
        <p:spPr>
          <a:xfrm>
            <a:off x="4869475" y="3771875"/>
            <a:ext cx="3554700" cy="3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43"/>
          <p:cNvSpPr txBox="1"/>
          <p:nvPr>
            <p:ph hasCustomPrompt="1" idx="7" type="title"/>
          </p:nvPr>
        </p:nvSpPr>
        <p:spPr>
          <a:xfrm>
            <a:off x="4869475" y="1429500"/>
            <a:ext cx="3554700" cy="8955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6200"/>
              <a:buNone/>
              <a:defRPr b="1" sz="7500">
                <a:latin typeface="Roboto Condensed"/>
                <a:ea typeface="Roboto Condensed"/>
                <a:cs typeface="Roboto Condensed"/>
                <a:sym typeface="Roboto Condense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49" name="Google Shape;349;p43"/>
          <p:cNvSpPr txBox="1"/>
          <p:nvPr>
            <p:ph idx="8" type="subTitle"/>
          </p:nvPr>
        </p:nvSpPr>
        <p:spPr>
          <a:xfrm>
            <a:off x="4869475" y="2291405"/>
            <a:ext cx="3554700" cy="39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
    <p:spTree>
      <p:nvGrpSpPr>
        <p:cNvPr id="350" name="Shape 350"/>
        <p:cNvGrpSpPr/>
        <p:nvPr/>
      </p:nvGrpSpPr>
      <p:grpSpPr>
        <a:xfrm>
          <a:off x="0" y="0"/>
          <a:ext cx="0" cy="0"/>
          <a:chOff x="0" y="0"/>
          <a:chExt cx="0" cy="0"/>
        </a:xfrm>
      </p:grpSpPr>
      <p:pic>
        <p:nvPicPr>
          <p:cNvPr id="351" name="Google Shape;351;p44"/>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52" name="Google Shape;352;p44"/>
          <p:cNvSpPr txBox="1"/>
          <p:nvPr>
            <p:ph type="ctrTitle"/>
          </p:nvPr>
        </p:nvSpPr>
        <p:spPr>
          <a:xfrm>
            <a:off x="720009" y="841088"/>
            <a:ext cx="4284000" cy="997800"/>
          </a:xfrm>
          <a:prstGeom prst="rect">
            <a:avLst/>
          </a:prstGeom>
        </p:spPr>
        <p:txBody>
          <a:bodyPr anchorCtr="0" anchor="ctr" bIns="91425" lIns="91425" spcFirstLastPara="1" rIns="91425" wrap="square" tIns="91425">
            <a:normAutofit/>
          </a:bodyPr>
          <a:lstStyle>
            <a:lvl1pPr lvl="0" rtl="0">
              <a:spcBef>
                <a:spcPts val="0"/>
              </a:spcBef>
              <a:spcAft>
                <a:spcPts val="0"/>
              </a:spcAft>
              <a:buSzPts val="5200"/>
              <a:buNone/>
              <a:defRPr sz="615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53" name="Google Shape;353;p44"/>
          <p:cNvSpPr txBox="1"/>
          <p:nvPr>
            <p:ph idx="1" type="subTitle"/>
          </p:nvPr>
        </p:nvSpPr>
        <p:spPr>
          <a:xfrm>
            <a:off x="720009" y="1753163"/>
            <a:ext cx="4293900" cy="130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354" name="Google Shape;354;p44"/>
          <p:cNvSpPr txBox="1"/>
          <p:nvPr>
            <p:ph idx="2" type="subTitle"/>
          </p:nvPr>
        </p:nvSpPr>
        <p:spPr>
          <a:xfrm>
            <a:off x="720009" y="4315538"/>
            <a:ext cx="4293900" cy="31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200">
                <a:solidFill>
                  <a:schemeClr val="lt1"/>
                </a:solidFill>
                <a:latin typeface="Roboto"/>
                <a:ea typeface="Roboto"/>
                <a:cs typeface="Roboto"/>
                <a:sym typeface="Roboto"/>
              </a:defRPr>
            </a:lvl1pPr>
            <a:lvl2pPr lvl="1" rtl="0" algn="ctr">
              <a:lnSpc>
                <a:spcPct val="100000"/>
              </a:lnSpc>
              <a:spcBef>
                <a:spcPts val="0"/>
              </a:spcBef>
              <a:spcAft>
                <a:spcPts val="0"/>
              </a:spcAft>
              <a:buClr>
                <a:schemeClr val="lt1"/>
              </a:buClr>
              <a:buSzPts val="1800"/>
              <a:buNone/>
              <a:defRPr sz="1800">
                <a:solidFill>
                  <a:schemeClr val="lt1"/>
                </a:solidFill>
              </a:defRPr>
            </a:lvl2pPr>
            <a:lvl3pPr lvl="2" rtl="0" algn="ctr">
              <a:lnSpc>
                <a:spcPct val="100000"/>
              </a:lnSpc>
              <a:spcBef>
                <a:spcPts val="0"/>
              </a:spcBef>
              <a:spcAft>
                <a:spcPts val="0"/>
              </a:spcAft>
              <a:buClr>
                <a:schemeClr val="lt1"/>
              </a:buClr>
              <a:buSzPts val="1800"/>
              <a:buNone/>
              <a:defRPr sz="1800">
                <a:solidFill>
                  <a:schemeClr val="lt1"/>
                </a:solidFill>
              </a:defRPr>
            </a:lvl3pPr>
            <a:lvl4pPr lvl="3" rtl="0" algn="ctr">
              <a:lnSpc>
                <a:spcPct val="100000"/>
              </a:lnSpc>
              <a:spcBef>
                <a:spcPts val="0"/>
              </a:spcBef>
              <a:spcAft>
                <a:spcPts val="0"/>
              </a:spcAft>
              <a:buClr>
                <a:schemeClr val="lt1"/>
              </a:buClr>
              <a:buSzPts val="1800"/>
              <a:buNone/>
              <a:defRPr sz="1800">
                <a:solidFill>
                  <a:schemeClr val="lt1"/>
                </a:solidFill>
              </a:defRPr>
            </a:lvl4pPr>
            <a:lvl5pPr lvl="4" rtl="0" algn="ctr">
              <a:lnSpc>
                <a:spcPct val="100000"/>
              </a:lnSpc>
              <a:spcBef>
                <a:spcPts val="0"/>
              </a:spcBef>
              <a:spcAft>
                <a:spcPts val="0"/>
              </a:spcAft>
              <a:buClr>
                <a:schemeClr val="lt1"/>
              </a:buClr>
              <a:buSzPts val="1800"/>
              <a:buNone/>
              <a:defRPr sz="1800">
                <a:solidFill>
                  <a:schemeClr val="lt1"/>
                </a:solidFill>
              </a:defRPr>
            </a:lvl5pPr>
            <a:lvl6pPr lvl="5" rtl="0" algn="ctr">
              <a:lnSpc>
                <a:spcPct val="100000"/>
              </a:lnSpc>
              <a:spcBef>
                <a:spcPts val="0"/>
              </a:spcBef>
              <a:spcAft>
                <a:spcPts val="0"/>
              </a:spcAft>
              <a:buClr>
                <a:schemeClr val="lt1"/>
              </a:buClr>
              <a:buSzPts val="1800"/>
              <a:buNone/>
              <a:defRPr sz="1800">
                <a:solidFill>
                  <a:schemeClr val="lt1"/>
                </a:solidFill>
              </a:defRPr>
            </a:lvl6pPr>
            <a:lvl7pPr lvl="6" rtl="0" algn="ctr">
              <a:lnSpc>
                <a:spcPct val="100000"/>
              </a:lnSpc>
              <a:spcBef>
                <a:spcPts val="0"/>
              </a:spcBef>
              <a:spcAft>
                <a:spcPts val="0"/>
              </a:spcAft>
              <a:buClr>
                <a:schemeClr val="lt1"/>
              </a:buClr>
              <a:buSzPts val="1800"/>
              <a:buNone/>
              <a:defRPr sz="1800">
                <a:solidFill>
                  <a:schemeClr val="lt1"/>
                </a:solidFill>
              </a:defRPr>
            </a:lvl7pPr>
            <a:lvl8pPr lvl="7" rtl="0" algn="ctr">
              <a:lnSpc>
                <a:spcPct val="100000"/>
              </a:lnSpc>
              <a:spcBef>
                <a:spcPts val="0"/>
              </a:spcBef>
              <a:spcAft>
                <a:spcPts val="0"/>
              </a:spcAft>
              <a:buClr>
                <a:schemeClr val="lt1"/>
              </a:buClr>
              <a:buSzPts val="1800"/>
              <a:buNone/>
              <a:defRPr sz="1800">
                <a:solidFill>
                  <a:schemeClr val="lt1"/>
                </a:solidFill>
              </a:defRPr>
            </a:lvl8pPr>
            <a:lvl9pPr lvl="8" rtl="0" algn="ctr">
              <a:lnSpc>
                <a:spcPct val="100000"/>
              </a:lnSpc>
              <a:spcBef>
                <a:spcPts val="0"/>
              </a:spcBef>
              <a:spcAft>
                <a:spcPts val="0"/>
              </a:spcAft>
              <a:buClr>
                <a:schemeClr val="lt1"/>
              </a:buClr>
              <a:buSzPts val="1800"/>
              <a:buNone/>
              <a:defRPr sz="1800">
                <a:solidFill>
                  <a:schemeClr val="lt1"/>
                </a:solidFill>
              </a:defRPr>
            </a:lvl9pPr>
          </a:lstStyle>
          <a:p/>
        </p:txBody>
      </p:sp>
      <p:sp>
        <p:nvSpPr>
          <p:cNvPr id="355" name="Google Shape;355;p44"/>
          <p:cNvSpPr txBox="1"/>
          <p:nvPr/>
        </p:nvSpPr>
        <p:spPr>
          <a:xfrm>
            <a:off x="720009" y="3746725"/>
            <a:ext cx="4611300" cy="492600"/>
          </a:xfrm>
          <a:prstGeom prst="rect">
            <a:avLst/>
          </a:prstGeom>
          <a:noFill/>
          <a:ln>
            <a:noFill/>
          </a:ln>
        </p:spPr>
        <p:txBody>
          <a:bodyPr anchorCtr="0" anchor="t" bIns="91425" lIns="0" spcFirstLastPara="1" rIns="91425" wrap="square" tIns="91425">
            <a:noAutofit/>
          </a:bodyPr>
          <a:lstStyle/>
          <a:p>
            <a:pPr indent="0" lvl="0" marL="0" rtl="0" algn="l">
              <a:spcBef>
                <a:spcPts val="300"/>
              </a:spcBef>
              <a:spcAft>
                <a:spcPts val="0"/>
              </a:spcAft>
              <a:buNone/>
            </a:pPr>
            <a:r>
              <a:rPr lang="en" sz="1200">
                <a:solidFill>
                  <a:schemeClr val="lt1"/>
                </a:solidFill>
                <a:latin typeface="Roboto"/>
                <a:ea typeface="Roboto"/>
                <a:cs typeface="Roboto"/>
                <a:sym typeface="Roboto"/>
              </a:rPr>
              <a:t>CREDITS: This presentation template was created by </a:t>
            </a:r>
            <a:r>
              <a:rPr lang="en" sz="1200">
                <a:solidFill>
                  <a:schemeClr val="lt1"/>
                </a:solidFill>
                <a:uFill>
                  <a:noFill/>
                </a:uFill>
                <a:latin typeface="Roboto"/>
                <a:ea typeface="Roboto"/>
                <a:cs typeface="Roboto"/>
                <a:sym typeface="Roboto"/>
                <a:hlinkClick r:id="rId3">
                  <a:extLst>
                    <a:ext uri="{A12FA001-AC4F-418D-AE19-62706E023703}">
                      <ahyp:hlinkClr val="tx"/>
                    </a:ext>
                  </a:extLst>
                </a:hlinkClick>
              </a:rPr>
              <a:t>Slidesgo</a:t>
            </a:r>
            <a:r>
              <a:rPr lang="en" sz="1200">
                <a:solidFill>
                  <a:schemeClr val="lt1"/>
                </a:solidFill>
                <a:latin typeface="Roboto"/>
                <a:ea typeface="Roboto"/>
                <a:cs typeface="Roboto"/>
                <a:sym typeface="Roboto"/>
              </a:rPr>
              <a:t>, and includes icons by </a:t>
            </a:r>
            <a:r>
              <a:rPr lang="en" sz="1200">
                <a:solidFill>
                  <a:schemeClr val="lt1"/>
                </a:solidFill>
                <a:uFill>
                  <a:noFill/>
                </a:uFill>
                <a:latin typeface="Roboto"/>
                <a:ea typeface="Roboto"/>
                <a:cs typeface="Roboto"/>
                <a:sym typeface="Roboto"/>
                <a:hlinkClick r:id="rId4">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lang="en" sz="1200">
                <a:solidFill>
                  <a:schemeClr val="lt1"/>
                </a:solidFill>
                <a:uFill>
                  <a:noFill/>
                </a:uFill>
                <a:latin typeface="Roboto"/>
                <a:ea typeface="Roboto"/>
                <a:cs typeface="Roboto"/>
                <a:sym typeface="Roboto"/>
                <a:hlinkClick r:id="rId5">
                  <a:extLst>
                    <a:ext uri="{A12FA001-AC4F-418D-AE19-62706E023703}">
                      <ahyp:hlinkClr val="tx"/>
                    </a:ext>
                  </a:extLst>
                </a:hlinkClick>
              </a:rPr>
              <a:t>Freepik</a:t>
            </a:r>
            <a:endParaRPr sz="1200">
              <a:solidFill>
                <a:schemeClr val="lt1"/>
              </a:solidFill>
              <a:latin typeface="Roboto"/>
              <a:ea typeface="Roboto"/>
              <a:cs typeface="Roboto"/>
              <a:sym typeface="Roboto"/>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
    <p:spTree>
      <p:nvGrpSpPr>
        <p:cNvPr id="356" name="Shape 356"/>
        <p:cNvGrpSpPr/>
        <p:nvPr/>
      </p:nvGrpSpPr>
      <p:grpSpPr>
        <a:xfrm>
          <a:off x="0" y="0"/>
          <a:ext cx="0" cy="0"/>
          <a:chOff x="0" y="0"/>
          <a:chExt cx="0" cy="0"/>
        </a:xfrm>
      </p:grpSpPr>
      <p:pic>
        <p:nvPicPr>
          <p:cNvPr id="357" name="Google Shape;357;p45"/>
          <p:cNvPicPr preferRelativeResize="0"/>
          <p:nvPr/>
        </p:nvPicPr>
        <p:blipFill>
          <a:blip r:embed="rId2">
            <a:alphaModFix/>
          </a:blip>
          <a:stretch>
            <a:fillRect/>
          </a:stretch>
        </p:blipFill>
        <p:spPr>
          <a:xfrm rot="10800000">
            <a:off x="0" y="0"/>
            <a:ext cx="9144003" cy="51435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id="31" name="Google Shape;31;p6"/>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2" name="Google Shape;32;p6"/>
          <p:cNvSpPr txBox="1"/>
          <p:nvPr>
            <p:ph type="title"/>
          </p:nvPr>
        </p:nvSpPr>
        <p:spPr>
          <a:xfrm>
            <a:off x="602575" y="734675"/>
            <a:ext cx="78213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3" name="Google Shape;33;p6"/>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pic>
        <p:nvPicPr>
          <p:cNvPr id="35" name="Google Shape;35;p7"/>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6" name="Google Shape;36;p7"/>
          <p:cNvSpPr txBox="1"/>
          <p:nvPr>
            <p:ph type="title"/>
          </p:nvPr>
        </p:nvSpPr>
        <p:spPr>
          <a:xfrm>
            <a:off x="1388100" y="904650"/>
            <a:ext cx="6367800" cy="2529300"/>
          </a:xfrm>
          <a:prstGeom prst="rect">
            <a:avLst/>
          </a:prstGeom>
        </p:spPr>
        <p:txBody>
          <a:bodyPr anchorCtr="0" anchor="ctr" bIns="91425" lIns="91425" spcFirstLastPara="1" rIns="91425" wrap="square" tIns="91425">
            <a:normAutofit/>
          </a:bodyPr>
          <a:lstStyle>
            <a:lvl1pPr lvl="0" rtl="0" algn="ctr">
              <a:lnSpc>
                <a:spcPct val="80000"/>
              </a:lnSpc>
              <a:spcBef>
                <a:spcPts val="0"/>
              </a:spcBef>
              <a:spcAft>
                <a:spcPts val="0"/>
              </a:spcAft>
              <a:buSzPts val="6000"/>
              <a:buNone/>
              <a:defRPr b="1" sz="8000">
                <a:latin typeface="Roboto Condensed"/>
                <a:ea typeface="Roboto Condensed"/>
                <a:cs typeface="Roboto Condensed"/>
                <a:sym typeface="Roboto Condensed"/>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39" name="Google Shape;39;p8"/>
          <p:cNvSpPr txBox="1"/>
          <p:nvPr>
            <p:ph type="title"/>
          </p:nvPr>
        </p:nvSpPr>
        <p:spPr>
          <a:xfrm>
            <a:off x="602575" y="734700"/>
            <a:ext cx="3024900" cy="5727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8"/>
          <p:cNvSpPr txBox="1"/>
          <p:nvPr>
            <p:ph idx="1" type="subTitle"/>
          </p:nvPr>
        </p:nvSpPr>
        <p:spPr>
          <a:xfrm>
            <a:off x="602575" y="2174700"/>
            <a:ext cx="2907600" cy="161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8"/>
          <p:cNvSpPr txBox="1"/>
          <p:nvPr>
            <p:ph idx="2" type="title"/>
          </p:nvPr>
        </p:nvSpPr>
        <p:spPr>
          <a:xfrm>
            <a:off x="602575" y="1647000"/>
            <a:ext cx="2907600" cy="527700"/>
          </a:xfrm>
          <a:prstGeom prst="rect">
            <a:avLst/>
          </a:prstGeom>
        </p:spPr>
        <p:txBody>
          <a:bodyPr anchorCtr="0" anchor="ctr" bIns="91425" lIns="91425" spcFirstLastPara="1" rIns="91425" wrap="square" tIns="91425">
            <a:norm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cxnSp>
        <p:nvCxnSpPr>
          <p:cNvPr id="42" name="Google Shape;42;p8"/>
          <p:cNvCxnSpPr/>
          <p:nvPr/>
        </p:nvCxnSpPr>
        <p:spPr>
          <a:xfrm>
            <a:off x="518225" y="8854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16350" y="-40050"/>
            <a:ext cx="9176700" cy="5223600"/>
          </a:xfrm>
          <a:prstGeom prst="rect">
            <a:avLst/>
          </a:pr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720000" y="4105275"/>
            <a:ext cx="7704000" cy="4983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46" name="Google Shape;46;p9"/>
          <p:cNvCxnSpPr/>
          <p:nvPr/>
        </p:nvCxnSpPr>
        <p:spPr>
          <a:xfrm>
            <a:off x="518225" y="4218825"/>
            <a:ext cx="0" cy="271200"/>
          </a:xfrm>
          <a:prstGeom prst="straightConnector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rot="10800000">
            <a:off x="0" y="0"/>
            <a:ext cx="9144003" cy="5143501"/>
          </a:xfrm>
          <a:prstGeom prst="rect">
            <a:avLst/>
          </a:prstGeom>
          <a:noFill/>
          <a:ln cap="flat" cmpd="sng" w="9525">
            <a:solidFill>
              <a:schemeClr val="dk2"/>
            </a:solidFill>
            <a:prstDash val="solid"/>
            <a:round/>
            <a:headEnd len="sm" w="sm" type="none"/>
            <a:tailEnd len="sm" w="sm" type="none"/>
          </a:ln>
        </p:spPr>
      </p:pic>
      <p:sp>
        <p:nvSpPr>
          <p:cNvPr id="49" name="Google Shape;49;p10"/>
          <p:cNvSpPr txBox="1"/>
          <p:nvPr>
            <p:ph hasCustomPrompt="1" type="title"/>
          </p:nvPr>
        </p:nvSpPr>
        <p:spPr>
          <a:xfrm>
            <a:off x="1258675" y="1171150"/>
            <a:ext cx="6626700" cy="1743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9600"/>
              <a:buNone/>
              <a:defRPr sz="12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50" name="Google Shape;50;p10"/>
          <p:cNvSpPr txBox="1"/>
          <p:nvPr>
            <p:ph idx="1" type="subTitle"/>
          </p:nvPr>
        </p:nvSpPr>
        <p:spPr>
          <a:xfrm>
            <a:off x="1258675" y="3076625"/>
            <a:ext cx="6626700" cy="51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Roboto"/>
              <a:buNone/>
              <a:defRPr sz="1600">
                <a:latin typeface="Roboto"/>
                <a:ea typeface="Roboto"/>
                <a:cs typeface="Roboto"/>
                <a:sym typeface="Roboto"/>
              </a:defRPr>
            </a:lvl1pPr>
            <a:lvl2pPr lvl="1" rtl="0" algn="ctr">
              <a:lnSpc>
                <a:spcPct val="100000"/>
              </a:lnSpc>
              <a:spcBef>
                <a:spcPts val="0"/>
              </a:spcBef>
              <a:spcAft>
                <a:spcPts val="0"/>
              </a:spcAft>
              <a:buSzPts val="1400"/>
              <a:buFont typeface="Roboto"/>
              <a:buNone/>
              <a:defRPr>
                <a:latin typeface="Roboto"/>
                <a:ea typeface="Roboto"/>
                <a:cs typeface="Roboto"/>
                <a:sym typeface="Roboto"/>
              </a:defRPr>
            </a:lvl2pPr>
            <a:lvl3pPr lvl="2" rtl="0" algn="ctr">
              <a:lnSpc>
                <a:spcPct val="100000"/>
              </a:lnSpc>
              <a:spcBef>
                <a:spcPts val="0"/>
              </a:spcBef>
              <a:spcAft>
                <a:spcPts val="0"/>
              </a:spcAft>
              <a:buSzPts val="1400"/>
              <a:buFont typeface="Roboto"/>
              <a:buNone/>
              <a:defRPr>
                <a:latin typeface="Roboto"/>
                <a:ea typeface="Roboto"/>
                <a:cs typeface="Roboto"/>
                <a:sym typeface="Roboto"/>
              </a:defRPr>
            </a:lvl3pPr>
            <a:lvl4pPr lvl="3" rtl="0" algn="ctr">
              <a:lnSpc>
                <a:spcPct val="100000"/>
              </a:lnSpc>
              <a:spcBef>
                <a:spcPts val="0"/>
              </a:spcBef>
              <a:spcAft>
                <a:spcPts val="0"/>
              </a:spcAft>
              <a:buSzPts val="1400"/>
              <a:buFont typeface="Roboto"/>
              <a:buNone/>
              <a:defRPr>
                <a:latin typeface="Roboto"/>
                <a:ea typeface="Roboto"/>
                <a:cs typeface="Roboto"/>
                <a:sym typeface="Roboto"/>
              </a:defRPr>
            </a:lvl4pPr>
            <a:lvl5pPr lvl="4" rtl="0" algn="ctr">
              <a:lnSpc>
                <a:spcPct val="100000"/>
              </a:lnSpc>
              <a:spcBef>
                <a:spcPts val="0"/>
              </a:spcBef>
              <a:spcAft>
                <a:spcPts val="0"/>
              </a:spcAft>
              <a:buSzPts val="1400"/>
              <a:buFont typeface="Roboto"/>
              <a:buNone/>
              <a:defRPr>
                <a:latin typeface="Roboto"/>
                <a:ea typeface="Roboto"/>
                <a:cs typeface="Roboto"/>
                <a:sym typeface="Roboto"/>
              </a:defRPr>
            </a:lvl5pPr>
            <a:lvl6pPr lvl="5" rtl="0" algn="ctr">
              <a:lnSpc>
                <a:spcPct val="100000"/>
              </a:lnSpc>
              <a:spcBef>
                <a:spcPts val="0"/>
              </a:spcBef>
              <a:spcAft>
                <a:spcPts val="0"/>
              </a:spcAft>
              <a:buSzPts val="1400"/>
              <a:buFont typeface="Roboto"/>
              <a:buNone/>
              <a:defRPr>
                <a:latin typeface="Roboto"/>
                <a:ea typeface="Roboto"/>
                <a:cs typeface="Roboto"/>
                <a:sym typeface="Roboto"/>
              </a:defRPr>
            </a:lvl6pPr>
            <a:lvl7pPr lvl="6" rtl="0" algn="ctr">
              <a:lnSpc>
                <a:spcPct val="100000"/>
              </a:lnSpc>
              <a:spcBef>
                <a:spcPts val="0"/>
              </a:spcBef>
              <a:spcAft>
                <a:spcPts val="0"/>
              </a:spcAft>
              <a:buSzPts val="1400"/>
              <a:buFont typeface="Roboto"/>
              <a:buNone/>
              <a:defRPr>
                <a:latin typeface="Roboto"/>
                <a:ea typeface="Roboto"/>
                <a:cs typeface="Roboto"/>
                <a:sym typeface="Roboto"/>
              </a:defRPr>
            </a:lvl7pPr>
            <a:lvl8pPr lvl="7" rtl="0" algn="ctr">
              <a:lnSpc>
                <a:spcPct val="100000"/>
              </a:lnSpc>
              <a:spcBef>
                <a:spcPts val="0"/>
              </a:spcBef>
              <a:spcAft>
                <a:spcPts val="0"/>
              </a:spcAft>
              <a:buSzPts val="1400"/>
              <a:buFont typeface="Roboto"/>
              <a:buNone/>
              <a:defRPr>
                <a:latin typeface="Roboto"/>
                <a:ea typeface="Roboto"/>
                <a:cs typeface="Roboto"/>
                <a:sym typeface="Roboto"/>
              </a:defRPr>
            </a:lvl8pPr>
            <a:lvl9pPr lvl="8" rtl="0" algn="ctr">
              <a:lnSpc>
                <a:spcPct val="100000"/>
              </a:lnSpc>
              <a:spcBef>
                <a:spcPts val="0"/>
              </a:spcBef>
              <a:spcAft>
                <a:spcPts val="0"/>
              </a:spcAft>
              <a:buSzPts val="1400"/>
              <a:buFont typeface="Roboto"/>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45"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40000">
              <a:srgbClr val="630D12"/>
            </a:gs>
            <a:gs pos="100000">
              <a:schemeClr val="dk1"/>
            </a:gs>
          </a:gsLst>
          <a:path path="circle">
            <a:fillToRect b="100%" l="100%"/>
          </a:path>
          <a:tileRect r="-100%" t="-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02575" y="379575"/>
            <a:ext cx="7821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1pPr>
            <a:lvl2pPr lvl="1"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2pPr>
            <a:lvl3pPr lvl="2"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3pPr>
            <a:lvl4pPr lvl="3"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4pPr>
            <a:lvl5pPr lvl="4"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5pPr>
            <a:lvl6pPr lvl="5"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6pPr>
            <a:lvl7pPr lvl="6"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7pPr>
            <a:lvl8pPr lvl="7"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8pPr>
            <a:lvl9pPr lvl="8" rtl="0">
              <a:spcBef>
                <a:spcPts val="0"/>
              </a:spcBef>
              <a:spcAft>
                <a:spcPts val="0"/>
              </a:spcAft>
              <a:buClr>
                <a:schemeClr val="accent2"/>
              </a:buClr>
              <a:buSzPts val="3000"/>
              <a:buFont typeface="Roboto Condensed"/>
              <a:buNone/>
              <a:defRPr b="1" sz="3000">
                <a:solidFill>
                  <a:schemeClr val="accent2"/>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602575" y="1152470"/>
            <a:ext cx="7821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rtl="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 Id="rId3"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https://docs.google.com/spreadsheets/d/1lTBNkcw0n80P-3TF8aNLKXHqEadZjPVdda5ik62cHRk/edit?usp=sharing" TargetMode="External"/><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image" Target="../media/image7.png"/><Relationship Id="rId5" Type="http://schemas.openxmlformats.org/officeDocument/2006/relationships/image" Target="../media/image20.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hyperlink" Target="https://docs.google.com/spreadsheets/d/11Ck2SfAzrSisVADvWqdxpoYIcoMYBdDWe9iPaATe7Mw/edit?usp=sharing" TargetMode="External"/><Relationship Id="rId5" Type="http://schemas.openxmlformats.org/officeDocument/2006/relationships/slide" Target="/ppt/slid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 Id="rId3" Type="http://schemas.openxmlformats.org/officeDocument/2006/relationships/hyperlink" Target="https://docs.google.com/spreadsheets/d/11Ck2SfAzrSisVADvWqdxpoYIcoMYBdDWe9iPaATe7Mw/edit?usp=sharing" TargetMode="External"/><Relationship Id="rId4" Type="http://schemas.openxmlformats.org/officeDocument/2006/relationships/image" Target="../media/image17.png"/><Relationship Id="rId5"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29.xml"/><Relationship Id="rId9" Type="http://schemas.openxmlformats.org/officeDocument/2006/relationships/slide" Target="/ppt/slides/slide5.xml"/><Relationship Id="rId5" Type="http://schemas.openxmlformats.org/officeDocument/2006/relationships/slide" Target="/ppt/slides/slide3.xml"/><Relationship Id="rId6" Type="http://schemas.openxmlformats.org/officeDocument/2006/relationships/slide" Target="/ppt/slides/slide7.xml"/><Relationship Id="rId7" Type="http://schemas.openxmlformats.org/officeDocument/2006/relationships/slide" Target="/ppt/slides/slide3.xml"/><Relationship Id="rId8" Type="http://schemas.openxmlformats.org/officeDocument/2006/relationships/slide" Target="/ppt/slides/slide29.xml"/><Relationship Id="rId10" Type="http://schemas.openxmlformats.org/officeDocument/2006/relationships/slide" Target="/ppt/slides/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https://docs.google.com/spreadsheets/d/1skTBvIASjROkOU8PQy4HKn_3cTI2jMQMpReloytjcDU/edit?usp=sharing" TargetMode="External"/><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image" Target="../media/image19.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hyperlink" Target="https://docs.google.com/spreadsheets/d/11ch1OjXE11lSYy7TZZrjFr6XNOu4VQYyWUYZM4kXZu4/edit?usp=sharing"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hyperlink" Target="https://docs.google.com/spreadsheets/d/11ch1OjXE11lSYy7TZZrjFr6XNOu4VQYyWUYZM4kXZu4/edit?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hyperlink" Target="https://docs.google.com/spreadsheets/d/1HrujKOozxT-wK0YbXvlcZLA9g3-gBR0NvmQYyv7bnbo/edit?usp=sharing" TargetMode="External"/><Relationship Id="rId5" Type="http://schemas.openxmlformats.org/officeDocument/2006/relationships/hyperlink" Target="https://docs.google.com/spreadsheets/d/1HrujKOozxT-wK0YbXvlcZLA9g3-gBR0NvmQYyv7bnbo/edit?usp=shar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image" Target="../media/image12.png"/><Relationship Id="rId5" Type="http://schemas.openxmlformats.org/officeDocument/2006/relationships/image" Target="../media/image18.png"/><Relationship Id="rId6" Type="http://schemas.openxmlformats.org/officeDocument/2006/relationships/hyperlink" Target="https://docs.google.com/spreadsheets/d/1HrujKOozxT-wK0YbXvlcZLA9g3-gBR0NvmQYyv7bnbo/edit?usp=sharing" TargetMode="External"/><Relationship Id="rId7" Type="http://schemas.openxmlformats.org/officeDocument/2006/relationships/hyperlink" Target="https://docs.google.com/spreadsheets/d/1HrujKOozxT-wK0YbXvlcZLA9g3-gBR0NvmQYyv7bnbo/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7.xml"/><Relationship Id="rId3" Type="http://schemas.openxmlformats.org/officeDocument/2006/relationships/slide" Target="/ppt/slides/slide2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24.png"/><Relationship Id="rId8"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0.xml"/><Relationship Id="rId3" Type="http://schemas.openxmlformats.org/officeDocument/2006/relationships/slide" Target="/ppt/slides/slid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1.xml"/><Relationship Id="rId3" Type="http://schemas.openxmlformats.org/officeDocument/2006/relationships/hyperlink" Target="https://drive.google.com/drive/folders/1qzpteWltxdx0l5ZL3YcsoxP7P90wySZH?usp=sharing" TargetMode="External"/><Relationship Id="rId4"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https://drive.google.com/file/d/1XpGThHzLnXxL_7aQo2sCpYL3SeB18MMB/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p:nvPr/>
        </p:nvSpPr>
        <p:spPr>
          <a:xfrm>
            <a:off x="873950" y="3515375"/>
            <a:ext cx="685500" cy="744000"/>
          </a:xfrm>
          <a:prstGeom prst="roundRect">
            <a:avLst>
              <a:gd fmla="val 866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txBox="1"/>
          <p:nvPr>
            <p:ph type="ctrTitle"/>
          </p:nvPr>
        </p:nvSpPr>
        <p:spPr>
          <a:xfrm>
            <a:off x="821225" y="1050830"/>
            <a:ext cx="4656300" cy="226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t>IMDb</a:t>
            </a:r>
            <a:r>
              <a:rPr lang="en" sz="6000">
                <a:solidFill>
                  <a:srgbClr val="FFFF00"/>
                </a:solidFill>
              </a:rPr>
              <a:t> </a:t>
            </a:r>
            <a:endParaRPr sz="6000">
              <a:solidFill>
                <a:srgbClr val="FFFF00"/>
              </a:solidFill>
            </a:endParaRPr>
          </a:p>
          <a:p>
            <a:pPr indent="0" lvl="0" marL="0" rtl="0" algn="l">
              <a:spcBef>
                <a:spcPts val="0"/>
              </a:spcBef>
              <a:spcAft>
                <a:spcPts val="0"/>
              </a:spcAft>
              <a:buNone/>
            </a:pPr>
            <a:r>
              <a:rPr lang="en" sz="4800">
                <a:solidFill>
                  <a:schemeClr val="lt1"/>
                </a:solidFill>
              </a:rPr>
              <a:t>Movie </a:t>
            </a:r>
            <a:endParaRPr sz="4800">
              <a:solidFill>
                <a:schemeClr val="lt1"/>
              </a:solidFill>
            </a:endParaRPr>
          </a:p>
          <a:p>
            <a:pPr indent="0" lvl="0" marL="0" rtl="0" algn="l">
              <a:spcBef>
                <a:spcPts val="0"/>
              </a:spcBef>
              <a:spcAft>
                <a:spcPts val="0"/>
              </a:spcAft>
              <a:buNone/>
            </a:pPr>
            <a:r>
              <a:rPr lang="en" sz="4800">
                <a:solidFill>
                  <a:schemeClr val="lt1"/>
                </a:solidFill>
              </a:rPr>
              <a:t>Analysis</a:t>
            </a:r>
            <a:endParaRPr sz="4800">
              <a:solidFill>
                <a:schemeClr val="lt1"/>
              </a:solidFill>
            </a:endParaRPr>
          </a:p>
        </p:txBody>
      </p:sp>
      <p:grpSp>
        <p:nvGrpSpPr>
          <p:cNvPr id="364" name="Google Shape;364;p46"/>
          <p:cNvGrpSpPr/>
          <p:nvPr/>
        </p:nvGrpSpPr>
        <p:grpSpPr>
          <a:xfrm>
            <a:off x="4941076" y="1732314"/>
            <a:ext cx="3465783" cy="2592215"/>
            <a:chOff x="4941076" y="1732314"/>
            <a:chExt cx="3465783" cy="2592215"/>
          </a:xfrm>
        </p:grpSpPr>
        <p:sp>
          <p:nvSpPr>
            <p:cNvPr id="365" name="Google Shape;365;p46"/>
            <p:cNvSpPr/>
            <p:nvPr/>
          </p:nvSpPr>
          <p:spPr>
            <a:xfrm>
              <a:off x="5072314" y="2022488"/>
              <a:ext cx="3207936" cy="972193"/>
            </a:xfrm>
            <a:custGeom>
              <a:rect b="b" l="l" r="r" t="t"/>
              <a:pathLst>
                <a:path extrusionOk="0" h="33745" w="111348">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6"/>
            <p:cNvSpPr/>
            <p:nvPr/>
          </p:nvSpPr>
          <p:spPr>
            <a:xfrm>
              <a:off x="5068223" y="2850170"/>
              <a:ext cx="4120" cy="144511"/>
            </a:xfrm>
            <a:custGeom>
              <a:rect b="b" l="l" r="r" t="t"/>
              <a:pathLst>
                <a:path extrusionOk="0" h="5016" w="143">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p:nvPr/>
          </p:nvSpPr>
          <p:spPr>
            <a:xfrm>
              <a:off x="5072314" y="2022488"/>
              <a:ext cx="3212978" cy="828345"/>
            </a:xfrm>
            <a:custGeom>
              <a:rect b="b" l="l" r="r" t="t"/>
              <a:pathLst>
                <a:path extrusionOk="0" h="28752" w="111523">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6"/>
            <p:cNvSpPr/>
            <p:nvPr/>
          </p:nvSpPr>
          <p:spPr>
            <a:xfrm>
              <a:off x="5070413" y="2847318"/>
              <a:ext cx="3209837" cy="313914"/>
            </a:xfrm>
            <a:custGeom>
              <a:rect b="b" l="l" r="r" t="t"/>
              <a:pathLst>
                <a:path extrusionOk="0" h="10896" w="111414">
                  <a:moveTo>
                    <a:pt x="101746" y="1"/>
                  </a:moveTo>
                  <a:lnTo>
                    <a:pt x="0" y="122"/>
                  </a:lnTo>
                  <a:lnTo>
                    <a:pt x="66" y="10895"/>
                  </a:lnTo>
                  <a:lnTo>
                    <a:pt x="111414" y="10895"/>
                  </a:lnTo>
                  <a:lnTo>
                    <a:pt x="1017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a:off x="5072314" y="3161203"/>
              <a:ext cx="3085868" cy="646640"/>
            </a:xfrm>
            <a:custGeom>
              <a:rect b="b" l="l" r="r" t="t"/>
              <a:pathLst>
                <a:path extrusionOk="0" h="22445" w="107111">
                  <a:moveTo>
                    <a:pt x="0" y="0"/>
                  </a:moveTo>
                  <a:lnTo>
                    <a:pt x="0" y="22445"/>
                  </a:lnTo>
                  <a:lnTo>
                    <a:pt x="107111" y="22445"/>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6"/>
            <p:cNvSpPr/>
            <p:nvPr/>
          </p:nvSpPr>
          <p:spPr>
            <a:xfrm>
              <a:off x="5072314" y="3161203"/>
              <a:ext cx="3085868" cy="248256"/>
            </a:xfrm>
            <a:custGeom>
              <a:rect b="b" l="l" r="r" t="t"/>
              <a:pathLst>
                <a:path extrusionOk="0" h="8617" w="107111">
                  <a:moveTo>
                    <a:pt x="0" y="0"/>
                  </a:moveTo>
                  <a:lnTo>
                    <a:pt x="0" y="8616"/>
                  </a:lnTo>
                  <a:lnTo>
                    <a:pt x="107111" y="8616"/>
                  </a:lnTo>
                  <a:lnTo>
                    <a:pt x="107111" y="0"/>
                  </a:ln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p:nvPr/>
          </p:nvSpPr>
          <p:spPr>
            <a:xfrm>
              <a:off x="5072314" y="3161203"/>
              <a:ext cx="3085868" cy="80438"/>
            </a:xfrm>
            <a:custGeom>
              <a:rect b="b" l="l" r="r" t="t"/>
              <a:pathLst>
                <a:path extrusionOk="0" h="2792" w="107111">
                  <a:moveTo>
                    <a:pt x="0" y="0"/>
                  </a:moveTo>
                  <a:lnTo>
                    <a:pt x="0" y="2792"/>
                  </a:lnTo>
                  <a:lnTo>
                    <a:pt x="107111" y="2792"/>
                  </a:lnTo>
                  <a:lnTo>
                    <a:pt x="10711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a:off x="4941085" y="2640290"/>
              <a:ext cx="465598" cy="413971"/>
            </a:xfrm>
            <a:custGeom>
              <a:rect b="b" l="l" r="r" t="t"/>
              <a:pathLst>
                <a:path extrusionOk="0" h="14369" w="16161">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p:cNvSpPr/>
            <p:nvPr/>
          </p:nvSpPr>
          <p:spPr>
            <a:xfrm>
              <a:off x="4957478" y="2784714"/>
              <a:ext cx="357734" cy="1067929"/>
            </a:xfrm>
            <a:custGeom>
              <a:rect b="b" l="l" r="r" t="t"/>
              <a:pathLst>
                <a:path extrusionOk="0" h="37068" w="12417">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6"/>
            <p:cNvSpPr/>
            <p:nvPr/>
          </p:nvSpPr>
          <p:spPr>
            <a:xfrm>
              <a:off x="5010171" y="2853484"/>
              <a:ext cx="248256" cy="954360"/>
            </a:xfrm>
            <a:custGeom>
              <a:rect b="b" l="l" r="r" t="t"/>
              <a:pathLst>
                <a:path extrusionOk="0" h="33126" w="8617">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7929460" y="2669071"/>
              <a:ext cx="477295" cy="417716"/>
            </a:xfrm>
            <a:custGeom>
              <a:rect b="b" l="l" r="r" t="t"/>
              <a:pathLst>
                <a:path extrusionOk="0" h="14499" w="16567">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8048387" y="2767716"/>
              <a:ext cx="357734" cy="1076716"/>
            </a:xfrm>
            <a:custGeom>
              <a:rect b="b" l="l" r="r" t="t"/>
              <a:pathLst>
                <a:path extrusionOk="0" h="37373" w="12417">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8108946" y="2834037"/>
              <a:ext cx="248256" cy="962139"/>
            </a:xfrm>
            <a:custGeom>
              <a:rect b="b" l="l" r="r" t="t"/>
              <a:pathLst>
                <a:path extrusionOk="0" h="33396" w="8617">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5103832" y="2521679"/>
              <a:ext cx="587378" cy="646122"/>
            </a:xfrm>
            <a:custGeom>
              <a:rect b="b" l="l" r="r" t="t"/>
              <a:pathLst>
                <a:path extrusionOk="0" h="22427" w="20388">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5223394" y="2523984"/>
              <a:ext cx="467817" cy="642866"/>
            </a:xfrm>
            <a:custGeom>
              <a:rect b="b" l="l" r="r" t="t"/>
              <a:pathLst>
                <a:path extrusionOk="0" h="22314" w="16238">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chemeClr val="dk1">
                <a:alpha val="95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5103832" y="2600013"/>
              <a:ext cx="423680" cy="565944"/>
            </a:xfrm>
            <a:custGeom>
              <a:rect b="b" l="l" r="r" t="t"/>
              <a:pathLst>
                <a:path extrusionOk="0" h="19644" w="14706">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chemeClr val="dk1">
                <a:alpha val="95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p:nvPr/>
          </p:nvSpPr>
          <p:spPr>
            <a:xfrm>
              <a:off x="5221176" y="2681113"/>
              <a:ext cx="4466" cy="4120"/>
            </a:xfrm>
            <a:custGeom>
              <a:rect b="b" l="l" r="r" t="t"/>
              <a:pathLst>
                <a:path extrusionOk="0" h="143" w="155">
                  <a:moveTo>
                    <a:pt x="154" y="0"/>
                  </a:moveTo>
                  <a:cubicBezTo>
                    <a:pt x="100" y="44"/>
                    <a:pt x="45" y="88"/>
                    <a:pt x="1" y="142"/>
                  </a:cubicBezTo>
                  <a:cubicBezTo>
                    <a:pt x="45" y="88"/>
                    <a:pt x="100" y="44"/>
                    <a:pt x="154"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6"/>
            <p:cNvSpPr/>
            <p:nvPr/>
          </p:nvSpPr>
          <p:spPr>
            <a:xfrm>
              <a:off x="5225612" y="2668149"/>
              <a:ext cx="86776" cy="12993"/>
            </a:xfrm>
            <a:custGeom>
              <a:rect b="b" l="l" r="r" t="t"/>
              <a:pathLst>
                <a:path extrusionOk="0" h="451" w="3012">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6"/>
            <p:cNvSpPr/>
            <p:nvPr/>
          </p:nvSpPr>
          <p:spPr>
            <a:xfrm>
              <a:off x="5276404" y="2613266"/>
              <a:ext cx="3803" cy="663"/>
            </a:xfrm>
            <a:custGeom>
              <a:rect b="b" l="l" r="r" t="t"/>
              <a:pathLst>
                <a:path extrusionOk="0" h="23" w="132">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6"/>
            <p:cNvSpPr/>
            <p:nvPr/>
          </p:nvSpPr>
          <p:spPr>
            <a:xfrm>
              <a:off x="5280178" y="2613612"/>
              <a:ext cx="50504" cy="25871"/>
            </a:xfrm>
            <a:custGeom>
              <a:rect b="b" l="l" r="r" t="t"/>
              <a:pathLst>
                <a:path extrusionOk="0" h="898" w="1753">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6"/>
            <p:cNvSpPr/>
            <p:nvPr/>
          </p:nvSpPr>
          <p:spPr>
            <a:xfrm>
              <a:off x="5331576" y="2582353"/>
              <a:ext cx="23999" cy="20542"/>
            </a:xfrm>
            <a:custGeom>
              <a:rect b="b" l="l" r="r" t="t"/>
              <a:pathLst>
                <a:path extrusionOk="0" h="713" w="833">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6"/>
            <p:cNvSpPr/>
            <p:nvPr/>
          </p:nvSpPr>
          <p:spPr>
            <a:xfrm>
              <a:off x="5375453" y="2549250"/>
              <a:ext cx="8845" cy="18640"/>
            </a:xfrm>
            <a:custGeom>
              <a:rect b="b" l="l" r="r" t="t"/>
              <a:pathLst>
                <a:path extrusionOk="0" h="647" w="307">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
            <p:cNvSpPr/>
            <p:nvPr/>
          </p:nvSpPr>
          <p:spPr>
            <a:xfrm>
              <a:off x="5347046" y="2754291"/>
              <a:ext cx="18323" cy="20513"/>
            </a:xfrm>
            <a:custGeom>
              <a:rect b="b" l="l" r="r" t="t"/>
              <a:pathLst>
                <a:path extrusionOk="0" h="712" w="636">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6"/>
            <p:cNvSpPr/>
            <p:nvPr/>
          </p:nvSpPr>
          <p:spPr>
            <a:xfrm>
              <a:off x="5425899" y="2830292"/>
              <a:ext cx="31576" cy="23365"/>
            </a:xfrm>
            <a:custGeom>
              <a:rect b="b" l="l" r="r" t="t"/>
              <a:pathLst>
                <a:path extrusionOk="0" h="811" w="1096">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6"/>
            <p:cNvSpPr/>
            <p:nvPr/>
          </p:nvSpPr>
          <p:spPr>
            <a:xfrm>
              <a:off x="5491817" y="2705717"/>
              <a:ext cx="1296" cy="16105"/>
            </a:xfrm>
            <a:custGeom>
              <a:rect b="b" l="l" r="r" t="t"/>
              <a:pathLst>
                <a:path extrusionOk="0" h="559" w="45">
                  <a:moveTo>
                    <a:pt x="34" y="0"/>
                  </a:moveTo>
                  <a:cubicBezTo>
                    <a:pt x="34" y="33"/>
                    <a:pt x="23" y="66"/>
                    <a:pt x="23" y="98"/>
                  </a:cubicBezTo>
                  <a:cubicBezTo>
                    <a:pt x="1" y="175"/>
                    <a:pt x="1" y="252"/>
                    <a:pt x="1" y="329"/>
                  </a:cubicBezTo>
                  <a:cubicBezTo>
                    <a:pt x="1" y="400"/>
                    <a:pt x="11" y="472"/>
                    <a:pt x="21" y="544"/>
                  </a:cubicBezTo>
                  <a:lnTo>
                    <a:pt x="21" y="544"/>
                  </a:lnTo>
                  <a:cubicBezTo>
                    <a:pt x="1" y="395"/>
                    <a:pt x="2" y="247"/>
                    <a:pt x="34" y="98"/>
                  </a:cubicBezTo>
                  <a:cubicBezTo>
                    <a:pt x="34" y="76"/>
                    <a:pt x="44" y="44"/>
                    <a:pt x="44" y="22"/>
                  </a:cubicBezTo>
                  <a:cubicBezTo>
                    <a:pt x="44" y="11"/>
                    <a:pt x="44" y="11"/>
                    <a:pt x="34" y="0"/>
                  </a:cubicBezTo>
                  <a:close/>
                  <a:moveTo>
                    <a:pt x="21" y="544"/>
                  </a:moveTo>
                  <a:cubicBezTo>
                    <a:pt x="21" y="548"/>
                    <a:pt x="22" y="553"/>
                    <a:pt x="23" y="558"/>
                  </a:cubicBezTo>
                  <a:cubicBezTo>
                    <a:pt x="22" y="553"/>
                    <a:pt x="21" y="548"/>
                    <a:pt x="21" y="544"/>
                  </a:cubicBez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6"/>
            <p:cNvSpPr/>
            <p:nvPr/>
          </p:nvSpPr>
          <p:spPr>
            <a:xfrm>
              <a:off x="5507605" y="2735363"/>
              <a:ext cx="5071" cy="11063"/>
            </a:xfrm>
            <a:custGeom>
              <a:rect b="b" l="l" r="r" t="t"/>
              <a:pathLst>
                <a:path extrusionOk="0" h="384" w="176">
                  <a:moveTo>
                    <a:pt x="165" y="0"/>
                  </a:moveTo>
                  <a:cubicBezTo>
                    <a:pt x="143" y="33"/>
                    <a:pt x="121" y="76"/>
                    <a:pt x="99" y="110"/>
                  </a:cubicBezTo>
                  <a:lnTo>
                    <a:pt x="66" y="175"/>
                  </a:lnTo>
                  <a:lnTo>
                    <a:pt x="33" y="241"/>
                  </a:lnTo>
                  <a:lnTo>
                    <a:pt x="24" y="295"/>
                  </a:lnTo>
                  <a:lnTo>
                    <a:pt x="24" y="295"/>
                  </a:lnTo>
                  <a:cubicBezTo>
                    <a:pt x="45" y="231"/>
                    <a:pt x="72" y="173"/>
                    <a:pt x="110" y="120"/>
                  </a:cubicBezTo>
                  <a:cubicBezTo>
                    <a:pt x="132" y="88"/>
                    <a:pt x="153" y="44"/>
                    <a:pt x="175" y="11"/>
                  </a:cubicBezTo>
                  <a:lnTo>
                    <a:pt x="165" y="0"/>
                  </a:lnTo>
                  <a:close/>
                  <a:moveTo>
                    <a:pt x="24" y="295"/>
                  </a:moveTo>
                  <a:cubicBezTo>
                    <a:pt x="15" y="323"/>
                    <a:pt x="7" y="353"/>
                    <a:pt x="0" y="383"/>
                  </a:cubicBezTo>
                  <a:lnTo>
                    <a:pt x="22" y="307"/>
                  </a:lnTo>
                  <a:lnTo>
                    <a:pt x="24" y="295"/>
                  </a:ln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6"/>
            <p:cNvSpPr/>
            <p:nvPr/>
          </p:nvSpPr>
          <p:spPr>
            <a:xfrm>
              <a:off x="5139182" y="2697189"/>
              <a:ext cx="286112" cy="428693"/>
            </a:xfrm>
            <a:custGeom>
              <a:rect b="b" l="l" r="r" t="t"/>
              <a:pathLst>
                <a:path extrusionOk="0" h="14880" w="9931">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6"/>
            <p:cNvSpPr/>
            <p:nvPr/>
          </p:nvSpPr>
          <p:spPr>
            <a:xfrm>
              <a:off x="5390578" y="2215486"/>
              <a:ext cx="589568" cy="665165"/>
            </a:xfrm>
            <a:custGeom>
              <a:rect b="b" l="l" r="r" t="t"/>
              <a:pathLst>
                <a:path extrusionOk="0" h="23088" w="20464">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6"/>
            <p:cNvSpPr/>
            <p:nvPr/>
          </p:nvSpPr>
          <p:spPr>
            <a:xfrm>
              <a:off x="5372918" y="2217416"/>
              <a:ext cx="607545" cy="663235"/>
            </a:xfrm>
            <a:custGeom>
              <a:rect b="b" l="l" r="r" t="t"/>
              <a:pathLst>
                <a:path extrusionOk="0" h="23021" w="21088">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6"/>
            <p:cNvSpPr/>
            <p:nvPr/>
          </p:nvSpPr>
          <p:spPr>
            <a:xfrm>
              <a:off x="5518322" y="2346428"/>
              <a:ext cx="1930" cy="346"/>
            </a:xfrm>
            <a:custGeom>
              <a:rect b="b" l="l" r="r" t="t"/>
              <a:pathLst>
                <a:path extrusionOk="0" h="12" w="67">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6"/>
            <p:cNvSpPr/>
            <p:nvPr/>
          </p:nvSpPr>
          <p:spPr>
            <a:xfrm>
              <a:off x="5529385" y="2348012"/>
              <a:ext cx="33765" cy="14520"/>
            </a:xfrm>
            <a:custGeom>
              <a:rect b="b" l="l" r="r" t="t"/>
              <a:pathLst>
                <a:path extrusionOk="0" h="504" w="1172">
                  <a:moveTo>
                    <a:pt x="0" y="0"/>
                  </a:moveTo>
                  <a:lnTo>
                    <a:pt x="0" y="0"/>
                  </a:lnTo>
                  <a:cubicBezTo>
                    <a:pt x="131" y="33"/>
                    <a:pt x="251" y="66"/>
                    <a:pt x="372" y="110"/>
                  </a:cubicBezTo>
                  <a:cubicBezTo>
                    <a:pt x="613" y="186"/>
                    <a:pt x="854" y="307"/>
                    <a:pt x="1073" y="438"/>
                  </a:cubicBezTo>
                  <a:cubicBezTo>
                    <a:pt x="1095" y="460"/>
                    <a:pt x="1127" y="482"/>
                    <a:pt x="1161" y="504"/>
                  </a:cubicBezTo>
                  <a:cubicBezTo>
                    <a:pt x="1161" y="504"/>
                    <a:pt x="1171" y="504"/>
                    <a:pt x="1171" y="493"/>
                  </a:cubicBezTo>
                  <a:lnTo>
                    <a:pt x="1073" y="427"/>
                  </a:lnTo>
                  <a:cubicBezTo>
                    <a:pt x="854" y="285"/>
                    <a:pt x="624" y="175"/>
                    <a:pt x="372" y="98"/>
                  </a:cubicBezTo>
                  <a:cubicBezTo>
                    <a:pt x="251" y="55"/>
                    <a:pt x="131" y="22"/>
                    <a:pt x="0" y="0"/>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6"/>
            <p:cNvSpPr/>
            <p:nvPr/>
          </p:nvSpPr>
          <p:spPr>
            <a:xfrm>
              <a:off x="5559319" y="2255561"/>
              <a:ext cx="16134" cy="2247"/>
            </a:xfrm>
            <a:custGeom>
              <a:rect b="b" l="l" r="r" t="t"/>
              <a:pathLst>
                <a:path extrusionOk="0" h="78" w="560">
                  <a:moveTo>
                    <a:pt x="1" y="1"/>
                  </a:moveTo>
                  <a:cubicBezTo>
                    <a:pt x="187" y="1"/>
                    <a:pt x="373" y="34"/>
                    <a:pt x="560" y="78"/>
                  </a:cubicBezTo>
                  <a:cubicBezTo>
                    <a:pt x="384" y="23"/>
                    <a:pt x="209" y="1"/>
                    <a:pt x="23" y="1"/>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p:nvPr/>
          </p:nvSpPr>
          <p:spPr>
            <a:xfrm>
              <a:off x="5575423" y="2257779"/>
              <a:ext cx="56468" cy="56813"/>
            </a:xfrm>
            <a:custGeom>
              <a:rect b="b" l="l" r="r" t="t"/>
              <a:pathLst>
                <a:path extrusionOk="0" h="1972" w="1960">
                  <a:moveTo>
                    <a:pt x="1" y="1"/>
                  </a:moveTo>
                  <a:cubicBezTo>
                    <a:pt x="186" y="55"/>
                    <a:pt x="373" y="143"/>
                    <a:pt x="537" y="242"/>
                  </a:cubicBezTo>
                  <a:cubicBezTo>
                    <a:pt x="701" y="340"/>
                    <a:pt x="855" y="461"/>
                    <a:pt x="996" y="592"/>
                  </a:cubicBezTo>
                  <a:cubicBezTo>
                    <a:pt x="1139" y="724"/>
                    <a:pt x="1271" y="865"/>
                    <a:pt x="1391" y="1019"/>
                  </a:cubicBezTo>
                  <a:cubicBezTo>
                    <a:pt x="1610" y="1315"/>
                    <a:pt x="1796" y="1632"/>
                    <a:pt x="1949" y="1972"/>
                  </a:cubicBezTo>
                  <a:cubicBezTo>
                    <a:pt x="1949" y="1960"/>
                    <a:pt x="1949" y="1960"/>
                    <a:pt x="1960" y="1960"/>
                  </a:cubicBezTo>
                  <a:cubicBezTo>
                    <a:pt x="1807" y="1621"/>
                    <a:pt x="1621" y="1303"/>
                    <a:pt x="1402" y="1008"/>
                  </a:cubicBezTo>
                  <a:cubicBezTo>
                    <a:pt x="1281" y="855"/>
                    <a:pt x="1150" y="712"/>
                    <a:pt x="1008" y="581"/>
                  </a:cubicBezTo>
                  <a:cubicBezTo>
                    <a:pt x="865" y="449"/>
                    <a:pt x="712" y="329"/>
                    <a:pt x="537" y="230"/>
                  </a:cubicBezTo>
                  <a:cubicBezTo>
                    <a:pt x="373" y="132"/>
                    <a:pt x="198" y="55"/>
                    <a:pt x="1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6"/>
            <p:cNvSpPr/>
            <p:nvPr/>
          </p:nvSpPr>
          <p:spPr>
            <a:xfrm>
              <a:off x="5686803" y="2279012"/>
              <a:ext cx="10717" cy="27053"/>
            </a:xfrm>
            <a:custGeom>
              <a:rect b="b" l="l" r="r" t="t"/>
              <a:pathLst>
                <a:path extrusionOk="0" h="939" w="372">
                  <a:moveTo>
                    <a:pt x="1" y="1"/>
                  </a:moveTo>
                  <a:cubicBezTo>
                    <a:pt x="66" y="121"/>
                    <a:pt x="120" y="251"/>
                    <a:pt x="164" y="381"/>
                  </a:cubicBezTo>
                  <a:cubicBezTo>
                    <a:pt x="218" y="512"/>
                    <a:pt x="262" y="654"/>
                    <a:pt x="306" y="785"/>
                  </a:cubicBezTo>
                  <a:cubicBezTo>
                    <a:pt x="327" y="829"/>
                    <a:pt x="339" y="884"/>
                    <a:pt x="349" y="939"/>
                  </a:cubicBezTo>
                  <a:lnTo>
                    <a:pt x="371" y="939"/>
                  </a:lnTo>
                  <a:cubicBezTo>
                    <a:pt x="349" y="884"/>
                    <a:pt x="339" y="829"/>
                    <a:pt x="327" y="785"/>
                  </a:cubicBezTo>
                  <a:cubicBezTo>
                    <a:pt x="284" y="644"/>
                    <a:pt x="229" y="512"/>
                    <a:pt x="174" y="381"/>
                  </a:cubicBezTo>
                  <a:cubicBezTo>
                    <a:pt x="120" y="251"/>
                    <a:pt x="66" y="121"/>
                    <a:pt x="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6"/>
            <p:cNvSpPr/>
            <p:nvPr/>
          </p:nvSpPr>
          <p:spPr>
            <a:xfrm>
              <a:off x="5899680" y="2268525"/>
              <a:ext cx="2852" cy="2535"/>
            </a:xfrm>
            <a:custGeom>
              <a:rect b="b" l="l" r="r" t="t"/>
              <a:pathLst>
                <a:path extrusionOk="0" h="88" w="99">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6"/>
            <p:cNvSpPr/>
            <p:nvPr/>
          </p:nvSpPr>
          <p:spPr>
            <a:xfrm>
              <a:off x="5889596" y="2271032"/>
              <a:ext cx="10429" cy="29357"/>
            </a:xfrm>
            <a:custGeom>
              <a:rect b="b" l="l" r="r" t="t"/>
              <a:pathLst>
                <a:path extrusionOk="0" h="1019" w="362">
                  <a:moveTo>
                    <a:pt x="351" y="1"/>
                  </a:moveTo>
                  <a:lnTo>
                    <a:pt x="317" y="33"/>
                  </a:lnTo>
                  <a:lnTo>
                    <a:pt x="263" y="99"/>
                  </a:lnTo>
                  <a:lnTo>
                    <a:pt x="219" y="176"/>
                  </a:lnTo>
                  <a:cubicBezTo>
                    <a:pt x="154" y="274"/>
                    <a:pt x="98" y="373"/>
                    <a:pt x="66" y="493"/>
                  </a:cubicBezTo>
                  <a:cubicBezTo>
                    <a:pt x="33" y="603"/>
                    <a:pt x="11" y="712"/>
                    <a:pt x="0" y="833"/>
                  </a:cubicBezTo>
                  <a:lnTo>
                    <a:pt x="0" y="921"/>
                  </a:lnTo>
                  <a:lnTo>
                    <a:pt x="11" y="1008"/>
                  </a:lnTo>
                  <a:lnTo>
                    <a:pt x="11" y="1019"/>
                  </a:lnTo>
                  <a:lnTo>
                    <a:pt x="22" y="1019"/>
                  </a:lnTo>
                  <a:cubicBezTo>
                    <a:pt x="11" y="953"/>
                    <a:pt x="11" y="899"/>
                    <a:pt x="11" y="833"/>
                  </a:cubicBezTo>
                  <a:cubicBezTo>
                    <a:pt x="22" y="723"/>
                    <a:pt x="44" y="603"/>
                    <a:pt x="77" y="493"/>
                  </a:cubicBezTo>
                  <a:cubicBezTo>
                    <a:pt x="120" y="384"/>
                    <a:pt x="164" y="274"/>
                    <a:pt x="230" y="176"/>
                  </a:cubicBezTo>
                  <a:cubicBezTo>
                    <a:pt x="263" y="110"/>
                    <a:pt x="307" y="55"/>
                    <a:pt x="361"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6"/>
            <p:cNvSpPr/>
            <p:nvPr/>
          </p:nvSpPr>
          <p:spPr>
            <a:xfrm>
              <a:off x="5519273" y="2567227"/>
              <a:ext cx="87093" cy="63728"/>
            </a:xfrm>
            <a:custGeom>
              <a:rect b="b" l="l" r="r" t="t"/>
              <a:pathLst>
                <a:path extrusionOk="0" h="2212" w="3023">
                  <a:moveTo>
                    <a:pt x="3022" y="0"/>
                  </a:moveTo>
                  <a:cubicBezTo>
                    <a:pt x="2913" y="22"/>
                    <a:pt x="2804" y="44"/>
                    <a:pt x="2705" y="66"/>
                  </a:cubicBezTo>
                  <a:cubicBezTo>
                    <a:pt x="2617" y="88"/>
                    <a:pt x="2529" y="121"/>
                    <a:pt x="2431" y="143"/>
                  </a:cubicBezTo>
                  <a:lnTo>
                    <a:pt x="2431" y="165"/>
                  </a:lnTo>
                  <a:cubicBezTo>
                    <a:pt x="2519" y="132"/>
                    <a:pt x="2617" y="99"/>
                    <a:pt x="2705" y="77"/>
                  </a:cubicBezTo>
                  <a:cubicBezTo>
                    <a:pt x="2804" y="55"/>
                    <a:pt x="2902" y="33"/>
                    <a:pt x="3001" y="22"/>
                  </a:cubicBezTo>
                  <a:cubicBezTo>
                    <a:pt x="3001" y="12"/>
                    <a:pt x="3011" y="12"/>
                    <a:pt x="3022" y="12"/>
                  </a:cubicBezTo>
                  <a:lnTo>
                    <a:pt x="3022" y="0"/>
                  </a:lnTo>
                  <a:close/>
                  <a:moveTo>
                    <a:pt x="679" y="1216"/>
                  </a:moveTo>
                  <a:lnTo>
                    <a:pt x="658" y="1238"/>
                  </a:lnTo>
                  <a:lnTo>
                    <a:pt x="602" y="1292"/>
                  </a:lnTo>
                  <a:lnTo>
                    <a:pt x="559" y="1347"/>
                  </a:lnTo>
                  <a:lnTo>
                    <a:pt x="559" y="1347"/>
                  </a:lnTo>
                  <a:lnTo>
                    <a:pt x="614" y="1292"/>
                  </a:lnTo>
                  <a:lnTo>
                    <a:pt x="668" y="1248"/>
                  </a:lnTo>
                  <a:lnTo>
                    <a:pt x="690" y="1226"/>
                  </a:lnTo>
                  <a:cubicBezTo>
                    <a:pt x="679" y="1226"/>
                    <a:pt x="679" y="1226"/>
                    <a:pt x="679" y="1216"/>
                  </a:cubicBezTo>
                  <a:close/>
                  <a:moveTo>
                    <a:pt x="559" y="1347"/>
                  </a:moveTo>
                  <a:cubicBezTo>
                    <a:pt x="526" y="1380"/>
                    <a:pt x="493" y="1413"/>
                    <a:pt x="461" y="1457"/>
                  </a:cubicBezTo>
                  <a:cubicBezTo>
                    <a:pt x="493" y="1424"/>
                    <a:pt x="526" y="1380"/>
                    <a:pt x="559" y="1347"/>
                  </a:cubicBezTo>
                  <a:close/>
                  <a:moveTo>
                    <a:pt x="461" y="1457"/>
                  </a:moveTo>
                  <a:cubicBezTo>
                    <a:pt x="439" y="1467"/>
                    <a:pt x="427" y="1489"/>
                    <a:pt x="405" y="1511"/>
                  </a:cubicBezTo>
                  <a:cubicBezTo>
                    <a:pt x="395" y="1533"/>
                    <a:pt x="373" y="1544"/>
                    <a:pt x="362" y="1566"/>
                  </a:cubicBezTo>
                  <a:lnTo>
                    <a:pt x="318" y="1621"/>
                  </a:lnTo>
                  <a:cubicBezTo>
                    <a:pt x="307" y="1643"/>
                    <a:pt x="285" y="1664"/>
                    <a:pt x="274" y="1686"/>
                  </a:cubicBezTo>
                  <a:lnTo>
                    <a:pt x="252" y="1720"/>
                  </a:lnTo>
                  <a:cubicBezTo>
                    <a:pt x="242" y="1730"/>
                    <a:pt x="242" y="1741"/>
                    <a:pt x="230" y="1752"/>
                  </a:cubicBezTo>
                  <a:lnTo>
                    <a:pt x="198" y="1807"/>
                  </a:lnTo>
                  <a:lnTo>
                    <a:pt x="154" y="1873"/>
                  </a:lnTo>
                  <a:lnTo>
                    <a:pt x="132" y="1905"/>
                  </a:lnTo>
                  <a:lnTo>
                    <a:pt x="121" y="1939"/>
                  </a:lnTo>
                  <a:lnTo>
                    <a:pt x="143" y="1905"/>
                  </a:lnTo>
                  <a:lnTo>
                    <a:pt x="164" y="1873"/>
                  </a:lnTo>
                  <a:lnTo>
                    <a:pt x="198" y="1818"/>
                  </a:lnTo>
                  <a:lnTo>
                    <a:pt x="242" y="1752"/>
                  </a:lnTo>
                  <a:cubicBezTo>
                    <a:pt x="242" y="1741"/>
                    <a:pt x="252" y="1730"/>
                    <a:pt x="263" y="1720"/>
                  </a:cubicBezTo>
                  <a:lnTo>
                    <a:pt x="285" y="1686"/>
                  </a:lnTo>
                  <a:lnTo>
                    <a:pt x="318" y="1632"/>
                  </a:lnTo>
                  <a:lnTo>
                    <a:pt x="373" y="1577"/>
                  </a:lnTo>
                  <a:cubicBezTo>
                    <a:pt x="383" y="1555"/>
                    <a:pt x="395" y="1533"/>
                    <a:pt x="417" y="1511"/>
                  </a:cubicBezTo>
                  <a:cubicBezTo>
                    <a:pt x="427" y="1501"/>
                    <a:pt x="449" y="1479"/>
                    <a:pt x="461" y="1457"/>
                  </a:cubicBezTo>
                  <a:close/>
                  <a:moveTo>
                    <a:pt x="44" y="2102"/>
                  </a:moveTo>
                  <a:lnTo>
                    <a:pt x="23" y="2136"/>
                  </a:lnTo>
                  <a:lnTo>
                    <a:pt x="1" y="2212"/>
                  </a:lnTo>
                  <a:lnTo>
                    <a:pt x="23" y="2146"/>
                  </a:lnTo>
                  <a:lnTo>
                    <a:pt x="44" y="2102"/>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6"/>
            <p:cNvSpPr/>
            <p:nvPr/>
          </p:nvSpPr>
          <p:spPr>
            <a:xfrm>
              <a:off x="5915756" y="2335624"/>
              <a:ext cx="862744" cy="638602"/>
            </a:xfrm>
            <a:custGeom>
              <a:rect b="b" l="l" r="r" t="t"/>
              <a:pathLst>
                <a:path extrusionOk="0" h="22166" w="29946">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6"/>
            <p:cNvSpPr/>
            <p:nvPr/>
          </p:nvSpPr>
          <p:spPr>
            <a:xfrm>
              <a:off x="5912616" y="2353688"/>
              <a:ext cx="862744" cy="619761"/>
            </a:xfrm>
            <a:custGeom>
              <a:rect b="b" l="l" r="r" t="t"/>
              <a:pathLst>
                <a:path extrusionOk="0" h="21512" w="29946">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6"/>
            <p:cNvSpPr/>
            <p:nvPr/>
          </p:nvSpPr>
          <p:spPr>
            <a:xfrm>
              <a:off x="6123649" y="2416148"/>
              <a:ext cx="50158" cy="19879"/>
            </a:xfrm>
            <a:custGeom>
              <a:rect b="b" l="l" r="r" t="t"/>
              <a:pathLst>
                <a:path extrusionOk="0" h="690" w="1741">
                  <a:moveTo>
                    <a:pt x="0" y="0"/>
                  </a:moveTo>
                  <a:lnTo>
                    <a:pt x="208" y="55"/>
                  </a:lnTo>
                  <a:lnTo>
                    <a:pt x="405" y="110"/>
                  </a:lnTo>
                  <a:lnTo>
                    <a:pt x="449" y="120"/>
                  </a:lnTo>
                  <a:lnTo>
                    <a:pt x="449" y="120"/>
                  </a:lnTo>
                  <a:lnTo>
                    <a:pt x="405" y="98"/>
                  </a:lnTo>
                  <a:lnTo>
                    <a:pt x="208" y="44"/>
                  </a:lnTo>
                  <a:lnTo>
                    <a:pt x="0" y="0"/>
                  </a:lnTo>
                  <a:close/>
                  <a:moveTo>
                    <a:pt x="449" y="120"/>
                  </a:moveTo>
                  <a:cubicBezTo>
                    <a:pt x="471" y="132"/>
                    <a:pt x="482" y="132"/>
                    <a:pt x="504" y="142"/>
                  </a:cubicBezTo>
                  <a:lnTo>
                    <a:pt x="602" y="175"/>
                  </a:lnTo>
                  <a:lnTo>
                    <a:pt x="690" y="208"/>
                  </a:lnTo>
                  <a:lnTo>
                    <a:pt x="789" y="241"/>
                  </a:lnTo>
                  <a:cubicBezTo>
                    <a:pt x="767" y="230"/>
                    <a:pt x="733" y="219"/>
                    <a:pt x="701" y="197"/>
                  </a:cubicBezTo>
                  <a:lnTo>
                    <a:pt x="602" y="164"/>
                  </a:lnTo>
                  <a:lnTo>
                    <a:pt x="504" y="132"/>
                  </a:lnTo>
                  <a:cubicBezTo>
                    <a:pt x="482" y="132"/>
                    <a:pt x="471" y="120"/>
                    <a:pt x="449" y="120"/>
                  </a:cubicBezTo>
                  <a:close/>
                  <a:moveTo>
                    <a:pt x="789" y="241"/>
                  </a:moveTo>
                  <a:lnTo>
                    <a:pt x="887" y="285"/>
                  </a:lnTo>
                  <a:lnTo>
                    <a:pt x="982" y="316"/>
                  </a:lnTo>
                  <a:lnTo>
                    <a:pt x="982" y="316"/>
                  </a:lnTo>
                  <a:cubicBezTo>
                    <a:pt x="950" y="305"/>
                    <a:pt x="919" y="285"/>
                    <a:pt x="887" y="274"/>
                  </a:cubicBezTo>
                  <a:lnTo>
                    <a:pt x="789" y="241"/>
                  </a:lnTo>
                  <a:close/>
                  <a:moveTo>
                    <a:pt x="982" y="316"/>
                  </a:moveTo>
                  <a:cubicBezTo>
                    <a:pt x="983" y="317"/>
                    <a:pt x="984" y="317"/>
                    <a:pt x="986" y="317"/>
                  </a:cubicBezTo>
                  <a:lnTo>
                    <a:pt x="982" y="316"/>
                  </a:lnTo>
                  <a:close/>
                  <a:moveTo>
                    <a:pt x="986" y="317"/>
                  </a:moveTo>
                  <a:lnTo>
                    <a:pt x="1171" y="405"/>
                  </a:lnTo>
                  <a:cubicBezTo>
                    <a:pt x="1292" y="460"/>
                    <a:pt x="1424" y="526"/>
                    <a:pt x="1544" y="591"/>
                  </a:cubicBezTo>
                  <a:lnTo>
                    <a:pt x="1708" y="690"/>
                  </a:lnTo>
                  <a:lnTo>
                    <a:pt x="1741" y="690"/>
                  </a:lnTo>
                  <a:cubicBezTo>
                    <a:pt x="1675" y="657"/>
                    <a:pt x="1609" y="624"/>
                    <a:pt x="1544" y="580"/>
                  </a:cubicBezTo>
                  <a:cubicBezTo>
                    <a:pt x="1424" y="514"/>
                    <a:pt x="1303" y="460"/>
                    <a:pt x="1171" y="394"/>
                  </a:cubicBezTo>
                  <a:lnTo>
                    <a:pt x="986" y="317"/>
                  </a:ln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p:nvPr/>
          </p:nvSpPr>
          <p:spPr>
            <a:xfrm>
              <a:off x="6274095" y="2445793"/>
              <a:ext cx="14866" cy="12014"/>
            </a:xfrm>
            <a:custGeom>
              <a:rect b="b" l="l" r="r" t="t"/>
              <a:pathLst>
                <a:path extrusionOk="0" h="417" w="516">
                  <a:moveTo>
                    <a:pt x="0" y="0"/>
                  </a:moveTo>
                  <a:cubicBezTo>
                    <a:pt x="154" y="99"/>
                    <a:pt x="307" y="219"/>
                    <a:pt x="438" y="351"/>
                  </a:cubicBezTo>
                  <a:cubicBezTo>
                    <a:pt x="450" y="361"/>
                    <a:pt x="472" y="383"/>
                    <a:pt x="493" y="395"/>
                  </a:cubicBezTo>
                  <a:cubicBezTo>
                    <a:pt x="493" y="405"/>
                    <a:pt x="504" y="416"/>
                    <a:pt x="515" y="416"/>
                  </a:cubicBezTo>
                  <a:cubicBezTo>
                    <a:pt x="493" y="395"/>
                    <a:pt x="472" y="361"/>
                    <a:pt x="438" y="339"/>
                  </a:cubicBezTo>
                  <a:cubicBezTo>
                    <a:pt x="307" y="208"/>
                    <a:pt x="165" y="99"/>
                    <a:pt x="0"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6"/>
            <p:cNvSpPr/>
            <p:nvPr/>
          </p:nvSpPr>
          <p:spPr>
            <a:xfrm>
              <a:off x="6360208" y="2467862"/>
              <a:ext cx="6338" cy="18957"/>
            </a:xfrm>
            <a:custGeom>
              <a:rect b="b" l="l" r="r" t="t"/>
              <a:pathLst>
                <a:path extrusionOk="0" h="658" w="220">
                  <a:moveTo>
                    <a:pt x="1" y="1"/>
                  </a:moveTo>
                  <a:lnTo>
                    <a:pt x="44" y="143"/>
                  </a:lnTo>
                  <a:lnTo>
                    <a:pt x="99" y="285"/>
                  </a:lnTo>
                  <a:lnTo>
                    <a:pt x="143" y="427"/>
                  </a:lnTo>
                  <a:lnTo>
                    <a:pt x="186" y="570"/>
                  </a:lnTo>
                  <a:cubicBezTo>
                    <a:pt x="186" y="603"/>
                    <a:pt x="198" y="636"/>
                    <a:pt x="208" y="658"/>
                  </a:cubicBezTo>
                  <a:lnTo>
                    <a:pt x="220" y="658"/>
                  </a:lnTo>
                  <a:cubicBezTo>
                    <a:pt x="208" y="624"/>
                    <a:pt x="198" y="592"/>
                    <a:pt x="198" y="559"/>
                  </a:cubicBezTo>
                  <a:lnTo>
                    <a:pt x="154" y="417"/>
                  </a:lnTo>
                  <a:lnTo>
                    <a:pt x="99" y="274"/>
                  </a:lnTo>
                  <a:lnTo>
                    <a:pt x="55" y="143"/>
                  </a:lnTo>
                  <a:lnTo>
                    <a:pt x="1" y="1"/>
                  </a:ln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
            <p:cNvSpPr/>
            <p:nvPr/>
          </p:nvSpPr>
          <p:spPr>
            <a:xfrm>
              <a:off x="6366200" y="2486790"/>
              <a:ext cx="7289" cy="36301"/>
            </a:xfrm>
            <a:custGeom>
              <a:rect b="b" l="l" r="r" t="t"/>
              <a:pathLst>
                <a:path extrusionOk="0" h="1260" w="253">
                  <a:moveTo>
                    <a:pt x="0" y="1"/>
                  </a:moveTo>
                  <a:cubicBezTo>
                    <a:pt x="44" y="165"/>
                    <a:pt x="88" y="329"/>
                    <a:pt x="121" y="493"/>
                  </a:cubicBezTo>
                  <a:cubicBezTo>
                    <a:pt x="165" y="680"/>
                    <a:pt x="197" y="877"/>
                    <a:pt x="219" y="1074"/>
                  </a:cubicBezTo>
                  <a:lnTo>
                    <a:pt x="241" y="1227"/>
                  </a:lnTo>
                  <a:lnTo>
                    <a:pt x="241" y="1249"/>
                  </a:lnTo>
                  <a:cubicBezTo>
                    <a:pt x="241" y="1249"/>
                    <a:pt x="253" y="1249"/>
                    <a:pt x="253" y="1259"/>
                  </a:cubicBezTo>
                  <a:lnTo>
                    <a:pt x="253" y="1227"/>
                  </a:lnTo>
                  <a:lnTo>
                    <a:pt x="231" y="1074"/>
                  </a:lnTo>
                  <a:cubicBezTo>
                    <a:pt x="209" y="877"/>
                    <a:pt x="175" y="680"/>
                    <a:pt x="132" y="482"/>
                  </a:cubicBezTo>
                  <a:cubicBezTo>
                    <a:pt x="99" y="329"/>
                    <a:pt x="55" y="165"/>
                    <a:pt x="12" y="1"/>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6"/>
            <p:cNvSpPr/>
            <p:nvPr/>
          </p:nvSpPr>
          <p:spPr>
            <a:xfrm>
              <a:off x="6062745" y="2813265"/>
              <a:ext cx="32210" cy="11697"/>
            </a:xfrm>
            <a:custGeom>
              <a:rect b="b" l="l" r="r" t="t"/>
              <a:pathLst>
                <a:path extrusionOk="0" h="406" w="1118">
                  <a:moveTo>
                    <a:pt x="1117" y="0"/>
                  </a:moveTo>
                  <a:cubicBezTo>
                    <a:pt x="1074" y="12"/>
                    <a:pt x="1030" y="22"/>
                    <a:pt x="976" y="44"/>
                  </a:cubicBezTo>
                  <a:cubicBezTo>
                    <a:pt x="811" y="88"/>
                    <a:pt x="647" y="143"/>
                    <a:pt x="482" y="209"/>
                  </a:cubicBezTo>
                  <a:cubicBezTo>
                    <a:pt x="319" y="263"/>
                    <a:pt x="165" y="329"/>
                    <a:pt x="1" y="406"/>
                  </a:cubicBezTo>
                  <a:cubicBezTo>
                    <a:pt x="165" y="340"/>
                    <a:pt x="329" y="274"/>
                    <a:pt x="494" y="219"/>
                  </a:cubicBezTo>
                  <a:cubicBezTo>
                    <a:pt x="647" y="153"/>
                    <a:pt x="811" y="99"/>
                    <a:pt x="986" y="55"/>
                  </a:cubicBezTo>
                  <a:cubicBezTo>
                    <a:pt x="1030" y="44"/>
                    <a:pt x="1074" y="33"/>
                    <a:pt x="1117" y="12"/>
                  </a:cubicBezTo>
                  <a:lnTo>
                    <a:pt x="1117" y="0"/>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6"/>
            <p:cNvSpPr/>
            <p:nvPr/>
          </p:nvSpPr>
          <p:spPr>
            <a:xfrm>
              <a:off x="5929008" y="2859793"/>
              <a:ext cx="846639" cy="265254"/>
            </a:xfrm>
            <a:custGeom>
              <a:rect b="b" l="l" r="r" t="t"/>
              <a:pathLst>
                <a:path extrusionOk="0" h="9207" w="29387">
                  <a:moveTo>
                    <a:pt x="8542" y="1"/>
                  </a:moveTo>
                  <a:cubicBezTo>
                    <a:pt x="7314" y="1"/>
                    <a:pt x="6087" y="140"/>
                    <a:pt x="4895" y="422"/>
                  </a:cubicBezTo>
                  <a:cubicBezTo>
                    <a:pt x="2891" y="881"/>
                    <a:pt x="833" y="1484"/>
                    <a:pt x="329" y="3794"/>
                  </a:cubicBezTo>
                  <a:cubicBezTo>
                    <a:pt x="0" y="5360"/>
                    <a:pt x="723" y="7090"/>
                    <a:pt x="2070" y="7944"/>
                  </a:cubicBezTo>
                  <a:cubicBezTo>
                    <a:pt x="3022" y="8546"/>
                    <a:pt x="4172" y="8710"/>
                    <a:pt x="5300" y="8830"/>
                  </a:cubicBezTo>
                  <a:cubicBezTo>
                    <a:pt x="7847" y="9105"/>
                    <a:pt x="10411" y="9206"/>
                    <a:pt x="12978" y="9206"/>
                  </a:cubicBezTo>
                  <a:cubicBezTo>
                    <a:pt x="15024" y="9206"/>
                    <a:pt x="17073" y="9142"/>
                    <a:pt x="19117" y="9049"/>
                  </a:cubicBezTo>
                  <a:cubicBezTo>
                    <a:pt x="21646" y="8951"/>
                    <a:pt x="24208" y="8786"/>
                    <a:pt x="26606" y="7998"/>
                  </a:cubicBezTo>
                  <a:cubicBezTo>
                    <a:pt x="27033" y="7867"/>
                    <a:pt x="27602" y="7670"/>
                    <a:pt x="28095" y="7396"/>
                  </a:cubicBezTo>
                  <a:cubicBezTo>
                    <a:pt x="28467" y="7188"/>
                    <a:pt x="28795" y="6925"/>
                    <a:pt x="28971" y="6597"/>
                  </a:cubicBezTo>
                  <a:cubicBezTo>
                    <a:pt x="29387" y="5864"/>
                    <a:pt x="29201" y="4528"/>
                    <a:pt x="29135" y="3696"/>
                  </a:cubicBezTo>
                  <a:cubicBezTo>
                    <a:pt x="29080" y="3061"/>
                    <a:pt x="28982" y="2426"/>
                    <a:pt x="28686" y="1867"/>
                  </a:cubicBezTo>
                  <a:cubicBezTo>
                    <a:pt x="28073" y="740"/>
                    <a:pt x="26737" y="148"/>
                    <a:pt x="25456" y="93"/>
                  </a:cubicBezTo>
                  <a:cubicBezTo>
                    <a:pt x="25361" y="88"/>
                    <a:pt x="25265" y="86"/>
                    <a:pt x="25170" y="86"/>
                  </a:cubicBezTo>
                  <a:cubicBezTo>
                    <a:pt x="23978" y="86"/>
                    <a:pt x="22815" y="452"/>
                    <a:pt x="21690" y="838"/>
                  </a:cubicBezTo>
                  <a:cubicBezTo>
                    <a:pt x="20474" y="1243"/>
                    <a:pt x="19238" y="1681"/>
                    <a:pt x="17946" y="1714"/>
                  </a:cubicBezTo>
                  <a:cubicBezTo>
                    <a:pt x="17895" y="1715"/>
                    <a:pt x="17845" y="1715"/>
                    <a:pt x="17795" y="1715"/>
                  </a:cubicBezTo>
                  <a:cubicBezTo>
                    <a:pt x="16000" y="1715"/>
                    <a:pt x="14295" y="968"/>
                    <a:pt x="12559" y="509"/>
                  </a:cubicBezTo>
                  <a:cubicBezTo>
                    <a:pt x="11250" y="171"/>
                    <a:pt x="9895" y="1"/>
                    <a:pt x="8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6"/>
            <p:cNvSpPr/>
            <p:nvPr/>
          </p:nvSpPr>
          <p:spPr>
            <a:xfrm>
              <a:off x="6057703" y="2863135"/>
              <a:ext cx="642578" cy="164736"/>
            </a:xfrm>
            <a:custGeom>
              <a:rect b="b" l="l" r="r" t="t"/>
              <a:pathLst>
                <a:path extrusionOk="0" h="5718" w="22304">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chemeClr val="dk1">
                <a:alpha val="95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6"/>
            <p:cNvSpPr/>
            <p:nvPr/>
          </p:nvSpPr>
          <p:spPr>
            <a:xfrm>
              <a:off x="6534969" y="2931213"/>
              <a:ext cx="25266" cy="12993"/>
            </a:xfrm>
            <a:custGeom>
              <a:rect b="b" l="l" r="r" t="t"/>
              <a:pathLst>
                <a:path extrusionOk="0" h="451" w="877">
                  <a:moveTo>
                    <a:pt x="876" y="1"/>
                  </a:moveTo>
                  <a:cubicBezTo>
                    <a:pt x="580" y="122"/>
                    <a:pt x="285" y="264"/>
                    <a:pt x="11" y="428"/>
                  </a:cubicBezTo>
                  <a:cubicBezTo>
                    <a:pt x="11" y="439"/>
                    <a:pt x="0" y="439"/>
                    <a:pt x="0" y="450"/>
                  </a:cubicBezTo>
                  <a:cubicBezTo>
                    <a:pt x="274" y="286"/>
                    <a:pt x="570" y="144"/>
                    <a:pt x="876" y="23"/>
                  </a:cubicBezTo>
                  <a:lnTo>
                    <a:pt x="876" y="1"/>
                  </a:ln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6"/>
            <p:cNvSpPr/>
            <p:nvPr/>
          </p:nvSpPr>
          <p:spPr>
            <a:xfrm>
              <a:off x="6554185" y="2902835"/>
              <a:ext cx="13281" cy="6050"/>
            </a:xfrm>
            <a:custGeom>
              <a:rect b="b" l="l" r="r" t="t"/>
              <a:pathLst>
                <a:path extrusionOk="0" h="210" w="461">
                  <a:moveTo>
                    <a:pt x="460" y="1"/>
                  </a:moveTo>
                  <a:cubicBezTo>
                    <a:pt x="458" y="1"/>
                    <a:pt x="456" y="1"/>
                    <a:pt x="454" y="2"/>
                  </a:cubicBezTo>
                  <a:lnTo>
                    <a:pt x="454" y="2"/>
                  </a:lnTo>
                  <a:cubicBezTo>
                    <a:pt x="456" y="2"/>
                    <a:pt x="458" y="1"/>
                    <a:pt x="460" y="1"/>
                  </a:cubicBezTo>
                  <a:close/>
                  <a:moveTo>
                    <a:pt x="454" y="2"/>
                  </a:moveTo>
                  <a:cubicBezTo>
                    <a:pt x="381" y="24"/>
                    <a:pt x="317" y="56"/>
                    <a:pt x="253" y="78"/>
                  </a:cubicBezTo>
                  <a:cubicBezTo>
                    <a:pt x="165" y="110"/>
                    <a:pt x="88" y="154"/>
                    <a:pt x="12" y="198"/>
                  </a:cubicBezTo>
                  <a:cubicBezTo>
                    <a:pt x="12" y="198"/>
                    <a:pt x="12" y="203"/>
                    <a:pt x="9" y="206"/>
                  </a:cubicBezTo>
                  <a:lnTo>
                    <a:pt x="9" y="206"/>
                  </a:lnTo>
                  <a:cubicBezTo>
                    <a:pt x="94" y="173"/>
                    <a:pt x="178" y="131"/>
                    <a:pt x="253" y="88"/>
                  </a:cubicBezTo>
                  <a:cubicBezTo>
                    <a:pt x="319" y="66"/>
                    <a:pt x="384" y="34"/>
                    <a:pt x="450" y="12"/>
                  </a:cubicBezTo>
                  <a:cubicBezTo>
                    <a:pt x="450" y="12"/>
                    <a:pt x="450" y="6"/>
                    <a:pt x="454" y="2"/>
                  </a:cubicBezTo>
                  <a:close/>
                  <a:moveTo>
                    <a:pt x="9" y="206"/>
                  </a:moveTo>
                  <a:cubicBezTo>
                    <a:pt x="6" y="207"/>
                    <a:pt x="3" y="208"/>
                    <a:pt x="1" y="209"/>
                  </a:cubicBezTo>
                  <a:cubicBezTo>
                    <a:pt x="5" y="209"/>
                    <a:pt x="7" y="208"/>
                    <a:pt x="9" y="206"/>
                  </a:cubicBezTo>
                  <a:close/>
                </a:path>
              </a:pathLst>
            </a:custGeom>
            <a:solidFill>
              <a:srgbClr val="9B7E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6"/>
            <p:cNvSpPr/>
            <p:nvPr/>
          </p:nvSpPr>
          <p:spPr>
            <a:xfrm>
              <a:off x="7102094" y="2278695"/>
              <a:ext cx="807199" cy="670610"/>
            </a:xfrm>
            <a:custGeom>
              <a:rect b="b" l="l" r="r" t="t"/>
              <a:pathLst>
                <a:path extrusionOk="0" h="23277" w="28018">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6"/>
            <p:cNvSpPr/>
            <p:nvPr/>
          </p:nvSpPr>
          <p:spPr>
            <a:xfrm>
              <a:off x="7102094" y="2282700"/>
              <a:ext cx="807199" cy="666606"/>
            </a:xfrm>
            <a:custGeom>
              <a:rect b="b" l="l" r="r" t="t"/>
              <a:pathLst>
                <a:path extrusionOk="0" h="23138" w="28018">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6"/>
            <p:cNvSpPr/>
            <p:nvPr/>
          </p:nvSpPr>
          <p:spPr>
            <a:xfrm>
              <a:off x="7731708" y="2374172"/>
              <a:ext cx="133131" cy="57764"/>
            </a:xfrm>
            <a:custGeom>
              <a:rect b="b" l="l" r="r" t="t"/>
              <a:pathLst>
                <a:path extrusionOk="0" h="2005" w="4621">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6"/>
            <p:cNvSpPr/>
            <p:nvPr/>
          </p:nvSpPr>
          <p:spPr>
            <a:xfrm>
              <a:off x="7780915" y="2414563"/>
              <a:ext cx="115470" cy="207893"/>
            </a:xfrm>
            <a:custGeom>
              <a:rect b="b" l="l" r="r" t="t"/>
              <a:pathLst>
                <a:path extrusionOk="0" h="7216" w="4008">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A0050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6"/>
            <p:cNvSpPr/>
            <p:nvPr/>
          </p:nvSpPr>
          <p:spPr>
            <a:xfrm>
              <a:off x="7291664" y="2360631"/>
              <a:ext cx="2564" cy="3803"/>
            </a:xfrm>
            <a:custGeom>
              <a:rect b="b" l="l" r="r" t="t"/>
              <a:pathLst>
                <a:path extrusionOk="0" h="132" w="89">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6"/>
            <p:cNvSpPr/>
            <p:nvPr/>
          </p:nvSpPr>
          <p:spPr>
            <a:xfrm>
              <a:off x="7585007" y="2451757"/>
              <a:ext cx="27802" cy="13627"/>
            </a:xfrm>
            <a:custGeom>
              <a:rect b="b" l="l" r="r" t="t"/>
              <a:pathLst>
                <a:path extrusionOk="0" h="473" w="965">
                  <a:moveTo>
                    <a:pt x="964" y="1"/>
                  </a:moveTo>
                  <a:cubicBezTo>
                    <a:pt x="713" y="89"/>
                    <a:pt x="472" y="198"/>
                    <a:pt x="242" y="329"/>
                  </a:cubicBezTo>
                  <a:cubicBezTo>
                    <a:pt x="165" y="373"/>
                    <a:pt x="78" y="428"/>
                    <a:pt x="1" y="472"/>
                  </a:cubicBezTo>
                  <a:lnTo>
                    <a:pt x="23" y="472"/>
                  </a:lnTo>
                  <a:cubicBezTo>
                    <a:pt x="88" y="428"/>
                    <a:pt x="165" y="373"/>
                    <a:pt x="253" y="329"/>
                  </a:cubicBezTo>
                  <a:cubicBezTo>
                    <a:pt x="482" y="209"/>
                    <a:pt x="723" y="89"/>
                    <a:pt x="964" y="1"/>
                  </a:cubicBezTo>
                  <a:close/>
                </a:path>
              </a:pathLst>
            </a:custGeom>
            <a:solidFill>
              <a:srgbClr val="CB06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6"/>
            <p:cNvSpPr/>
            <p:nvPr/>
          </p:nvSpPr>
          <p:spPr>
            <a:xfrm>
              <a:off x="7542109" y="2583937"/>
              <a:ext cx="29674" cy="70700"/>
            </a:xfrm>
            <a:custGeom>
              <a:rect b="b" l="l" r="r" t="t"/>
              <a:pathLst>
                <a:path extrusionOk="0" h="2454" w="1030">
                  <a:moveTo>
                    <a:pt x="1030" y="1"/>
                  </a:moveTo>
                  <a:cubicBezTo>
                    <a:pt x="1020" y="16"/>
                    <a:pt x="1009" y="31"/>
                    <a:pt x="999" y="46"/>
                  </a:cubicBezTo>
                  <a:lnTo>
                    <a:pt x="999" y="46"/>
                  </a:lnTo>
                  <a:cubicBezTo>
                    <a:pt x="1009" y="31"/>
                    <a:pt x="1020" y="16"/>
                    <a:pt x="1030" y="1"/>
                  </a:cubicBezTo>
                  <a:close/>
                  <a:moveTo>
                    <a:pt x="999" y="46"/>
                  </a:moveTo>
                  <a:cubicBezTo>
                    <a:pt x="965" y="93"/>
                    <a:pt x="930" y="136"/>
                    <a:pt x="888" y="187"/>
                  </a:cubicBezTo>
                  <a:cubicBezTo>
                    <a:pt x="647" y="581"/>
                    <a:pt x="439" y="986"/>
                    <a:pt x="275" y="1424"/>
                  </a:cubicBezTo>
                  <a:cubicBezTo>
                    <a:pt x="154" y="1763"/>
                    <a:pt x="56" y="2103"/>
                    <a:pt x="1" y="2453"/>
                  </a:cubicBezTo>
                  <a:cubicBezTo>
                    <a:pt x="66" y="2103"/>
                    <a:pt x="165" y="1763"/>
                    <a:pt x="285" y="1424"/>
                  </a:cubicBezTo>
                  <a:cubicBezTo>
                    <a:pt x="466" y="938"/>
                    <a:pt x="706" y="472"/>
                    <a:pt x="999" y="46"/>
                  </a:cubicBez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6"/>
            <p:cNvSpPr/>
            <p:nvPr/>
          </p:nvSpPr>
          <p:spPr>
            <a:xfrm>
              <a:off x="7626638" y="2630004"/>
              <a:ext cx="55258" cy="57447"/>
            </a:xfrm>
            <a:custGeom>
              <a:rect b="b" l="l" r="r" t="t"/>
              <a:pathLst>
                <a:path extrusionOk="0" h="1994" w="1918">
                  <a:moveTo>
                    <a:pt x="1884" y="0"/>
                  </a:moveTo>
                  <a:cubicBezTo>
                    <a:pt x="1797" y="55"/>
                    <a:pt x="1720" y="99"/>
                    <a:pt x="1643" y="154"/>
                  </a:cubicBezTo>
                  <a:cubicBezTo>
                    <a:pt x="1304" y="383"/>
                    <a:pt x="986" y="657"/>
                    <a:pt x="713" y="964"/>
                  </a:cubicBezTo>
                  <a:cubicBezTo>
                    <a:pt x="570" y="1128"/>
                    <a:pt x="439" y="1281"/>
                    <a:pt x="319" y="1456"/>
                  </a:cubicBezTo>
                  <a:cubicBezTo>
                    <a:pt x="209" y="1631"/>
                    <a:pt x="100" y="1807"/>
                    <a:pt x="1" y="1993"/>
                  </a:cubicBezTo>
                  <a:cubicBezTo>
                    <a:pt x="100" y="1807"/>
                    <a:pt x="209" y="1631"/>
                    <a:pt x="329" y="1456"/>
                  </a:cubicBezTo>
                  <a:cubicBezTo>
                    <a:pt x="450" y="1292"/>
                    <a:pt x="582" y="1128"/>
                    <a:pt x="724" y="974"/>
                  </a:cubicBezTo>
                  <a:cubicBezTo>
                    <a:pt x="998" y="668"/>
                    <a:pt x="1315" y="395"/>
                    <a:pt x="1655" y="164"/>
                  </a:cubicBezTo>
                  <a:lnTo>
                    <a:pt x="1917" y="0"/>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6"/>
            <p:cNvSpPr/>
            <p:nvPr/>
          </p:nvSpPr>
          <p:spPr>
            <a:xfrm>
              <a:off x="7222894" y="2431590"/>
              <a:ext cx="6972" cy="102564"/>
            </a:xfrm>
            <a:custGeom>
              <a:rect b="b" l="l" r="r" t="t"/>
              <a:pathLst>
                <a:path extrusionOk="0" h="3560" w="242">
                  <a:moveTo>
                    <a:pt x="220" y="0"/>
                  </a:moveTo>
                  <a:lnTo>
                    <a:pt x="144" y="209"/>
                  </a:lnTo>
                  <a:lnTo>
                    <a:pt x="88" y="428"/>
                  </a:lnTo>
                  <a:lnTo>
                    <a:pt x="154" y="209"/>
                  </a:lnTo>
                  <a:lnTo>
                    <a:pt x="220" y="0"/>
                  </a:lnTo>
                  <a:close/>
                  <a:moveTo>
                    <a:pt x="88" y="428"/>
                  </a:moveTo>
                  <a:lnTo>
                    <a:pt x="45" y="592"/>
                  </a:lnTo>
                  <a:cubicBezTo>
                    <a:pt x="45" y="625"/>
                    <a:pt x="45" y="657"/>
                    <a:pt x="34" y="690"/>
                  </a:cubicBezTo>
                  <a:lnTo>
                    <a:pt x="45" y="657"/>
                  </a:lnTo>
                  <a:lnTo>
                    <a:pt x="88" y="428"/>
                  </a:lnTo>
                  <a:close/>
                  <a:moveTo>
                    <a:pt x="1" y="2727"/>
                  </a:moveTo>
                  <a:lnTo>
                    <a:pt x="34" y="2902"/>
                  </a:lnTo>
                  <a:lnTo>
                    <a:pt x="88" y="3121"/>
                  </a:lnTo>
                  <a:lnTo>
                    <a:pt x="154" y="3340"/>
                  </a:lnTo>
                  <a:lnTo>
                    <a:pt x="242" y="3559"/>
                  </a:lnTo>
                  <a:lnTo>
                    <a:pt x="165" y="3340"/>
                  </a:lnTo>
                  <a:lnTo>
                    <a:pt x="100" y="3121"/>
                  </a:lnTo>
                  <a:lnTo>
                    <a:pt x="45" y="2902"/>
                  </a:lnTo>
                  <a:lnTo>
                    <a:pt x="12" y="2727"/>
                  </a:lnTo>
                  <a:close/>
                </a:path>
              </a:pathLst>
            </a:custGeom>
            <a:solidFill>
              <a:srgbClr val="9D04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6"/>
            <p:cNvSpPr/>
            <p:nvPr/>
          </p:nvSpPr>
          <p:spPr>
            <a:xfrm>
              <a:off x="7842396" y="2494367"/>
              <a:ext cx="2881" cy="53644"/>
            </a:xfrm>
            <a:custGeom>
              <a:rect b="b" l="l" r="r" t="t"/>
              <a:pathLst>
                <a:path extrusionOk="0" h="1862" w="10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6"/>
            <p:cNvSpPr/>
            <p:nvPr/>
          </p:nvSpPr>
          <p:spPr>
            <a:xfrm>
              <a:off x="7674606" y="2518106"/>
              <a:ext cx="593342" cy="517975"/>
            </a:xfrm>
            <a:custGeom>
              <a:rect b="b" l="l" r="r" t="t"/>
              <a:pathLst>
                <a:path extrusionOk="0" h="17979" w="20595">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6"/>
            <p:cNvSpPr/>
            <p:nvPr/>
          </p:nvSpPr>
          <p:spPr>
            <a:xfrm>
              <a:off x="7675240" y="2624963"/>
              <a:ext cx="464648" cy="411119"/>
            </a:xfrm>
            <a:custGeom>
              <a:rect b="b" l="l" r="r" t="t"/>
              <a:pathLst>
                <a:path extrusionOk="0" h="14270" w="16128">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chemeClr val="dk1">
                <a:alpha val="95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6"/>
            <p:cNvSpPr/>
            <p:nvPr/>
          </p:nvSpPr>
          <p:spPr>
            <a:xfrm>
              <a:off x="7772071" y="2591197"/>
              <a:ext cx="495878" cy="444884"/>
            </a:xfrm>
            <a:custGeom>
              <a:rect b="b" l="l" r="r" t="t"/>
              <a:pathLst>
                <a:path extrusionOk="0" h="15442" w="17212">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chemeClr val="dk1">
                <a:alpha val="95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6"/>
            <p:cNvSpPr/>
            <p:nvPr/>
          </p:nvSpPr>
          <p:spPr>
            <a:xfrm>
              <a:off x="7935769" y="2640405"/>
              <a:ext cx="18640" cy="7923"/>
            </a:xfrm>
            <a:custGeom>
              <a:rect b="b" l="l" r="r" t="t"/>
              <a:pathLst>
                <a:path extrusionOk="0" h="275" w="647">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6"/>
            <p:cNvSpPr/>
            <p:nvPr/>
          </p:nvSpPr>
          <p:spPr>
            <a:xfrm>
              <a:off x="7958471" y="2724703"/>
              <a:ext cx="6597" cy="6252"/>
            </a:xfrm>
            <a:custGeom>
              <a:rect b="b" l="l" r="r" t="t"/>
              <a:pathLst>
                <a:path extrusionOk="0" h="217" w="229">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6"/>
            <p:cNvSpPr/>
            <p:nvPr/>
          </p:nvSpPr>
          <p:spPr>
            <a:xfrm>
              <a:off x="7873655" y="2617703"/>
              <a:ext cx="11034" cy="15154"/>
            </a:xfrm>
            <a:custGeom>
              <a:rect b="b" l="l" r="r" t="t"/>
              <a:pathLst>
                <a:path extrusionOk="0" h="526" w="383">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6"/>
            <p:cNvSpPr/>
            <p:nvPr/>
          </p:nvSpPr>
          <p:spPr>
            <a:xfrm>
              <a:off x="7772071" y="2690563"/>
              <a:ext cx="3832" cy="18640"/>
            </a:xfrm>
            <a:custGeom>
              <a:rect b="b" l="l" r="r" t="t"/>
              <a:pathLst>
                <a:path extrusionOk="0" h="647" w="133">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6"/>
            <p:cNvSpPr/>
            <p:nvPr/>
          </p:nvSpPr>
          <p:spPr>
            <a:xfrm>
              <a:off x="8036402" y="2762242"/>
              <a:ext cx="18150" cy="9392"/>
            </a:xfrm>
            <a:custGeom>
              <a:rect b="b" l="l" r="r" t="t"/>
              <a:pathLst>
                <a:path extrusionOk="0" h="326" w="63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6"/>
            <p:cNvGrpSpPr/>
            <p:nvPr/>
          </p:nvGrpSpPr>
          <p:grpSpPr>
            <a:xfrm>
              <a:off x="7770803" y="2581431"/>
              <a:ext cx="452029" cy="388647"/>
              <a:chOff x="7770803" y="2581431"/>
              <a:chExt cx="452029" cy="388647"/>
            </a:xfrm>
          </p:grpSpPr>
          <p:sp>
            <p:nvSpPr>
              <p:cNvPr id="432" name="Google Shape;432;p46"/>
              <p:cNvSpPr/>
              <p:nvPr/>
            </p:nvSpPr>
            <p:spPr>
              <a:xfrm>
                <a:off x="7885640" y="2647982"/>
                <a:ext cx="50158" cy="146067"/>
              </a:xfrm>
              <a:custGeom>
                <a:rect b="b" l="l" r="r" t="t"/>
                <a:pathLst>
                  <a:path extrusionOk="0" h="5070" w="1741">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6"/>
              <p:cNvSpPr/>
              <p:nvPr/>
            </p:nvSpPr>
            <p:spPr>
              <a:xfrm>
                <a:off x="7931678" y="2730955"/>
                <a:ext cx="27168" cy="92422"/>
              </a:xfrm>
              <a:custGeom>
                <a:rect b="b" l="l" r="r" t="t"/>
                <a:pathLst>
                  <a:path extrusionOk="0" h="3208" w="943">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a:off x="7835453" y="2632540"/>
                <a:ext cx="38231" cy="133765"/>
              </a:xfrm>
              <a:custGeom>
                <a:rect b="b" l="l" r="r" t="t"/>
                <a:pathLst>
                  <a:path extrusionOk="0" h="4643" w="1327">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p:nvPr/>
            </p:nvSpPr>
            <p:spPr>
              <a:xfrm>
                <a:off x="7770803" y="2707907"/>
                <a:ext cx="6021" cy="47652"/>
              </a:xfrm>
              <a:custGeom>
                <a:rect b="b" l="l" r="r" t="t"/>
                <a:pathLst>
                  <a:path extrusionOk="0" h="1654" w="209">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6"/>
              <p:cNvSpPr/>
              <p:nvPr/>
            </p:nvSpPr>
            <p:spPr>
              <a:xfrm>
                <a:off x="7799843" y="2718336"/>
                <a:ext cx="8528" cy="39124"/>
              </a:xfrm>
              <a:custGeom>
                <a:rect b="b" l="l" r="r" t="t"/>
                <a:pathLst>
                  <a:path extrusionOk="0" h="1358" w="296">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6"/>
              <p:cNvSpPr/>
              <p:nvPr/>
            </p:nvSpPr>
            <p:spPr>
              <a:xfrm>
                <a:off x="7960373" y="2771318"/>
                <a:ext cx="76058" cy="82051"/>
              </a:xfrm>
              <a:custGeom>
                <a:rect b="b" l="l" r="r" t="t"/>
                <a:pathLst>
                  <a:path extrusionOk="0" h="2848" w="264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6"/>
              <p:cNvSpPr/>
              <p:nvPr/>
            </p:nvSpPr>
            <p:spPr>
              <a:xfrm>
                <a:off x="7991286" y="2619575"/>
                <a:ext cx="74474" cy="49870"/>
              </a:xfrm>
              <a:custGeom>
                <a:rect b="b" l="l" r="r" t="t"/>
                <a:pathLst>
                  <a:path extrusionOk="0" h="1731" w="2585">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6"/>
              <p:cNvSpPr/>
              <p:nvPr/>
            </p:nvSpPr>
            <p:spPr>
              <a:xfrm>
                <a:off x="7924101" y="2581431"/>
                <a:ext cx="44511" cy="26822"/>
              </a:xfrm>
              <a:custGeom>
                <a:rect b="b" l="l" r="r" t="t"/>
                <a:pathLst>
                  <a:path extrusionOk="0" h="931" w="1545">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6"/>
              <p:cNvSpPr/>
              <p:nvPr/>
            </p:nvSpPr>
            <p:spPr>
              <a:xfrm>
                <a:off x="7995406" y="2672586"/>
                <a:ext cx="227426" cy="297492"/>
              </a:xfrm>
              <a:custGeom>
                <a:rect b="b" l="l" r="r" t="t"/>
                <a:pathLst>
                  <a:path extrusionOk="0" h="10326" w="7894">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1" name="Google Shape;441;p46"/>
            <p:cNvSpPr/>
            <p:nvPr/>
          </p:nvSpPr>
          <p:spPr>
            <a:xfrm>
              <a:off x="5543559" y="3845354"/>
              <a:ext cx="245115" cy="107087"/>
            </a:xfrm>
            <a:custGeom>
              <a:rect b="b" l="l" r="r" t="t"/>
              <a:pathLst>
                <a:path extrusionOk="0" h="3717" w="8508">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a:off x="5545778" y="3922306"/>
              <a:ext cx="245087" cy="29213"/>
            </a:xfrm>
            <a:custGeom>
              <a:rect b="b" l="l" r="r" t="t"/>
              <a:pathLst>
                <a:path extrusionOk="0" h="1014" w="8507">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6"/>
            <p:cNvSpPr/>
            <p:nvPr/>
          </p:nvSpPr>
          <p:spPr>
            <a:xfrm>
              <a:off x="5939726" y="3846939"/>
              <a:ext cx="232526" cy="106972"/>
            </a:xfrm>
            <a:custGeom>
              <a:rect b="b" l="l" r="r" t="t"/>
              <a:pathLst>
                <a:path extrusionOk="0" h="3713" w="8071">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6"/>
            <p:cNvSpPr/>
            <p:nvPr/>
          </p:nvSpPr>
          <p:spPr>
            <a:xfrm>
              <a:off x="5937882" y="3923890"/>
              <a:ext cx="232468" cy="29213"/>
            </a:xfrm>
            <a:custGeom>
              <a:rect b="b" l="l" r="r" t="t"/>
              <a:pathLst>
                <a:path extrusionOk="0" h="1014" w="8069">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6"/>
            <p:cNvSpPr/>
            <p:nvPr/>
          </p:nvSpPr>
          <p:spPr>
            <a:xfrm>
              <a:off x="5523998" y="2892665"/>
              <a:ext cx="567499" cy="289425"/>
            </a:xfrm>
            <a:custGeom>
              <a:rect b="b" l="l" r="r" t="t"/>
              <a:pathLst>
                <a:path extrusionOk="0" h="10046" w="19698">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6"/>
            <p:cNvSpPr/>
            <p:nvPr/>
          </p:nvSpPr>
          <p:spPr>
            <a:xfrm>
              <a:off x="5505386" y="2965094"/>
              <a:ext cx="287725" cy="920595"/>
            </a:xfrm>
            <a:custGeom>
              <a:rect b="b" l="l" r="r" t="t"/>
              <a:pathLst>
                <a:path extrusionOk="0" h="31954" w="9987">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6"/>
            <p:cNvSpPr/>
            <p:nvPr/>
          </p:nvSpPr>
          <p:spPr>
            <a:xfrm>
              <a:off x="5562805" y="2993673"/>
              <a:ext cx="3198" cy="1613"/>
            </a:xfrm>
            <a:custGeom>
              <a:rect b="b" l="l" r="r" t="t"/>
              <a:pathLst>
                <a:path extrusionOk="0" h="56" w="111">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6"/>
            <p:cNvSpPr/>
            <p:nvPr/>
          </p:nvSpPr>
          <p:spPr>
            <a:xfrm>
              <a:off x="5673204" y="3826426"/>
              <a:ext cx="1585" cy="2247"/>
            </a:xfrm>
            <a:custGeom>
              <a:rect b="b" l="l" r="r" t="t"/>
              <a:pathLst>
                <a:path extrusionOk="0" h="78" w="55">
                  <a:moveTo>
                    <a:pt x="1" y="0"/>
                  </a:moveTo>
                  <a:cubicBezTo>
                    <a:pt x="1" y="22"/>
                    <a:pt x="1" y="56"/>
                    <a:pt x="11" y="77"/>
                  </a:cubicBezTo>
                  <a:cubicBezTo>
                    <a:pt x="33" y="34"/>
                    <a:pt x="55" y="12"/>
                    <a:pt x="33" y="0"/>
                  </a:cubicBezTo>
                  <a:close/>
                </a:path>
              </a:pathLst>
            </a:custGeom>
            <a:solidFill>
              <a:srgbClr val="DAE7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6"/>
            <p:cNvSpPr/>
            <p:nvPr/>
          </p:nvSpPr>
          <p:spPr>
            <a:xfrm>
              <a:off x="5564360" y="2970049"/>
              <a:ext cx="169115" cy="912557"/>
            </a:xfrm>
            <a:custGeom>
              <a:rect b="b" l="l" r="r" t="t"/>
              <a:pathLst>
                <a:path extrusionOk="0" h="31675" w="587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6"/>
            <p:cNvSpPr/>
            <p:nvPr/>
          </p:nvSpPr>
          <p:spPr>
            <a:xfrm>
              <a:off x="5849205" y="2951121"/>
              <a:ext cx="245115" cy="923706"/>
            </a:xfrm>
            <a:custGeom>
              <a:rect b="b" l="l" r="r" t="t"/>
              <a:pathLst>
                <a:path extrusionOk="0" h="32062" w="8508">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6"/>
            <p:cNvSpPr/>
            <p:nvPr/>
          </p:nvSpPr>
          <p:spPr>
            <a:xfrm>
              <a:off x="5894321" y="2975379"/>
              <a:ext cx="23682" cy="32210"/>
            </a:xfrm>
            <a:custGeom>
              <a:rect b="b" l="l" r="r" t="t"/>
              <a:pathLst>
                <a:path extrusionOk="0" h="1118" w="822">
                  <a:moveTo>
                    <a:pt x="822" y="1"/>
                  </a:moveTo>
                  <a:cubicBezTo>
                    <a:pt x="449" y="297"/>
                    <a:pt x="165" y="680"/>
                    <a:pt x="0" y="1118"/>
                  </a:cubicBezTo>
                  <a:cubicBezTo>
                    <a:pt x="209" y="669"/>
                    <a:pt x="482" y="297"/>
                    <a:pt x="822" y="1"/>
                  </a:cubicBezTo>
                  <a:close/>
                </a:path>
              </a:pathLst>
            </a:custGeom>
            <a:solidFill>
              <a:srgbClr val="4A7A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6"/>
            <p:cNvSpPr/>
            <p:nvPr/>
          </p:nvSpPr>
          <p:spPr>
            <a:xfrm>
              <a:off x="5890518" y="2951121"/>
              <a:ext cx="185508" cy="70671"/>
            </a:xfrm>
            <a:custGeom>
              <a:rect b="b" l="l" r="r" t="t"/>
              <a:pathLst>
                <a:path extrusionOk="0" h="2453" w="6439">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6"/>
            <p:cNvSpPr/>
            <p:nvPr/>
          </p:nvSpPr>
          <p:spPr>
            <a:xfrm>
              <a:off x="5610485" y="3571659"/>
              <a:ext cx="110371" cy="107807"/>
            </a:xfrm>
            <a:custGeom>
              <a:rect b="b" l="l" r="r" t="t"/>
              <a:pathLst>
                <a:path extrusionOk="0" h="3742" w="3831">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6"/>
            <p:cNvSpPr/>
            <p:nvPr/>
          </p:nvSpPr>
          <p:spPr>
            <a:xfrm>
              <a:off x="5939121" y="3533630"/>
              <a:ext cx="118582" cy="102045"/>
            </a:xfrm>
            <a:custGeom>
              <a:rect b="b" l="l" r="r" t="t"/>
              <a:pathLst>
                <a:path extrusionOk="0" h="3542" w="4116">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6"/>
            <p:cNvSpPr/>
            <p:nvPr/>
          </p:nvSpPr>
          <p:spPr>
            <a:xfrm>
              <a:off x="5692133" y="3606894"/>
              <a:ext cx="72255" cy="28954"/>
            </a:xfrm>
            <a:custGeom>
              <a:rect b="b" l="l" r="r" t="t"/>
              <a:pathLst>
                <a:path extrusionOk="0" h="1005" w="2508">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6"/>
            <p:cNvSpPr/>
            <p:nvPr/>
          </p:nvSpPr>
          <p:spPr>
            <a:xfrm>
              <a:off x="5665080" y="3452645"/>
              <a:ext cx="84500" cy="53010"/>
            </a:xfrm>
            <a:custGeom>
              <a:rect b="b" l="l" r="r" t="t"/>
              <a:pathLst>
                <a:path extrusionOk="0" h="1840" w="2933">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
            <p:cNvSpPr/>
            <p:nvPr/>
          </p:nvSpPr>
          <p:spPr>
            <a:xfrm>
              <a:off x="6002186" y="3375867"/>
              <a:ext cx="84500" cy="52636"/>
            </a:xfrm>
            <a:custGeom>
              <a:rect b="b" l="l" r="r" t="t"/>
              <a:pathLst>
                <a:path extrusionOk="0" h="1827" w="2933">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6"/>
            <p:cNvSpPr/>
            <p:nvPr/>
          </p:nvSpPr>
          <p:spPr>
            <a:xfrm>
              <a:off x="5631257" y="3717928"/>
              <a:ext cx="122097" cy="43705"/>
            </a:xfrm>
            <a:custGeom>
              <a:rect b="b" l="l" r="r" t="t"/>
              <a:pathLst>
                <a:path extrusionOk="0" h="1517" w="4238">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6"/>
            <p:cNvSpPr/>
            <p:nvPr/>
          </p:nvSpPr>
          <p:spPr>
            <a:xfrm>
              <a:off x="5928375" y="3706461"/>
              <a:ext cx="131143" cy="70469"/>
            </a:xfrm>
            <a:custGeom>
              <a:rect b="b" l="l" r="r" t="t"/>
              <a:pathLst>
                <a:path extrusionOk="0" h="2446" w="4552">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6"/>
            <p:cNvSpPr/>
            <p:nvPr/>
          </p:nvSpPr>
          <p:spPr>
            <a:xfrm>
              <a:off x="5914863" y="3784680"/>
              <a:ext cx="128982" cy="43388"/>
            </a:xfrm>
            <a:custGeom>
              <a:rect b="b" l="l" r="r" t="t"/>
              <a:pathLst>
                <a:path extrusionOk="0" h="1506" w="4477">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6"/>
            <p:cNvSpPr/>
            <p:nvPr/>
          </p:nvSpPr>
          <p:spPr>
            <a:xfrm>
              <a:off x="5713942" y="3719800"/>
              <a:ext cx="42869" cy="11294"/>
            </a:xfrm>
            <a:custGeom>
              <a:rect b="b" l="l" r="r" t="t"/>
              <a:pathLst>
                <a:path extrusionOk="0" h="392" w="1488">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6"/>
            <p:cNvSpPr/>
            <p:nvPr/>
          </p:nvSpPr>
          <p:spPr>
            <a:xfrm>
              <a:off x="5932840" y="3710034"/>
              <a:ext cx="45405" cy="12964"/>
            </a:xfrm>
            <a:custGeom>
              <a:rect b="b" l="l" r="r" t="t"/>
              <a:pathLst>
                <a:path extrusionOk="0" h="450" w="1576">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6"/>
            <p:cNvSpPr/>
            <p:nvPr/>
          </p:nvSpPr>
          <p:spPr>
            <a:xfrm>
              <a:off x="5654910" y="3815392"/>
              <a:ext cx="120512" cy="11207"/>
            </a:xfrm>
            <a:custGeom>
              <a:rect b="b" l="l" r="r" t="t"/>
              <a:pathLst>
                <a:path extrusionOk="0" h="389" w="4183">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6"/>
            <p:cNvSpPr/>
            <p:nvPr/>
          </p:nvSpPr>
          <p:spPr>
            <a:xfrm>
              <a:off x="5701582" y="3850079"/>
              <a:ext cx="58398" cy="9939"/>
            </a:xfrm>
            <a:custGeom>
              <a:rect b="b" l="l" r="r" t="t"/>
              <a:pathLst>
                <a:path extrusionOk="0" h="345" w="2027">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6"/>
            <p:cNvSpPr/>
            <p:nvPr/>
          </p:nvSpPr>
          <p:spPr>
            <a:xfrm>
              <a:off x="5981068" y="3846622"/>
              <a:ext cx="54912" cy="8211"/>
            </a:xfrm>
            <a:custGeom>
              <a:rect b="b" l="l" r="r" t="t"/>
              <a:pathLst>
                <a:path extrusionOk="0" h="285" w="1906">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6"/>
            <p:cNvSpPr/>
            <p:nvPr/>
          </p:nvSpPr>
          <p:spPr>
            <a:xfrm>
              <a:off x="5613280" y="3443829"/>
              <a:ext cx="57101" cy="14290"/>
            </a:xfrm>
            <a:custGeom>
              <a:rect b="b" l="l" r="r" t="t"/>
              <a:pathLst>
                <a:path extrusionOk="0" h="496" w="1982">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6"/>
            <p:cNvSpPr/>
            <p:nvPr/>
          </p:nvSpPr>
          <p:spPr>
            <a:xfrm>
              <a:off x="5928087" y="3470623"/>
              <a:ext cx="57101" cy="14290"/>
            </a:xfrm>
            <a:custGeom>
              <a:rect b="b" l="l" r="r" t="t"/>
              <a:pathLst>
                <a:path extrusionOk="0" h="496" w="1982">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6"/>
            <p:cNvSpPr/>
            <p:nvPr/>
          </p:nvSpPr>
          <p:spPr>
            <a:xfrm>
              <a:off x="5440420" y="2299410"/>
              <a:ext cx="671273" cy="701869"/>
            </a:xfrm>
            <a:custGeom>
              <a:rect b="b" l="l" r="r" t="t"/>
              <a:pathLst>
                <a:path extrusionOk="0" h="24362" w="2330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6"/>
            <p:cNvSpPr/>
            <p:nvPr/>
          </p:nvSpPr>
          <p:spPr>
            <a:xfrm>
              <a:off x="5624948" y="2306036"/>
              <a:ext cx="87410" cy="12014"/>
            </a:xfrm>
            <a:custGeom>
              <a:rect b="b" l="l" r="r" t="t"/>
              <a:pathLst>
                <a:path extrusionOk="0" h="417" w="3034">
                  <a:moveTo>
                    <a:pt x="2518" y="1"/>
                  </a:moveTo>
                  <a:lnTo>
                    <a:pt x="2518" y="23"/>
                  </a:lnTo>
                  <a:cubicBezTo>
                    <a:pt x="2693" y="12"/>
                    <a:pt x="2869" y="12"/>
                    <a:pt x="3033" y="1"/>
                  </a:cubicBezTo>
                  <a:close/>
                  <a:moveTo>
                    <a:pt x="2496" y="1"/>
                  </a:moveTo>
                  <a:cubicBezTo>
                    <a:pt x="1676" y="1"/>
                    <a:pt x="800" y="44"/>
                    <a:pt x="241" y="285"/>
                  </a:cubicBezTo>
                  <a:cubicBezTo>
                    <a:pt x="241" y="297"/>
                    <a:pt x="252" y="319"/>
                    <a:pt x="252" y="329"/>
                  </a:cubicBezTo>
                  <a:cubicBezTo>
                    <a:pt x="963" y="122"/>
                    <a:pt x="1741" y="56"/>
                    <a:pt x="2508" y="23"/>
                  </a:cubicBezTo>
                  <a:cubicBezTo>
                    <a:pt x="2508" y="12"/>
                    <a:pt x="2508" y="1"/>
                    <a:pt x="2496" y="1"/>
                  </a:cubicBezTo>
                  <a:close/>
                  <a:moveTo>
                    <a:pt x="230" y="297"/>
                  </a:moveTo>
                  <a:cubicBezTo>
                    <a:pt x="143" y="329"/>
                    <a:pt x="66" y="373"/>
                    <a:pt x="0" y="417"/>
                  </a:cubicBezTo>
                  <a:cubicBezTo>
                    <a:pt x="77" y="384"/>
                    <a:pt x="165" y="362"/>
                    <a:pt x="241" y="329"/>
                  </a:cubicBezTo>
                  <a:cubicBezTo>
                    <a:pt x="241" y="319"/>
                    <a:pt x="230" y="307"/>
                    <a:pt x="230" y="297"/>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6"/>
            <p:cNvSpPr/>
            <p:nvPr/>
          </p:nvSpPr>
          <p:spPr>
            <a:xfrm>
              <a:off x="5631574" y="2314247"/>
              <a:ext cx="663" cy="1296"/>
            </a:xfrm>
            <a:custGeom>
              <a:rect b="b" l="l" r="r" t="t"/>
              <a:pathLst>
                <a:path extrusionOk="0" h="45" w="23">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6"/>
            <p:cNvSpPr/>
            <p:nvPr/>
          </p:nvSpPr>
          <p:spPr>
            <a:xfrm>
              <a:off x="5696858" y="2306036"/>
              <a:ext cx="663" cy="663"/>
            </a:xfrm>
            <a:custGeom>
              <a:rect b="b" l="l" r="r" t="t"/>
              <a:pathLst>
                <a:path extrusionOk="0" h="23" w="23">
                  <a:moveTo>
                    <a:pt x="0" y="1"/>
                  </a:moveTo>
                  <a:cubicBezTo>
                    <a:pt x="12" y="1"/>
                    <a:pt x="12" y="12"/>
                    <a:pt x="12" y="23"/>
                  </a:cubicBezTo>
                  <a:lnTo>
                    <a:pt x="22" y="23"/>
                  </a:lnTo>
                  <a:lnTo>
                    <a:pt x="22" y="1"/>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6"/>
            <p:cNvSpPr/>
            <p:nvPr/>
          </p:nvSpPr>
          <p:spPr>
            <a:xfrm>
              <a:off x="5535666" y="2509521"/>
              <a:ext cx="70988" cy="107893"/>
            </a:xfrm>
            <a:custGeom>
              <a:rect b="b" l="l" r="r" t="t"/>
              <a:pathLst>
                <a:path extrusionOk="0" h="3745" w="2464">
                  <a:moveTo>
                    <a:pt x="2464" y="0"/>
                  </a:moveTo>
                  <a:lnTo>
                    <a:pt x="2432" y="295"/>
                  </a:lnTo>
                  <a:lnTo>
                    <a:pt x="2432" y="372"/>
                  </a:lnTo>
                  <a:cubicBezTo>
                    <a:pt x="2432" y="328"/>
                    <a:pt x="2442" y="273"/>
                    <a:pt x="2453" y="230"/>
                  </a:cubicBezTo>
                  <a:cubicBezTo>
                    <a:pt x="2453" y="153"/>
                    <a:pt x="2464" y="76"/>
                    <a:pt x="2464" y="0"/>
                  </a:cubicBezTo>
                  <a:close/>
                  <a:moveTo>
                    <a:pt x="2410" y="383"/>
                  </a:moveTo>
                  <a:cubicBezTo>
                    <a:pt x="2300" y="996"/>
                    <a:pt x="2081" y="1587"/>
                    <a:pt x="1840" y="2156"/>
                  </a:cubicBezTo>
                  <a:lnTo>
                    <a:pt x="1851" y="2156"/>
                  </a:lnTo>
                  <a:cubicBezTo>
                    <a:pt x="1851" y="2156"/>
                    <a:pt x="1862" y="2156"/>
                    <a:pt x="1862" y="2146"/>
                  </a:cubicBezTo>
                  <a:cubicBezTo>
                    <a:pt x="2103" y="1599"/>
                    <a:pt x="2300" y="1040"/>
                    <a:pt x="2410" y="460"/>
                  </a:cubicBezTo>
                  <a:lnTo>
                    <a:pt x="2410" y="383"/>
                  </a:lnTo>
                  <a:close/>
                  <a:moveTo>
                    <a:pt x="1" y="3153"/>
                  </a:moveTo>
                  <a:lnTo>
                    <a:pt x="1" y="3153"/>
                  </a:lnTo>
                  <a:cubicBezTo>
                    <a:pt x="33" y="3175"/>
                    <a:pt x="77" y="3197"/>
                    <a:pt x="110" y="3219"/>
                  </a:cubicBezTo>
                  <a:lnTo>
                    <a:pt x="121" y="3219"/>
                  </a:lnTo>
                  <a:cubicBezTo>
                    <a:pt x="77" y="3197"/>
                    <a:pt x="45" y="3175"/>
                    <a:pt x="1" y="3153"/>
                  </a:cubicBezTo>
                  <a:close/>
                  <a:moveTo>
                    <a:pt x="1851" y="2168"/>
                  </a:moveTo>
                  <a:cubicBezTo>
                    <a:pt x="1851" y="2168"/>
                    <a:pt x="1840" y="2168"/>
                    <a:pt x="1829" y="2178"/>
                  </a:cubicBezTo>
                  <a:cubicBezTo>
                    <a:pt x="1621" y="2682"/>
                    <a:pt x="1381" y="3175"/>
                    <a:pt x="1194" y="3679"/>
                  </a:cubicBezTo>
                  <a:cubicBezTo>
                    <a:pt x="822" y="3558"/>
                    <a:pt x="471" y="3405"/>
                    <a:pt x="132" y="3219"/>
                  </a:cubicBezTo>
                  <a:cubicBezTo>
                    <a:pt x="121" y="3219"/>
                    <a:pt x="121" y="3229"/>
                    <a:pt x="121" y="3229"/>
                  </a:cubicBezTo>
                  <a:cubicBezTo>
                    <a:pt x="428" y="3427"/>
                    <a:pt x="767" y="3602"/>
                    <a:pt x="1194" y="3744"/>
                  </a:cubicBezTo>
                  <a:cubicBezTo>
                    <a:pt x="1391" y="3219"/>
                    <a:pt x="1643" y="2693"/>
                    <a:pt x="1862" y="2168"/>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6"/>
            <p:cNvSpPr/>
            <p:nvPr/>
          </p:nvSpPr>
          <p:spPr>
            <a:xfrm>
              <a:off x="5538835" y="2571318"/>
              <a:ext cx="50504" cy="31259"/>
            </a:xfrm>
            <a:custGeom>
              <a:rect b="b" l="l" r="r" t="t"/>
              <a:pathLst>
                <a:path extrusionOk="0" h="1085" w="1753">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
            <p:cNvSpPr/>
            <p:nvPr/>
          </p:nvSpPr>
          <p:spPr>
            <a:xfrm>
              <a:off x="5605386" y="2539455"/>
              <a:ext cx="29" cy="7923"/>
            </a:xfrm>
            <a:custGeom>
              <a:rect b="b" l="l" r="r" t="t"/>
              <a:pathLst>
                <a:path extrusionOk="0" h="275" w="1">
                  <a:moveTo>
                    <a:pt x="0" y="1"/>
                  </a:moveTo>
                  <a:lnTo>
                    <a:pt x="0" y="220"/>
                  </a:lnTo>
                  <a:lnTo>
                    <a:pt x="0" y="275"/>
                  </a:ln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6"/>
            <p:cNvSpPr/>
            <p:nvPr/>
          </p:nvSpPr>
          <p:spPr>
            <a:xfrm>
              <a:off x="6087982" y="2548933"/>
              <a:ext cx="23711" cy="12648"/>
            </a:xfrm>
            <a:custGeom>
              <a:rect b="b" l="l" r="r" t="t"/>
              <a:pathLst>
                <a:path extrusionOk="0" h="439" w="823">
                  <a:moveTo>
                    <a:pt x="778" y="0"/>
                  </a:moveTo>
                  <a:cubicBezTo>
                    <a:pt x="526" y="143"/>
                    <a:pt x="263" y="274"/>
                    <a:pt x="1" y="394"/>
                  </a:cubicBezTo>
                  <a:cubicBezTo>
                    <a:pt x="12" y="406"/>
                    <a:pt x="12" y="428"/>
                    <a:pt x="22" y="438"/>
                  </a:cubicBezTo>
                  <a:cubicBezTo>
                    <a:pt x="297" y="318"/>
                    <a:pt x="559" y="187"/>
                    <a:pt x="822" y="33"/>
                  </a:cubicBezTo>
                  <a:cubicBezTo>
                    <a:pt x="811" y="22"/>
                    <a:pt x="789" y="12"/>
                    <a:pt x="778" y="0"/>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6"/>
            <p:cNvSpPr/>
            <p:nvPr/>
          </p:nvSpPr>
          <p:spPr>
            <a:xfrm>
              <a:off x="5605703" y="2554292"/>
              <a:ext cx="951" cy="20225"/>
            </a:xfrm>
            <a:custGeom>
              <a:rect b="b" l="l" r="r" t="t"/>
              <a:pathLst>
                <a:path extrusionOk="0" h="702" w="33">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6"/>
            <p:cNvSpPr/>
            <p:nvPr/>
          </p:nvSpPr>
          <p:spPr>
            <a:xfrm>
              <a:off x="5606336" y="2567227"/>
              <a:ext cx="29" cy="346"/>
            </a:xfrm>
            <a:custGeom>
              <a:rect b="b" l="l" r="r" t="t"/>
              <a:pathLst>
                <a:path extrusionOk="0" h="12" w="1">
                  <a:moveTo>
                    <a:pt x="0" y="0"/>
                  </a:moveTo>
                  <a:lnTo>
                    <a:pt x="0" y="0"/>
                  </a:lnTo>
                  <a:lnTo>
                    <a:pt x="0" y="12"/>
                  </a:lnTo>
                  <a:lnTo>
                    <a:pt x="0" y="12"/>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6"/>
            <p:cNvSpPr/>
            <p:nvPr/>
          </p:nvSpPr>
          <p:spPr>
            <a:xfrm>
              <a:off x="5596887" y="2574488"/>
              <a:ext cx="13570" cy="206308"/>
            </a:xfrm>
            <a:custGeom>
              <a:rect b="b" l="l" r="r" t="t"/>
              <a:pathLst>
                <a:path extrusionOk="0" h="7161" w="471">
                  <a:moveTo>
                    <a:pt x="339" y="0"/>
                  </a:moveTo>
                  <a:lnTo>
                    <a:pt x="263" y="1588"/>
                  </a:lnTo>
                  <a:cubicBezTo>
                    <a:pt x="317" y="1588"/>
                    <a:pt x="361" y="1599"/>
                    <a:pt x="416" y="1609"/>
                  </a:cubicBezTo>
                  <a:cubicBezTo>
                    <a:pt x="405" y="1062"/>
                    <a:pt x="372" y="526"/>
                    <a:pt x="339" y="0"/>
                  </a:cubicBezTo>
                  <a:close/>
                  <a:moveTo>
                    <a:pt x="263" y="1599"/>
                  </a:moveTo>
                  <a:lnTo>
                    <a:pt x="142" y="4139"/>
                  </a:lnTo>
                  <a:lnTo>
                    <a:pt x="307" y="4073"/>
                  </a:lnTo>
                  <a:cubicBezTo>
                    <a:pt x="339" y="3416"/>
                    <a:pt x="405" y="2760"/>
                    <a:pt x="416" y="2113"/>
                  </a:cubicBezTo>
                  <a:lnTo>
                    <a:pt x="416" y="1850"/>
                  </a:lnTo>
                  <a:lnTo>
                    <a:pt x="416" y="1621"/>
                  </a:lnTo>
                  <a:cubicBezTo>
                    <a:pt x="361" y="1609"/>
                    <a:pt x="317" y="1599"/>
                    <a:pt x="263" y="1599"/>
                  </a:cubicBezTo>
                  <a:close/>
                  <a:moveTo>
                    <a:pt x="307" y="4095"/>
                  </a:moveTo>
                  <a:cubicBezTo>
                    <a:pt x="251" y="4117"/>
                    <a:pt x="197" y="4128"/>
                    <a:pt x="142" y="4150"/>
                  </a:cubicBezTo>
                  <a:lnTo>
                    <a:pt x="0" y="7161"/>
                  </a:lnTo>
                  <a:cubicBezTo>
                    <a:pt x="88" y="7051"/>
                    <a:pt x="230" y="6964"/>
                    <a:pt x="361" y="6964"/>
                  </a:cubicBezTo>
                  <a:cubicBezTo>
                    <a:pt x="394" y="6964"/>
                    <a:pt x="438" y="6974"/>
                    <a:pt x="470" y="6986"/>
                  </a:cubicBezTo>
                  <a:cubicBezTo>
                    <a:pt x="317" y="6361"/>
                    <a:pt x="273" y="5726"/>
                    <a:pt x="273" y="5091"/>
                  </a:cubicBezTo>
                  <a:cubicBezTo>
                    <a:pt x="273" y="4763"/>
                    <a:pt x="285" y="4424"/>
                    <a:pt x="307" y="4095"/>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6"/>
            <p:cNvSpPr/>
            <p:nvPr/>
          </p:nvSpPr>
          <p:spPr>
            <a:xfrm>
              <a:off x="5604435" y="2620209"/>
              <a:ext cx="4466" cy="980"/>
            </a:xfrm>
            <a:custGeom>
              <a:rect b="b" l="l" r="r" t="t"/>
              <a:pathLst>
                <a:path extrusionOk="0" h="34" w="155">
                  <a:moveTo>
                    <a:pt x="1" y="1"/>
                  </a:moveTo>
                  <a:lnTo>
                    <a:pt x="1" y="12"/>
                  </a:lnTo>
                  <a:cubicBezTo>
                    <a:pt x="55" y="12"/>
                    <a:pt x="99" y="22"/>
                    <a:pt x="154" y="34"/>
                  </a:cubicBezTo>
                  <a:lnTo>
                    <a:pt x="154" y="22"/>
                  </a:lnTo>
                  <a:cubicBezTo>
                    <a:pt x="99" y="12"/>
                    <a:pt x="55" y="1"/>
                    <a:pt x="1" y="1"/>
                  </a:cubicBez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6"/>
            <p:cNvSpPr/>
            <p:nvPr/>
          </p:nvSpPr>
          <p:spPr>
            <a:xfrm>
              <a:off x="5600949" y="2691831"/>
              <a:ext cx="4782" cy="2218"/>
            </a:xfrm>
            <a:custGeom>
              <a:rect b="b" l="l" r="r" t="t"/>
              <a:pathLst>
                <a:path extrusionOk="0" h="77" w="166">
                  <a:moveTo>
                    <a:pt x="166" y="0"/>
                  </a:moveTo>
                  <a:lnTo>
                    <a:pt x="1" y="66"/>
                  </a:lnTo>
                  <a:lnTo>
                    <a:pt x="1" y="77"/>
                  </a:lnTo>
                  <a:cubicBezTo>
                    <a:pt x="56" y="55"/>
                    <a:pt x="110" y="44"/>
                    <a:pt x="166" y="22"/>
                  </a:cubicBezTo>
                  <a:lnTo>
                    <a:pt x="166" y="0"/>
                  </a:lnTo>
                  <a:close/>
                </a:path>
              </a:pathLst>
            </a:custGeom>
            <a:solidFill>
              <a:srgbClr val="8403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6"/>
            <p:cNvSpPr/>
            <p:nvPr/>
          </p:nvSpPr>
          <p:spPr>
            <a:xfrm>
              <a:off x="5593084" y="2793069"/>
              <a:ext cx="4120" cy="21175"/>
            </a:xfrm>
            <a:custGeom>
              <a:rect b="b" l="l" r="r" t="t"/>
              <a:pathLst>
                <a:path extrusionOk="0" h="735" w="143">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
            <p:cNvSpPr/>
            <p:nvPr/>
          </p:nvSpPr>
          <p:spPr>
            <a:xfrm>
              <a:off x="5590577" y="2833778"/>
              <a:ext cx="7894" cy="22731"/>
            </a:xfrm>
            <a:custGeom>
              <a:rect b="b" l="l" r="r" t="t"/>
              <a:pathLst>
                <a:path extrusionOk="0" h="789" w="274">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a:off x="5987061" y="2844495"/>
              <a:ext cx="2535" cy="20513"/>
            </a:xfrm>
            <a:custGeom>
              <a:rect b="b" l="l" r="r" t="t"/>
              <a:pathLst>
                <a:path extrusionOk="0" h="712" w="88">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a:off x="5534427" y="2912314"/>
              <a:ext cx="468422" cy="90867"/>
            </a:xfrm>
            <a:custGeom>
              <a:rect b="b" l="l" r="r" t="t"/>
              <a:pathLst>
                <a:path extrusionOk="0" h="3154" w="16259">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a:off x="5480466" y="2301311"/>
              <a:ext cx="629959" cy="699334"/>
            </a:xfrm>
            <a:custGeom>
              <a:rect b="b" l="l" r="r" t="t"/>
              <a:pathLst>
                <a:path extrusionOk="0" h="24274" w="21866">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a:off x="5607921" y="2751554"/>
              <a:ext cx="52377" cy="43129"/>
            </a:xfrm>
            <a:custGeom>
              <a:rect b="b" l="l" r="r" t="t"/>
              <a:pathLst>
                <a:path extrusionOk="0" h="1497" w="1818">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p:nvPr/>
          </p:nvSpPr>
          <p:spPr>
            <a:xfrm>
              <a:off x="5593084" y="2795028"/>
              <a:ext cx="3486" cy="12273"/>
            </a:xfrm>
            <a:custGeom>
              <a:rect b="b" l="l" r="r" t="t"/>
              <a:pathLst>
                <a:path extrusionOk="0" h="426" w="121">
                  <a:moveTo>
                    <a:pt x="1" y="1"/>
                  </a:moveTo>
                  <a:cubicBezTo>
                    <a:pt x="1" y="77"/>
                    <a:pt x="11" y="152"/>
                    <a:pt x="23" y="229"/>
                  </a:cubicBezTo>
                  <a:cubicBezTo>
                    <a:pt x="33" y="250"/>
                    <a:pt x="44" y="261"/>
                    <a:pt x="44" y="283"/>
                  </a:cubicBezTo>
                  <a:cubicBezTo>
                    <a:pt x="44" y="261"/>
                    <a:pt x="33" y="239"/>
                    <a:pt x="33" y="229"/>
                  </a:cubicBezTo>
                  <a:cubicBezTo>
                    <a:pt x="11" y="152"/>
                    <a:pt x="1" y="77"/>
                    <a:pt x="1" y="1"/>
                  </a:cubicBezTo>
                  <a:close/>
                  <a:moveTo>
                    <a:pt x="44" y="283"/>
                  </a:moveTo>
                  <a:lnTo>
                    <a:pt x="44" y="283"/>
                  </a:lnTo>
                  <a:cubicBezTo>
                    <a:pt x="55" y="294"/>
                    <a:pt x="55" y="305"/>
                    <a:pt x="55" y="316"/>
                  </a:cubicBezTo>
                  <a:lnTo>
                    <a:pt x="55" y="294"/>
                  </a:lnTo>
                  <a:lnTo>
                    <a:pt x="44" y="283"/>
                  </a:lnTo>
                  <a:close/>
                  <a:moveTo>
                    <a:pt x="88" y="382"/>
                  </a:moveTo>
                  <a:cubicBezTo>
                    <a:pt x="99" y="392"/>
                    <a:pt x="99" y="404"/>
                    <a:pt x="110" y="414"/>
                  </a:cubicBezTo>
                  <a:cubicBezTo>
                    <a:pt x="110" y="414"/>
                    <a:pt x="110" y="426"/>
                    <a:pt x="121" y="426"/>
                  </a:cubicBezTo>
                  <a:cubicBezTo>
                    <a:pt x="110" y="414"/>
                    <a:pt x="99" y="392"/>
                    <a:pt x="88" y="382"/>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6"/>
            <p:cNvSpPr/>
            <p:nvPr/>
          </p:nvSpPr>
          <p:spPr>
            <a:xfrm>
              <a:off x="5596253" y="2806955"/>
              <a:ext cx="177585" cy="48602"/>
            </a:xfrm>
            <a:custGeom>
              <a:rect b="b" l="l" r="r" t="t"/>
              <a:pathLst>
                <a:path extrusionOk="0" h="1687" w="6164">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6"/>
            <p:cNvSpPr/>
            <p:nvPr/>
          </p:nvSpPr>
          <p:spPr>
            <a:xfrm>
              <a:off x="5594640" y="2803498"/>
              <a:ext cx="1008" cy="2535"/>
            </a:xfrm>
            <a:custGeom>
              <a:rect b="b" l="l" r="r" t="t"/>
              <a:pathLst>
                <a:path extrusionOk="0" h="88" w="35">
                  <a:moveTo>
                    <a:pt x="1" y="0"/>
                  </a:moveTo>
                  <a:lnTo>
                    <a:pt x="1" y="22"/>
                  </a:lnTo>
                  <a:cubicBezTo>
                    <a:pt x="12" y="33"/>
                    <a:pt x="12" y="44"/>
                    <a:pt x="12" y="44"/>
                  </a:cubicBezTo>
                  <a:cubicBezTo>
                    <a:pt x="23" y="66"/>
                    <a:pt x="34" y="76"/>
                    <a:pt x="34" y="88"/>
                  </a:cubicBezTo>
                  <a:cubicBezTo>
                    <a:pt x="34" y="66"/>
                    <a:pt x="23" y="55"/>
                    <a:pt x="23" y="44"/>
                  </a:cubicBezTo>
                  <a:cubicBezTo>
                    <a:pt x="12" y="33"/>
                    <a:pt x="1" y="11"/>
                    <a:pt x="1" y="0"/>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p:nvPr/>
          </p:nvSpPr>
          <p:spPr>
            <a:xfrm>
              <a:off x="5970985" y="2769733"/>
              <a:ext cx="3486" cy="28407"/>
            </a:xfrm>
            <a:custGeom>
              <a:rect b="b" l="l" r="r" t="t"/>
              <a:pathLst>
                <a:path extrusionOk="0" h="986" w="121">
                  <a:moveTo>
                    <a:pt x="76" y="1"/>
                  </a:moveTo>
                  <a:lnTo>
                    <a:pt x="76" y="1"/>
                  </a:lnTo>
                  <a:cubicBezTo>
                    <a:pt x="110" y="220"/>
                    <a:pt x="110" y="438"/>
                    <a:pt x="76" y="657"/>
                  </a:cubicBezTo>
                  <a:cubicBezTo>
                    <a:pt x="120" y="438"/>
                    <a:pt x="110" y="220"/>
                    <a:pt x="76" y="1"/>
                  </a:cubicBezTo>
                  <a:close/>
                  <a:moveTo>
                    <a:pt x="76" y="657"/>
                  </a:moveTo>
                  <a:cubicBezTo>
                    <a:pt x="54" y="767"/>
                    <a:pt x="32" y="876"/>
                    <a:pt x="0" y="975"/>
                  </a:cubicBezTo>
                  <a:lnTo>
                    <a:pt x="0" y="986"/>
                  </a:lnTo>
                  <a:cubicBezTo>
                    <a:pt x="32" y="876"/>
                    <a:pt x="66" y="767"/>
                    <a:pt x="76" y="657"/>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
            <p:cNvSpPr/>
            <p:nvPr/>
          </p:nvSpPr>
          <p:spPr>
            <a:xfrm>
              <a:off x="5724313" y="2797823"/>
              <a:ext cx="246700" cy="82339"/>
            </a:xfrm>
            <a:custGeom>
              <a:rect b="b" l="l" r="r" t="t"/>
              <a:pathLst>
                <a:path extrusionOk="0" h="2858" w="8563">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6"/>
            <p:cNvSpPr/>
            <p:nvPr/>
          </p:nvSpPr>
          <p:spPr>
            <a:xfrm>
              <a:off x="5988011" y="2830292"/>
              <a:ext cx="4437" cy="27139"/>
            </a:xfrm>
            <a:custGeom>
              <a:rect b="b" l="l" r="r" t="t"/>
              <a:pathLst>
                <a:path extrusionOk="0" h="942" w="154">
                  <a:moveTo>
                    <a:pt x="55" y="0"/>
                  </a:moveTo>
                  <a:lnTo>
                    <a:pt x="77" y="44"/>
                  </a:lnTo>
                  <a:cubicBezTo>
                    <a:pt x="88" y="56"/>
                    <a:pt x="88" y="66"/>
                    <a:pt x="88" y="77"/>
                  </a:cubicBezTo>
                  <a:lnTo>
                    <a:pt x="98" y="99"/>
                  </a:lnTo>
                  <a:lnTo>
                    <a:pt x="98" y="77"/>
                  </a:lnTo>
                  <a:cubicBezTo>
                    <a:pt x="88" y="66"/>
                    <a:pt x="88" y="56"/>
                    <a:pt x="88" y="44"/>
                  </a:cubicBezTo>
                  <a:lnTo>
                    <a:pt x="55" y="0"/>
                  </a:lnTo>
                  <a:close/>
                  <a:moveTo>
                    <a:pt x="120" y="154"/>
                  </a:moveTo>
                  <a:lnTo>
                    <a:pt x="132" y="219"/>
                  </a:lnTo>
                  <a:lnTo>
                    <a:pt x="132" y="241"/>
                  </a:lnTo>
                  <a:lnTo>
                    <a:pt x="142" y="275"/>
                  </a:lnTo>
                  <a:lnTo>
                    <a:pt x="142" y="241"/>
                  </a:lnTo>
                  <a:cubicBezTo>
                    <a:pt x="132" y="231"/>
                    <a:pt x="132" y="219"/>
                    <a:pt x="132" y="209"/>
                  </a:cubicBezTo>
                  <a:lnTo>
                    <a:pt x="120" y="154"/>
                  </a:lnTo>
                  <a:close/>
                  <a:moveTo>
                    <a:pt x="142" y="329"/>
                  </a:moveTo>
                  <a:lnTo>
                    <a:pt x="142" y="384"/>
                  </a:lnTo>
                  <a:lnTo>
                    <a:pt x="142" y="438"/>
                  </a:lnTo>
                  <a:lnTo>
                    <a:pt x="142" y="504"/>
                  </a:lnTo>
                  <a:cubicBezTo>
                    <a:pt x="142" y="482"/>
                    <a:pt x="154" y="460"/>
                    <a:pt x="154" y="438"/>
                  </a:cubicBezTo>
                  <a:lnTo>
                    <a:pt x="154" y="384"/>
                  </a:lnTo>
                  <a:lnTo>
                    <a:pt x="142" y="329"/>
                  </a:lnTo>
                  <a:close/>
                  <a:moveTo>
                    <a:pt x="142" y="504"/>
                  </a:moveTo>
                  <a:lnTo>
                    <a:pt x="142" y="504"/>
                  </a:lnTo>
                  <a:cubicBezTo>
                    <a:pt x="142" y="515"/>
                    <a:pt x="132" y="537"/>
                    <a:pt x="132" y="559"/>
                  </a:cubicBezTo>
                  <a:cubicBezTo>
                    <a:pt x="142" y="537"/>
                    <a:pt x="142" y="515"/>
                    <a:pt x="142" y="504"/>
                  </a:cubicBezTo>
                  <a:close/>
                  <a:moveTo>
                    <a:pt x="132" y="559"/>
                  </a:moveTo>
                  <a:lnTo>
                    <a:pt x="120" y="614"/>
                  </a:lnTo>
                  <a:cubicBezTo>
                    <a:pt x="120" y="625"/>
                    <a:pt x="120" y="635"/>
                    <a:pt x="110" y="635"/>
                  </a:cubicBezTo>
                  <a:lnTo>
                    <a:pt x="110" y="669"/>
                  </a:lnTo>
                  <a:lnTo>
                    <a:pt x="120" y="635"/>
                  </a:lnTo>
                  <a:cubicBezTo>
                    <a:pt x="120" y="635"/>
                    <a:pt x="120" y="625"/>
                    <a:pt x="132" y="614"/>
                  </a:cubicBezTo>
                  <a:lnTo>
                    <a:pt x="132" y="559"/>
                  </a:lnTo>
                  <a:close/>
                  <a:moveTo>
                    <a:pt x="110" y="669"/>
                  </a:moveTo>
                  <a:cubicBezTo>
                    <a:pt x="98" y="701"/>
                    <a:pt x="88" y="745"/>
                    <a:pt x="77" y="778"/>
                  </a:cubicBezTo>
                  <a:cubicBezTo>
                    <a:pt x="88" y="745"/>
                    <a:pt x="110" y="701"/>
                    <a:pt x="110" y="669"/>
                  </a:cubicBezTo>
                  <a:close/>
                  <a:moveTo>
                    <a:pt x="77" y="778"/>
                  </a:moveTo>
                  <a:lnTo>
                    <a:pt x="77" y="778"/>
                  </a:lnTo>
                  <a:cubicBezTo>
                    <a:pt x="66" y="789"/>
                    <a:pt x="55" y="811"/>
                    <a:pt x="55" y="833"/>
                  </a:cubicBezTo>
                  <a:cubicBezTo>
                    <a:pt x="66" y="811"/>
                    <a:pt x="77" y="800"/>
                    <a:pt x="77" y="778"/>
                  </a:cubicBezTo>
                  <a:close/>
                  <a:moveTo>
                    <a:pt x="44" y="854"/>
                  </a:moveTo>
                  <a:cubicBezTo>
                    <a:pt x="33" y="866"/>
                    <a:pt x="33" y="876"/>
                    <a:pt x="33" y="876"/>
                  </a:cubicBezTo>
                  <a:lnTo>
                    <a:pt x="11" y="920"/>
                  </a:lnTo>
                  <a:cubicBezTo>
                    <a:pt x="11" y="924"/>
                    <a:pt x="11" y="929"/>
                    <a:pt x="10" y="932"/>
                  </a:cubicBezTo>
                  <a:lnTo>
                    <a:pt x="10" y="932"/>
                  </a:lnTo>
                  <a:lnTo>
                    <a:pt x="11" y="931"/>
                  </a:lnTo>
                  <a:lnTo>
                    <a:pt x="33" y="888"/>
                  </a:lnTo>
                  <a:cubicBezTo>
                    <a:pt x="44" y="876"/>
                    <a:pt x="44" y="866"/>
                    <a:pt x="44" y="854"/>
                  </a:cubicBezTo>
                  <a:close/>
                  <a:moveTo>
                    <a:pt x="10" y="932"/>
                  </a:moveTo>
                  <a:lnTo>
                    <a:pt x="0" y="942"/>
                  </a:lnTo>
                  <a:cubicBezTo>
                    <a:pt x="7" y="942"/>
                    <a:pt x="9" y="938"/>
                    <a:pt x="10" y="932"/>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6"/>
            <p:cNvSpPr/>
            <p:nvPr/>
          </p:nvSpPr>
          <p:spPr>
            <a:xfrm>
              <a:off x="5987666" y="2856797"/>
              <a:ext cx="663" cy="1613"/>
            </a:xfrm>
            <a:custGeom>
              <a:rect b="b" l="l" r="r" t="t"/>
              <a:pathLst>
                <a:path extrusionOk="0" h="56" w="23">
                  <a:moveTo>
                    <a:pt x="23" y="0"/>
                  </a:moveTo>
                  <a:lnTo>
                    <a:pt x="12" y="11"/>
                  </a:lnTo>
                  <a:lnTo>
                    <a:pt x="1" y="33"/>
                  </a:lnTo>
                  <a:lnTo>
                    <a:pt x="1" y="55"/>
                  </a:lnTo>
                  <a:lnTo>
                    <a:pt x="12" y="22"/>
                  </a:lnTo>
                  <a:cubicBezTo>
                    <a:pt x="23" y="22"/>
                    <a:pt x="23" y="11"/>
                    <a:pt x="23" y="0"/>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6"/>
            <p:cNvSpPr/>
            <p:nvPr/>
          </p:nvSpPr>
          <p:spPr>
            <a:xfrm>
              <a:off x="5593084" y="2846396"/>
              <a:ext cx="29" cy="317"/>
            </a:xfrm>
            <a:custGeom>
              <a:rect b="b" l="l" r="r" t="t"/>
              <a:pathLst>
                <a:path extrusionOk="0" h="11" w="1">
                  <a:moveTo>
                    <a:pt x="1" y="0"/>
                  </a:moveTo>
                  <a:lnTo>
                    <a:pt x="1" y="11"/>
                  </a:lnTo>
                  <a:lnTo>
                    <a:pt x="1" y="11"/>
                  </a:lnTo>
                  <a:close/>
                </a:path>
              </a:pathLst>
            </a:custGeom>
            <a:solidFill>
              <a:srgbClr val="728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
            <p:cNvSpPr/>
            <p:nvPr/>
          </p:nvSpPr>
          <p:spPr>
            <a:xfrm>
              <a:off x="5605069" y="2520238"/>
              <a:ext cx="663" cy="34082"/>
            </a:xfrm>
            <a:custGeom>
              <a:rect b="b" l="l" r="r" t="t"/>
              <a:pathLst>
                <a:path extrusionOk="0" h="1183" w="23">
                  <a:moveTo>
                    <a:pt x="23" y="0"/>
                  </a:moveTo>
                  <a:cubicBezTo>
                    <a:pt x="11" y="33"/>
                    <a:pt x="11" y="55"/>
                    <a:pt x="1" y="88"/>
                  </a:cubicBezTo>
                  <a:lnTo>
                    <a:pt x="1" y="668"/>
                  </a:lnTo>
                  <a:cubicBezTo>
                    <a:pt x="1" y="843"/>
                    <a:pt x="11" y="1018"/>
                    <a:pt x="23" y="1183"/>
                  </a:cubicBezTo>
                  <a:cubicBezTo>
                    <a:pt x="23" y="1084"/>
                    <a:pt x="11" y="986"/>
                    <a:pt x="11" y="887"/>
                  </a:cubicBezTo>
                  <a:lnTo>
                    <a:pt x="11" y="668"/>
                  </a:lnTo>
                  <a:cubicBezTo>
                    <a:pt x="1" y="449"/>
                    <a:pt x="11" y="219"/>
                    <a:pt x="23" y="0"/>
                  </a:cubicBez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6"/>
            <p:cNvSpPr/>
            <p:nvPr/>
          </p:nvSpPr>
          <p:spPr>
            <a:xfrm>
              <a:off x="5606970" y="2566277"/>
              <a:ext cx="3169" cy="20542"/>
            </a:xfrm>
            <a:custGeom>
              <a:rect b="b" l="l" r="r" t="t"/>
              <a:pathLst>
                <a:path extrusionOk="0" h="713" w="11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6"/>
            <p:cNvSpPr/>
            <p:nvPr/>
          </p:nvSpPr>
          <p:spPr>
            <a:xfrm>
              <a:off x="5605069" y="2518020"/>
              <a:ext cx="663" cy="37885"/>
            </a:xfrm>
            <a:custGeom>
              <a:rect b="b" l="l" r="r" t="t"/>
              <a:pathLst>
                <a:path extrusionOk="0" h="1315" w="23">
                  <a:moveTo>
                    <a:pt x="23" y="0"/>
                  </a:moveTo>
                  <a:cubicBezTo>
                    <a:pt x="11" y="22"/>
                    <a:pt x="11" y="55"/>
                    <a:pt x="1" y="88"/>
                  </a:cubicBezTo>
                  <a:lnTo>
                    <a:pt x="1" y="165"/>
                  </a:lnTo>
                  <a:cubicBezTo>
                    <a:pt x="11" y="132"/>
                    <a:pt x="11" y="110"/>
                    <a:pt x="23" y="77"/>
                  </a:cubicBezTo>
                  <a:lnTo>
                    <a:pt x="23" y="0"/>
                  </a:lnTo>
                  <a:close/>
                  <a:moveTo>
                    <a:pt x="11" y="964"/>
                  </a:moveTo>
                  <a:lnTo>
                    <a:pt x="11" y="1019"/>
                  </a:lnTo>
                  <a:cubicBezTo>
                    <a:pt x="12" y="1024"/>
                    <a:pt x="12" y="1028"/>
                    <a:pt x="13" y="1033"/>
                  </a:cubicBezTo>
                  <a:lnTo>
                    <a:pt x="13" y="1033"/>
                  </a:lnTo>
                  <a:cubicBezTo>
                    <a:pt x="12" y="1010"/>
                    <a:pt x="11" y="987"/>
                    <a:pt x="11" y="964"/>
                  </a:cubicBezTo>
                  <a:close/>
                  <a:moveTo>
                    <a:pt x="13" y="1033"/>
                  </a:moveTo>
                  <a:cubicBezTo>
                    <a:pt x="16" y="1101"/>
                    <a:pt x="21" y="1168"/>
                    <a:pt x="22" y="1236"/>
                  </a:cubicBezTo>
                  <a:lnTo>
                    <a:pt x="22" y="1236"/>
                  </a:lnTo>
                  <a:cubicBezTo>
                    <a:pt x="22" y="1168"/>
                    <a:pt x="20" y="1100"/>
                    <a:pt x="13" y="1033"/>
                  </a:cubicBezTo>
                  <a:close/>
                  <a:moveTo>
                    <a:pt x="22" y="1236"/>
                  </a:moveTo>
                  <a:cubicBezTo>
                    <a:pt x="23" y="1262"/>
                    <a:pt x="23" y="1288"/>
                    <a:pt x="23" y="1314"/>
                  </a:cubicBezTo>
                  <a:lnTo>
                    <a:pt x="23" y="1260"/>
                  </a:lnTo>
                  <a:cubicBezTo>
                    <a:pt x="23" y="1252"/>
                    <a:pt x="23" y="1244"/>
                    <a:pt x="22" y="1236"/>
                  </a:cubicBezTo>
                  <a:close/>
                </a:path>
              </a:pathLst>
            </a:custGeom>
            <a:solidFill>
              <a:srgbClr val="72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6"/>
            <p:cNvSpPr/>
            <p:nvPr/>
          </p:nvSpPr>
          <p:spPr>
            <a:xfrm>
              <a:off x="5618005" y="2318367"/>
              <a:ext cx="980" cy="1901"/>
            </a:xfrm>
            <a:custGeom>
              <a:rect b="b" l="l" r="r" t="t"/>
              <a:pathLst>
                <a:path extrusionOk="0" h="66" w="34">
                  <a:moveTo>
                    <a:pt x="0" y="0"/>
                  </a:moveTo>
                  <a:lnTo>
                    <a:pt x="33" y="66"/>
                  </a:lnTo>
                  <a:lnTo>
                    <a:pt x="33" y="66"/>
                  </a:lnTo>
                  <a:close/>
                </a:path>
              </a:pathLst>
            </a:custGeom>
            <a:solidFill>
              <a:srgbClr val="87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
            <p:cNvSpPr/>
            <p:nvPr/>
          </p:nvSpPr>
          <p:spPr>
            <a:xfrm>
              <a:off x="5629673" y="2403183"/>
              <a:ext cx="1585" cy="11092"/>
            </a:xfrm>
            <a:custGeom>
              <a:rect b="b" l="l" r="r" t="t"/>
              <a:pathLst>
                <a:path extrusionOk="0" h="385" w="55">
                  <a:moveTo>
                    <a:pt x="55" y="1"/>
                  </a:moveTo>
                  <a:cubicBezTo>
                    <a:pt x="44" y="23"/>
                    <a:pt x="44" y="45"/>
                    <a:pt x="33" y="78"/>
                  </a:cubicBezTo>
                  <a:lnTo>
                    <a:pt x="23" y="176"/>
                  </a:lnTo>
                  <a:lnTo>
                    <a:pt x="1" y="385"/>
                  </a:lnTo>
                  <a:lnTo>
                    <a:pt x="33" y="176"/>
                  </a:lnTo>
                  <a:lnTo>
                    <a:pt x="55" y="1"/>
                  </a:ln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6"/>
            <p:cNvSpPr/>
            <p:nvPr/>
          </p:nvSpPr>
          <p:spPr>
            <a:xfrm>
              <a:off x="5699998" y="2430005"/>
              <a:ext cx="15183" cy="1613"/>
            </a:xfrm>
            <a:custGeom>
              <a:rect b="b" l="l" r="r" t="t"/>
              <a:pathLst>
                <a:path extrusionOk="0" h="56" w="527">
                  <a:moveTo>
                    <a:pt x="1" y="1"/>
                  </a:moveTo>
                  <a:lnTo>
                    <a:pt x="1" y="1"/>
                  </a:lnTo>
                  <a:cubicBezTo>
                    <a:pt x="165" y="23"/>
                    <a:pt x="329" y="33"/>
                    <a:pt x="504" y="55"/>
                  </a:cubicBezTo>
                  <a:cubicBezTo>
                    <a:pt x="516" y="45"/>
                    <a:pt x="516" y="45"/>
                    <a:pt x="526" y="45"/>
                  </a:cubicBezTo>
                  <a:cubicBezTo>
                    <a:pt x="351" y="33"/>
                    <a:pt x="176" y="23"/>
                    <a:pt x="1" y="1"/>
                  </a:cubicBez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6"/>
            <p:cNvSpPr/>
            <p:nvPr/>
          </p:nvSpPr>
          <p:spPr>
            <a:xfrm>
              <a:off x="5687379" y="2672903"/>
              <a:ext cx="19937" cy="11063"/>
            </a:xfrm>
            <a:custGeom>
              <a:rect b="b" l="l" r="r" t="t"/>
              <a:pathLst>
                <a:path extrusionOk="0" h="384" w="692">
                  <a:moveTo>
                    <a:pt x="1" y="0"/>
                  </a:moveTo>
                  <a:lnTo>
                    <a:pt x="176" y="110"/>
                  </a:lnTo>
                  <a:lnTo>
                    <a:pt x="341" y="208"/>
                  </a:lnTo>
                  <a:lnTo>
                    <a:pt x="516" y="307"/>
                  </a:lnTo>
                  <a:lnTo>
                    <a:pt x="647" y="373"/>
                  </a:lnTo>
                  <a:cubicBezTo>
                    <a:pt x="658" y="373"/>
                    <a:pt x="669" y="373"/>
                    <a:pt x="691" y="383"/>
                  </a:cubicBezTo>
                  <a:lnTo>
                    <a:pt x="526" y="296"/>
                  </a:lnTo>
                  <a:lnTo>
                    <a:pt x="351" y="198"/>
                  </a:lnTo>
                  <a:lnTo>
                    <a:pt x="176" y="99"/>
                  </a:lnTo>
                  <a:lnTo>
                    <a:pt x="1" y="0"/>
                  </a:lnTo>
                  <a:close/>
                </a:path>
              </a:pathLst>
            </a:custGeom>
            <a:solidFill>
              <a:srgbClr val="657F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6"/>
            <p:cNvSpPr/>
            <p:nvPr/>
          </p:nvSpPr>
          <p:spPr>
            <a:xfrm>
              <a:off x="5554277" y="1825341"/>
              <a:ext cx="395273" cy="539438"/>
            </a:xfrm>
            <a:custGeom>
              <a:rect b="b" l="l" r="r" t="t"/>
              <a:pathLst>
                <a:path extrusionOk="0" h="18724" w="1372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6"/>
            <p:cNvSpPr/>
            <p:nvPr/>
          </p:nvSpPr>
          <p:spPr>
            <a:xfrm>
              <a:off x="5615786" y="1825312"/>
              <a:ext cx="289598" cy="154940"/>
            </a:xfrm>
            <a:custGeom>
              <a:rect b="b" l="l" r="r" t="t"/>
              <a:pathLst>
                <a:path extrusionOk="0" h="5378" w="10052">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6"/>
            <p:cNvSpPr/>
            <p:nvPr/>
          </p:nvSpPr>
          <p:spPr>
            <a:xfrm>
              <a:off x="5583922" y="1825312"/>
              <a:ext cx="363409" cy="329990"/>
            </a:xfrm>
            <a:custGeom>
              <a:rect b="b" l="l" r="r" t="t"/>
              <a:pathLst>
                <a:path extrusionOk="0" h="11454" w="12614">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6"/>
            <p:cNvSpPr/>
            <p:nvPr/>
          </p:nvSpPr>
          <p:spPr>
            <a:xfrm>
              <a:off x="5705673" y="2303846"/>
              <a:ext cx="92134" cy="60904"/>
            </a:xfrm>
            <a:custGeom>
              <a:rect b="b" l="l" r="r" t="t"/>
              <a:pathLst>
                <a:path extrusionOk="0" h="2114" w="3198">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6"/>
            <p:cNvSpPr/>
            <p:nvPr/>
          </p:nvSpPr>
          <p:spPr>
            <a:xfrm>
              <a:off x="5615469" y="2022142"/>
              <a:ext cx="290549" cy="230019"/>
            </a:xfrm>
            <a:custGeom>
              <a:rect b="b" l="l" r="r" t="t"/>
              <a:pathLst>
                <a:path extrusionOk="0" h="7984" w="10085">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6"/>
            <p:cNvSpPr/>
            <p:nvPr/>
          </p:nvSpPr>
          <p:spPr>
            <a:xfrm>
              <a:off x="5581099" y="2031304"/>
              <a:ext cx="9162" cy="17689"/>
            </a:xfrm>
            <a:custGeom>
              <a:rect b="b" l="l" r="r" t="t"/>
              <a:pathLst>
                <a:path extrusionOk="0" h="614" w="318">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6"/>
            <p:cNvSpPr/>
            <p:nvPr/>
          </p:nvSpPr>
          <p:spPr>
            <a:xfrm>
              <a:off x="5590577" y="2031304"/>
              <a:ext cx="24921" cy="67531"/>
            </a:xfrm>
            <a:custGeom>
              <a:rect b="b" l="l" r="r" t="t"/>
              <a:pathLst>
                <a:path extrusionOk="0" h="2344" w="865">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6"/>
            <p:cNvSpPr/>
            <p:nvPr/>
          </p:nvSpPr>
          <p:spPr>
            <a:xfrm>
              <a:off x="5911665" y="2015228"/>
              <a:ext cx="18957" cy="62460"/>
            </a:xfrm>
            <a:custGeom>
              <a:rect b="b" l="l" r="r" t="t"/>
              <a:pathLst>
                <a:path extrusionOk="0" h="2168" w="658">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6"/>
            <p:cNvSpPr/>
            <p:nvPr/>
          </p:nvSpPr>
          <p:spPr>
            <a:xfrm>
              <a:off x="5746699" y="1999152"/>
              <a:ext cx="19908" cy="63411"/>
            </a:xfrm>
            <a:custGeom>
              <a:rect b="b" l="l" r="r" t="t"/>
              <a:pathLst>
                <a:path extrusionOk="0" h="2201" w="691">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6"/>
            <p:cNvSpPr/>
            <p:nvPr/>
          </p:nvSpPr>
          <p:spPr>
            <a:xfrm>
              <a:off x="5733504" y="2080915"/>
              <a:ext cx="12907" cy="42840"/>
            </a:xfrm>
            <a:custGeom>
              <a:rect b="b" l="l" r="r" t="t"/>
              <a:pathLst>
                <a:path extrusionOk="0" h="1487" w="448">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6"/>
            <p:cNvSpPr/>
            <p:nvPr/>
          </p:nvSpPr>
          <p:spPr>
            <a:xfrm>
              <a:off x="5800631" y="2073971"/>
              <a:ext cx="18640" cy="81331"/>
            </a:xfrm>
            <a:custGeom>
              <a:rect b="b" l="l" r="r" t="t"/>
              <a:pathLst>
                <a:path extrusionOk="0" h="2823" w="647">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6"/>
            <p:cNvSpPr/>
            <p:nvPr/>
          </p:nvSpPr>
          <p:spPr>
            <a:xfrm>
              <a:off x="5745431" y="2108976"/>
              <a:ext cx="55863" cy="22040"/>
            </a:xfrm>
            <a:custGeom>
              <a:rect b="b" l="l" r="r" t="t"/>
              <a:pathLst>
                <a:path extrusionOk="0" h="765" w="1939">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6"/>
            <p:cNvSpPr/>
            <p:nvPr/>
          </p:nvSpPr>
          <p:spPr>
            <a:xfrm>
              <a:off x="5800631" y="2110157"/>
              <a:ext cx="346" cy="1296"/>
            </a:xfrm>
            <a:custGeom>
              <a:rect b="b" l="l" r="r" t="t"/>
              <a:pathLst>
                <a:path extrusionOk="0" h="45" w="12">
                  <a:moveTo>
                    <a:pt x="11" y="1"/>
                  </a:moveTo>
                  <a:cubicBezTo>
                    <a:pt x="11" y="12"/>
                    <a:pt x="1" y="23"/>
                    <a:pt x="1" y="45"/>
                  </a:cubicBezTo>
                  <a:cubicBezTo>
                    <a:pt x="1" y="33"/>
                    <a:pt x="11" y="23"/>
                    <a:pt x="11" y="12"/>
                  </a:cubicBezTo>
                  <a:lnTo>
                    <a:pt x="11" y="1"/>
                  </a:lnTo>
                  <a:close/>
                </a:path>
              </a:pathLst>
            </a:custGeom>
            <a:solidFill>
              <a:srgbClr val="25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6"/>
            <p:cNvSpPr/>
            <p:nvPr/>
          </p:nvSpPr>
          <p:spPr>
            <a:xfrm>
              <a:off x="5644481" y="1945853"/>
              <a:ext cx="65024" cy="46038"/>
            </a:xfrm>
            <a:custGeom>
              <a:rect b="b" l="l" r="r" t="t"/>
              <a:pathLst>
                <a:path extrusionOk="0" h="1598" w="2257">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6"/>
            <p:cNvSpPr/>
            <p:nvPr/>
          </p:nvSpPr>
          <p:spPr>
            <a:xfrm>
              <a:off x="5809476" y="1941906"/>
              <a:ext cx="66897" cy="38980"/>
            </a:xfrm>
            <a:custGeom>
              <a:rect b="b" l="l" r="r" t="t"/>
              <a:pathLst>
                <a:path extrusionOk="0" h="1353" w="2322">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6"/>
            <p:cNvSpPr/>
            <p:nvPr/>
          </p:nvSpPr>
          <p:spPr>
            <a:xfrm>
              <a:off x="5681703" y="2013960"/>
              <a:ext cx="19101" cy="33160"/>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6"/>
            <p:cNvSpPr/>
            <p:nvPr/>
          </p:nvSpPr>
          <p:spPr>
            <a:xfrm>
              <a:off x="5826503" y="2007853"/>
              <a:ext cx="19072" cy="32959"/>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6"/>
            <p:cNvSpPr/>
            <p:nvPr/>
          </p:nvSpPr>
          <p:spPr>
            <a:xfrm>
              <a:off x="5564072" y="1732314"/>
              <a:ext cx="422067" cy="327426"/>
            </a:xfrm>
            <a:custGeom>
              <a:rect b="b" l="l" r="r" t="t"/>
              <a:pathLst>
                <a:path extrusionOk="0" h="11365" w="1465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6"/>
            <p:cNvSpPr/>
            <p:nvPr/>
          </p:nvSpPr>
          <p:spPr>
            <a:xfrm>
              <a:off x="5309824" y="2509175"/>
              <a:ext cx="394956" cy="662428"/>
            </a:xfrm>
            <a:custGeom>
              <a:rect b="b" l="l" r="r" t="t"/>
              <a:pathLst>
                <a:path extrusionOk="0" h="22993" w="13709">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6"/>
            <p:cNvSpPr/>
            <p:nvPr/>
          </p:nvSpPr>
          <p:spPr>
            <a:xfrm>
              <a:off x="5443272" y="2509233"/>
              <a:ext cx="49207" cy="60530"/>
            </a:xfrm>
            <a:custGeom>
              <a:rect b="b" l="l" r="r" t="t"/>
              <a:pathLst>
                <a:path extrusionOk="0" h="2101" w="1708">
                  <a:moveTo>
                    <a:pt x="1" y="0"/>
                  </a:moveTo>
                  <a:cubicBezTo>
                    <a:pt x="438" y="799"/>
                    <a:pt x="1019" y="1521"/>
                    <a:pt x="1708" y="2101"/>
                  </a:cubicBezTo>
                  <a:cubicBezTo>
                    <a:pt x="1019" y="1510"/>
                    <a:pt x="438" y="799"/>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6"/>
            <p:cNvSpPr/>
            <p:nvPr/>
          </p:nvSpPr>
          <p:spPr>
            <a:xfrm>
              <a:off x="5580465" y="3013869"/>
              <a:ext cx="6338" cy="62806"/>
            </a:xfrm>
            <a:custGeom>
              <a:rect b="b" l="l" r="r" t="t"/>
              <a:pathLst>
                <a:path extrusionOk="0" h="2180" w="220">
                  <a:moveTo>
                    <a:pt x="1" y="1"/>
                  </a:moveTo>
                  <a:cubicBezTo>
                    <a:pt x="66" y="592"/>
                    <a:pt x="88" y="1391"/>
                    <a:pt x="176" y="2180"/>
                  </a:cubicBezTo>
                  <a:cubicBezTo>
                    <a:pt x="186" y="2092"/>
                    <a:pt x="198" y="2015"/>
                    <a:pt x="208" y="1939"/>
                  </a:cubicBezTo>
                  <a:cubicBezTo>
                    <a:pt x="208" y="1873"/>
                    <a:pt x="220" y="1808"/>
                    <a:pt x="220" y="1742"/>
                  </a:cubicBezTo>
                  <a:cubicBezTo>
                    <a:pt x="143" y="1161"/>
                    <a:pt x="66" y="581"/>
                    <a:pt x="1" y="1"/>
                  </a:cubicBezTo>
                  <a:close/>
                </a:path>
              </a:pathLst>
            </a:custGeom>
            <a:solidFill>
              <a:srgbClr val="809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6"/>
            <p:cNvSpPr/>
            <p:nvPr/>
          </p:nvSpPr>
          <p:spPr>
            <a:xfrm>
              <a:off x="5585507" y="3064027"/>
              <a:ext cx="11697" cy="60904"/>
            </a:xfrm>
            <a:custGeom>
              <a:rect b="b" l="l" r="r" t="t"/>
              <a:pathLst>
                <a:path extrusionOk="0" h="2114" w="406">
                  <a:moveTo>
                    <a:pt x="45" y="1"/>
                  </a:moveTo>
                  <a:cubicBezTo>
                    <a:pt x="45" y="67"/>
                    <a:pt x="33" y="132"/>
                    <a:pt x="33" y="198"/>
                  </a:cubicBezTo>
                  <a:cubicBezTo>
                    <a:pt x="23" y="274"/>
                    <a:pt x="11" y="351"/>
                    <a:pt x="1" y="439"/>
                  </a:cubicBezTo>
                  <a:cubicBezTo>
                    <a:pt x="77" y="1041"/>
                    <a:pt x="198" y="1643"/>
                    <a:pt x="406" y="2113"/>
                  </a:cubicBezTo>
                  <a:cubicBezTo>
                    <a:pt x="264" y="1413"/>
                    <a:pt x="154" y="702"/>
                    <a:pt x="45" y="1"/>
                  </a:cubicBezTo>
                  <a:close/>
                </a:path>
              </a:pathLst>
            </a:custGeom>
            <a:solidFill>
              <a:srgbClr val="6D8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6"/>
            <p:cNvSpPr/>
            <p:nvPr/>
          </p:nvSpPr>
          <p:spPr>
            <a:xfrm>
              <a:off x="5492451" y="2569734"/>
              <a:ext cx="25900" cy="18957"/>
            </a:xfrm>
            <a:custGeom>
              <a:rect b="b" l="l" r="r" t="t"/>
              <a:pathLst>
                <a:path extrusionOk="0" h="658" w="899">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6"/>
            <p:cNvSpPr/>
            <p:nvPr/>
          </p:nvSpPr>
          <p:spPr>
            <a:xfrm>
              <a:off x="5310141" y="2509175"/>
              <a:ext cx="300632" cy="629009"/>
            </a:xfrm>
            <a:custGeom>
              <a:rect b="b" l="l" r="r" t="t"/>
              <a:pathLst>
                <a:path extrusionOk="0" h="21833" w="10435">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p:nvPr/>
          </p:nvSpPr>
          <p:spPr>
            <a:xfrm>
              <a:off x="5435666" y="2671318"/>
              <a:ext cx="86805" cy="100316"/>
            </a:xfrm>
            <a:custGeom>
              <a:rect b="b" l="l" r="r" t="t"/>
              <a:pathLst>
                <a:path extrusionOk="0" h="3482" w="3013">
                  <a:moveTo>
                    <a:pt x="1" y="0"/>
                  </a:moveTo>
                  <a:cubicBezTo>
                    <a:pt x="231" y="197"/>
                    <a:pt x="439" y="416"/>
                    <a:pt x="636" y="647"/>
                  </a:cubicBezTo>
                  <a:cubicBezTo>
                    <a:pt x="1052" y="1107"/>
                    <a:pt x="1436" y="1588"/>
                    <a:pt x="1818" y="2070"/>
                  </a:cubicBezTo>
                  <a:cubicBezTo>
                    <a:pt x="2015" y="2299"/>
                    <a:pt x="2224" y="2530"/>
                    <a:pt x="2421" y="2759"/>
                  </a:cubicBezTo>
                  <a:cubicBezTo>
                    <a:pt x="2629" y="2990"/>
                    <a:pt x="2837" y="3231"/>
                    <a:pt x="3012" y="3482"/>
                  </a:cubicBezTo>
                  <a:cubicBezTo>
                    <a:pt x="2837" y="3219"/>
                    <a:pt x="2629" y="2990"/>
                    <a:pt x="2431" y="2759"/>
                  </a:cubicBezTo>
                  <a:cubicBezTo>
                    <a:pt x="2224" y="2530"/>
                    <a:pt x="2015" y="2299"/>
                    <a:pt x="1830" y="2059"/>
                  </a:cubicBezTo>
                  <a:cubicBezTo>
                    <a:pt x="1446" y="1577"/>
                    <a:pt x="1063" y="1095"/>
                    <a:pt x="647" y="635"/>
                  </a:cubicBezTo>
                  <a:cubicBezTo>
                    <a:pt x="439" y="416"/>
                    <a:pt x="231" y="197"/>
                    <a:pt x="12" y="0"/>
                  </a:cubicBezTo>
                  <a:close/>
                </a:path>
              </a:pathLst>
            </a:custGeom>
            <a:solidFill>
              <a:srgbClr val="CA73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6"/>
            <p:cNvSpPr/>
            <p:nvPr/>
          </p:nvSpPr>
          <p:spPr>
            <a:xfrm>
              <a:off x="5363756" y="2650200"/>
              <a:ext cx="72284" cy="21147"/>
            </a:xfrm>
            <a:custGeom>
              <a:rect b="b" l="l" r="r" t="t"/>
              <a:pathLst>
                <a:path extrusionOk="0" h="734" w="2509">
                  <a:moveTo>
                    <a:pt x="833" y="0"/>
                  </a:moveTo>
                  <a:cubicBezTo>
                    <a:pt x="679" y="22"/>
                    <a:pt x="526" y="66"/>
                    <a:pt x="384" y="120"/>
                  </a:cubicBezTo>
                  <a:cubicBezTo>
                    <a:pt x="241" y="186"/>
                    <a:pt x="121" y="273"/>
                    <a:pt x="1" y="372"/>
                  </a:cubicBezTo>
                  <a:cubicBezTo>
                    <a:pt x="121" y="273"/>
                    <a:pt x="253" y="197"/>
                    <a:pt x="384" y="132"/>
                  </a:cubicBezTo>
                  <a:cubicBezTo>
                    <a:pt x="526" y="66"/>
                    <a:pt x="679" y="22"/>
                    <a:pt x="833" y="11"/>
                  </a:cubicBezTo>
                  <a:lnTo>
                    <a:pt x="954" y="11"/>
                  </a:lnTo>
                  <a:cubicBezTo>
                    <a:pt x="1063" y="11"/>
                    <a:pt x="1183" y="22"/>
                    <a:pt x="1292" y="44"/>
                  </a:cubicBezTo>
                  <a:cubicBezTo>
                    <a:pt x="1435" y="76"/>
                    <a:pt x="1589" y="132"/>
                    <a:pt x="1720" y="197"/>
                  </a:cubicBezTo>
                  <a:cubicBezTo>
                    <a:pt x="1993" y="339"/>
                    <a:pt x="2245" y="526"/>
                    <a:pt x="2475" y="723"/>
                  </a:cubicBezTo>
                  <a:cubicBezTo>
                    <a:pt x="2486" y="723"/>
                    <a:pt x="2486" y="733"/>
                    <a:pt x="2497" y="733"/>
                  </a:cubicBezTo>
                  <a:lnTo>
                    <a:pt x="2508" y="733"/>
                  </a:lnTo>
                  <a:lnTo>
                    <a:pt x="2486" y="711"/>
                  </a:lnTo>
                  <a:cubicBezTo>
                    <a:pt x="2256" y="514"/>
                    <a:pt x="2005" y="329"/>
                    <a:pt x="1730" y="197"/>
                  </a:cubicBezTo>
                  <a:cubicBezTo>
                    <a:pt x="1589" y="120"/>
                    <a:pt x="1446" y="66"/>
                    <a:pt x="1292" y="33"/>
                  </a:cubicBezTo>
                  <a:cubicBezTo>
                    <a:pt x="1183" y="11"/>
                    <a:pt x="1074" y="0"/>
                    <a:pt x="954" y="0"/>
                  </a:cubicBezTo>
                  <a:close/>
                </a:path>
              </a:pathLst>
            </a:custGeom>
            <a:solidFill>
              <a:srgbClr val="C364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6"/>
            <p:cNvSpPr/>
            <p:nvPr/>
          </p:nvSpPr>
          <p:spPr>
            <a:xfrm>
              <a:off x="5686457" y="3081371"/>
              <a:ext cx="1296" cy="15788"/>
            </a:xfrm>
            <a:custGeom>
              <a:rect b="b" l="l" r="r" t="t"/>
              <a:pathLst>
                <a:path extrusionOk="0" h="548" w="45">
                  <a:moveTo>
                    <a:pt x="0" y="1"/>
                  </a:moveTo>
                  <a:lnTo>
                    <a:pt x="0" y="56"/>
                  </a:lnTo>
                  <a:lnTo>
                    <a:pt x="11" y="121"/>
                  </a:lnTo>
                  <a:lnTo>
                    <a:pt x="0" y="1"/>
                  </a:lnTo>
                  <a:close/>
                  <a:moveTo>
                    <a:pt x="11" y="121"/>
                  </a:moveTo>
                  <a:lnTo>
                    <a:pt x="22" y="340"/>
                  </a:lnTo>
                  <a:lnTo>
                    <a:pt x="44" y="548"/>
                  </a:lnTo>
                  <a:lnTo>
                    <a:pt x="33" y="340"/>
                  </a:lnTo>
                  <a:lnTo>
                    <a:pt x="11" y="121"/>
                  </a:lnTo>
                  <a:close/>
                </a:path>
              </a:pathLst>
            </a:custGeom>
            <a:solidFill>
              <a:srgbClr val="666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6"/>
            <p:cNvSpPr/>
            <p:nvPr/>
          </p:nvSpPr>
          <p:spPr>
            <a:xfrm>
              <a:off x="5679197" y="3005658"/>
              <a:ext cx="7289" cy="77326"/>
            </a:xfrm>
            <a:custGeom>
              <a:rect b="b" l="l" r="r" t="t"/>
              <a:pathLst>
                <a:path extrusionOk="0" h="2684" w="253">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6"/>
            <p:cNvSpPr/>
            <p:nvPr/>
          </p:nvSpPr>
          <p:spPr>
            <a:xfrm>
              <a:off x="5698125" y="2106325"/>
              <a:ext cx="34399" cy="37338"/>
            </a:xfrm>
            <a:custGeom>
              <a:rect b="b" l="l" r="r" t="t"/>
              <a:pathLst>
                <a:path extrusionOk="0" h="1296" w="1194">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6"/>
            <p:cNvSpPr/>
            <p:nvPr/>
          </p:nvSpPr>
          <p:spPr>
            <a:xfrm>
              <a:off x="5726820" y="2149021"/>
              <a:ext cx="40420" cy="41227"/>
            </a:xfrm>
            <a:custGeom>
              <a:rect b="b" l="l" r="r" t="t"/>
              <a:pathLst>
                <a:path extrusionOk="0" h="1431" w="1403">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6"/>
            <p:cNvSpPr/>
            <p:nvPr/>
          </p:nvSpPr>
          <p:spPr>
            <a:xfrm>
              <a:off x="5745114" y="2131563"/>
              <a:ext cx="36934" cy="36560"/>
            </a:xfrm>
            <a:custGeom>
              <a:rect b="b" l="l" r="r" t="t"/>
              <a:pathLst>
                <a:path extrusionOk="0" h="1269" w="1282">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6"/>
            <p:cNvSpPr/>
            <p:nvPr/>
          </p:nvSpPr>
          <p:spPr>
            <a:xfrm>
              <a:off x="5714835" y="2118483"/>
              <a:ext cx="42610" cy="51541"/>
            </a:xfrm>
            <a:custGeom>
              <a:rect b="b" l="l" r="r" t="t"/>
              <a:pathLst>
                <a:path extrusionOk="0" h="1789" w="1479">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6"/>
            <p:cNvSpPr/>
            <p:nvPr/>
          </p:nvSpPr>
          <p:spPr>
            <a:xfrm>
              <a:off x="5751107" y="2168555"/>
              <a:ext cx="35696" cy="33564"/>
            </a:xfrm>
            <a:custGeom>
              <a:rect b="b" l="l" r="r" t="t"/>
              <a:pathLst>
                <a:path extrusionOk="0" h="1165" w="1239">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6"/>
            <p:cNvSpPr/>
            <p:nvPr/>
          </p:nvSpPr>
          <p:spPr>
            <a:xfrm>
              <a:off x="6009763" y="2559334"/>
              <a:ext cx="115470" cy="147911"/>
            </a:xfrm>
            <a:custGeom>
              <a:rect b="b" l="l" r="r" t="t"/>
              <a:pathLst>
                <a:path extrusionOk="0" h="5134" w="4008">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6"/>
            <p:cNvSpPr/>
            <p:nvPr/>
          </p:nvSpPr>
          <p:spPr>
            <a:xfrm>
              <a:off x="6062456" y="2559334"/>
              <a:ext cx="61855" cy="147968"/>
            </a:xfrm>
            <a:custGeom>
              <a:rect b="b" l="l" r="r" t="t"/>
              <a:pathLst>
                <a:path extrusionOk="0" h="5136" w="2147">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46"/>
            <p:cNvSpPr/>
            <p:nvPr/>
          </p:nvSpPr>
          <p:spPr>
            <a:xfrm>
              <a:off x="5625265" y="2054726"/>
              <a:ext cx="488301" cy="651970"/>
            </a:xfrm>
            <a:custGeom>
              <a:rect b="b" l="l" r="r" t="t"/>
              <a:pathLst>
                <a:path extrusionOk="0" h="22630" w="16949">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6"/>
            <p:cNvSpPr/>
            <p:nvPr/>
          </p:nvSpPr>
          <p:spPr>
            <a:xfrm>
              <a:off x="5771303" y="2109840"/>
              <a:ext cx="4437" cy="59666"/>
            </a:xfrm>
            <a:custGeom>
              <a:rect b="b" l="l" r="r" t="t"/>
              <a:pathLst>
                <a:path extrusionOk="0" h="2071" w="154">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6"/>
            <p:cNvSpPr/>
            <p:nvPr/>
          </p:nvSpPr>
          <p:spPr>
            <a:xfrm>
              <a:off x="5772541" y="2146429"/>
              <a:ext cx="3198" cy="21175"/>
            </a:xfrm>
            <a:custGeom>
              <a:rect b="b" l="l" r="r" t="t"/>
              <a:pathLst>
                <a:path extrusionOk="0" h="735" w="111">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6"/>
            <p:cNvSpPr/>
            <p:nvPr/>
          </p:nvSpPr>
          <p:spPr>
            <a:xfrm>
              <a:off x="5773175" y="2168843"/>
              <a:ext cx="2564" cy="18323"/>
            </a:xfrm>
            <a:custGeom>
              <a:rect b="b" l="l" r="r" t="t"/>
              <a:pathLst>
                <a:path extrusionOk="0" h="636" w="89">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6"/>
            <p:cNvSpPr/>
            <p:nvPr/>
          </p:nvSpPr>
          <p:spPr>
            <a:xfrm>
              <a:off x="5670986" y="2167892"/>
              <a:ext cx="42639" cy="33448"/>
            </a:xfrm>
            <a:custGeom>
              <a:rect b="b" l="l" r="r" t="t"/>
              <a:pathLst>
                <a:path extrusionOk="0" h="1161" w="148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6"/>
            <p:cNvSpPr/>
            <p:nvPr/>
          </p:nvSpPr>
          <p:spPr>
            <a:xfrm>
              <a:off x="6100601" y="2665009"/>
              <a:ext cx="11956" cy="38202"/>
            </a:xfrm>
            <a:custGeom>
              <a:rect b="b" l="l" r="r" t="t"/>
              <a:pathLst>
                <a:path extrusionOk="0" h="1326" w="415">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6"/>
            <p:cNvSpPr/>
            <p:nvPr/>
          </p:nvSpPr>
          <p:spPr>
            <a:xfrm>
              <a:off x="5629039" y="2054669"/>
              <a:ext cx="483576" cy="651999"/>
            </a:xfrm>
            <a:custGeom>
              <a:rect b="b" l="l" r="r" t="t"/>
              <a:pathLst>
                <a:path extrusionOk="0" h="22631" w="16785">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6"/>
            <p:cNvSpPr/>
            <p:nvPr/>
          </p:nvSpPr>
          <p:spPr>
            <a:xfrm>
              <a:off x="6552630" y="3807498"/>
              <a:ext cx="215787" cy="149236"/>
            </a:xfrm>
            <a:custGeom>
              <a:rect b="b" l="l" r="r" t="t"/>
              <a:pathLst>
                <a:path extrusionOk="0" h="5180" w="749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6"/>
            <p:cNvSpPr/>
            <p:nvPr/>
          </p:nvSpPr>
          <p:spPr>
            <a:xfrm>
              <a:off x="6536525" y="3910033"/>
              <a:ext cx="232526" cy="45750"/>
            </a:xfrm>
            <a:custGeom>
              <a:rect b="b" l="l" r="r" t="t"/>
              <a:pathLst>
                <a:path extrusionOk="0" h="1588" w="8071">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6"/>
            <p:cNvSpPr/>
            <p:nvPr/>
          </p:nvSpPr>
          <p:spPr>
            <a:xfrm>
              <a:off x="6835256" y="3809083"/>
              <a:ext cx="215787" cy="148890"/>
            </a:xfrm>
            <a:custGeom>
              <a:rect b="b" l="l" r="r" t="t"/>
              <a:pathLst>
                <a:path extrusionOk="0" h="5168" w="749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6"/>
            <p:cNvSpPr/>
            <p:nvPr/>
          </p:nvSpPr>
          <p:spPr>
            <a:xfrm>
              <a:off x="6819151" y="3911300"/>
              <a:ext cx="232814" cy="45750"/>
            </a:xfrm>
            <a:custGeom>
              <a:rect b="b" l="l" r="r" t="t"/>
              <a:pathLst>
                <a:path extrusionOk="0" h="1588" w="8081">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6"/>
            <p:cNvSpPr/>
            <p:nvPr/>
          </p:nvSpPr>
          <p:spPr>
            <a:xfrm>
              <a:off x="6525174" y="2815743"/>
              <a:ext cx="597779" cy="359722"/>
            </a:xfrm>
            <a:custGeom>
              <a:rect b="b" l="l" r="r" t="t"/>
              <a:pathLst>
                <a:path extrusionOk="0" h="12486" w="20749">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6"/>
            <p:cNvSpPr/>
            <p:nvPr/>
          </p:nvSpPr>
          <p:spPr>
            <a:xfrm>
              <a:off x="6573431" y="2826201"/>
              <a:ext cx="21492" cy="49870"/>
            </a:xfrm>
            <a:custGeom>
              <a:rect b="b" l="l" r="r" t="t"/>
              <a:pathLst>
                <a:path extrusionOk="0" h="1731" w="746">
                  <a:moveTo>
                    <a:pt x="745" y="1"/>
                  </a:moveTo>
                  <a:lnTo>
                    <a:pt x="745" y="1"/>
                  </a:lnTo>
                  <a:cubicBezTo>
                    <a:pt x="351" y="339"/>
                    <a:pt x="187" y="843"/>
                    <a:pt x="67" y="1424"/>
                  </a:cubicBezTo>
                  <a:cubicBezTo>
                    <a:pt x="45" y="1522"/>
                    <a:pt x="23" y="1631"/>
                    <a:pt x="1" y="1730"/>
                  </a:cubicBezTo>
                  <a:cubicBezTo>
                    <a:pt x="11" y="1730"/>
                    <a:pt x="23" y="1719"/>
                    <a:pt x="33" y="1719"/>
                  </a:cubicBezTo>
                  <a:cubicBezTo>
                    <a:pt x="55" y="1653"/>
                    <a:pt x="77" y="1577"/>
                    <a:pt x="99" y="1511"/>
                  </a:cubicBezTo>
                  <a:cubicBezTo>
                    <a:pt x="132" y="1347"/>
                    <a:pt x="176" y="1183"/>
                    <a:pt x="230" y="1030"/>
                  </a:cubicBezTo>
                  <a:cubicBezTo>
                    <a:pt x="252" y="953"/>
                    <a:pt x="274" y="865"/>
                    <a:pt x="318" y="789"/>
                  </a:cubicBezTo>
                  <a:cubicBezTo>
                    <a:pt x="340" y="734"/>
                    <a:pt x="373" y="679"/>
                    <a:pt x="406" y="624"/>
                  </a:cubicBezTo>
                  <a:cubicBezTo>
                    <a:pt x="384" y="614"/>
                    <a:pt x="373" y="602"/>
                    <a:pt x="362" y="592"/>
                  </a:cubicBezTo>
                  <a:cubicBezTo>
                    <a:pt x="505" y="405"/>
                    <a:pt x="636" y="208"/>
                    <a:pt x="745" y="1"/>
                  </a:cubicBezTo>
                  <a:close/>
                </a:path>
              </a:pathLst>
            </a:custGeom>
            <a:solidFill>
              <a:srgbClr val="93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a:off x="6560207" y="2930925"/>
              <a:ext cx="951" cy="951"/>
            </a:xfrm>
            <a:custGeom>
              <a:rect b="b" l="l" r="r" t="t"/>
              <a:pathLst>
                <a:path extrusionOk="0" h="33" w="33">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
            <p:cNvSpPr/>
            <p:nvPr/>
          </p:nvSpPr>
          <p:spPr>
            <a:xfrm>
              <a:off x="6567121" y="2902201"/>
              <a:ext cx="1930" cy="980"/>
            </a:xfrm>
            <a:custGeom>
              <a:rect b="b" l="l" r="r" t="t"/>
              <a:pathLst>
                <a:path extrusionOk="0" h="34" w="67">
                  <a:moveTo>
                    <a:pt x="67" y="1"/>
                  </a:moveTo>
                  <a:cubicBezTo>
                    <a:pt x="45" y="1"/>
                    <a:pt x="23" y="12"/>
                    <a:pt x="11" y="23"/>
                  </a:cubicBezTo>
                  <a:cubicBezTo>
                    <a:pt x="1" y="23"/>
                    <a:pt x="1" y="34"/>
                    <a:pt x="1" y="34"/>
                  </a:cubicBezTo>
                  <a:cubicBezTo>
                    <a:pt x="23" y="34"/>
                    <a:pt x="45" y="23"/>
                    <a:pt x="55" y="12"/>
                  </a:cubicBezTo>
                  <a:cubicBezTo>
                    <a:pt x="67" y="12"/>
                    <a:pt x="67" y="1"/>
                    <a:pt x="67" y="1"/>
                  </a:cubicBezTo>
                  <a:close/>
                </a:path>
              </a:pathLst>
            </a:custGeom>
            <a:solidFill>
              <a:srgbClr val="816F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6"/>
            <p:cNvSpPr/>
            <p:nvPr/>
          </p:nvSpPr>
          <p:spPr>
            <a:xfrm>
              <a:off x="7015981" y="2848903"/>
              <a:ext cx="80466" cy="139469"/>
            </a:xfrm>
            <a:custGeom>
              <a:rect b="b" l="l" r="r" t="t"/>
              <a:pathLst>
                <a:path extrusionOk="0" h="4841" w="2793">
                  <a:moveTo>
                    <a:pt x="44" y="1"/>
                  </a:moveTo>
                  <a:cubicBezTo>
                    <a:pt x="44" y="1"/>
                    <a:pt x="44" y="9"/>
                    <a:pt x="51" y="11"/>
                  </a:cubicBezTo>
                  <a:lnTo>
                    <a:pt x="51" y="11"/>
                  </a:lnTo>
                  <a:cubicBezTo>
                    <a:pt x="49" y="7"/>
                    <a:pt x="47" y="4"/>
                    <a:pt x="44" y="1"/>
                  </a:cubicBezTo>
                  <a:close/>
                  <a:moveTo>
                    <a:pt x="0" y="1"/>
                  </a:moveTo>
                  <a:cubicBezTo>
                    <a:pt x="78" y="99"/>
                    <a:pt x="154" y="198"/>
                    <a:pt x="219" y="285"/>
                  </a:cubicBezTo>
                  <a:cubicBezTo>
                    <a:pt x="647" y="855"/>
                    <a:pt x="1008" y="1457"/>
                    <a:pt x="1413" y="2113"/>
                  </a:cubicBezTo>
                  <a:cubicBezTo>
                    <a:pt x="1567" y="2366"/>
                    <a:pt x="1720" y="2607"/>
                    <a:pt x="1862" y="2869"/>
                  </a:cubicBezTo>
                  <a:cubicBezTo>
                    <a:pt x="1905" y="2902"/>
                    <a:pt x="1961" y="2946"/>
                    <a:pt x="2004" y="2989"/>
                  </a:cubicBezTo>
                  <a:cubicBezTo>
                    <a:pt x="1577" y="2234"/>
                    <a:pt x="1085" y="1522"/>
                    <a:pt x="625" y="843"/>
                  </a:cubicBezTo>
                  <a:cubicBezTo>
                    <a:pt x="441" y="562"/>
                    <a:pt x="246" y="281"/>
                    <a:pt x="52" y="11"/>
                  </a:cubicBezTo>
                  <a:lnTo>
                    <a:pt x="52" y="11"/>
                  </a:lnTo>
                  <a:cubicBezTo>
                    <a:pt x="53" y="11"/>
                    <a:pt x="54" y="11"/>
                    <a:pt x="56" y="11"/>
                  </a:cubicBezTo>
                  <a:cubicBezTo>
                    <a:pt x="54" y="11"/>
                    <a:pt x="53" y="11"/>
                    <a:pt x="51" y="11"/>
                  </a:cubicBezTo>
                  <a:lnTo>
                    <a:pt x="51" y="11"/>
                  </a:lnTo>
                  <a:cubicBezTo>
                    <a:pt x="52" y="11"/>
                    <a:pt x="52" y="11"/>
                    <a:pt x="52" y="11"/>
                  </a:cubicBezTo>
                  <a:lnTo>
                    <a:pt x="52" y="11"/>
                  </a:lnTo>
                  <a:cubicBezTo>
                    <a:pt x="31" y="10"/>
                    <a:pt x="11" y="1"/>
                    <a:pt x="0" y="1"/>
                  </a:cubicBezTo>
                  <a:close/>
                  <a:moveTo>
                    <a:pt x="2311" y="3570"/>
                  </a:moveTo>
                  <a:cubicBezTo>
                    <a:pt x="2300" y="3581"/>
                    <a:pt x="2278" y="3581"/>
                    <a:pt x="2267" y="3581"/>
                  </a:cubicBezTo>
                  <a:lnTo>
                    <a:pt x="2234" y="3581"/>
                  </a:lnTo>
                  <a:cubicBezTo>
                    <a:pt x="2442" y="3986"/>
                    <a:pt x="2628" y="4413"/>
                    <a:pt x="2793" y="4840"/>
                  </a:cubicBezTo>
                  <a:cubicBezTo>
                    <a:pt x="2683" y="4402"/>
                    <a:pt x="2508" y="3986"/>
                    <a:pt x="2311" y="357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6"/>
            <p:cNvSpPr/>
            <p:nvPr/>
          </p:nvSpPr>
          <p:spPr>
            <a:xfrm>
              <a:off x="6537159" y="3002201"/>
              <a:ext cx="2881" cy="8873"/>
            </a:xfrm>
            <a:custGeom>
              <a:rect b="b" l="l" r="r" t="t"/>
              <a:pathLst>
                <a:path extrusionOk="0" h="308" w="10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6"/>
            <p:cNvSpPr/>
            <p:nvPr/>
          </p:nvSpPr>
          <p:spPr>
            <a:xfrm>
              <a:off x="6537793" y="2844178"/>
              <a:ext cx="559605" cy="177614"/>
            </a:xfrm>
            <a:custGeom>
              <a:rect b="b" l="l" r="r" t="t"/>
              <a:pathLst>
                <a:path extrusionOk="0" h="6165" w="19424">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6"/>
            <p:cNvSpPr/>
            <p:nvPr/>
          </p:nvSpPr>
          <p:spPr>
            <a:xfrm>
              <a:off x="6574381" y="2848903"/>
              <a:ext cx="8240" cy="26851"/>
            </a:xfrm>
            <a:custGeom>
              <a:rect b="b" l="l" r="r" t="t"/>
              <a:pathLst>
                <a:path extrusionOk="0" h="932" w="286">
                  <a:moveTo>
                    <a:pt x="285" y="1"/>
                  </a:moveTo>
                  <a:lnTo>
                    <a:pt x="285" y="1"/>
                  </a:lnTo>
                  <a:cubicBezTo>
                    <a:pt x="241" y="77"/>
                    <a:pt x="219" y="165"/>
                    <a:pt x="197" y="242"/>
                  </a:cubicBezTo>
                  <a:cubicBezTo>
                    <a:pt x="219" y="165"/>
                    <a:pt x="253" y="77"/>
                    <a:pt x="285" y="1"/>
                  </a:cubicBezTo>
                  <a:close/>
                  <a:moveTo>
                    <a:pt x="66" y="724"/>
                  </a:moveTo>
                  <a:lnTo>
                    <a:pt x="66" y="724"/>
                  </a:lnTo>
                  <a:cubicBezTo>
                    <a:pt x="44" y="789"/>
                    <a:pt x="22" y="865"/>
                    <a:pt x="0" y="931"/>
                  </a:cubicBezTo>
                  <a:lnTo>
                    <a:pt x="22" y="931"/>
                  </a:lnTo>
                  <a:cubicBezTo>
                    <a:pt x="34" y="865"/>
                    <a:pt x="44" y="789"/>
                    <a:pt x="66" y="724"/>
                  </a:cubicBezTo>
                  <a:close/>
                </a:path>
              </a:pathLst>
            </a:custGeom>
            <a:solidFill>
              <a:srgbClr val="79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6"/>
            <p:cNvSpPr/>
            <p:nvPr/>
          </p:nvSpPr>
          <p:spPr>
            <a:xfrm>
              <a:off x="6571212" y="2875725"/>
              <a:ext cx="3832" cy="12331"/>
            </a:xfrm>
            <a:custGeom>
              <a:rect b="b" l="l" r="r" t="t"/>
              <a:pathLst>
                <a:path extrusionOk="0" h="428" w="133">
                  <a:moveTo>
                    <a:pt x="110" y="0"/>
                  </a:moveTo>
                  <a:cubicBezTo>
                    <a:pt x="78" y="143"/>
                    <a:pt x="34" y="285"/>
                    <a:pt x="1" y="427"/>
                  </a:cubicBezTo>
                  <a:cubicBezTo>
                    <a:pt x="12" y="416"/>
                    <a:pt x="23" y="406"/>
                    <a:pt x="45" y="394"/>
                  </a:cubicBezTo>
                  <a:cubicBezTo>
                    <a:pt x="67" y="318"/>
                    <a:pt x="78" y="241"/>
                    <a:pt x="100" y="153"/>
                  </a:cubicBezTo>
                  <a:cubicBezTo>
                    <a:pt x="110" y="99"/>
                    <a:pt x="122" y="44"/>
                    <a:pt x="132" y="0"/>
                  </a:cubicBezTo>
                  <a:close/>
                </a:path>
              </a:pathLst>
            </a:custGeom>
            <a:solidFill>
              <a:srgbClr val="7985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6"/>
            <p:cNvSpPr/>
            <p:nvPr/>
          </p:nvSpPr>
          <p:spPr>
            <a:xfrm>
              <a:off x="6572480" y="2845129"/>
              <a:ext cx="453613" cy="176663"/>
            </a:xfrm>
            <a:custGeom>
              <a:rect b="b" l="l" r="r" t="t"/>
              <a:pathLst>
                <a:path extrusionOk="0" h="6132" w="15745">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6"/>
            <p:cNvSpPr/>
            <p:nvPr/>
          </p:nvSpPr>
          <p:spPr>
            <a:xfrm>
              <a:off x="6859226" y="2912314"/>
              <a:ext cx="257705" cy="933185"/>
            </a:xfrm>
            <a:custGeom>
              <a:rect b="b" l="l" r="r" t="t"/>
              <a:pathLst>
                <a:path extrusionOk="0" h="32391" w="8945">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6"/>
            <p:cNvSpPr/>
            <p:nvPr/>
          </p:nvSpPr>
          <p:spPr>
            <a:xfrm>
              <a:off x="6920418" y="2916088"/>
              <a:ext cx="41342" cy="22443"/>
            </a:xfrm>
            <a:custGeom>
              <a:rect b="b" l="l" r="r" t="t"/>
              <a:pathLst>
                <a:path extrusionOk="0" h="779" w="1435">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6"/>
            <p:cNvSpPr/>
            <p:nvPr/>
          </p:nvSpPr>
          <p:spPr>
            <a:xfrm>
              <a:off x="7092011" y="2984857"/>
              <a:ext cx="11380" cy="36934"/>
            </a:xfrm>
            <a:custGeom>
              <a:rect b="b" l="l" r="r" t="t"/>
              <a:pathLst>
                <a:path extrusionOk="0" h="1282" w="395">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6"/>
            <p:cNvSpPr/>
            <p:nvPr/>
          </p:nvSpPr>
          <p:spPr>
            <a:xfrm>
              <a:off x="7083166" y="2964028"/>
              <a:ext cx="15817" cy="34716"/>
            </a:xfrm>
            <a:custGeom>
              <a:rect b="b" l="l" r="r" t="t"/>
              <a:pathLst>
                <a:path extrusionOk="0" h="1205" w="549">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6"/>
            <p:cNvSpPr/>
            <p:nvPr/>
          </p:nvSpPr>
          <p:spPr>
            <a:xfrm>
              <a:off x="6914743" y="2916405"/>
              <a:ext cx="188648" cy="105387"/>
            </a:xfrm>
            <a:custGeom>
              <a:rect b="b" l="l" r="r" t="t"/>
              <a:pathLst>
                <a:path extrusionOk="0" h="3658" w="6548">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6"/>
            <p:cNvSpPr/>
            <p:nvPr/>
          </p:nvSpPr>
          <p:spPr>
            <a:xfrm>
              <a:off x="6524857" y="2923780"/>
              <a:ext cx="261508" cy="946610"/>
            </a:xfrm>
            <a:custGeom>
              <a:rect b="b" l="l" r="r" t="t"/>
              <a:pathLst>
                <a:path extrusionOk="0" h="32857" w="9077">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6"/>
            <p:cNvSpPr/>
            <p:nvPr/>
          </p:nvSpPr>
          <p:spPr>
            <a:xfrm>
              <a:off x="6675937" y="2920208"/>
              <a:ext cx="9190" cy="6626"/>
            </a:xfrm>
            <a:custGeom>
              <a:rect b="b" l="l" r="r" t="t"/>
              <a:pathLst>
                <a:path extrusionOk="0" h="230" w="319">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6"/>
            <p:cNvSpPr/>
            <p:nvPr/>
          </p:nvSpPr>
          <p:spPr>
            <a:xfrm>
              <a:off x="6681007" y="2926171"/>
              <a:ext cx="87698" cy="95620"/>
            </a:xfrm>
            <a:custGeom>
              <a:rect b="b" l="l" r="r" t="t"/>
              <a:pathLst>
                <a:path extrusionOk="0" h="3319" w="3044">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6"/>
            <p:cNvSpPr/>
            <p:nvPr/>
          </p:nvSpPr>
          <p:spPr>
            <a:xfrm>
              <a:off x="6332752" y="1855592"/>
              <a:ext cx="587061" cy="587119"/>
            </a:xfrm>
            <a:custGeom>
              <a:rect b="b" l="l" r="r" t="t"/>
              <a:pathLst>
                <a:path extrusionOk="0" h="20379" w="20377">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6"/>
            <p:cNvSpPr/>
            <p:nvPr/>
          </p:nvSpPr>
          <p:spPr>
            <a:xfrm>
              <a:off x="6334336" y="1857205"/>
              <a:ext cx="300632" cy="585218"/>
            </a:xfrm>
            <a:custGeom>
              <a:rect b="b" l="l" r="r" t="t"/>
              <a:pathLst>
                <a:path extrusionOk="0" h="20313" w="10435">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6"/>
            <p:cNvSpPr/>
            <p:nvPr/>
          </p:nvSpPr>
          <p:spPr>
            <a:xfrm>
              <a:off x="6451363" y="2488374"/>
              <a:ext cx="141976" cy="224920"/>
            </a:xfrm>
            <a:custGeom>
              <a:rect b="b" l="l" r="r" t="t"/>
              <a:pathLst>
                <a:path extrusionOk="0" h="7807" w="4928">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6"/>
            <p:cNvSpPr/>
            <p:nvPr/>
          </p:nvSpPr>
          <p:spPr>
            <a:xfrm>
              <a:off x="6533068" y="2616435"/>
              <a:ext cx="29040" cy="57418"/>
            </a:xfrm>
            <a:custGeom>
              <a:rect b="b" l="l" r="r" t="t"/>
              <a:pathLst>
                <a:path extrusionOk="0" h="1993" w="1008">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6459890" y="2540088"/>
              <a:ext cx="119273" cy="134399"/>
            </a:xfrm>
            <a:custGeom>
              <a:rect b="b" l="l" r="r" t="t"/>
              <a:pathLst>
                <a:path extrusionOk="0" h="4665" w="414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6917249" y="2395635"/>
              <a:ext cx="170670" cy="227138"/>
            </a:xfrm>
            <a:custGeom>
              <a:rect b="b" l="l" r="r" t="t"/>
              <a:pathLst>
                <a:path extrusionOk="0" h="7884" w="5924">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6"/>
            <p:cNvSpPr/>
            <p:nvPr/>
          </p:nvSpPr>
          <p:spPr>
            <a:xfrm>
              <a:off x="6481325" y="2247062"/>
              <a:ext cx="547304" cy="676632"/>
            </a:xfrm>
            <a:custGeom>
              <a:rect b="b" l="l" r="r" t="t"/>
              <a:pathLst>
                <a:path extrusionOk="0" h="23486" w="18997">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
            <p:cNvSpPr/>
            <p:nvPr/>
          </p:nvSpPr>
          <p:spPr>
            <a:xfrm>
              <a:off x="6598351" y="2273855"/>
              <a:ext cx="82368" cy="32843"/>
            </a:xfrm>
            <a:custGeom>
              <a:rect b="b" l="l" r="r" t="t"/>
              <a:pathLst>
                <a:path extrusionOk="0" h="1140" w="2859">
                  <a:moveTo>
                    <a:pt x="2858" y="1"/>
                  </a:moveTo>
                  <a:lnTo>
                    <a:pt x="2858" y="1"/>
                  </a:lnTo>
                  <a:cubicBezTo>
                    <a:pt x="2004" y="275"/>
                    <a:pt x="1161" y="570"/>
                    <a:pt x="329" y="921"/>
                  </a:cubicBezTo>
                  <a:cubicBezTo>
                    <a:pt x="209" y="976"/>
                    <a:pt x="99" y="1052"/>
                    <a:pt x="0" y="1140"/>
                  </a:cubicBezTo>
                  <a:cubicBezTo>
                    <a:pt x="920" y="702"/>
                    <a:pt x="1895" y="329"/>
                    <a:pt x="2858" y="1"/>
                  </a:cubicBezTo>
                  <a:close/>
                </a:path>
              </a:pathLst>
            </a:custGeom>
            <a:solidFill>
              <a:srgbClr val="9071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a:off x="6908433" y="2442941"/>
              <a:ext cx="25554" cy="50504"/>
            </a:xfrm>
            <a:custGeom>
              <a:rect b="b" l="l" r="r" t="t"/>
              <a:pathLst>
                <a:path extrusionOk="0" h="1753" w="887">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6"/>
            <p:cNvSpPr/>
            <p:nvPr/>
          </p:nvSpPr>
          <p:spPr>
            <a:xfrm>
              <a:off x="6608147" y="2498775"/>
              <a:ext cx="3169" cy="18640"/>
            </a:xfrm>
            <a:custGeom>
              <a:rect b="b" l="l" r="r" t="t"/>
              <a:pathLst>
                <a:path extrusionOk="0" h="647" w="11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6"/>
            <p:cNvSpPr/>
            <p:nvPr/>
          </p:nvSpPr>
          <p:spPr>
            <a:xfrm>
              <a:off x="6908116" y="2506179"/>
              <a:ext cx="3486" cy="64851"/>
            </a:xfrm>
            <a:custGeom>
              <a:rect b="b" l="l" r="r" t="t"/>
              <a:pathLst>
                <a:path extrusionOk="0" h="2251" w="121">
                  <a:moveTo>
                    <a:pt x="121" y="0"/>
                  </a:moveTo>
                  <a:cubicBezTo>
                    <a:pt x="121" y="743"/>
                    <a:pt x="87" y="1497"/>
                    <a:pt x="0" y="2240"/>
                  </a:cubicBezTo>
                  <a:lnTo>
                    <a:pt x="0" y="2251"/>
                  </a:lnTo>
                  <a:cubicBezTo>
                    <a:pt x="87" y="1497"/>
                    <a:pt x="121" y="754"/>
                    <a:pt x="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6"/>
            <p:cNvSpPr/>
            <p:nvPr/>
          </p:nvSpPr>
          <p:spPr>
            <a:xfrm>
              <a:off x="6608435" y="2515485"/>
              <a:ext cx="6338" cy="65341"/>
            </a:xfrm>
            <a:custGeom>
              <a:rect b="b" l="l" r="r" t="t"/>
              <a:pathLst>
                <a:path extrusionOk="0" h="2268" w="220">
                  <a:moveTo>
                    <a:pt x="1" y="2246"/>
                  </a:moveTo>
                  <a:cubicBezTo>
                    <a:pt x="44" y="2263"/>
                    <a:pt x="80" y="2266"/>
                    <a:pt x="105" y="2267"/>
                  </a:cubicBezTo>
                  <a:lnTo>
                    <a:pt x="105" y="2267"/>
                  </a:lnTo>
                  <a:cubicBezTo>
                    <a:pt x="81" y="2266"/>
                    <a:pt x="41" y="2255"/>
                    <a:pt x="1" y="2246"/>
                  </a:cubicBezTo>
                  <a:close/>
                  <a:moveTo>
                    <a:pt x="105" y="2267"/>
                  </a:moveTo>
                  <a:cubicBezTo>
                    <a:pt x="107" y="2267"/>
                    <a:pt x="109" y="2267"/>
                    <a:pt x="110" y="2267"/>
                  </a:cubicBezTo>
                  <a:cubicBezTo>
                    <a:pt x="111" y="2267"/>
                    <a:pt x="112" y="2267"/>
                    <a:pt x="113" y="2267"/>
                  </a:cubicBezTo>
                  <a:lnTo>
                    <a:pt x="113" y="2267"/>
                  </a:lnTo>
                  <a:cubicBezTo>
                    <a:pt x="110" y="2267"/>
                    <a:pt x="107" y="2267"/>
                    <a:pt x="105" y="2267"/>
                  </a:cubicBezTo>
                  <a:close/>
                  <a:moveTo>
                    <a:pt x="78" y="1"/>
                  </a:moveTo>
                  <a:cubicBezTo>
                    <a:pt x="165" y="745"/>
                    <a:pt x="220" y="1512"/>
                    <a:pt x="144" y="2256"/>
                  </a:cubicBezTo>
                  <a:cubicBezTo>
                    <a:pt x="144" y="2256"/>
                    <a:pt x="133" y="2267"/>
                    <a:pt x="113" y="2267"/>
                  </a:cubicBezTo>
                  <a:lnTo>
                    <a:pt x="113" y="2267"/>
                  </a:lnTo>
                  <a:cubicBezTo>
                    <a:pt x="116" y="2267"/>
                    <a:pt x="119" y="2267"/>
                    <a:pt x="122" y="2267"/>
                  </a:cubicBezTo>
                  <a:lnTo>
                    <a:pt x="144" y="2267"/>
                  </a:lnTo>
                  <a:cubicBezTo>
                    <a:pt x="220" y="1555"/>
                    <a:pt x="187" y="844"/>
                    <a:pt x="110" y="132"/>
                  </a:cubicBezTo>
                  <a:lnTo>
                    <a:pt x="78" y="1"/>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a:off x="6905581" y="2571347"/>
              <a:ext cx="11697" cy="90867"/>
            </a:xfrm>
            <a:custGeom>
              <a:rect b="b" l="l" r="r" t="t"/>
              <a:pathLst>
                <a:path extrusionOk="0" h="3154" w="406">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6"/>
            <p:cNvSpPr/>
            <p:nvPr/>
          </p:nvSpPr>
          <p:spPr>
            <a:xfrm>
              <a:off x="7015664" y="2848586"/>
              <a:ext cx="29" cy="29"/>
            </a:xfrm>
            <a:custGeom>
              <a:rect b="b" l="l" r="r" t="t"/>
              <a:pathLst>
                <a:path extrusionOk="0" h="1" w="1">
                  <a:moveTo>
                    <a:pt x="1" y="0"/>
                  </a:moveTo>
                  <a:lnTo>
                    <a:pt x="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6"/>
            <p:cNvSpPr/>
            <p:nvPr/>
          </p:nvSpPr>
          <p:spPr>
            <a:xfrm>
              <a:off x="7015664" y="2848586"/>
              <a:ext cx="1930" cy="663"/>
            </a:xfrm>
            <a:custGeom>
              <a:rect b="b" l="l" r="r" t="t"/>
              <a:pathLst>
                <a:path extrusionOk="0" h="23" w="67">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6"/>
            <p:cNvSpPr/>
            <p:nvPr/>
          </p:nvSpPr>
          <p:spPr>
            <a:xfrm>
              <a:off x="7015347" y="2848586"/>
              <a:ext cx="663" cy="346"/>
            </a:xfrm>
            <a:custGeom>
              <a:rect b="b" l="l" r="r" t="t"/>
              <a:pathLst>
                <a:path extrusionOk="0" h="12" w="23">
                  <a:moveTo>
                    <a:pt x="1" y="0"/>
                  </a:moveTo>
                  <a:lnTo>
                    <a:pt x="1" y="12"/>
                  </a:lnTo>
                  <a:lnTo>
                    <a:pt x="22" y="12"/>
                  </a:lnTo>
                  <a:cubicBezTo>
                    <a:pt x="12" y="12"/>
                    <a:pt x="12" y="0"/>
                    <a:pt x="12" y="0"/>
                  </a:cubicBezTo>
                  <a:close/>
                </a:path>
              </a:pathLst>
            </a:custGeom>
            <a:solidFill>
              <a:srgbClr val="8E7E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6"/>
            <p:cNvSpPr/>
            <p:nvPr/>
          </p:nvSpPr>
          <p:spPr>
            <a:xfrm>
              <a:off x="6628342" y="2847030"/>
              <a:ext cx="387034" cy="77297"/>
            </a:xfrm>
            <a:custGeom>
              <a:rect b="b" l="l" r="r" t="t"/>
              <a:pathLst>
                <a:path extrusionOk="0" h="2683" w="13434">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6"/>
            <p:cNvSpPr/>
            <p:nvPr/>
          </p:nvSpPr>
          <p:spPr>
            <a:xfrm>
              <a:off x="6523272" y="2247379"/>
              <a:ext cx="494005" cy="676315"/>
            </a:xfrm>
            <a:custGeom>
              <a:rect b="b" l="l" r="r" t="t"/>
              <a:pathLst>
                <a:path extrusionOk="0" h="23475" w="17147">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6"/>
            <p:cNvSpPr/>
            <p:nvPr/>
          </p:nvSpPr>
          <p:spPr>
            <a:xfrm>
              <a:off x="6611316" y="2517415"/>
              <a:ext cx="13253" cy="43532"/>
            </a:xfrm>
            <a:custGeom>
              <a:rect b="b" l="l" r="r" t="t"/>
              <a:pathLst>
                <a:path extrusionOk="0" h="1511" w="460">
                  <a:moveTo>
                    <a:pt x="0" y="0"/>
                  </a:moveTo>
                  <a:cubicBezTo>
                    <a:pt x="10" y="22"/>
                    <a:pt x="10" y="43"/>
                    <a:pt x="10" y="65"/>
                  </a:cubicBezTo>
                  <a:lnTo>
                    <a:pt x="142" y="503"/>
                  </a:lnTo>
                  <a:lnTo>
                    <a:pt x="273" y="941"/>
                  </a:lnTo>
                  <a:lnTo>
                    <a:pt x="416" y="1390"/>
                  </a:lnTo>
                  <a:lnTo>
                    <a:pt x="460" y="1510"/>
                  </a:lnTo>
                  <a:lnTo>
                    <a:pt x="460" y="1488"/>
                  </a:lnTo>
                  <a:lnTo>
                    <a:pt x="426" y="1379"/>
                  </a:lnTo>
                  <a:lnTo>
                    <a:pt x="284" y="941"/>
                  </a:lnTo>
                  <a:lnTo>
                    <a:pt x="153" y="503"/>
                  </a:lnTo>
                  <a:lnTo>
                    <a:pt x="22" y="65"/>
                  </a:lnTo>
                  <a:cubicBezTo>
                    <a:pt x="10" y="43"/>
                    <a:pt x="10" y="22"/>
                    <a:pt x="0" y="0"/>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6"/>
            <p:cNvSpPr/>
            <p:nvPr/>
          </p:nvSpPr>
          <p:spPr>
            <a:xfrm>
              <a:off x="6624540" y="2560284"/>
              <a:ext cx="3198" cy="9478"/>
            </a:xfrm>
            <a:custGeom>
              <a:rect b="b" l="l" r="r" t="t"/>
              <a:pathLst>
                <a:path extrusionOk="0" h="329" w="111">
                  <a:moveTo>
                    <a:pt x="1" y="0"/>
                  </a:moveTo>
                  <a:lnTo>
                    <a:pt x="1" y="22"/>
                  </a:lnTo>
                  <a:lnTo>
                    <a:pt x="110" y="329"/>
                  </a:lnTo>
                  <a:lnTo>
                    <a:pt x="110" y="329"/>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6"/>
            <p:cNvSpPr/>
            <p:nvPr/>
          </p:nvSpPr>
          <p:spPr>
            <a:xfrm>
              <a:off x="6610336" y="2513583"/>
              <a:ext cx="1296" cy="5704"/>
            </a:xfrm>
            <a:custGeom>
              <a:rect b="b" l="l" r="r" t="t"/>
              <a:pathLst>
                <a:path extrusionOk="0" h="198" w="45">
                  <a:moveTo>
                    <a:pt x="1" y="1"/>
                  </a:moveTo>
                  <a:cubicBezTo>
                    <a:pt x="1" y="23"/>
                    <a:pt x="1" y="45"/>
                    <a:pt x="12" y="67"/>
                  </a:cubicBezTo>
                  <a:lnTo>
                    <a:pt x="44" y="198"/>
                  </a:lnTo>
                  <a:cubicBezTo>
                    <a:pt x="44" y="176"/>
                    <a:pt x="44" y="154"/>
                    <a:pt x="34" y="132"/>
                  </a:cubicBezTo>
                  <a:lnTo>
                    <a:pt x="1" y="1"/>
                  </a:lnTo>
                  <a:close/>
                </a:path>
              </a:pathLst>
            </a:custGeom>
            <a:solidFill>
              <a:srgbClr val="8803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6"/>
            <p:cNvSpPr/>
            <p:nvPr/>
          </p:nvSpPr>
          <p:spPr>
            <a:xfrm>
              <a:off x="6586683" y="2402261"/>
              <a:ext cx="23999" cy="113252"/>
            </a:xfrm>
            <a:custGeom>
              <a:rect b="b" l="l" r="r" t="t"/>
              <a:pathLst>
                <a:path extrusionOk="0" h="3931" w="833">
                  <a:moveTo>
                    <a:pt x="1" y="0"/>
                  </a:moveTo>
                  <a:lnTo>
                    <a:pt x="66" y="460"/>
                  </a:lnTo>
                  <a:cubicBezTo>
                    <a:pt x="165" y="1062"/>
                    <a:pt x="274" y="1665"/>
                    <a:pt x="417" y="2266"/>
                  </a:cubicBezTo>
                  <a:cubicBezTo>
                    <a:pt x="534" y="2812"/>
                    <a:pt x="673" y="3358"/>
                    <a:pt x="822" y="3893"/>
                  </a:cubicBezTo>
                  <a:lnTo>
                    <a:pt x="822" y="3893"/>
                  </a:lnTo>
                  <a:cubicBezTo>
                    <a:pt x="822" y="3884"/>
                    <a:pt x="822" y="3874"/>
                    <a:pt x="822" y="3865"/>
                  </a:cubicBezTo>
                  <a:cubicBezTo>
                    <a:pt x="680" y="3329"/>
                    <a:pt x="548" y="2803"/>
                    <a:pt x="427" y="2266"/>
                  </a:cubicBezTo>
                  <a:cubicBezTo>
                    <a:pt x="296" y="1665"/>
                    <a:pt x="176" y="1062"/>
                    <a:pt x="77" y="460"/>
                  </a:cubicBezTo>
                  <a:lnTo>
                    <a:pt x="1" y="0"/>
                  </a:lnTo>
                  <a:close/>
                  <a:moveTo>
                    <a:pt x="822" y="3893"/>
                  </a:moveTo>
                  <a:cubicBezTo>
                    <a:pt x="824" y="3906"/>
                    <a:pt x="826" y="3918"/>
                    <a:pt x="833" y="3931"/>
                  </a:cubicBezTo>
                  <a:cubicBezTo>
                    <a:pt x="829" y="3918"/>
                    <a:pt x="826" y="3906"/>
                    <a:pt x="822" y="3893"/>
                  </a:cubicBezTo>
                  <a:close/>
                </a:path>
              </a:pathLst>
            </a:custGeom>
            <a:solidFill>
              <a:srgbClr val="913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6"/>
            <p:cNvSpPr/>
            <p:nvPr/>
          </p:nvSpPr>
          <p:spPr>
            <a:xfrm>
              <a:off x="6911574" y="2454004"/>
              <a:ext cx="663" cy="45433"/>
            </a:xfrm>
            <a:custGeom>
              <a:rect b="b" l="l" r="r" t="t"/>
              <a:pathLst>
                <a:path extrusionOk="0" h="1577" w="23">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6"/>
            <p:cNvSpPr/>
            <p:nvPr/>
          </p:nvSpPr>
          <p:spPr>
            <a:xfrm>
              <a:off x="6911574" y="2495923"/>
              <a:ext cx="29" cy="3515"/>
            </a:xfrm>
            <a:custGeom>
              <a:rect b="b" l="l" r="r" t="t"/>
              <a:pathLst>
                <a:path extrusionOk="0" h="122" w="1">
                  <a:moveTo>
                    <a:pt x="1" y="1"/>
                  </a:moveTo>
                  <a:lnTo>
                    <a:pt x="1" y="12"/>
                  </a:lnTo>
                  <a:lnTo>
                    <a:pt x="1" y="122"/>
                  </a:lnTo>
                  <a:lnTo>
                    <a:pt x="1" y="122"/>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6"/>
            <p:cNvSpPr/>
            <p:nvPr/>
          </p:nvSpPr>
          <p:spPr>
            <a:xfrm>
              <a:off x="6911574" y="2453658"/>
              <a:ext cx="346" cy="1296"/>
            </a:xfrm>
            <a:custGeom>
              <a:rect b="b" l="l" r="r" t="t"/>
              <a:pathLst>
                <a:path extrusionOk="0" h="45" w="12">
                  <a:moveTo>
                    <a:pt x="1" y="1"/>
                  </a:moveTo>
                  <a:lnTo>
                    <a:pt x="1" y="12"/>
                  </a:lnTo>
                  <a:cubicBezTo>
                    <a:pt x="11" y="23"/>
                    <a:pt x="11" y="34"/>
                    <a:pt x="11" y="44"/>
                  </a:cubicBezTo>
                  <a:lnTo>
                    <a:pt x="11" y="34"/>
                  </a:lnTo>
                  <a:cubicBezTo>
                    <a:pt x="11" y="23"/>
                    <a:pt x="11" y="12"/>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6"/>
            <p:cNvSpPr/>
            <p:nvPr/>
          </p:nvSpPr>
          <p:spPr>
            <a:xfrm>
              <a:off x="6592993" y="2308888"/>
              <a:ext cx="9162" cy="79199"/>
            </a:xfrm>
            <a:custGeom>
              <a:rect b="b" l="l" r="r" t="t"/>
              <a:pathLst>
                <a:path extrusionOk="0" h="2749" w="318">
                  <a:moveTo>
                    <a:pt x="66" y="1"/>
                  </a:moveTo>
                  <a:lnTo>
                    <a:pt x="66" y="1"/>
                  </a:lnTo>
                  <a:cubicBezTo>
                    <a:pt x="50" y="25"/>
                    <a:pt x="33" y="50"/>
                    <a:pt x="21" y="80"/>
                  </a:cubicBezTo>
                  <a:lnTo>
                    <a:pt x="21" y="80"/>
                  </a:lnTo>
                  <a:cubicBezTo>
                    <a:pt x="36" y="51"/>
                    <a:pt x="51" y="23"/>
                    <a:pt x="66" y="1"/>
                  </a:cubicBezTo>
                  <a:close/>
                  <a:moveTo>
                    <a:pt x="21" y="80"/>
                  </a:moveTo>
                  <a:lnTo>
                    <a:pt x="21" y="80"/>
                  </a:lnTo>
                  <a:cubicBezTo>
                    <a:pt x="16" y="91"/>
                    <a:pt x="11" y="101"/>
                    <a:pt x="5" y="112"/>
                  </a:cubicBezTo>
                  <a:lnTo>
                    <a:pt x="5" y="112"/>
                  </a:lnTo>
                  <a:cubicBezTo>
                    <a:pt x="8" y="110"/>
                    <a:pt x="11" y="110"/>
                    <a:pt x="11" y="110"/>
                  </a:cubicBezTo>
                  <a:cubicBezTo>
                    <a:pt x="14" y="100"/>
                    <a:pt x="17" y="90"/>
                    <a:pt x="21" y="80"/>
                  </a:cubicBezTo>
                  <a:close/>
                  <a:moveTo>
                    <a:pt x="5" y="112"/>
                  </a:moveTo>
                  <a:cubicBezTo>
                    <a:pt x="3" y="113"/>
                    <a:pt x="1" y="116"/>
                    <a:pt x="1" y="121"/>
                  </a:cubicBezTo>
                  <a:cubicBezTo>
                    <a:pt x="2" y="118"/>
                    <a:pt x="4" y="115"/>
                    <a:pt x="5" y="112"/>
                  </a:cubicBezTo>
                  <a:close/>
                  <a:moveTo>
                    <a:pt x="176" y="2289"/>
                  </a:moveTo>
                  <a:lnTo>
                    <a:pt x="198" y="2376"/>
                  </a:lnTo>
                  <a:lnTo>
                    <a:pt x="230" y="2475"/>
                  </a:lnTo>
                  <a:cubicBezTo>
                    <a:pt x="230" y="2507"/>
                    <a:pt x="242" y="2529"/>
                    <a:pt x="252" y="2563"/>
                  </a:cubicBezTo>
                  <a:lnTo>
                    <a:pt x="285" y="2661"/>
                  </a:lnTo>
                  <a:lnTo>
                    <a:pt x="296" y="2705"/>
                  </a:lnTo>
                  <a:lnTo>
                    <a:pt x="318" y="2748"/>
                  </a:lnTo>
                  <a:lnTo>
                    <a:pt x="307" y="2705"/>
                  </a:lnTo>
                  <a:lnTo>
                    <a:pt x="296" y="2650"/>
                  </a:lnTo>
                  <a:lnTo>
                    <a:pt x="264" y="2563"/>
                  </a:lnTo>
                  <a:lnTo>
                    <a:pt x="230" y="2464"/>
                  </a:lnTo>
                  <a:lnTo>
                    <a:pt x="208" y="2376"/>
                  </a:lnTo>
                  <a:lnTo>
                    <a:pt x="186" y="2300"/>
                  </a:lnTo>
                  <a:cubicBezTo>
                    <a:pt x="186" y="2289"/>
                    <a:pt x="176" y="2289"/>
                    <a:pt x="176" y="2289"/>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6"/>
            <p:cNvSpPr/>
            <p:nvPr/>
          </p:nvSpPr>
          <p:spPr>
            <a:xfrm>
              <a:off x="6540357" y="2466911"/>
              <a:ext cx="3457" cy="980"/>
            </a:xfrm>
            <a:custGeom>
              <a:rect b="b" l="l" r="r" t="t"/>
              <a:pathLst>
                <a:path extrusionOk="0" h="34" w="12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6"/>
            <p:cNvSpPr/>
            <p:nvPr/>
          </p:nvSpPr>
          <p:spPr>
            <a:xfrm>
              <a:off x="6637475" y="2625251"/>
              <a:ext cx="3803" cy="18035"/>
            </a:xfrm>
            <a:custGeom>
              <a:rect b="b" l="l" r="r" t="t"/>
              <a:pathLst>
                <a:path extrusionOk="0" h="626" w="132">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6"/>
            <p:cNvSpPr/>
            <p:nvPr/>
          </p:nvSpPr>
          <p:spPr>
            <a:xfrm>
              <a:off x="6638080" y="2623724"/>
              <a:ext cx="22760" cy="38144"/>
            </a:xfrm>
            <a:custGeom>
              <a:rect b="b" l="l" r="r" t="t"/>
              <a:pathLst>
                <a:path extrusionOk="0" h="1324" w="790">
                  <a:moveTo>
                    <a:pt x="22" y="0"/>
                  </a:moveTo>
                  <a:lnTo>
                    <a:pt x="22" y="0"/>
                  </a:lnTo>
                  <a:cubicBezTo>
                    <a:pt x="12" y="22"/>
                    <a:pt x="12" y="43"/>
                    <a:pt x="1" y="54"/>
                  </a:cubicBezTo>
                  <a:lnTo>
                    <a:pt x="1" y="65"/>
                  </a:lnTo>
                  <a:cubicBezTo>
                    <a:pt x="12" y="44"/>
                    <a:pt x="12" y="22"/>
                    <a:pt x="22" y="0"/>
                  </a:cubicBezTo>
                  <a:close/>
                  <a:moveTo>
                    <a:pt x="110" y="656"/>
                  </a:moveTo>
                  <a:lnTo>
                    <a:pt x="110" y="678"/>
                  </a:lnTo>
                  <a:cubicBezTo>
                    <a:pt x="132" y="711"/>
                    <a:pt x="154" y="744"/>
                    <a:pt x="166" y="766"/>
                  </a:cubicBezTo>
                  <a:cubicBezTo>
                    <a:pt x="242" y="886"/>
                    <a:pt x="341" y="985"/>
                    <a:pt x="439" y="1072"/>
                  </a:cubicBezTo>
                  <a:cubicBezTo>
                    <a:pt x="530" y="1153"/>
                    <a:pt x="629" y="1223"/>
                    <a:pt x="738" y="1285"/>
                  </a:cubicBezTo>
                  <a:lnTo>
                    <a:pt x="738" y="1285"/>
                  </a:lnTo>
                  <a:cubicBezTo>
                    <a:pt x="642" y="1211"/>
                    <a:pt x="535" y="1146"/>
                    <a:pt x="439" y="1061"/>
                  </a:cubicBezTo>
                  <a:cubicBezTo>
                    <a:pt x="341" y="973"/>
                    <a:pt x="253" y="875"/>
                    <a:pt x="176" y="766"/>
                  </a:cubicBezTo>
                  <a:cubicBezTo>
                    <a:pt x="154" y="733"/>
                    <a:pt x="132" y="700"/>
                    <a:pt x="110" y="656"/>
                  </a:cubicBezTo>
                  <a:close/>
                  <a:moveTo>
                    <a:pt x="738" y="1285"/>
                  </a:moveTo>
                  <a:lnTo>
                    <a:pt x="738" y="1285"/>
                  </a:lnTo>
                  <a:cubicBezTo>
                    <a:pt x="740" y="1287"/>
                    <a:pt x="743" y="1289"/>
                    <a:pt x="745" y="1291"/>
                  </a:cubicBezTo>
                  <a:cubicBezTo>
                    <a:pt x="754" y="1296"/>
                    <a:pt x="762" y="1300"/>
                    <a:pt x="768" y="1305"/>
                  </a:cubicBezTo>
                  <a:lnTo>
                    <a:pt x="768" y="1305"/>
                  </a:lnTo>
                  <a:cubicBezTo>
                    <a:pt x="767" y="1304"/>
                    <a:pt x="767" y="1303"/>
                    <a:pt x="767" y="1302"/>
                  </a:cubicBezTo>
                  <a:cubicBezTo>
                    <a:pt x="757" y="1296"/>
                    <a:pt x="748" y="1291"/>
                    <a:pt x="738" y="1285"/>
                  </a:cubicBezTo>
                  <a:close/>
                  <a:moveTo>
                    <a:pt x="768" y="1305"/>
                  </a:moveTo>
                  <a:cubicBezTo>
                    <a:pt x="769" y="1313"/>
                    <a:pt x="780" y="1314"/>
                    <a:pt x="789" y="1324"/>
                  </a:cubicBezTo>
                  <a:cubicBezTo>
                    <a:pt x="783" y="1318"/>
                    <a:pt x="776" y="1311"/>
                    <a:pt x="768" y="1305"/>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6"/>
            <p:cNvSpPr/>
            <p:nvPr/>
          </p:nvSpPr>
          <p:spPr>
            <a:xfrm>
              <a:off x="6908116" y="2556193"/>
              <a:ext cx="4120" cy="15154"/>
            </a:xfrm>
            <a:custGeom>
              <a:rect b="b" l="l" r="r" t="t"/>
              <a:pathLst>
                <a:path extrusionOk="0" h="526" w="143">
                  <a:moveTo>
                    <a:pt x="143" y="0"/>
                  </a:moveTo>
                  <a:lnTo>
                    <a:pt x="143" y="0"/>
                  </a:lnTo>
                  <a:cubicBezTo>
                    <a:pt x="109" y="176"/>
                    <a:pt x="66" y="339"/>
                    <a:pt x="0" y="504"/>
                  </a:cubicBezTo>
                  <a:lnTo>
                    <a:pt x="0" y="526"/>
                  </a:lnTo>
                  <a:cubicBezTo>
                    <a:pt x="66" y="351"/>
                    <a:pt x="109" y="186"/>
                    <a:pt x="1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6"/>
            <p:cNvSpPr/>
            <p:nvPr/>
          </p:nvSpPr>
          <p:spPr>
            <a:xfrm>
              <a:off x="6752110" y="2642940"/>
              <a:ext cx="28925" cy="1613"/>
            </a:xfrm>
            <a:custGeom>
              <a:rect b="b" l="l" r="r" t="t"/>
              <a:pathLst>
                <a:path extrusionOk="0" h="56" w="1004">
                  <a:moveTo>
                    <a:pt x="1" y="0"/>
                  </a:moveTo>
                  <a:cubicBezTo>
                    <a:pt x="284" y="33"/>
                    <a:pt x="577" y="44"/>
                    <a:pt x="860" y="55"/>
                  </a:cubicBezTo>
                  <a:lnTo>
                    <a:pt x="981" y="55"/>
                  </a:lnTo>
                  <a:cubicBezTo>
                    <a:pt x="981" y="44"/>
                    <a:pt x="992" y="44"/>
                    <a:pt x="1003" y="44"/>
                  </a:cubicBezTo>
                  <a:lnTo>
                    <a:pt x="860" y="44"/>
                  </a:lnTo>
                  <a:cubicBezTo>
                    <a:pt x="577" y="44"/>
                    <a:pt x="284" y="33"/>
                    <a:pt x="1" y="0"/>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6"/>
            <p:cNvSpPr/>
            <p:nvPr/>
          </p:nvSpPr>
          <p:spPr>
            <a:xfrm>
              <a:off x="6908116" y="2570713"/>
              <a:ext cx="0" cy="634"/>
            </a:xfrm>
            <a:custGeom>
              <a:rect b="b" l="l" r="r" t="t"/>
              <a:pathLst>
                <a:path extrusionOk="0" h="22" w="0">
                  <a:moveTo>
                    <a:pt x="0" y="0"/>
                  </a:moveTo>
                  <a:lnTo>
                    <a:pt x="0" y="11"/>
                  </a:lnTo>
                  <a:lnTo>
                    <a:pt x="0" y="22"/>
                  </a:lnTo>
                  <a:lnTo>
                    <a:pt x="0" y="2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6"/>
            <p:cNvSpPr/>
            <p:nvPr/>
          </p:nvSpPr>
          <p:spPr>
            <a:xfrm>
              <a:off x="6912524" y="2617386"/>
              <a:ext cx="5704" cy="34082"/>
            </a:xfrm>
            <a:custGeom>
              <a:rect b="b" l="l" r="r" t="t"/>
              <a:pathLst>
                <a:path extrusionOk="0" h="1183" w="198">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6"/>
            <p:cNvSpPr/>
            <p:nvPr/>
          </p:nvSpPr>
          <p:spPr>
            <a:xfrm>
              <a:off x="6805610" y="2729341"/>
              <a:ext cx="5704" cy="2247"/>
            </a:xfrm>
            <a:custGeom>
              <a:rect b="b" l="l" r="r" t="t"/>
              <a:pathLst>
                <a:path extrusionOk="0" h="78" w="198">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6"/>
            <p:cNvSpPr/>
            <p:nvPr/>
          </p:nvSpPr>
          <p:spPr>
            <a:xfrm>
              <a:off x="6912207" y="2649855"/>
              <a:ext cx="663" cy="1930"/>
            </a:xfrm>
            <a:custGeom>
              <a:rect b="b" l="l" r="r" t="t"/>
              <a:pathLst>
                <a:path extrusionOk="0" h="67" w="23">
                  <a:moveTo>
                    <a:pt x="23" y="1"/>
                  </a:moveTo>
                  <a:lnTo>
                    <a:pt x="11" y="12"/>
                  </a:lnTo>
                  <a:cubicBezTo>
                    <a:pt x="11" y="34"/>
                    <a:pt x="11" y="56"/>
                    <a:pt x="1" y="66"/>
                  </a:cubicBezTo>
                  <a:lnTo>
                    <a:pt x="11" y="56"/>
                  </a:lnTo>
                  <a:cubicBezTo>
                    <a:pt x="11" y="34"/>
                    <a:pt x="11" y="12"/>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6"/>
            <p:cNvSpPr/>
            <p:nvPr/>
          </p:nvSpPr>
          <p:spPr>
            <a:xfrm>
              <a:off x="6627363" y="2667861"/>
              <a:ext cx="1296" cy="1296"/>
            </a:xfrm>
            <a:custGeom>
              <a:rect b="b" l="l" r="r" t="t"/>
              <a:pathLst>
                <a:path extrusionOk="0" h="45" w="45">
                  <a:moveTo>
                    <a:pt x="1" y="0"/>
                  </a:moveTo>
                  <a:lnTo>
                    <a:pt x="45" y="44"/>
                  </a:lnTo>
                  <a:lnTo>
                    <a:pt x="45" y="44"/>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6"/>
            <p:cNvSpPr/>
            <p:nvPr/>
          </p:nvSpPr>
          <p:spPr>
            <a:xfrm>
              <a:off x="6628631" y="2669128"/>
              <a:ext cx="36618" cy="46384"/>
            </a:xfrm>
            <a:custGeom>
              <a:rect b="b" l="l" r="r" t="t"/>
              <a:pathLst>
                <a:path extrusionOk="0" h="1610" w="1271">
                  <a:moveTo>
                    <a:pt x="1" y="0"/>
                  </a:moveTo>
                  <a:lnTo>
                    <a:pt x="307" y="405"/>
                  </a:lnTo>
                  <a:lnTo>
                    <a:pt x="647" y="843"/>
                  </a:lnTo>
                  <a:lnTo>
                    <a:pt x="997" y="1292"/>
                  </a:lnTo>
                  <a:cubicBezTo>
                    <a:pt x="1073" y="1380"/>
                    <a:pt x="1151" y="1478"/>
                    <a:pt x="1227" y="1577"/>
                  </a:cubicBezTo>
                  <a:cubicBezTo>
                    <a:pt x="1238" y="1587"/>
                    <a:pt x="1260" y="1599"/>
                    <a:pt x="1271" y="1609"/>
                  </a:cubicBezTo>
                  <a:lnTo>
                    <a:pt x="1008" y="1281"/>
                  </a:lnTo>
                  <a:lnTo>
                    <a:pt x="657" y="832"/>
                  </a:lnTo>
                  <a:lnTo>
                    <a:pt x="307" y="394"/>
                  </a:lnTo>
                  <a:lnTo>
                    <a:pt x="1" y="0"/>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6"/>
            <p:cNvSpPr/>
            <p:nvPr/>
          </p:nvSpPr>
          <p:spPr>
            <a:xfrm>
              <a:off x="6617913" y="2748270"/>
              <a:ext cx="29" cy="2564"/>
            </a:xfrm>
            <a:custGeom>
              <a:rect b="b" l="l" r="r" t="t"/>
              <a:pathLst>
                <a:path extrusionOk="0" h="89" w="1">
                  <a:moveTo>
                    <a:pt x="0" y="1"/>
                  </a:moveTo>
                  <a:lnTo>
                    <a:pt x="0" y="88"/>
                  </a:lnTo>
                  <a:lnTo>
                    <a:pt x="0" y="88"/>
                  </a:lnTo>
                  <a:close/>
                </a:path>
              </a:pathLst>
            </a:custGeom>
            <a:solidFill>
              <a:srgbClr val="9B04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6"/>
            <p:cNvSpPr/>
            <p:nvPr/>
          </p:nvSpPr>
          <p:spPr>
            <a:xfrm>
              <a:off x="6617913" y="2750805"/>
              <a:ext cx="32815" cy="51138"/>
            </a:xfrm>
            <a:custGeom>
              <a:rect b="b" l="l" r="r" t="t"/>
              <a:pathLst>
                <a:path extrusionOk="0" h="1775" w="1139">
                  <a:moveTo>
                    <a:pt x="0" y="0"/>
                  </a:moveTo>
                  <a:lnTo>
                    <a:pt x="0" y="0"/>
                  </a:lnTo>
                  <a:cubicBezTo>
                    <a:pt x="0" y="165"/>
                    <a:pt x="34" y="318"/>
                    <a:pt x="88" y="472"/>
                  </a:cubicBezTo>
                  <a:cubicBezTo>
                    <a:pt x="44" y="318"/>
                    <a:pt x="12" y="165"/>
                    <a:pt x="0" y="0"/>
                  </a:cubicBezTo>
                  <a:close/>
                  <a:moveTo>
                    <a:pt x="88" y="472"/>
                  </a:moveTo>
                  <a:cubicBezTo>
                    <a:pt x="88" y="482"/>
                    <a:pt x="99" y="493"/>
                    <a:pt x="99" y="504"/>
                  </a:cubicBezTo>
                  <a:lnTo>
                    <a:pt x="110" y="537"/>
                  </a:lnTo>
                  <a:lnTo>
                    <a:pt x="143" y="603"/>
                  </a:lnTo>
                  <a:lnTo>
                    <a:pt x="175" y="657"/>
                  </a:lnTo>
                  <a:lnTo>
                    <a:pt x="143" y="592"/>
                  </a:lnTo>
                  <a:cubicBezTo>
                    <a:pt x="132" y="581"/>
                    <a:pt x="132" y="559"/>
                    <a:pt x="121" y="537"/>
                  </a:cubicBezTo>
                  <a:lnTo>
                    <a:pt x="110" y="504"/>
                  </a:lnTo>
                  <a:cubicBezTo>
                    <a:pt x="99" y="493"/>
                    <a:pt x="99" y="482"/>
                    <a:pt x="88" y="472"/>
                  </a:cubicBezTo>
                  <a:close/>
                  <a:moveTo>
                    <a:pt x="187" y="691"/>
                  </a:moveTo>
                  <a:lnTo>
                    <a:pt x="197" y="723"/>
                  </a:lnTo>
                  <a:lnTo>
                    <a:pt x="231" y="789"/>
                  </a:lnTo>
                  <a:cubicBezTo>
                    <a:pt x="241" y="811"/>
                    <a:pt x="263" y="832"/>
                    <a:pt x="274" y="844"/>
                  </a:cubicBezTo>
                  <a:cubicBezTo>
                    <a:pt x="263" y="822"/>
                    <a:pt x="253" y="800"/>
                    <a:pt x="241" y="789"/>
                  </a:cubicBezTo>
                  <a:lnTo>
                    <a:pt x="209" y="723"/>
                  </a:lnTo>
                  <a:lnTo>
                    <a:pt x="187" y="691"/>
                  </a:lnTo>
                  <a:close/>
                  <a:moveTo>
                    <a:pt x="274" y="844"/>
                  </a:moveTo>
                  <a:cubicBezTo>
                    <a:pt x="276" y="848"/>
                    <a:pt x="279" y="852"/>
                    <a:pt x="281" y="857"/>
                  </a:cubicBezTo>
                  <a:lnTo>
                    <a:pt x="281" y="857"/>
                  </a:lnTo>
                  <a:lnTo>
                    <a:pt x="274" y="844"/>
                  </a:lnTo>
                  <a:close/>
                  <a:moveTo>
                    <a:pt x="281" y="857"/>
                  </a:moveTo>
                  <a:lnTo>
                    <a:pt x="307" y="910"/>
                  </a:lnTo>
                  <a:lnTo>
                    <a:pt x="351" y="964"/>
                  </a:lnTo>
                  <a:lnTo>
                    <a:pt x="318" y="910"/>
                  </a:lnTo>
                  <a:cubicBezTo>
                    <a:pt x="301" y="892"/>
                    <a:pt x="290" y="874"/>
                    <a:pt x="281" y="857"/>
                  </a:cubicBezTo>
                  <a:close/>
                  <a:moveTo>
                    <a:pt x="351" y="964"/>
                  </a:moveTo>
                  <a:lnTo>
                    <a:pt x="362" y="997"/>
                  </a:lnTo>
                  <a:lnTo>
                    <a:pt x="384" y="1019"/>
                  </a:lnTo>
                  <a:lnTo>
                    <a:pt x="428" y="1085"/>
                  </a:lnTo>
                  <a:cubicBezTo>
                    <a:pt x="460" y="1117"/>
                    <a:pt x="482" y="1150"/>
                    <a:pt x="515" y="1194"/>
                  </a:cubicBezTo>
                  <a:cubicBezTo>
                    <a:pt x="581" y="1260"/>
                    <a:pt x="635" y="1326"/>
                    <a:pt x="701" y="1402"/>
                  </a:cubicBezTo>
                  <a:lnTo>
                    <a:pt x="756" y="1446"/>
                  </a:lnTo>
                  <a:lnTo>
                    <a:pt x="712" y="1391"/>
                  </a:lnTo>
                  <a:cubicBezTo>
                    <a:pt x="647" y="1326"/>
                    <a:pt x="581" y="1260"/>
                    <a:pt x="526" y="1183"/>
                  </a:cubicBezTo>
                  <a:cubicBezTo>
                    <a:pt x="493" y="1150"/>
                    <a:pt x="460" y="1117"/>
                    <a:pt x="438" y="1073"/>
                  </a:cubicBezTo>
                  <a:lnTo>
                    <a:pt x="394" y="1019"/>
                  </a:lnTo>
                  <a:cubicBezTo>
                    <a:pt x="384" y="1008"/>
                    <a:pt x="384" y="997"/>
                    <a:pt x="373" y="986"/>
                  </a:cubicBezTo>
                  <a:lnTo>
                    <a:pt x="351" y="964"/>
                  </a:lnTo>
                  <a:close/>
                  <a:moveTo>
                    <a:pt x="756" y="1446"/>
                  </a:moveTo>
                  <a:lnTo>
                    <a:pt x="810" y="1501"/>
                  </a:lnTo>
                  <a:cubicBezTo>
                    <a:pt x="844" y="1533"/>
                    <a:pt x="876" y="1555"/>
                    <a:pt x="909" y="1588"/>
                  </a:cubicBezTo>
                  <a:cubicBezTo>
                    <a:pt x="942" y="1621"/>
                    <a:pt x="975" y="1654"/>
                    <a:pt x="1019" y="1686"/>
                  </a:cubicBezTo>
                  <a:lnTo>
                    <a:pt x="1095" y="1752"/>
                  </a:lnTo>
                  <a:cubicBezTo>
                    <a:pt x="1107" y="1752"/>
                    <a:pt x="1117" y="1764"/>
                    <a:pt x="1139" y="1774"/>
                  </a:cubicBezTo>
                  <a:lnTo>
                    <a:pt x="1128" y="1764"/>
                  </a:lnTo>
                  <a:lnTo>
                    <a:pt x="1019" y="1676"/>
                  </a:lnTo>
                  <a:cubicBezTo>
                    <a:pt x="986" y="1643"/>
                    <a:pt x="953" y="1610"/>
                    <a:pt x="920" y="1588"/>
                  </a:cubicBezTo>
                  <a:cubicBezTo>
                    <a:pt x="876" y="1555"/>
                    <a:pt x="844" y="1523"/>
                    <a:pt x="810" y="1489"/>
                  </a:cubicBezTo>
                  <a:lnTo>
                    <a:pt x="756" y="1446"/>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6"/>
            <p:cNvSpPr/>
            <p:nvPr/>
          </p:nvSpPr>
          <p:spPr>
            <a:xfrm>
              <a:off x="6946578" y="2718624"/>
              <a:ext cx="663" cy="2881"/>
            </a:xfrm>
            <a:custGeom>
              <a:rect b="b" l="l" r="r" t="t"/>
              <a:pathLst>
                <a:path extrusionOk="0" h="100" w="23">
                  <a:moveTo>
                    <a:pt x="23" y="1"/>
                  </a:moveTo>
                  <a:cubicBezTo>
                    <a:pt x="12" y="34"/>
                    <a:pt x="12" y="66"/>
                    <a:pt x="1" y="100"/>
                  </a:cubicBezTo>
                  <a:lnTo>
                    <a:pt x="1" y="100"/>
                  </a:lnTo>
                  <a:cubicBezTo>
                    <a:pt x="12" y="66"/>
                    <a:pt x="12" y="34"/>
                    <a:pt x="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6"/>
            <p:cNvSpPr/>
            <p:nvPr/>
          </p:nvSpPr>
          <p:spPr>
            <a:xfrm>
              <a:off x="6946578" y="2721476"/>
              <a:ext cx="29" cy="346"/>
            </a:xfrm>
            <a:custGeom>
              <a:rect b="b" l="l" r="r" t="t"/>
              <a:pathLst>
                <a:path extrusionOk="0" h="12" w="1">
                  <a:moveTo>
                    <a:pt x="1" y="1"/>
                  </a:moveTo>
                  <a:lnTo>
                    <a:pt x="1" y="11"/>
                  </a:lnTo>
                  <a:lnTo>
                    <a:pt x="1" y="11"/>
                  </a:lnTo>
                  <a:lnTo>
                    <a:pt x="1" y="1"/>
                  </a:ln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6"/>
            <p:cNvSpPr/>
            <p:nvPr/>
          </p:nvSpPr>
          <p:spPr>
            <a:xfrm>
              <a:off x="6613476" y="2837869"/>
              <a:ext cx="21175" cy="3803"/>
            </a:xfrm>
            <a:custGeom>
              <a:rect b="b" l="l" r="r" t="t"/>
              <a:pathLst>
                <a:path extrusionOk="0" h="132" w="735">
                  <a:moveTo>
                    <a:pt x="724" y="0"/>
                  </a:moveTo>
                  <a:cubicBezTo>
                    <a:pt x="483" y="12"/>
                    <a:pt x="231" y="55"/>
                    <a:pt x="1" y="132"/>
                  </a:cubicBezTo>
                  <a:cubicBezTo>
                    <a:pt x="231" y="55"/>
                    <a:pt x="483" y="12"/>
                    <a:pt x="735" y="0"/>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6"/>
            <p:cNvSpPr/>
            <p:nvPr/>
          </p:nvSpPr>
          <p:spPr>
            <a:xfrm>
              <a:off x="6641883" y="2726201"/>
              <a:ext cx="29991" cy="22731"/>
            </a:xfrm>
            <a:custGeom>
              <a:rect b="b" l="l" r="r" t="t"/>
              <a:pathLst>
                <a:path extrusionOk="0" h="789" w="1041">
                  <a:moveTo>
                    <a:pt x="1" y="1"/>
                  </a:moveTo>
                  <a:cubicBezTo>
                    <a:pt x="231" y="242"/>
                    <a:pt x="494" y="460"/>
                    <a:pt x="778" y="635"/>
                  </a:cubicBezTo>
                  <a:cubicBezTo>
                    <a:pt x="494" y="450"/>
                    <a:pt x="231" y="242"/>
                    <a:pt x="1" y="1"/>
                  </a:cubicBezTo>
                  <a:close/>
                  <a:moveTo>
                    <a:pt x="778" y="635"/>
                  </a:moveTo>
                  <a:cubicBezTo>
                    <a:pt x="844" y="691"/>
                    <a:pt x="920" y="734"/>
                    <a:pt x="997" y="778"/>
                  </a:cubicBezTo>
                  <a:cubicBezTo>
                    <a:pt x="1019" y="778"/>
                    <a:pt x="1030" y="789"/>
                    <a:pt x="1041" y="789"/>
                  </a:cubicBezTo>
                  <a:cubicBezTo>
                    <a:pt x="953" y="745"/>
                    <a:pt x="866" y="691"/>
                    <a:pt x="778" y="635"/>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6"/>
            <p:cNvSpPr/>
            <p:nvPr/>
          </p:nvSpPr>
          <p:spPr>
            <a:xfrm>
              <a:off x="6623589" y="2465989"/>
              <a:ext cx="39758" cy="45433"/>
            </a:xfrm>
            <a:custGeom>
              <a:rect b="b" l="l" r="r" t="t"/>
              <a:pathLst>
                <a:path extrusionOk="0" h="1577" w="1380">
                  <a:moveTo>
                    <a:pt x="1" y="1"/>
                  </a:moveTo>
                  <a:cubicBezTo>
                    <a:pt x="165" y="318"/>
                    <a:pt x="373" y="613"/>
                    <a:pt x="613" y="876"/>
                  </a:cubicBezTo>
                  <a:cubicBezTo>
                    <a:pt x="384" y="613"/>
                    <a:pt x="165" y="318"/>
                    <a:pt x="1" y="1"/>
                  </a:cubicBezTo>
                  <a:close/>
                  <a:moveTo>
                    <a:pt x="613" y="876"/>
                  </a:moveTo>
                  <a:lnTo>
                    <a:pt x="657" y="930"/>
                  </a:lnTo>
                  <a:lnTo>
                    <a:pt x="679" y="952"/>
                  </a:lnTo>
                  <a:lnTo>
                    <a:pt x="701" y="985"/>
                  </a:lnTo>
                  <a:lnTo>
                    <a:pt x="800" y="1073"/>
                  </a:lnTo>
                  <a:lnTo>
                    <a:pt x="712" y="974"/>
                  </a:lnTo>
                  <a:lnTo>
                    <a:pt x="691" y="952"/>
                  </a:lnTo>
                  <a:lnTo>
                    <a:pt x="669" y="930"/>
                  </a:lnTo>
                  <a:lnTo>
                    <a:pt x="613" y="876"/>
                  </a:lnTo>
                  <a:close/>
                  <a:moveTo>
                    <a:pt x="800" y="1073"/>
                  </a:moveTo>
                  <a:lnTo>
                    <a:pt x="844" y="1127"/>
                  </a:lnTo>
                  <a:lnTo>
                    <a:pt x="898" y="1171"/>
                  </a:lnTo>
                  <a:lnTo>
                    <a:pt x="997" y="1259"/>
                  </a:lnTo>
                  <a:lnTo>
                    <a:pt x="898" y="1161"/>
                  </a:lnTo>
                  <a:lnTo>
                    <a:pt x="854" y="1117"/>
                  </a:lnTo>
                  <a:lnTo>
                    <a:pt x="800" y="1073"/>
                  </a:lnTo>
                  <a:close/>
                  <a:moveTo>
                    <a:pt x="1019" y="1281"/>
                  </a:moveTo>
                  <a:cubicBezTo>
                    <a:pt x="1030" y="1292"/>
                    <a:pt x="1030" y="1303"/>
                    <a:pt x="1041" y="1303"/>
                  </a:cubicBezTo>
                  <a:lnTo>
                    <a:pt x="1095" y="1346"/>
                  </a:lnTo>
                  <a:lnTo>
                    <a:pt x="1051" y="1303"/>
                  </a:lnTo>
                  <a:cubicBezTo>
                    <a:pt x="1041" y="1292"/>
                    <a:pt x="1030" y="1281"/>
                    <a:pt x="1019" y="1281"/>
                  </a:cubicBezTo>
                  <a:close/>
                  <a:moveTo>
                    <a:pt x="1095" y="1346"/>
                  </a:moveTo>
                  <a:lnTo>
                    <a:pt x="1194" y="1434"/>
                  </a:lnTo>
                  <a:lnTo>
                    <a:pt x="1304" y="1522"/>
                  </a:lnTo>
                  <a:lnTo>
                    <a:pt x="1358" y="1565"/>
                  </a:lnTo>
                  <a:cubicBezTo>
                    <a:pt x="1368" y="1565"/>
                    <a:pt x="1377" y="1574"/>
                    <a:pt x="1379" y="1576"/>
                  </a:cubicBezTo>
                  <a:lnTo>
                    <a:pt x="1379" y="1576"/>
                  </a:lnTo>
                  <a:lnTo>
                    <a:pt x="1347" y="1543"/>
                  </a:lnTo>
                  <a:lnTo>
                    <a:pt x="1314" y="1511"/>
                  </a:lnTo>
                  <a:lnTo>
                    <a:pt x="1205" y="1434"/>
                  </a:lnTo>
                  <a:lnTo>
                    <a:pt x="1095" y="1346"/>
                  </a:lnTo>
                  <a:close/>
                  <a:moveTo>
                    <a:pt x="1379" y="1576"/>
                  </a:moveTo>
                  <a:lnTo>
                    <a:pt x="1380" y="1577"/>
                  </a:lnTo>
                  <a:cubicBezTo>
                    <a:pt x="1380" y="1577"/>
                    <a:pt x="1380" y="1577"/>
                    <a:pt x="1379" y="1576"/>
                  </a:cubicBezTo>
                  <a:close/>
                </a:path>
              </a:pathLst>
            </a:custGeom>
            <a:solidFill>
              <a:srgbClr val="A546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6"/>
            <p:cNvSpPr/>
            <p:nvPr/>
          </p:nvSpPr>
          <p:spPr>
            <a:xfrm>
              <a:off x="6752283" y="2348646"/>
              <a:ext cx="97810" cy="95908"/>
            </a:xfrm>
            <a:custGeom>
              <a:rect b="b" l="l" r="r" t="t"/>
              <a:pathLst>
                <a:path extrusionOk="0" h="3329" w="3395">
                  <a:moveTo>
                    <a:pt x="3394" y="1"/>
                  </a:moveTo>
                  <a:cubicBezTo>
                    <a:pt x="3394" y="263"/>
                    <a:pt x="3351" y="515"/>
                    <a:pt x="3274" y="755"/>
                  </a:cubicBezTo>
                  <a:cubicBezTo>
                    <a:pt x="3362" y="515"/>
                    <a:pt x="3394" y="263"/>
                    <a:pt x="3394" y="1"/>
                  </a:cubicBezTo>
                  <a:close/>
                  <a:moveTo>
                    <a:pt x="3274" y="755"/>
                  </a:moveTo>
                  <a:lnTo>
                    <a:pt x="3274" y="755"/>
                  </a:lnTo>
                  <a:cubicBezTo>
                    <a:pt x="3219" y="909"/>
                    <a:pt x="3165" y="1062"/>
                    <a:pt x="3088" y="1205"/>
                  </a:cubicBezTo>
                  <a:lnTo>
                    <a:pt x="3099" y="1205"/>
                  </a:lnTo>
                  <a:cubicBezTo>
                    <a:pt x="3175" y="1062"/>
                    <a:pt x="3231" y="909"/>
                    <a:pt x="3274" y="755"/>
                  </a:cubicBezTo>
                  <a:close/>
                  <a:moveTo>
                    <a:pt x="625" y="3142"/>
                  </a:moveTo>
                  <a:lnTo>
                    <a:pt x="625" y="3142"/>
                  </a:lnTo>
                  <a:cubicBezTo>
                    <a:pt x="612" y="3145"/>
                    <a:pt x="600" y="3149"/>
                    <a:pt x="587" y="3154"/>
                  </a:cubicBezTo>
                  <a:lnTo>
                    <a:pt x="587" y="3154"/>
                  </a:lnTo>
                  <a:cubicBezTo>
                    <a:pt x="600" y="3150"/>
                    <a:pt x="612" y="3146"/>
                    <a:pt x="625" y="3142"/>
                  </a:cubicBezTo>
                  <a:close/>
                  <a:moveTo>
                    <a:pt x="587" y="3154"/>
                  </a:moveTo>
                  <a:cubicBezTo>
                    <a:pt x="397" y="3214"/>
                    <a:pt x="207" y="3273"/>
                    <a:pt x="17" y="3324"/>
                  </a:cubicBezTo>
                  <a:lnTo>
                    <a:pt x="17" y="3324"/>
                  </a:lnTo>
                  <a:cubicBezTo>
                    <a:pt x="176" y="3282"/>
                    <a:pt x="334" y="3239"/>
                    <a:pt x="494" y="3186"/>
                  </a:cubicBezTo>
                  <a:cubicBezTo>
                    <a:pt x="525" y="3178"/>
                    <a:pt x="556" y="3165"/>
                    <a:pt x="587" y="3154"/>
                  </a:cubicBezTo>
                  <a:close/>
                  <a:moveTo>
                    <a:pt x="17" y="3324"/>
                  </a:moveTo>
                  <a:cubicBezTo>
                    <a:pt x="11" y="3326"/>
                    <a:pt x="6" y="3327"/>
                    <a:pt x="0" y="3329"/>
                  </a:cubicBezTo>
                  <a:cubicBezTo>
                    <a:pt x="6" y="3327"/>
                    <a:pt x="11" y="3326"/>
                    <a:pt x="17" y="3324"/>
                  </a:cubicBezTo>
                  <a:close/>
                </a:path>
              </a:pathLst>
            </a:custGeom>
            <a:solidFill>
              <a:srgbClr val="9132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6"/>
            <p:cNvSpPr/>
            <p:nvPr/>
          </p:nvSpPr>
          <p:spPr>
            <a:xfrm>
              <a:off x="6467122" y="1867836"/>
              <a:ext cx="353009" cy="470381"/>
            </a:xfrm>
            <a:custGeom>
              <a:rect b="b" l="l" r="r" t="t"/>
              <a:pathLst>
                <a:path extrusionOk="0" h="16327" w="12253">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6"/>
            <p:cNvSpPr/>
            <p:nvPr/>
          </p:nvSpPr>
          <p:spPr>
            <a:xfrm>
              <a:off x="6679423" y="2054669"/>
              <a:ext cx="123048" cy="197464"/>
            </a:xfrm>
            <a:custGeom>
              <a:rect b="b" l="l" r="r" t="t"/>
              <a:pathLst>
                <a:path extrusionOk="0" h="6854" w="4271">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6"/>
            <p:cNvSpPr/>
            <p:nvPr/>
          </p:nvSpPr>
          <p:spPr>
            <a:xfrm>
              <a:off x="6674381" y="2305402"/>
              <a:ext cx="7606" cy="5071"/>
            </a:xfrm>
            <a:custGeom>
              <a:rect b="b" l="l" r="r" t="t"/>
              <a:pathLst>
                <a:path extrusionOk="0" h="176" w="264">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6"/>
            <p:cNvSpPr/>
            <p:nvPr/>
          </p:nvSpPr>
          <p:spPr>
            <a:xfrm>
              <a:off x="6488268" y="1878006"/>
              <a:ext cx="324285" cy="437221"/>
            </a:xfrm>
            <a:custGeom>
              <a:rect b="b" l="l" r="r" t="t"/>
              <a:pathLst>
                <a:path extrusionOk="0" h="15176" w="11256">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6"/>
            <p:cNvSpPr/>
            <p:nvPr/>
          </p:nvSpPr>
          <p:spPr>
            <a:xfrm>
              <a:off x="6652600" y="2227183"/>
              <a:ext cx="21809" cy="663"/>
            </a:xfrm>
            <a:custGeom>
              <a:rect b="b" l="l" r="r" t="t"/>
              <a:pathLst>
                <a:path extrusionOk="0" h="23" w="757">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6"/>
            <p:cNvSpPr/>
            <p:nvPr/>
          </p:nvSpPr>
          <p:spPr>
            <a:xfrm>
              <a:off x="6627997" y="2101024"/>
              <a:ext cx="82051" cy="41025"/>
            </a:xfrm>
            <a:custGeom>
              <a:rect b="b" l="l" r="r" t="t"/>
              <a:pathLst>
                <a:path extrusionOk="0" h="1424" w="2848">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6"/>
            <p:cNvSpPr/>
            <p:nvPr/>
          </p:nvSpPr>
          <p:spPr>
            <a:xfrm>
              <a:off x="6634306" y="2028164"/>
              <a:ext cx="29674" cy="61221"/>
            </a:xfrm>
            <a:custGeom>
              <a:rect b="b" l="l" r="r" t="t"/>
              <a:pathLst>
                <a:path extrusionOk="0" h="2125" w="103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6"/>
            <p:cNvSpPr/>
            <p:nvPr/>
          </p:nvSpPr>
          <p:spPr>
            <a:xfrm>
              <a:off x="6660177" y="1937931"/>
              <a:ext cx="57447" cy="39470"/>
            </a:xfrm>
            <a:custGeom>
              <a:rect b="b" l="l" r="r" t="t"/>
              <a:pathLst>
                <a:path extrusionOk="0" h="1370" w="1994">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6"/>
            <p:cNvSpPr/>
            <p:nvPr/>
          </p:nvSpPr>
          <p:spPr>
            <a:xfrm>
              <a:off x="6527392" y="1992382"/>
              <a:ext cx="56179" cy="53759"/>
            </a:xfrm>
            <a:custGeom>
              <a:rect b="b" l="l" r="r" t="t"/>
              <a:pathLst>
                <a:path extrusionOk="0" h="1866" w="195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6"/>
            <p:cNvSpPr/>
            <p:nvPr/>
          </p:nvSpPr>
          <p:spPr>
            <a:xfrm>
              <a:off x="6551679" y="2098489"/>
              <a:ext cx="68136" cy="42610"/>
            </a:xfrm>
            <a:custGeom>
              <a:rect b="b" l="l" r="r" t="t"/>
              <a:pathLst>
                <a:path extrusionOk="0" h="1479" w="2365">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6"/>
            <p:cNvSpPr/>
            <p:nvPr/>
          </p:nvSpPr>
          <p:spPr>
            <a:xfrm>
              <a:off x="6700540" y="2037613"/>
              <a:ext cx="62835" cy="42927"/>
            </a:xfrm>
            <a:custGeom>
              <a:rect b="b" l="l" r="r" t="t"/>
              <a:pathLst>
                <a:path extrusionOk="0" h="1490" w="2181">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6"/>
            <p:cNvSpPr/>
            <p:nvPr/>
          </p:nvSpPr>
          <p:spPr>
            <a:xfrm>
              <a:off x="6759860" y="2037930"/>
              <a:ext cx="10429" cy="23048"/>
            </a:xfrm>
            <a:custGeom>
              <a:rect b="b" l="l" r="r" t="t"/>
              <a:pathLst>
                <a:path extrusionOk="0" h="800" w="362">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6"/>
            <p:cNvSpPr/>
            <p:nvPr/>
          </p:nvSpPr>
          <p:spPr>
            <a:xfrm>
              <a:off x="6794864" y="1977372"/>
              <a:ext cx="5704" cy="2535"/>
            </a:xfrm>
            <a:custGeom>
              <a:rect b="b" l="l" r="r" t="t"/>
              <a:pathLst>
                <a:path extrusionOk="0" h="88" w="198">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
            <p:cNvSpPr/>
            <p:nvPr/>
          </p:nvSpPr>
          <p:spPr>
            <a:xfrm>
              <a:off x="6791090" y="1979878"/>
              <a:ext cx="16105" cy="58081"/>
            </a:xfrm>
            <a:custGeom>
              <a:rect b="b" l="l" r="r" t="t"/>
              <a:pathLst>
                <a:path extrusionOk="0" h="2016" w="559">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a:off x="6485416" y="2094081"/>
              <a:ext cx="7606" cy="9190"/>
            </a:xfrm>
            <a:custGeom>
              <a:rect b="b" l="l" r="r" t="t"/>
              <a:pathLst>
                <a:path extrusionOk="0" h="319" w="264">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a:off x="6492993" y="2095032"/>
              <a:ext cx="26851" cy="48286"/>
            </a:xfrm>
            <a:custGeom>
              <a:rect b="b" l="l" r="r" t="t"/>
              <a:pathLst>
                <a:path extrusionOk="0" h="1676" w="932">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cap="flat" cmpd="sng" w="9525">
              <a:solidFill>
                <a:srgbClr val="EFA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6416042" y="1836663"/>
              <a:ext cx="517312" cy="511233"/>
            </a:xfrm>
            <a:custGeom>
              <a:rect b="b" l="l" r="r" t="t"/>
              <a:pathLst>
                <a:path extrusionOk="0" h="17745" w="17956">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6887287" y="2022488"/>
              <a:ext cx="663" cy="29"/>
            </a:xfrm>
            <a:custGeom>
              <a:rect b="b" l="l" r="r" t="t"/>
              <a:pathLst>
                <a:path extrusionOk="0" h="1" w="23">
                  <a:moveTo>
                    <a:pt x="22" y="0"/>
                  </a:moveTo>
                  <a:lnTo>
                    <a:pt x="0" y="0"/>
                  </a:lnTo>
                  <a:lnTo>
                    <a:pt x="12" y="0"/>
                  </a:lnTo>
                  <a:lnTo>
                    <a:pt x="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6887604" y="2022488"/>
              <a:ext cx="22126" cy="61509"/>
            </a:xfrm>
            <a:custGeom>
              <a:rect b="b" l="l" r="r" t="t"/>
              <a:pathLst>
                <a:path extrusionOk="0" h="2135" w="768">
                  <a:moveTo>
                    <a:pt x="1" y="0"/>
                  </a:moveTo>
                  <a:cubicBezTo>
                    <a:pt x="329" y="690"/>
                    <a:pt x="581" y="1402"/>
                    <a:pt x="767" y="2135"/>
                  </a:cubicBezTo>
                  <a:cubicBezTo>
                    <a:pt x="592" y="1402"/>
                    <a:pt x="340" y="69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6617596" y="1878640"/>
              <a:ext cx="58081" cy="38519"/>
            </a:xfrm>
            <a:custGeom>
              <a:rect b="b" l="l" r="r" t="t"/>
              <a:pathLst>
                <a:path extrusionOk="0" h="1337" w="2016">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a:off x="6861732" y="2021854"/>
              <a:ext cx="663" cy="2535"/>
            </a:xfrm>
            <a:custGeom>
              <a:rect b="b" l="l" r="r" t="t"/>
              <a:pathLst>
                <a:path extrusionOk="0" h="88" w="23">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6"/>
            <p:cNvSpPr/>
            <p:nvPr/>
          </p:nvSpPr>
          <p:spPr>
            <a:xfrm>
              <a:off x="6419182" y="1836692"/>
              <a:ext cx="501265" cy="486745"/>
            </a:xfrm>
            <a:custGeom>
              <a:rect b="b" l="l" r="r" t="t"/>
              <a:pathLst>
                <a:path extrusionOk="0" h="16895" w="17399">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6230246" y="2524214"/>
              <a:ext cx="148919" cy="126908"/>
            </a:xfrm>
            <a:custGeom>
              <a:rect b="b" l="l" r="r" t="t"/>
              <a:pathLst>
                <a:path extrusionOk="0" h="4405" w="5169">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6078849" y="2559017"/>
              <a:ext cx="524284" cy="253960"/>
            </a:xfrm>
            <a:custGeom>
              <a:rect b="b" l="l" r="r" t="t"/>
              <a:pathLst>
                <a:path extrusionOk="0" h="8815" w="18198">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6444419" y="2775898"/>
              <a:ext cx="30942" cy="26678"/>
            </a:xfrm>
            <a:custGeom>
              <a:rect b="b" l="l" r="r" t="t"/>
              <a:pathLst>
                <a:path extrusionOk="0" h="926" w="1074">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6200917" y="2770021"/>
              <a:ext cx="38202" cy="29444"/>
            </a:xfrm>
            <a:custGeom>
              <a:rect b="b" l="l" r="r" t="t"/>
              <a:pathLst>
                <a:path extrusionOk="0" h="1022" w="1326">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6150442" y="2765037"/>
              <a:ext cx="30942" cy="26304"/>
            </a:xfrm>
            <a:custGeom>
              <a:rect b="b" l="l" r="r" t="t"/>
              <a:pathLst>
                <a:path extrusionOk="0" h="913" w="1074">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6084842" y="2753282"/>
              <a:ext cx="25583" cy="22241"/>
            </a:xfrm>
            <a:custGeom>
              <a:rect b="b" l="l" r="r" t="t"/>
              <a:pathLst>
                <a:path extrusionOk="0" h="772" w="888">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6281672" y="2779154"/>
              <a:ext cx="40392" cy="26476"/>
            </a:xfrm>
            <a:custGeom>
              <a:rect b="b" l="l" r="r" t="t"/>
              <a:pathLst>
                <a:path extrusionOk="0" h="919" w="1402">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6331484" y="2785751"/>
              <a:ext cx="27802" cy="22875"/>
            </a:xfrm>
            <a:custGeom>
              <a:rect b="b" l="l" r="r" t="t"/>
              <a:pathLst>
                <a:path extrusionOk="0" h="794" w="965">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6182623" y="2666190"/>
              <a:ext cx="32181" cy="34543"/>
            </a:xfrm>
            <a:custGeom>
              <a:rect b="b" l="l" r="r" t="t"/>
              <a:pathLst>
                <a:path extrusionOk="0" h="1199" w="1117">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a:off x="6247906" y="2688028"/>
              <a:ext cx="34111" cy="36301"/>
            </a:xfrm>
            <a:custGeom>
              <a:rect b="b" l="l" r="r" t="t"/>
              <a:pathLst>
                <a:path extrusionOk="0" h="1260" w="1184">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a:off x="6291121" y="2672903"/>
              <a:ext cx="35984" cy="35984"/>
            </a:xfrm>
            <a:custGeom>
              <a:rect b="b" l="l" r="r" t="t"/>
              <a:pathLst>
                <a:path extrusionOk="0" h="1249" w="1249">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a:off x="6333386" y="2646397"/>
              <a:ext cx="7923" cy="5704"/>
            </a:xfrm>
            <a:custGeom>
              <a:rect b="b" l="l" r="r" t="t"/>
              <a:pathLst>
                <a:path extrusionOk="0" h="198" w="275">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p:nvPr/>
          </p:nvSpPr>
          <p:spPr>
            <a:xfrm>
              <a:off x="6344449" y="2676331"/>
              <a:ext cx="37482" cy="32930"/>
            </a:xfrm>
            <a:custGeom>
              <a:rect b="b" l="l" r="r" t="t"/>
              <a:pathLst>
                <a:path extrusionOk="0" h="1143" w="1301">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
            <p:cNvSpPr/>
            <p:nvPr/>
          </p:nvSpPr>
          <p:spPr>
            <a:xfrm>
              <a:off x="6456404" y="2662905"/>
              <a:ext cx="40737" cy="43503"/>
            </a:xfrm>
            <a:custGeom>
              <a:rect b="b" l="l" r="r" t="t"/>
              <a:pathLst>
                <a:path extrusionOk="0" h="1510" w="1414">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6"/>
            <p:cNvSpPr/>
            <p:nvPr/>
          </p:nvSpPr>
          <p:spPr>
            <a:xfrm>
              <a:off x="6316676" y="2741672"/>
              <a:ext cx="44511" cy="38490"/>
            </a:xfrm>
            <a:custGeom>
              <a:rect b="b" l="l" r="r" t="t"/>
              <a:pathLst>
                <a:path extrusionOk="0" h="1336" w="1545">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6"/>
            <p:cNvSpPr/>
            <p:nvPr/>
          </p:nvSpPr>
          <p:spPr>
            <a:xfrm>
              <a:off x="6364011" y="2724588"/>
              <a:ext cx="25238" cy="29444"/>
            </a:xfrm>
            <a:custGeom>
              <a:rect b="b" l="l" r="r" t="t"/>
              <a:pathLst>
                <a:path extrusionOk="0" h="1022" w="876">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6"/>
            <p:cNvSpPr/>
            <p:nvPr/>
          </p:nvSpPr>
          <p:spPr>
            <a:xfrm>
              <a:off x="6340646" y="2637149"/>
              <a:ext cx="40075" cy="34197"/>
            </a:xfrm>
            <a:custGeom>
              <a:rect b="b" l="l" r="r" t="t"/>
              <a:pathLst>
                <a:path extrusionOk="0" h="1187" w="1391">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6"/>
            <p:cNvSpPr/>
            <p:nvPr/>
          </p:nvSpPr>
          <p:spPr>
            <a:xfrm>
              <a:off x="6353265" y="2596556"/>
              <a:ext cx="15471" cy="24316"/>
            </a:xfrm>
            <a:custGeom>
              <a:rect b="b" l="l" r="r" t="t"/>
              <a:pathLst>
                <a:path extrusionOk="0" h="844" w="537">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6"/>
            <p:cNvSpPr/>
            <p:nvPr/>
          </p:nvSpPr>
          <p:spPr>
            <a:xfrm>
              <a:off x="6391121" y="2597478"/>
              <a:ext cx="30625" cy="34428"/>
            </a:xfrm>
            <a:custGeom>
              <a:rect b="b" l="l" r="r" t="t"/>
              <a:pathLst>
                <a:path extrusionOk="0" h="1195" w="1063">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6"/>
            <p:cNvSpPr/>
            <p:nvPr/>
          </p:nvSpPr>
          <p:spPr>
            <a:xfrm>
              <a:off x="6420449" y="2677944"/>
              <a:ext cx="5704" cy="8240"/>
            </a:xfrm>
            <a:custGeom>
              <a:rect b="b" l="l" r="r" t="t"/>
              <a:pathLst>
                <a:path extrusionOk="0" h="286" w="198">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a:off x="6371242" y="2620209"/>
              <a:ext cx="29991" cy="28752"/>
            </a:xfrm>
            <a:custGeom>
              <a:rect b="b" l="l" r="r" t="t"/>
              <a:pathLst>
                <a:path extrusionOk="0" h="998" w="1041">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6373460" y="2647665"/>
              <a:ext cx="3803" cy="3198"/>
            </a:xfrm>
            <a:custGeom>
              <a:rect b="b" l="l" r="r" t="t"/>
              <a:pathLst>
                <a:path extrusionOk="0" h="111" w="132">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6183862" y="2725567"/>
              <a:ext cx="30337" cy="37251"/>
            </a:xfrm>
            <a:custGeom>
              <a:rect b="b" l="l" r="r" t="t"/>
              <a:pathLst>
                <a:path extrusionOk="0" h="1293" w="1053">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6139091" y="2691197"/>
              <a:ext cx="6021" cy="6021"/>
            </a:xfrm>
            <a:custGeom>
              <a:rect b="b" l="l" r="r" t="t"/>
              <a:pathLst>
                <a:path extrusionOk="0" h="209" w="209">
                  <a:moveTo>
                    <a:pt x="154" y="0"/>
                  </a:moveTo>
                  <a:cubicBezTo>
                    <a:pt x="132" y="0"/>
                    <a:pt x="110" y="0"/>
                    <a:pt x="88" y="11"/>
                  </a:cubicBezTo>
                  <a:cubicBezTo>
                    <a:pt x="34" y="33"/>
                    <a:pt x="22" y="99"/>
                    <a:pt x="12" y="154"/>
                  </a:cubicBezTo>
                  <a:cubicBezTo>
                    <a:pt x="0" y="164"/>
                    <a:pt x="0" y="186"/>
                    <a:pt x="0" y="198"/>
                  </a:cubicBezTo>
                  <a:lnTo>
                    <a:pt x="0" y="208"/>
                  </a:lnTo>
                  <a:cubicBezTo>
                    <a:pt x="0" y="132"/>
                    <a:pt x="77" y="77"/>
                    <a:pt x="143" y="77"/>
                  </a:cubicBezTo>
                  <a:cubicBezTo>
                    <a:pt x="165" y="77"/>
                    <a:pt x="187" y="77"/>
                    <a:pt x="209" y="88"/>
                  </a:cubicBezTo>
                  <a:cubicBezTo>
                    <a:pt x="175" y="66"/>
                    <a:pt x="165" y="33"/>
                    <a:pt x="165" y="0"/>
                  </a:cubicBezTo>
                  <a:close/>
                </a:path>
              </a:pathLst>
            </a:custGeom>
            <a:solidFill>
              <a:srgbClr val="A005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a:off x="6138803" y="2689612"/>
              <a:ext cx="33737" cy="34428"/>
            </a:xfrm>
            <a:custGeom>
              <a:rect b="b" l="l" r="r" t="t"/>
              <a:pathLst>
                <a:path extrusionOk="0" h="1195" w="1171">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a:off x="6182306" y="2650834"/>
              <a:ext cx="4120" cy="3169"/>
            </a:xfrm>
            <a:custGeom>
              <a:rect b="b" l="l" r="r" t="t"/>
              <a:pathLst>
                <a:path extrusionOk="0" h="110" w="143">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a:off x="6180088" y="2641039"/>
              <a:ext cx="33160" cy="33160"/>
            </a:xfrm>
            <a:custGeom>
              <a:rect b="b" l="l" r="r" t="t"/>
              <a:pathLst>
                <a:path extrusionOk="0" h="1151" w="1151">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a:off x="6187031" y="2666276"/>
              <a:ext cx="14232" cy="7923"/>
            </a:xfrm>
            <a:custGeom>
              <a:rect b="b" l="l" r="r" t="t"/>
              <a:pathLst>
                <a:path extrusionOk="0" h="275" w="494">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a:off x="6228027" y="2672903"/>
              <a:ext cx="30654" cy="24316"/>
            </a:xfrm>
            <a:custGeom>
              <a:rect b="b" l="l" r="r" t="t"/>
              <a:pathLst>
                <a:path extrusionOk="0" h="844" w="1064">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a:off x="6255166" y="2689612"/>
              <a:ext cx="3515" cy="5071"/>
            </a:xfrm>
            <a:custGeom>
              <a:rect b="b" l="l" r="r" t="t"/>
              <a:pathLst>
                <a:path extrusionOk="0" h="176" w="122">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a:off x="6263521" y="2630149"/>
              <a:ext cx="32382" cy="31835"/>
            </a:xfrm>
            <a:custGeom>
              <a:rect b="b" l="l" r="r" t="t"/>
              <a:pathLst>
                <a:path extrusionOk="0" h="1105" w="1124">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a:off x="6299649" y="2601569"/>
              <a:ext cx="25554" cy="25036"/>
            </a:xfrm>
            <a:custGeom>
              <a:rect b="b" l="l" r="r" t="t"/>
              <a:pathLst>
                <a:path extrusionOk="0" h="869" w="887">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p:nvPr/>
          </p:nvSpPr>
          <p:spPr>
            <a:xfrm>
              <a:off x="6330879" y="2576764"/>
              <a:ext cx="24316" cy="31518"/>
            </a:xfrm>
            <a:custGeom>
              <a:rect b="b" l="l" r="r" t="t"/>
              <a:pathLst>
                <a:path extrusionOk="0" h="1094" w="844">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6"/>
            <p:cNvSpPr/>
            <p:nvPr/>
          </p:nvSpPr>
          <p:spPr>
            <a:xfrm>
              <a:off x="6428343" y="2706351"/>
              <a:ext cx="34399" cy="35350"/>
            </a:xfrm>
            <a:custGeom>
              <a:rect b="b" l="l" r="r" t="t"/>
              <a:pathLst>
                <a:path extrusionOk="0" h="1227" w="1194">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p:nvPr/>
          </p:nvSpPr>
          <p:spPr>
            <a:xfrm>
              <a:off x="6468735" y="2738820"/>
              <a:ext cx="22731" cy="26217"/>
            </a:xfrm>
            <a:custGeom>
              <a:rect b="b" l="l" r="r" t="t"/>
              <a:pathLst>
                <a:path extrusionOk="0" h="910" w="789">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6"/>
            <p:cNvSpPr/>
            <p:nvPr/>
          </p:nvSpPr>
          <p:spPr>
            <a:xfrm>
              <a:off x="6468101" y="2706120"/>
              <a:ext cx="30596" cy="28666"/>
            </a:xfrm>
            <a:custGeom>
              <a:rect b="b" l="l" r="r" t="t"/>
              <a:pathLst>
                <a:path extrusionOk="0" h="995" w="1062">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6"/>
            <p:cNvSpPr/>
            <p:nvPr/>
          </p:nvSpPr>
          <p:spPr>
            <a:xfrm>
              <a:off x="6251997" y="2748903"/>
              <a:ext cx="19591" cy="27485"/>
            </a:xfrm>
            <a:custGeom>
              <a:rect b="b" l="l" r="r" t="t"/>
              <a:pathLst>
                <a:path extrusionOk="0" h="954" w="68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6215409" y="2723666"/>
              <a:ext cx="29674" cy="37453"/>
            </a:xfrm>
            <a:custGeom>
              <a:rect b="b" l="l" r="r" t="t"/>
              <a:pathLst>
                <a:path extrusionOk="0" h="1300" w="103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a:off x="6118607" y="2742594"/>
              <a:ext cx="29040" cy="16134"/>
            </a:xfrm>
            <a:custGeom>
              <a:rect b="b" l="l" r="r" t="t"/>
              <a:pathLst>
                <a:path extrusionOk="0" h="560" w="1008">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a:off x="6285446" y="2712920"/>
              <a:ext cx="35984" cy="32094"/>
            </a:xfrm>
            <a:custGeom>
              <a:rect b="b" l="l" r="r" t="t"/>
              <a:pathLst>
                <a:path extrusionOk="0" h="1114" w="1249">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6"/>
            <p:cNvSpPr/>
            <p:nvPr/>
          </p:nvSpPr>
          <p:spPr>
            <a:xfrm>
              <a:off x="6375996" y="2684859"/>
              <a:ext cx="37251" cy="36128"/>
            </a:xfrm>
            <a:custGeom>
              <a:rect b="b" l="l" r="r" t="t"/>
              <a:pathLst>
                <a:path extrusionOk="0" h="1254" w="1293">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6"/>
            <p:cNvSpPr/>
            <p:nvPr/>
          </p:nvSpPr>
          <p:spPr>
            <a:xfrm>
              <a:off x="6421717" y="2635738"/>
              <a:ext cx="27485" cy="31950"/>
            </a:xfrm>
            <a:custGeom>
              <a:rect b="b" l="l" r="r" t="t"/>
              <a:pathLst>
                <a:path extrusionOk="0" h="1109" w="954">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6"/>
            <p:cNvSpPr/>
            <p:nvPr/>
          </p:nvSpPr>
          <p:spPr>
            <a:xfrm>
              <a:off x="6194406" y="2705227"/>
              <a:ext cx="19792" cy="19792"/>
            </a:xfrm>
            <a:custGeom>
              <a:rect b="b" l="l" r="r" t="t"/>
              <a:pathLst>
                <a:path extrusionOk="0" h="687" w="687">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
            <p:cNvSpPr/>
            <p:nvPr/>
          </p:nvSpPr>
          <p:spPr>
            <a:xfrm>
              <a:off x="6338139" y="2732194"/>
              <a:ext cx="18957" cy="6972"/>
            </a:xfrm>
            <a:custGeom>
              <a:rect b="b" l="l" r="r" t="t"/>
              <a:pathLst>
                <a:path extrusionOk="0" h="242" w="658">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6"/>
            <p:cNvSpPr/>
            <p:nvPr/>
          </p:nvSpPr>
          <p:spPr>
            <a:xfrm>
              <a:off x="6431167" y="2679846"/>
              <a:ext cx="9190" cy="16739"/>
            </a:xfrm>
            <a:custGeom>
              <a:rect b="b" l="l" r="r" t="t"/>
              <a:pathLst>
                <a:path extrusionOk="0" h="581" w="319">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6"/>
            <p:cNvSpPr/>
            <p:nvPr/>
          </p:nvSpPr>
          <p:spPr>
            <a:xfrm>
              <a:off x="6373777" y="2772585"/>
              <a:ext cx="10429" cy="12936"/>
            </a:xfrm>
            <a:custGeom>
              <a:rect b="b" l="l" r="r" t="t"/>
              <a:pathLst>
                <a:path extrusionOk="0" h="449" w="362">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6"/>
            <p:cNvSpPr/>
            <p:nvPr/>
          </p:nvSpPr>
          <p:spPr>
            <a:xfrm>
              <a:off x="6375996" y="2574776"/>
              <a:ext cx="86747" cy="75108"/>
            </a:xfrm>
            <a:custGeom>
              <a:rect b="b" l="l" r="r" t="t"/>
              <a:pathLst>
                <a:path extrusionOk="0" h="2607" w="3011">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6"/>
            <p:cNvSpPr/>
            <p:nvPr/>
          </p:nvSpPr>
          <p:spPr>
            <a:xfrm>
              <a:off x="6459257" y="2647982"/>
              <a:ext cx="663" cy="980"/>
            </a:xfrm>
            <a:custGeom>
              <a:rect b="b" l="l" r="r" t="t"/>
              <a:pathLst>
                <a:path extrusionOk="0" h="34" w="23">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6"/>
            <p:cNvSpPr/>
            <p:nvPr/>
          </p:nvSpPr>
          <p:spPr>
            <a:xfrm>
              <a:off x="6459573" y="2637870"/>
              <a:ext cx="64362" cy="37251"/>
            </a:xfrm>
            <a:custGeom>
              <a:rect b="b" l="l" r="r" t="t"/>
              <a:pathLst>
                <a:path extrusionOk="0" h="1293" w="2234">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6"/>
            <p:cNvSpPr/>
            <p:nvPr/>
          </p:nvSpPr>
          <p:spPr>
            <a:xfrm>
              <a:off x="6533702" y="2673824"/>
              <a:ext cx="663" cy="1930"/>
            </a:xfrm>
            <a:custGeom>
              <a:rect b="b" l="l" r="r" t="t"/>
              <a:pathLst>
                <a:path extrusionOk="0" h="67" w="23">
                  <a:moveTo>
                    <a:pt x="0" y="1"/>
                  </a:moveTo>
                  <a:lnTo>
                    <a:pt x="0" y="1"/>
                  </a:lnTo>
                  <a:cubicBezTo>
                    <a:pt x="11" y="23"/>
                    <a:pt x="22" y="45"/>
                    <a:pt x="22" y="67"/>
                  </a:cubicBezTo>
                  <a:cubicBezTo>
                    <a:pt x="22" y="45"/>
                    <a:pt x="11" y="2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6"/>
            <p:cNvSpPr/>
            <p:nvPr/>
          </p:nvSpPr>
          <p:spPr>
            <a:xfrm>
              <a:off x="6532751" y="2672903"/>
              <a:ext cx="980" cy="951"/>
            </a:xfrm>
            <a:custGeom>
              <a:rect b="b" l="l" r="r" t="t"/>
              <a:pathLst>
                <a:path extrusionOk="0" h="33" w="34">
                  <a:moveTo>
                    <a:pt x="0" y="0"/>
                  </a:moveTo>
                  <a:cubicBezTo>
                    <a:pt x="12" y="11"/>
                    <a:pt x="22" y="22"/>
                    <a:pt x="22" y="33"/>
                  </a:cubicBezTo>
                  <a:lnTo>
                    <a:pt x="33" y="33"/>
                  </a:lnTo>
                  <a:cubicBezTo>
                    <a:pt x="33" y="22"/>
                    <a:pt x="22" y="22"/>
                    <a:pt x="22" y="11"/>
                  </a:cubicBezTo>
                  <a:lnTo>
                    <a:pt x="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6"/>
            <p:cNvSpPr/>
            <p:nvPr/>
          </p:nvSpPr>
          <p:spPr>
            <a:xfrm>
              <a:off x="6523906" y="2670684"/>
              <a:ext cx="9190" cy="2247"/>
            </a:xfrm>
            <a:custGeom>
              <a:rect b="b" l="l" r="r" t="t"/>
              <a:pathLst>
                <a:path extrusionOk="0" h="78" w="319">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6"/>
            <p:cNvSpPr/>
            <p:nvPr/>
          </p:nvSpPr>
          <p:spPr>
            <a:xfrm>
              <a:off x="6081673" y="2682035"/>
              <a:ext cx="519848" cy="75425"/>
            </a:xfrm>
            <a:custGeom>
              <a:rect b="b" l="l" r="r" t="t"/>
              <a:pathLst>
                <a:path extrusionOk="0" h="2618" w="18044">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6"/>
            <p:cNvSpPr/>
            <p:nvPr/>
          </p:nvSpPr>
          <p:spPr>
            <a:xfrm>
              <a:off x="6321401" y="2558729"/>
              <a:ext cx="54624" cy="25554"/>
            </a:xfrm>
            <a:custGeom>
              <a:rect b="b" l="l" r="r" t="t"/>
              <a:pathLst>
                <a:path extrusionOk="0" h="887" w="1896">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6"/>
            <p:cNvSpPr/>
            <p:nvPr/>
          </p:nvSpPr>
          <p:spPr>
            <a:xfrm>
              <a:off x="6082018" y="2559017"/>
              <a:ext cx="520136" cy="240708"/>
            </a:xfrm>
            <a:custGeom>
              <a:rect b="b" l="l" r="r" t="t"/>
              <a:pathLst>
                <a:path extrusionOk="0" h="8355" w="18054">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6"/>
            <p:cNvSpPr/>
            <p:nvPr/>
          </p:nvSpPr>
          <p:spPr>
            <a:xfrm>
              <a:off x="6444419" y="2775725"/>
              <a:ext cx="30625" cy="19591"/>
            </a:xfrm>
            <a:custGeom>
              <a:rect b="b" l="l" r="r" t="t"/>
              <a:pathLst>
                <a:path extrusionOk="0" h="680" w="1063">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6"/>
            <p:cNvSpPr/>
            <p:nvPr/>
          </p:nvSpPr>
          <p:spPr>
            <a:xfrm>
              <a:off x="6200917" y="2770050"/>
              <a:ext cx="38202" cy="22414"/>
            </a:xfrm>
            <a:custGeom>
              <a:rect b="b" l="l" r="r" t="t"/>
              <a:pathLst>
                <a:path extrusionOk="0" h="778" w="1326">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6"/>
            <p:cNvSpPr/>
            <p:nvPr/>
          </p:nvSpPr>
          <p:spPr>
            <a:xfrm>
              <a:off x="6150442" y="2765008"/>
              <a:ext cx="30942" cy="21147"/>
            </a:xfrm>
            <a:custGeom>
              <a:rect b="b" l="l" r="r" t="t"/>
              <a:pathLst>
                <a:path extrusionOk="0" h="734" w="1074">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6"/>
            <p:cNvSpPr/>
            <p:nvPr/>
          </p:nvSpPr>
          <p:spPr>
            <a:xfrm>
              <a:off x="6085476" y="2753311"/>
              <a:ext cx="24949" cy="18323"/>
            </a:xfrm>
            <a:custGeom>
              <a:rect b="b" l="l" r="r" t="t"/>
              <a:pathLst>
                <a:path extrusionOk="0" h="636" w="866">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6"/>
            <p:cNvSpPr/>
            <p:nvPr/>
          </p:nvSpPr>
          <p:spPr>
            <a:xfrm>
              <a:off x="6282277" y="2779183"/>
              <a:ext cx="39787" cy="19908"/>
            </a:xfrm>
            <a:custGeom>
              <a:rect b="b" l="l" r="r" t="t"/>
              <a:pathLst>
                <a:path extrusionOk="0" h="691" w="1381">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6"/>
            <p:cNvSpPr/>
            <p:nvPr/>
          </p:nvSpPr>
          <p:spPr>
            <a:xfrm>
              <a:off x="6332118" y="2788978"/>
              <a:ext cx="26851" cy="10746"/>
            </a:xfrm>
            <a:custGeom>
              <a:rect b="b" l="l" r="r" t="t"/>
              <a:pathLst>
                <a:path extrusionOk="0" h="373" w="932">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6"/>
            <p:cNvSpPr/>
            <p:nvPr/>
          </p:nvSpPr>
          <p:spPr>
            <a:xfrm>
              <a:off x="6323302" y="2700647"/>
              <a:ext cx="4754" cy="7289"/>
            </a:xfrm>
            <a:custGeom>
              <a:rect b="b" l="l" r="r" t="t"/>
              <a:pathLst>
                <a:path extrusionOk="0" h="253" w="165">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6"/>
            <p:cNvSpPr/>
            <p:nvPr/>
          </p:nvSpPr>
          <p:spPr>
            <a:xfrm>
              <a:off x="6351392" y="2676360"/>
              <a:ext cx="28724" cy="32843"/>
            </a:xfrm>
            <a:custGeom>
              <a:rect b="b" l="l" r="r" t="t"/>
              <a:pathLst>
                <a:path extrusionOk="0" h="1140" w="997">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6"/>
            <p:cNvSpPr/>
            <p:nvPr/>
          </p:nvSpPr>
          <p:spPr>
            <a:xfrm>
              <a:off x="6408148" y="2747636"/>
              <a:ext cx="36013" cy="37251"/>
            </a:xfrm>
            <a:custGeom>
              <a:rect b="b" l="l" r="r" t="t"/>
              <a:pathLst>
                <a:path extrusionOk="0" h="1293" w="125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6"/>
            <p:cNvSpPr/>
            <p:nvPr/>
          </p:nvSpPr>
          <p:spPr>
            <a:xfrm>
              <a:off x="6456404" y="2662819"/>
              <a:ext cx="40737" cy="43561"/>
            </a:xfrm>
            <a:custGeom>
              <a:rect b="b" l="l" r="r" t="t"/>
              <a:pathLst>
                <a:path extrusionOk="0" h="1512" w="1414">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6"/>
            <p:cNvSpPr/>
            <p:nvPr/>
          </p:nvSpPr>
          <p:spPr>
            <a:xfrm>
              <a:off x="6504978" y="2698140"/>
              <a:ext cx="39153" cy="45750"/>
            </a:xfrm>
            <a:custGeom>
              <a:rect b="b" l="l" r="r" t="t"/>
              <a:pathLst>
                <a:path extrusionOk="0" h="1588" w="1359">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6"/>
            <p:cNvSpPr/>
            <p:nvPr/>
          </p:nvSpPr>
          <p:spPr>
            <a:xfrm>
              <a:off x="6557355" y="2719258"/>
              <a:ext cx="34082" cy="41025"/>
            </a:xfrm>
            <a:custGeom>
              <a:rect b="b" l="l" r="r" t="t"/>
              <a:pathLst>
                <a:path extrusionOk="0" h="1424" w="1183">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6"/>
            <p:cNvSpPr/>
            <p:nvPr/>
          </p:nvSpPr>
          <p:spPr>
            <a:xfrm>
              <a:off x="6322668" y="2771318"/>
              <a:ext cx="3169" cy="5387"/>
            </a:xfrm>
            <a:custGeom>
              <a:rect b="b" l="l" r="r" t="t"/>
              <a:pathLst>
                <a:path extrusionOk="0" h="187" w="11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6"/>
            <p:cNvSpPr/>
            <p:nvPr/>
          </p:nvSpPr>
          <p:spPr>
            <a:xfrm>
              <a:off x="6364616" y="2725250"/>
              <a:ext cx="4466" cy="6021"/>
            </a:xfrm>
            <a:custGeom>
              <a:rect b="b" l="l" r="r" t="t"/>
              <a:pathLst>
                <a:path extrusionOk="0" h="209" w="155">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6"/>
            <p:cNvSpPr/>
            <p:nvPr/>
          </p:nvSpPr>
          <p:spPr>
            <a:xfrm>
              <a:off x="6365883" y="2650834"/>
              <a:ext cx="13915" cy="19879"/>
            </a:xfrm>
            <a:custGeom>
              <a:rect b="b" l="l" r="r" t="t"/>
              <a:pathLst>
                <a:path extrusionOk="0" h="690" w="483">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6"/>
            <p:cNvSpPr/>
            <p:nvPr/>
          </p:nvSpPr>
          <p:spPr>
            <a:xfrm>
              <a:off x="6354532" y="2590564"/>
              <a:ext cx="29357" cy="30308"/>
            </a:xfrm>
            <a:custGeom>
              <a:rect b="b" l="l" r="r" t="t"/>
              <a:pathLst>
                <a:path extrusionOk="0" h="1052" w="1019">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6"/>
            <p:cNvSpPr/>
            <p:nvPr/>
          </p:nvSpPr>
          <p:spPr>
            <a:xfrm>
              <a:off x="6391121" y="2597507"/>
              <a:ext cx="30625" cy="34428"/>
            </a:xfrm>
            <a:custGeom>
              <a:rect b="b" l="l" r="r" t="t"/>
              <a:pathLst>
                <a:path extrusionOk="0" h="1195" w="1063">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6"/>
            <p:cNvSpPr/>
            <p:nvPr/>
          </p:nvSpPr>
          <p:spPr>
            <a:xfrm>
              <a:off x="6394290" y="2659967"/>
              <a:ext cx="30596" cy="32181"/>
            </a:xfrm>
            <a:custGeom>
              <a:rect b="b" l="l" r="r" t="t"/>
              <a:pathLst>
                <a:path extrusionOk="0" h="1117" w="1062">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6"/>
            <p:cNvSpPr/>
            <p:nvPr/>
          </p:nvSpPr>
          <p:spPr>
            <a:xfrm>
              <a:off x="6224253" y="2618653"/>
              <a:ext cx="26851" cy="11668"/>
            </a:xfrm>
            <a:custGeom>
              <a:rect b="b" l="l" r="r" t="t"/>
              <a:pathLst>
                <a:path extrusionOk="0" h="405" w="932">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6"/>
            <p:cNvSpPr/>
            <p:nvPr/>
          </p:nvSpPr>
          <p:spPr>
            <a:xfrm>
              <a:off x="6271992" y="2590564"/>
              <a:ext cx="61423" cy="34082"/>
            </a:xfrm>
            <a:custGeom>
              <a:rect b="b" l="l" r="r" t="t"/>
              <a:pathLst>
                <a:path extrusionOk="0" h="1183" w="2132">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a:off x="6218895" y="2590880"/>
              <a:ext cx="140708" cy="113598"/>
            </a:xfrm>
            <a:custGeom>
              <a:rect b="b" l="l" r="r" t="t"/>
              <a:pathLst>
                <a:path extrusionOk="0" h="3943" w="4884">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a:off x="6273461" y="2688345"/>
              <a:ext cx="3515" cy="6338"/>
            </a:xfrm>
            <a:custGeom>
              <a:rect b="b" l="l" r="r" t="t"/>
              <a:pathLst>
                <a:path extrusionOk="0" h="220" w="122">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a:off x="6287981" y="2672586"/>
              <a:ext cx="21463" cy="31893"/>
            </a:xfrm>
            <a:custGeom>
              <a:rect b="b" l="l" r="r" t="t"/>
              <a:pathLst>
                <a:path extrusionOk="0" h="1107" w="745">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a:off x="6321401" y="2617674"/>
              <a:ext cx="30942" cy="34111"/>
            </a:xfrm>
            <a:custGeom>
              <a:rect b="b" l="l" r="r" t="t"/>
              <a:pathLst>
                <a:path extrusionOk="0" h="1184" w="1074">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6341280" y="2641356"/>
              <a:ext cx="12331" cy="11063"/>
            </a:xfrm>
            <a:custGeom>
              <a:rect b="b" l="l" r="r" t="t"/>
              <a:pathLst>
                <a:path extrusionOk="0" h="384" w="428">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6352948" y="2608224"/>
              <a:ext cx="7289" cy="10746"/>
            </a:xfrm>
            <a:custGeom>
              <a:rect b="b" l="l" r="r" t="t"/>
              <a:pathLst>
                <a:path extrusionOk="0" h="373" w="253">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a:off x="6374728" y="2619921"/>
              <a:ext cx="25554" cy="12648"/>
            </a:xfrm>
            <a:custGeom>
              <a:rect b="b" l="l" r="r" t="t"/>
              <a:pathLst>
                <a:path extrusionOk="0" h="439" w="887">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a:off x="6393944" y="2623983"/>
              <a:ext cx="6050" cy="7952"/>
            </a:xfrm>
            <a:custGeom>
              <a:rect b="b" l="l" r="r" t="t"/>
              <a:pathLst>
                <a:path extrusionOk="0" h="276" w="21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6377234" y="2639137"/>
              <a:ext cx="27168" cy="13915"/>
            </a:xfrm>
            <a:custGeom>
              <a:rect b="b" l="l" r="r" t="t"/>
              <a:pathLst>
                <a:path extrusionOk="0" h="483" w="943">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6376629" y="2648933"/>
              <a:ext cx="2852" cy="3169"/>
            </a:xfrm>
            <a:custGeom>
              <a:rect b="b" l="l" r="r" t="t"/>
              <a:pathLst>
                <a:path extrusionOk="0" h="110" w="99">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6174124" y="2732510"/>
              <a:ext cx="41659" cy="32815"/>
            </a:xfrm>
            <a:custGeom>
              <a:rect b="b" l="l" r="r" t="t"/>
              <a:pathLst>
                <a:path extrusionOk="0" h="1139" w="1446">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6235921" y="2669417"/>
              <a:ext cx="23394" cy="15500"/>
            </a:xfrm>
            <a:custGeom>
              <a:rect b="b" l="l" r="r" t="t"/>
              <a:pathLst>
                <a:path extrusionOk="0" h="538" w="812">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a:off x="6263377" y="2630926"/>
              <a:ext cx="29357" cy="30942"/>
            </a:xfrm>
            <a:custGeom>
              <a:rect b="b" l="l" r="r" t="t"/>
              <a:pathLst>
                <a:path extrusionOk="0" h="1074" w="1019">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6299649" y="2601915"/>
              <a:ext cx="25554" cy="21809"/>
            </a:xfrm>
            <a:custGeom>
              <a:rect b="b" l="l" r="r" t="t"/>
              <a:pathLst>
                <a:path extrusionOk="0" h="757" w="887">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6330879" y="2576677"/>
              <a:ext cx="23682" cy="31576"/>
            </a:xfrm>
            <a:custGeom>
              <a:rect b="b" l="l" r="r" t="t"/>
              <a:pathLst>
                <a:path extrusionOk="0" h="1096" w="822">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6428343" y="2707273"/>
              <a:ext cx="28090" cy="35350"/>
            </a:xfrm>
            <a:custGeom>
              <a:rect b="b" l="l" r="r" t="t"/>
              <a:pathLst>
                <a:path extrusionOk="0" h="1227" w="975">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6475649" y="2742594"/>
              <a:ext cx="22760" cy="24633"/>
            </a:xfrm>
            <a:custGeom>
              <a:rect b="b" l="l" r="r" t="t"/>
              <a:pathLst>
                <a:path extrusionOk="0" h="855" w="79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a:off x="6125521" y="2728708"/>
              <a:ext cx="25583" cy="21492"/>
            </a:xfrm>
            <a:custGeom>
              <a:rect b="b" l="l" r="r" t="t"/>
              <a:pathLst>
                <a:path extrusionOk="0" h="746" w="888">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6471558" y="2706005"/>
              <a:ext cx="27139" cy="27485"/>
            </a:xfrm>
            <a:custGeom>
              <a:rect b="b" l="l" r="r" t="t"/>
              <a:pathLst>
                <a:path extrusionOk="0" h="954" w="942">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6516675" y="2743862"/>
              <a:ext cx="27456" cy="27485"/>
            </a:xfrm>
            <a:custGeom>
              <a:rect b="b" l="l" r="r" t="t"/>
              <a:pathLst>
                <a:path extrusionOk="0" h="954" w="953">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6251997" y="2753945"/>
              <a:ext cx="34745" cy="27168"/>
            </a:xfrm>
            <a:custGeom>
              <a:rect b="b" l="l" r="r" t="t"/>
              <a:pathLst>
                <a:path extrusionOk="0" h="943" w="1206">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6"/>
            <p:cNvSpPr/>
            <p:nvPr/>
          </p:nvSpPr>
          <p:spPr>
            <a:xfrm>
              <a:off x="6216388" y="2735996"/>
              <a:ext cx="27139" cy="24921"/>
            </a:xfrm>
            <a:custGeom>
              <a:rect b="b" l="l" r="r" t="t"/>
              <a:pathLst>
                <a:path extrusionOk="0" h="865" w="942">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a:off x="6117339" y="2742306"/>
              <a:ext cx="35033" cy="29329"/>
            </a:xfrm>
            <a:custGeom>
              <a:rect b="b" l="l" r="r" t="t"/>
              <a:pathLst>
                <a:path extrusionOk="0" h="1018" w="1216">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a:off x="6285446" y="2717356"/>
              <a:ext cx="35350" cy="27802"/>
            </a:xfrm>
            <a:custGeom>
              <a:rect b="b" l="l" r="r" t="t"/>
              <a:pathLst>
                <a:path extrusionOk="0" h="965" w="1227">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a:off x="6405929" y="2707590"/>
              <a:ext cx="5071" cy="5704"/>
            </a:xfrm>
            <a:custGeom>
              <a:rect b="b" l="l" r="r" t="t"/>
              <a:pathLst>
                <a:path extrusionOk="0" h="198" w="176">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a:off x="6376629" y="2684888"/>
              <a:ext cx="35984" cy="35984"/>
            </a:xfrm>
            <a:custGeom>
              <a:rect b="b" l="l" r="r" t="t"/>
              <a:pathLst>
                <a:path extrusionOk="0" h="1249" w="1249">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a:off x="6421717" y="2635680"/>
              <a:ext cx="27485" cy="32210"/>
            </a:xfrm>
            <a:custGeom>
              <a:rect b="b" l="l" r="r" t="t"/>
              <a:pathLst>
                <a:path extrusionOk="0" h="1118" w="954">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6"/>
            <p:cNvSpPr/>
            <p:nvPr/>
          </p:nvSpPr>
          <p:spPr>
            <a:xfrm>
              <a:off x="6233703" y="2641356"/>
              <a:ext cx="21809" cy="18323"/>
            </a:xfrm>
            <a:custGeom>
              <a:rect b="b" l="l" r="r" t="t"/>
              <a:pathLst>
                <a:path extrusionOk="0" h="636" w="757">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6"/>
            <p:cNvSpPr/>
            <p:nvPr/>
          </p:nvSpPr>
          <p:spPr>
            <a:xfrm>
              <a:off x="6333386" y="2718336"/>
              <a:ext cx="24344" cy="19879"/>
            </a:xfrm>
            <a:custGeom>
              <a:rect b="b" l="l" r="r" t="t"/>
              <a:pathLst>
                <a:path extrusionOk="0" h="690" w="845">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a:off x="6435287" y="2679500"/>
              <a:ext cx="10746" cy="17084"/>
            </a:xfrm>
            <a:custGeom>
              <a:rect b="b" l="l" r="r" t="t"/>
              <a:pathLst>
                <a:path extrusionOk="0" h="593" w="373">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6"/>
            <p:cNvSpPr/>
            <p:nvPr/>
          </p:nvSpPr>
          <p:spPr>
            <a:xfrm>
              <a:off x="6373143" y="2772585"/>
              <a:ext cx="27773" cy="24921"/>
            </a:xfrm>
            <a:custGeom>
              <a:rect b="b" l="l" r="r" t="t"/>
              <a:pathLst>
                <a:path extrusionOk="0" h="865" w="964">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6"/>
            <p:cNvSpPr/>
            <p:nvPr/>
          </p:nvSpPr>
          <p:spPr>
            <a:xfrm>
              <a:off x="6082306" y="2752389"/>
              <a:ext cx="513884" cy="255775"/>
            </a:xfrm>
            <a:custGeom>
              <a:rect b="b" l="l" r="r" t="t"/>
              <a:pathLst>
                <a:path extrusionOk="0" h="8878" w="17837">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6"/>
            <p:cNvSpPr/>
            <p:nvPr/>
          </p:nvSpPr>
          <p:spPr>
            <a:xfrm>
              <a:off x="6082940" y="2763107"/>
              <a:ext cx="4782" cy="20225"/>
            </a:xfrm>
            <a:custGeom>
              <a:rect b="b" l="l" r="r" t="t"/>
              <a:pathLst>
                <a:path extrusionOk="0" h="702" w="166">
                  <a:moveTo>
                    <a:pt x="0" y="1"/>
                  </a:moveTo>
                  <a:cubicBezTo>
                    <a:pt x="44" y="242"/>
                    <a:pt x="77" y="483"/>
                    <a:pt x="165" y="701"/>
                  </a:cubicBezTo>
                  <a:cubicBezTo>
                    <a:pt x="110" y="493"/>
                    <a:pt x="66" y="274"/>
                    <a:pt x="22" y="66"/>
                  </a:cubicBezTo>
                  <a:cubicBezTo>
                    <a:pt x="12" y="45"/>
                    <a:pt x="12" y="23"/>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6"/>
            <p:cNvSpPr/>
            <p:nvPr/>
          </p:nvSpPr>
          <p:spPr>
            <a:xfrm>
              <a:off x="6082018" y="2758382"/>
              <a:ext cx="1585" cy="6655"/>
            </a:xfrm>
            <a:custGeom>
              <a:rect b="b" l="l" r="r" t="t"/>
              <a:pathLst>
                <a:path extrusionOk="0" h="231" w="55">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6"/>
            <p:cNvSpPr/>
            <p:nvPr/>
          </p:nvSpPr>
          <p:spPr>
            <a:xfrm>
              <a:off x="6287347" y="2908856"/>
              <a:ext cx="266867" cy="100950"/>
            </a:xfrm>
            <a:custGeom>
              <a:rect b="b" l="l" r="r" t="t"/>
              <a:pathLst>
                <a:path extrusionOk="0" h="3504" w="9263">
                  <a:moveTo>
                    <a:pt x="9263" y="0"/>
                  </a:moveTo>
                  <a:cubicBezTo>
                    <a:pt x="9166" y="221"/>
                    <a:pt x="9061" y="437"/>
                    <a:pt x="8947" y="645"/>
                  </a:cubicBezTo>
                  <a:lnTo>
                    <a:pt x="8947" y="645"/>
                  </a:lnTo>
                  <a:cubicBezTo>
                    <a:pt x="9062" y="437"/>
                    <a:pt x="9167" y="225"/>
                    <a:pt x="9263" y="11"/>
                  </a:cubicBezTo>
                  <a:lnTo>
                    <a:pt x="9263" y="0"/>
                  </a:lnTo>
                  <a:close/>
                  <a:moveTo>
                    <a:pt x="8947" y="645"/>
                  </a:moveTo>
                  <a:lnTo>
                    <a:pt x="8947" y="645"/>
                  </a:lnTo>
                  <a:cubicBezTo>
                    <a:pt x="8839" y="839"/>
                    <a:pt x="8722" y="1030"/>
                    <a:pt x="8595" y="1215"/>
                  </a:cubicBezTo>
                  <a:lnTo>
                    <a:pt x="8606" y="1204"/>
                  </a:lnTo>
                  <a:cubicBezTo>
                    <a:pt x="8727" y="1025"/>
                    <a:pt x="8841" y="838"/>
                    <a:pt x="8947" y="645"/>
                  </a:cubicBezTo>
                  <a:close/>
                  <a:moveTo>
                    <a:pt x="8595" y="1226"/>
                  </a:moveTo>
                  <a:cubicBezTo>
                    <a:pt x="8584" y="1226"/>
                    <a:pt x="8584" y="1226"/>
                    <a:pt x="8584" y="1237"/>
                  </a:cubicBezTo>
                  <a:cubicBezTo>
                    <a:pt x="8255" y="1697"/>
                    <a:pt x="7873" y="2113"/>
                    <a:pt x="7401" y="2474"/>
                  </a:cubicBezTo>
                  <a:cubicBezTo>
                    <a:pt x="6690" y="2989"/>
                    <a:pt x="5792" y="3197"/>
                    <a:pt x="4927" y="3317"/>
                  </a:cubicBezTo>
                  <a:cubicBezTo>
                    <a:pt x="4260" y="3405"/>
                    <a:pt x="3603" y="3448"/>
                    <a:pt x="2946" y="3448"/>
                  </a:cubicBezTo>
                  <a:cubicBezTo>
                    <a:pt x="1960" y="3448"/>
                    <a:pt x="975" y="3350"/>
                    <a:pt x="0" y="3186"/>
                  </a:cubicBezTo>
                  <a:lnTo>
                    <a:pt x="0" y="3186"/>
                  </a:lnTo>
                  <a:cubicBezTo>
                    <a:pt x="569" y="3504"/>
                    <a:pt x="1642" y="3416"/>
                    <a:pt x="2267" y="3448"/>
                  </a:cubicBezTo>
                  <a:cubicBezTo>
                    <a:pt x="2486" y="3460"/>
                    <a:pt x="2715" y="3460"/>
                    <a:pt x="2934" y="3460"/>
                  </a:cubicBezTo>
                  <a:cubicBezTo>
                    <a:pt x="3603" y="3460"/>
                    <a:pt x="4260" y="3416"/>
                    <a:pt x="4916" y="3328"/>
                  </a:cubicBezTo>
                  <a:cubicBezTo>
                    <a:pt x="5792" y="3208"/>
                    <a:pt x="6679" y="3011"/>
                    <a:pt x="7401" y="2496"/>
                  </a:cubicBezTo>
                  <a:cubicBezTo>
                    <a:pt x="7873" y="2124"/>
                    <a:pt x="8267" y="1697"/>
                    <a:pt x="8595" y="1226"/>
                  </a:cubicBezTo>
                  <a:close/>
                </a:path>
              </a:pathLst>
            </a:custGeom>
            <a:solidFill>
              <a:srgbClr val="A697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6"/>
            <p:cNvSpPr/>
            <p:nvPr/>
          </p:nvSpPr>
          <p:spPr>
            <a:xfrm>
              <a:off x="6534623" y="2943544"/>
              <a:ext cx="663" cy="951"/>
            </a:xfrm>
            <a:custGeom>
              <a:rect b="b" l="l" r="r" t="t"/>
              <a:pathLst>
                <a:path extrusionOk="0" h="33" w="23">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6"/>
            <p:cNvSpPr/>
            <p:nvPr/>
          </p:nvSpPr>
          <p:spPr>
            <a:xfrm>
              <a:off x="6554185" y="2908511"/>
              <a:ext cx="375" cy="663"/>
            </a:xfrm>
            <a:custGeom>
              <a:rect b="b" l="l" r="r" t="t"/>
              <a:pathLst>
                <a:path extrusionOk="0" h="23" w="13">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6"/>
            <p:cNvSpPr/>
            <p:nvPr/>
          </p:nvSpPr>
          <p:spPr>
            <a:xfrm>
              <a:off x="6082623" y="2752706"/>
              <a:ext cx="513567" cy="255516"/>
            </a:xfrm>
            <a:custGeom>
              <a:rect b="b" l="l" r="r" t="t"/>
              <a:pathLst>
                <a:path extrusionOk="0" h="8869" w="17826">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6"/>
            <p:cNvSpPr/>
            <p:nvPr/>
          </p:nvSpPr>
          <p:spPr>
            <a:xfrm>
              <a:off x="6216388" y="2506957"/>
              <a:ext cx="182338" cy="153384"/>
            </a:xfrm>
            <a:custGeom>
              <a:rect b="b" l="l" r="r" t="t"/>
              <a:pathLst>
                <a:path extrusionOk="0" h="5324" w="6329">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6"/>
            <p:cNvSpPr/>
            <p:nvPr/>
          </p:nvSpPr>
          <p:spPr>
            <a:xfrm>
              <a:off x="6294607" y="2513295"/>
              <a:ext cx="10746" cy="106655"/>
            </a:xfrm>
            <a:custGeom>
              <a:rect b="b" l="l" r="r" t="t"/>
              <a:pathLst>
                <a:path extrusionOk="0" h="3702" w="373">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6"/>
            <p:cNvSpPr/>
            <p:nvPr/>
          </p:nvSpPr>
          <p:spPr>
            <a:xfrm>
              <a:off x="6265596" y="2527815"/>
              <a:ext cx="317" cy="2852"/>
            </a:xfrm>
            <a:custGeom>
              <a:rect b="b" l="l" r="r" t="t"/>
              <a:pathLst>
                <a:path extrusionOk="0" h="99" w="11">
                  <a:moveTo>
                    <a:pt x="0" y="0"/>
                  </a:moveTo>
                  <a:lnTo>
                    <a:pt x="0" y="98"/>
                  </a:lnTo>
                  <a:lnTo>
                    <a:pt x="11" y="98"/>
                  </a:lnTo>
                  <a:cubicBezTo>
                    <a:pt x="0" y="66"/>
                    <a:pt x="0" y="32"/>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6"/>
            <p:cNvSpPr/>
            <p:nvPr/>
          </p:nvSpPr>
          <p:spPr>
            <a:xfrm>
              <a:off x="6268419" y="2573537"/>
              <a:ext cx="7289" cy="42293"/>
            </a:xfrm>
            <a:custGeom>
              <a:rect b="b" l="l" r="r" t="t"/>
              <a:pathLst>
                <a:path extrusionOk="0" h="1468" w="253">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6"/>
            <p:cNvSpPr/>
            <p:nvPr/>
          </p:nvSpPr>
          <p:spPr>
            <a:xfrm>
              <a:off x="6275679" y="2615801"/>
              <a:ext cx="317" cy="346"/>
            </a:xfrm>
            <a:custGeom>
              <a:rect b="b" l="l" r="r" t="t"/>
              <a:pathLst>
                <a:path extrusionOk="0" h="12" w="11">
                  <a:moveTo>
                    <a:pt x="0" y="0"/>
                  </a:moveTo>
                  <a:lnTo>
                    <a:pt x="0" y="12"/>
                  </a:lnTo>
                  <a:lnTo>
                    <a:pt x="11" y="12"/>
                  </a:lnTo>
                  <a:cubicBezTo>
                    <a:pt x="11" y="12"/>
                    <a:pt x="11" y="0"/>
                    <a:pt x="0" y="0"/>
                  </a:cubicBezTo>
                  <a:close/>
                </a:path>
              </a:pathLst>
            </a:custGeom>
            <a:solidFill>
              <a:srgbClr val="D37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6"/>
            <p:cNvSpPr/>
            <p:nvPr/>
          </p:nvSpPr>
          <p:spPr>
            <a:xfrm>
              <a:off x="6275679" y="2616118"/>
              <a:ext cx="5071" cy="14837"/>
            </a:xfrm>
            <a:custGeom>
              <a:rect b="b" l="l" r="r" t="t"/>
              <a:pathLst>
                <a:path extrusionOk="0" h="515" w="176">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6"/>
            <p:cNvSpPr/>
            <p:nvPr/>
          </p:nvSpPr>
          <p:spPr>
            <a:xfrm>
              <a:off x="6280721" y="2630926"/>
              <a:ext cx="663" cy="1642"/>
            </a:xfrm>
            <a:custGeom>
              <a:rect b="b" l="l" r="r" t="t"/>
              <a:pathLst>
                <a:path extrusionOk="0" h="57" w="23">
                  <a:moveTo>
                    <a:pt x="1" y="1"/>
                  </a:moveTo>
                  <a:lnTo>
                    <a:pt x="1" y="1"/>
                  </a:lnTo>
                  <a:cubicBezTo>
                    <a:pt x="11" y="23"/>
                    <a:pt x="23" y="34"/>
                    <a:pt x="23" y="56"/>
                  </a:cubicBezTo>
                  <a:cubicBezTo>
                    <a:pt x="23" y="34"/>
                    <a:pt x="11" y="23"/>
                    <a:pt x="1" y="1"/>
                  </a:cubicBezTo>
                  <a:close/>
                </a:path>
              </a:pathLst>
            </a:custGeom>
            <a:solidFill>
              <a:srgbClr val="BC96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6"/>
            <p:cNvSpPr/>
            <p:nvPr/>
          </p:nvSpPr>
          <p:spPr>
            <a:xfrm>
              <a:off x="6265596" y="2530639"/>
              <a:ext cx="18323" cy="106972"/>
            </a:xfrm>
            <a:custGeom>
              <a:rect b="b" l="l" r="r" t="t"/>
              <a:pathLst>
                <a:path extrusionOk="0" h="3713" w="636">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6"/>
            <p:cNvSpPr/>
            <p:nvPr/>
          </p:nvSpPr>
          <p:spPr>
            <a:xfrm>
              <a:off x="6242548" y="2571952"/>
              <a:ext cx="1613" cy="14866"/>
            </a:xfrm>
            <a:custGeom>
              <a:rect b="b" l="l" r="r" t="t"/>
              <a:pathLst>
                <a:path extrusionOk="0" h="516" w="56">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6"/>
            <p:cNvSpPr/>
            <p:nvPr/>
          </p:nvSpPr>
          <p:spPr>
            <a:xfrm>
              <a:off x="6241914" y="2538216"/>
              <a:ext cx="10746" cy="83290"/>
            </a:xfrm>
            <a:custGeom>
              <a:rect b="b" l="l" r="r" t="t"/>
              <a:pathLst>
                <a:path extrusionOk="0" h="2891" w="373">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
            <p:cNvSpPr/>
            <p:nvPr/>
          </p:nvSpPr>
          <p:spPr>
            <a:xfrm>
              <a:off x="6914397" y="2693732"/>
              <a:ext cx="179198" cy="325553"/>
            </a:xfrm>
            <a:custGeom>
              <a:rect b="b" l="l" r="r" t="t"/>
              <a:pathLst>
                <a:path extrusionOk="0" h="11300" w="622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6"/>
            <p:cNvSpPr/>
            <p:nvPr/>
          </p:nvSpPr>
          <p:spPr>
            <a:xfrm>
              <a:off x="7069308" y="2946079"/>
              <a:ext cx="1901" cy="1585"/>
            </a:xfrm>
            <a:custGeom>
              <a:rect b="b" l="l" r="r" t="t"/>
              <a:pathLst>
                <a:path extrusionOk="0" h="55" w="66">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6"/>
            <p:cNvSpPr/>
            <p:nvPr/>
          </p:nvSpPr>
          <p:spPr>
            <a:xfrm>
              <a:off x="7061414" y="2940058"/>
              <a:ext cx="8211" cy="6338"/>
            </a:xfrm>
            <a:custGeom>
              <a:rect b="b" l="l" r="r" t="t"/>
              <a:pathLst>
                <a:path extrusionOk="0" h="220" w="285">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6"/>
            <p:cNvSpPr/>
            <p:nvPr/>
          </p:nvSpPr>
          <p:spPr>
            <a:xfrm>
              <a:off x="7072765" y="2948585"/>
              <a:ext cx="6972" cy="3198"/>
            </a:xfrm>
            <a:custGeom>
              <a:rect b="b" l="l" r="r" t="t"/>
              <a:pathLst>
                <a:path extrusionOk="0" h="111" w="242">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6"/>
            <p:cNvSpPr/>
            <p:nvPr/>
          </p:nvSpPr>
          <p:spPr>
            <a:xfrm>
              <a:off x="7071181" y="2947635"/>
              <a:ext cx="1613" cy="980"/>
            </a:xfrm>
            <a:custGeom>
              <a:rect b="b" l="l" r="r" t="t"/>
              <a:pathLst>
                <a:path extrusionOk="0" h="34" w="56">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6"/>
            <p:cNvSpPr/>
            <p:nvPr/>
          </p:nvSpPr>
          <p:spPr>
            <a:xfrm>
              <a:off x="7059196" y="2936917"/>
              <a:ext cx="25900" cy="14866"/>
            </a:xfrm>
            <a:custGeom>
              <a:rect b="b" l="l" r="r" t="t"/>
              <a:pathLst>
                <a:path extrusionOk="0" h="516" w="899">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6"/>
            <p:cNvSpPr/>
            <p:nvPr/>
          </p:nvSpPr>
          <p:spPr>
            <a:xfrm>
              <a:off x="7089792" y="2993068"/>
              <a:ext cx="1930" cy="634"/>
            </a:xfrm>
            <a:custGeom>
              <a:rect b="b" l="l" r="r" t="t"/>
              <a:pathLst>
                <a:path extrusionOk="0" h="22" w="67">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6"/>
            <p:cNvSpPr/>
            <p:nvPr/>
          </p:nvSpPr>
          <p:spPr>
            <a:xfrm>
              <a:off x="7054788" y="2958064"/>
              <a:ext cx="37539" cy="35350"/>
            </a:xfrm>
            <a:custGeom>
              <a:rect b="b" l="l" r="r" t="t"/>
              <a:pathLst>
                <a:path extrusionOk="0" h="1227" w="1303">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6"/>
            <p:cNvSpPr/>
            <p:nvPr/>
          </p:nvSpPr>
          <p:spPr>
            <a:xfrm>
              <a:off x="7042803" y="2971288"/>
              <a:ext cx="34082" cy="31893"/>
            </a:xfrm>
            <a:custGeom>
              <a:rect b="b" l="l" r="r" t="t"/>
              <a:pathLst>
                <a:path extrusionOk="0" h="1107" w="1183">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6"/>
            <p:cNvSpPr/>
            <p:nvPr/>
          </p:nvSpPr>
          <p:spPr>
            <a:xfrm>
              <a:off x="7041219" y="2967831"/>
              <a:ext cx="47047" cy="41025"/>
            </a:xfrm>
            <a:custGeom>
              <a:rect b="b" l="l" r="r" t="t"/>
              <a:pathLst>
                <a:path extrusionOk="0" h="1424" w="1633">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6"/>
            <p:cNvSpPr/>
            <p:nvPr/>
          </p:nvSpPr>
          <p:spPr>
            <a:xfrm>
              <a:off x="7033008" y="2983273"/>
              <a:ext cx="37885" cy="30942"/>
            </a:xfrm>
            <a:custGeom>
              <a:rect b="b" l="l" r="r" t="t"/>
              <a:pathLst>
                <a:path extrusionOk="0" h="1074" w="1315">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6"/>
            <p:cNvSpPr/>
            <p:nvPr/>
          </p:nvSpPr>
          <p:spPr>
            <a:xfrm>
              <a:off x="7030818" y="2974745"/>
              <a:ext cx="44195" cy="40420"/>
            </a:xfrm>
            <a:custGeom>
              <a:rect b="b" l="l" r="r" t="t"/>
              <a:pathLst>
                <a:path extrusionOk="0" h="1403" w="1534">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6"/>
            <p:cNvSpPr/>
            <p:nvPr/>
          </p:nvSpPr>
          <p:spPr>
            <a:xfrm>
              <a:off x="6915031" y="2874457"/>
              <a:ext cx="4466" cy="8557"/>
            </a:xfrm>
            <a:custGeom>
              <a:rect b="b" l="l" r="r" t="t"/>
              <a:pathLst>
                <a:path extrusionOk="0" h="297" w="155">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6"/>
            <p:cNvSpPr/>
            <p:nvPr/>
          </p:nvSpPr>
          <p:spPr>
            <a:xfrm>
              <a:off x="6915031" y="2874140"/>
              <a:ext cx="375" cy="663"/>
            </a:xfrm>
            <a:custGeom>
              <a:rect b="b" l="l" r="r" t="t"/>
              <a:pathLst>
                <a:path extrusionOk="0" h="23" w="13">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6"/>
            <p:cNvSpPr/>
            <p:nvPr/>
          </p:nvSpPr>
          <p:spPr>
            <a:xfrm>
              <a:off x="6914743" y="2870366"/>
              <a:ext cx="663" cy="4120"/>
            </a:xfrm>
            <a:custGeom>
              <a:rect b="b" l="l" r="r" t="t"/>
              <a:pathLst>
                <a:path extrusionOk="0" h="143" w="23">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6"/>
            <p:cNvSpPr/>
            <p:nvPr/>
          </p:nvSpPr>
          <p:spPr>
            <a:xfrm>
              <a:off x="6922953" y="2887710"/>
              <a:ext cx="29" cy="29"/>
            </a:xfrm>
            <a:custGeom>
              <a:rect b="b" l="l" r="r" t="t"/>
              <a:pathLst>
                <a:path extrusionOk="0" h="1" w="1">
                  <a:moveTo>
                    <a:pt x="0" y="0"/>
                  </a:moveTo>
                  <a:lnTo>
                    <a:pt x="0" y="0"/>
                  </a:ln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6"/>
            <p:cNvSpPr/>
            <p:nvPr/>
          </p:nvSpPr>
          <p:spPr>
            <a:xfrm>
              <a:off x="7050380" y="3018277"/>
              <a:ext cx="663" cy="1008"/>
            </a:xfrm>
            <a:custGeom>
              <a:rect b="b" l="l" r="r" t="t"/>
              <a:pathLst>
                <a:path extrusionOk="0" h="35" w="23">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6"/>
            <p:cNvSpPr/>
            <p:nvPr/>
          </p:nvSpPr>
          <p:spPr>
            <a:xfrm>
              <a:off x="6915031" y="2867514"/>
              <a:ext cx="136012" cy="151771"/>
            </a:xfrm>
            <a:custGeom>
              <a:rect b="b" l="l" r="r" t="t"/>
              <a:pathLst>
                <a:path extrusionOk="0" h="5268" w="4721">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6"/>
            <p:cNvSpPr/>
            <p:nvPr/>
          </p:nvSpPr>
          <p:spPr>
            <a:xfrm>
              <a:off x="6959196" y="2754925"/>
              <a:ext cx="2881" cy="3486"/>
            </a:xfrm>
            <a:custGeom>
              <a:rect b="b" l="l" r="r" t="t"/>
              <a:pathLst>
                <a:path extrusionOk="0" h="121" w="10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6"/>
            <p:cNvSpPr/>
            <p:nvPr/>
          </p:nvSpPr>
          <p:spPr>
            <a:xfrm>
              <a:off x="6982244" y="2869416"/>
              <a:ext cx="10112" cy="10429"/>
            </a:xfrm>
            <a:custGeom>
              <a:rect b="b" l="l" r="r" t="t"/>
              <a:pathLst>
                <a:path extrusionOk="0" h="362" w="351">
                  <a:moveTo>
                    <a:pt x="1" y="0"/>
                  </a:moveTo>
                  <a:cubicBezTo>
                    <a:pt x="121" y="121"/>
                    <a:pt x="230" y="241"/>
                    <a:pt x="351" y="362"/>
                  </a:cubicBezTo>
                  <a:cubicBezTo>
                    <a:pt x="241" y="241"/>
                    <a:pt x="121" y="121"/>
                    <a:pt x="1" y="0"/>
                  </a:cubicBezTo>
                  <a:close/>
                </a:path>
              </a:pathLst>
            </a:custGeom>
            <a:solidFill>
              <a:srgbClr val="9D9B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6"/>
            <p:cNvSpPr/>
            <p:nvPr/>
          </p:nvSpPr>
          <p:spPr>
            <a:xfrm>
              <a:off x="6974351" y="2860917"/>
              <a:ext cx="7923" cy="8528"/>
            </a:xfrm>
            <a:custGeom>
              <a:rect b="b" l="l" r="r" t="t"/>
              <a:pathLst>
                <a:path extrusionOk="0" h="296" w="275">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6"/>
            <p:cNvSpPr/>
            <p:nvPr/>
          </p:nvSpPr>
          <p:spPr>
            <a:xfrm>
              <a:off x="6929868" y="2730609"/>
              <a:ext cx="88994" cy="173523"/>
            </a:xfrm>
            <a:custGeom>
              <a:rect b="b" l="l" r="r" t="t"/>
              <a:pathLst>
                <a:path extrusionOk="0" h="6023" w="3089">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6"/>
            <p:cNvSpPr/>
            <p:nvPr/>
          </p:nvSpPr>
          <p:spPr>
            <a:xfrm>
              <a:off x="6942487" y="2850804"/>
              <a:ext cx="59637" cy="39441"/>
            </a:xfrm>
            <a:custGeom>
              <a:rect b="b" l="l" r="r" t="t"/>
              <a:pathLst>
                <a:path extrusionOk="0" h="1369" w="207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6"/>
            <p:cNvSpPr/>
            <p:nvPr/>
          </p:nvSpPr>
          <p:spPr>
            <a:xfrm>
              <a:off x="6955739" y="2852360"/>
              <a:ext cx="45462" cy="37597"/>
            </a:xfrm>
            <a:custGeom>
              <a:rect b="b" l="l" r="r" t="t"/>
              <a:pathLst>
                <a:path extrusionOk="0" h="1305" w="1578">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6"/>
            <p:cNvSpPr/>
            <p:nvPr/>
          </p:nvSpPr>
          <p:spPr>
            <a:xfrm>
              <a:off x="7270229" y="2607590"/>
              <a:ext cx="122414" cy="136675"/>
            </a:xfrm>
            <a:custGeom>
              <a:rect b="b" l="l" r="r" t="t"/>
              <a:pathLst>
                <a:path extrusionOk="0" h="4744" w="4249">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6"/>
            <p:cNvSpPr/>
            <p:nvPr/>
          </p:nvSpPr>
          <p:spPr>
            <a:xfrm>
              <a:off x="7276510" y="2653657"/>
              <a:ext cx="28119" cy="37856"/>
            </a:xfrm>
            <a:custGeom>
              <a:rect b="b" l="l" r="r" t="t"/>
              <a:pathLst>
                <a:path extrusionOk="0" h="1314" w="976">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6"/>
            <p:cNvSpPr/>
            <p:nvPr/>
          </p:nvSpPr>
          <p:spPr>
            <a:xfrm>
              <a:off x="7276856" y="2621477"/>
              <a:ext cx="89282" cy="73206"/>
            </a:xfrm>
            <a:custGeom>
              <a:rect b="b" l="l" r="r" t="t"/>
              <a:pathLst>
                <a:path extrusionOk="0" h="2541" w="3099">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6"/>
            <p:cNvSpPr/>
            <p:nvPr/>
          </p:nvSpPr>
          <p:spPr>
            <a:xfrm>
              <a:off x="7309958" y="3508796"/>
              <a:ext cx="100028" cy="177729"/>
            </a:xfrm>
            <a:custGeom>
              <a:rect b="b" l="l" r="r" t="t"/>
              <a:pathLst>
                <a:path extrusionOk="0" h="6169" w="3472">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6"/>
            <p:cNvSpPr/>
            <p:nvPr/>
          </p:nvSpPr>
          <p:spPr>
            <a:xfrm>
              <a:off x="7308691" y="3537491"/>
              <a:ext cx="98156" cy="149063"/>
            </a:xfrm>
            <a:custGeom>
              <a:rect b="b" l="l" r="r" t="t"/>
              <a:pathLst>
                <a:path extrusionOk="0" h="5174" w="3407">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6"/>
            <p:cNvSpPr/>
            <p:nvPr/>
          </p:nvSpPr>
          <p:spPr>
            <a:xfrm>
              <a:off x="7101460" y="2853570"/>
              <a:ext cx="353614" cy="711117"/>
            </a:xfrm>
            <a:custGeom>
              <a:rect b="b" l="l" r="r" t="t"/>
              <a:pathLst>
                <a:path extrusionOk="0" h="24683" w="12274">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6"/>
            <p:cNvSpPr/>
            <p:nvPr/>
          </p:nvSpPr>
          <p:spPr>
            <a:xfrm>
              <a:off x="7102094" y="2943544"/>
              <a:ext cx="14232" cy="61509"/>
            </a:xfrm>
            <a:custGeom>
              <a:rect b="b" l="l" r="r" t="t"/>
              <a:pathLst>
                <a:path extrusionOk="0" h="2135" w="494">
                  <a:moveTo>
                    <a:pt x="493" y="0"/>
                  </a:moveTo>
                  <a:lnTo>
                    <a:pt x="493" y="0"/>
                  </a:lnTo>
                  <a:cubicBezTo>
                    <a:pt x="329" y="427"/>
                    <a:pt x="154" y="854"/>
                    <a:pt x="55" y="1303"/>
                  </a:cubicBezTo>
                  <a:cubicBezTo>
                    <a:pt x="1" y="1566"/>
                    <a:pt x="1" y="1828"/>
                    <a:pt x="11" y="2103"/>
                  </a:cubicBezTo>
                  <a:cubicBezTo>
                    <a:pt x="23" y="2113"/>
                    <a:pt x="23" y="2124"/>
                    <a:pt x="23" y="2135"/>
                  </a:cubicBezTo>
                  <a:cubicBezTo>
                    <a:pt x="33" y="1369"/>
                    <a:pt x="252" y="777"/>
                    <a:pt x="493" y="132"/>
                  </a:cubicBezTo>
                  <a:cubicBezTo>
                    <a:pt x="475" y="132"/>
                    <a:pt x="464" y="132"/>
                    <a:pt x="462" y="138"/>
                  </a:cubicBezTo>
                  <a:lnTo>
                    <a:pt x="462" y="138"/>
                  </a:lnTo>
                  <a:cubicBezTo>
                    <a:pt x="472" y="86"/>
                    <a:pt x="483" y="43"/>
                    <a:pt x="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6"/>
            <p:cNvSpPr/>
            <p:nvPr/>
          </p:nvSpPr>
          <p:spPr>
            <a:xfrm>
              <a:off x="7102411" y="3004102"/>
              <a:ext cx="346" cy="1585"/>
            </a:xfrm>
            <a:custGeom>
              <a:rect b="b" l="l" r="r" t="t"/>
              <a:pathLst>
                <a:path extrusionOk="0" h="55" w="12">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6"/>
            <p:cNvSpPr/>
            <p:nvPr/>
          </p:nvSpPr>
          <p:spPr>
            <a:xfrm>
              <a:off x="7102411" y="3005024"/>
              <a:ext cx="346" cy="2881"/>
            </a:xfrm>
            <a:custGeom>
              <a:rect b="b" l="l" r="r" t="t"/>
              <a:pathLst>
                <a:path extrusionOk="0" h="100" w="12">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6"/>
            <p:cNvSpPr/>
            <p:nvPr/>
          </p:nvSpPr>
          <p:spPr>
            <a:xfrm>
              <a:off x="7385354" y="3566214"/>
              <a:ext cx="346" cy="317"/>
            </a:xfrm>
            <a:custGeom>
              <a:rect b="b" l="l" r="r" t="t"/>
              <a:pathLst>
                <a:path extrusionOk="0" h="11" w="12">
                  <a:moveTo>
                    <a:pt x="1" y="0"/>
                  </a:moveTo>
                  <a:cubicBezTo>
                    <a:pt x="1" y="0"/>
                    <a:pt x="1" y="11"/>
                    <a:pt x="11" y="11"/>
                  </a:cubicBez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6"/>
            <p:cNvSpPr/>
            <p:nvPr/>
          </p:nvSpPr>
          <p:spPr>
            <a:xfrm>
              <a:off x="7102728" y="2947318"/>
              <a:ext cx="345115" cy="565598"/>
            </a:xfrm>
            <a:custGeom>
              <a:rect b="b" l="l" r="r" t="t"/>
              <a:pathLst>
                <a:path extrusionOk="0" h="19632" w="11979">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6"/>
            <p:cNvSpPr/>
            <p:nvPr/>
          </p:nvSpPr>
          <p:spPr>
            <a:xfrm>
              <a:off x="7116297" y="2929023"/>
              <a:ext cx="5704" cy="14549"/>
            </a:xfrm>
            <a:custGeom>
              <a:rect b="b" l="l" r="r" t="t"/>
              <a:pathLst>
                <a:path extrusionOk="0" h="505" w="198">
                  <a:moveTo>
                    <a:pt x="187" y="1"/>
                  </a:moveTo>
                  <a:cubicBezTo>
                    <a:pt x="121" y="165"/>
                    <a:pt x="55" y="329"/>
                    <a:pt x="0" y="504"/>
                  </a:cubicBezTo>
                  <a:lnTo>
                    <a:pt x="197" y="11"/>
                  </a:lnTo>
                  <a:cubicBezTo>
                    <a:pt x="197" y="11"/>
                    <a:pt x="187" y="11"/>
                    <a:pt x="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6"/>
            <p:cNvSpPr/>
            <p:nvPr/>
          </p:nvSpPr>
          <p:spPr>
            <a:xfrm>
              <a:off x="7115347" y="2929340"/>
              <a:ext cx="7606" cy="18323"/>
            </a:xfrm>
            <a:custGeom>
              <a:rect b="b" l="l" r="r" t="t"/>
              <a:pathLst>
                <a:path extrusionOk="0" h="636" w="264">
                  <a:moveTo>
                    <a:pt x="230" y="0"/>
                  </a:moveTo>
                  <a:lnTo>
                    <a:pt x="33" y="493"/>
                  </a:lnTo>
                  <a:cubicBezTo>
                    <a:pt x="23" y="536"/>
                    <a:pt x="12" y="579"/>
                    <a:pt x="2" y="631"/>
                  </a:cubicBezTo>
                  <a:lnTo>
                    <a:pt x="2" y="631"/>
                  </a:lnTo>
                  <a:cubicBezTo>
                    <a:pt x="4" y="625"/>
                    <a:pt x="15" y="625"/>
                    <a:pt x="33" y="625"/>
                  </a:cubicBezTo>
                  <a:cubicBezTo>
                    <a:pt x="110" y="428"/>
                    <a:pt x="186" y="231"/>
                    <a:pt x="263" y="22"/>
                  </a:cubicBezTo>
                  <a:cubicBezTo>
                    <a:pt x="252" y="12"/>
                    <a:pt x="242" y="12"/>
                    <a:pt x="230" y="0"/>
                  </a:cubicBezTo>
                  <a:close/>
                  <a:moveTo>
                    <a:pt x="2" y="631"/>
                  </a:moveTo>
                  <a:cubicBezTo>
                    <a:pt x="1" y="632"/>
                    <a:pt x="1" y="634"/>
                    <a:pt x="1" y="635"/>
                  </a:cubicBezTo>
                  <a:cubicBezTo>
                    <a:pt x="1" y="634"/>
                    <a:pt x="1" y="632"/>
                    <a:pt x="2" y="63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6"/>
            <p:cNvSpPr/>
            <p:nvPr/>
          </p:nvSpPr>
          <p:spPr>
            <a:xfrm>
              <a:off x="7116297" y="2906955"/>
              <a:ext cx="188648" cy="114837"/>
            </a:xfrm>
            <a:custGeom>
              <a:rect b="b" l="l" r="r" t="t"/>
              <a:pathLst>
                <a:path extrusionOk="0" h="3986" w="6548">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6"/>
            <p:cNvSpPr/>
            <p:nvPr/>
          </p:nvSpPr>
          <p:spPr>
            <a:xfrm>
              <a:off x="7226697" y="3020495"/>
              <a:ext cx="33794" cy="1296"/>
            </a:xfrm>
            <a:custGeom>
              <a:rect b="b" l="l" r="r" t="t"/>
              <a:pathLst>
                <a:path extrusionOk="0" h="45" w="1173">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6"/>
            <p:cNvSpPr/>
            <p:nvPr/>
          </p:nvSpPr>
          <p:spPr>
            <a:xfrm>
              <a:off x="7201777" y="2941325"/>
              <a:ext cx="71939" cy="80466"/>
            </a:xfrm>
            <a:custGeom>
              <a:rect b="b" l="l" r="r" t="t"/>
              <a:pathLst>
                <a:path extrusionOk="0" h="2793" w="2497">
                  <a:moveTo>
                    <a:pt x="1" y="0"/>
                  </a:moveTo>
                  <a:lnTo>
                    <a:pt x="66" y="88"/>
                  </a:lnTo>
                  <a:lnTo>
                    <a:pt x="88" y="121"/>
                  </a:lnTo>
                  <a:lnTo>
                    <a:pt x="121" y="165"/>
                  </a:lnTo>
                  <a:cubicBezTo>
                    <a:pt x="132" y="197"/>
                    <a:pt x="154" y="219"/>
                    <a:pt x="164" y="253"/>
                  </a:cubicBezTo>
                  <a:lnTo>
                    <a:pt x="220" y="329"/>
                  </a:lnTo>
                  <a:cubicBezTo>
                    <a:pt x="285" y="450"/>
                    <a:pt x="340" y="559"/>
                    <a:pt x="383" y="691"/>
                  </a:cubicBezTo>
                  <a:cubicBezTo>
                    <a:pt x="471" y="931"/>
                    <a:pt x="537" y="1183"/>
                    <a:pt x="602" y="1435"/>
                  </a:cubicBezTo>
                  <a:cubicBezTo>
                    <a:pt x="646" y="1555"/>
                    <a:pt x="679" y="1686"/>
                    <a:pt x="723" y="1807"/>
                  </a:cubicBezTo>
                  <a:cubicBezTo>
                    <a:pt x="734" y="1840"/>
                    <a:pt x="745" y="1873"/>
                    <a:pt x="767" y="1895"/>
                  </a:cubicBezTo>
                  <a:cubicBezTo>
                    <a:pt x="778" y="1927"/>
                    <a:pt x="789" y="1961"/>
                    <a:pt x="811" y="1993"/>
                  </a:cubicBezTo>
                  <a:cubicBezTo>
                    <a:pt x="833" y="2048"/>
                    <a:pt x="877" y="2103"/>
                    <a:pt x="909" y="2158"/>
                  </a:cubicBezTo>
                  <a:cubicBezTo>
                    <a:pt x="953" y="2201"/>
                    <a:pt x="997" y="2256"/>
                    <a:pt x="1052" y="2300"/>
                  </a:cubicBezTo>
                  <a:cubicBezTo>
                    <a:pt x="1106" y="2343"/>
                    <a:pt x="1161" y="2377"/>
                    <a:pt x="1215" y="2409"/>
                  </a:cubicBezTo>
                  <a:cubicBezTo>
                    <a:pt x="1271" y="2442"/>
                    <a:pt x="1336" y="2464"/>
                    <a:pt x="1402" y="2475"/>
                  </a:cubicBezTo>
                  <a:cubicBezTo>
                    <a:pt x="1456" y="2486"/>
                    <a:pt x="1522" y="2486"/>
                    <a:pt x="1577" y="2486"/>
                  </a:cubicBezTo>
                  <a:lnTo>
                    <a:pt x="1599" y="2486"/>
                  </a:lnTo>
                  <a:cubicBezTo>
                    <a:pt x="1709" y="2486"/>
                    <a:pt x="1807" y="2475"/>
                    <a:pt x="1916" y="2475"/>
                  </a:cubicBezTo>
                  <a:lnTo>
                    <a:pt x="1993" y="2475"/>
                  </a:lnTo>
                  <a:cubicBezTo>
                    <a:pt x="2059" y="2486"/>
                    <a:pt x="2113" y="2497"/>
                    <a:pt x="2179" y="2519"/>
                  </a:cubicBezTo>
                  <a:cubicBezTo>
                    <a:pt x="2234" y="2540"/>
                    <a:pt x="2288" y="2584"/>
                    <a:pt x="2332" y="2628"/>
                  </a:cubicBezTo>
                  <a:cubicBezTo>
                    <a:pt x="2387" y="2672"/>
                    <a:pt x="2431" y="2738"/>
                    <a:pt x="2475" y="2793"/>
                  </a:cubicBezTo>
                  <a:lnTo>
                    <a:pt x="2497" y="2793"/>
                  </a:lnTo>
                  <a:cubicBezTo>
                    <a:pt x="2464" y="2727"/>
                    <a:pt x="2409" y="2661"/>
                    <a:pt x="2354" y="2606"/>
                  </a:cubicBezTo>
                  <a:cubicBezTo>
                    <a:pt x="2300" y="2562"/>
                    <a:pt x="2245" y="2519"/>
                    <a:pt x="2190" y="2497"/>
                  </a:cubicBezTo>
                  <a:cubicBezTo>
                    <a:pt x="2125" y="2464"/>
                    <a:pt x="2059" y="2453"/>
                    <a:pt x="1993" y="2453"/>
                  </a:cubicBezTo>
                  <a:lnTo>
                    <a:pt x="1906" y="2453"/>
                  </a:lnTo>
                  <a:cubicBezTo>
                    <a:pt x="1807" y="2453"/>
                    <a:pt x="1697" y="2464"/>
                    <a:pt x="1599" y="2464"/>
                  </a:cubicBezTo>
                  <a:lnTo>
                    <a:pt x="1577" y="2464"/>
                  </a:lnTo>
                  <a:cubicBezTo>
                    <a:pt x="1522" y="2464"/>
                    <a:pt x="1468" y="2453"/>
                    <a:pt x="1413" y="2442"/>
                  </a:cubicBezTo>
                  <a:cubicBezTo>
                    <a:pt x="1347" y="2431"/>
                    <a:pt x="1281" y="2409"/>
                    <a:pt x="1227" y="2387"/>
                  </a:cubicBezTo>
                  <a:cubicBezTo>
                    <a:pt x="1172" y="2355"/>
                    <a:pt x="1117" y="2321"/>
                    <a:pt x="1074" y="2278"/>
                  </a:cubicBezTo>
                  <a:cubicBezTo>
                    <a:pt x="1018" y="2234"/>
                    <a:pt x="975" y="2190"/>
                    <a:pt x="931" y="2136"/>
                  </a:cubicBezTo>
                  <a:cubicBezTo>
                    <a:pt x="898" y="2092"/>
                    <a:pt x="855" y="2037"/>
                    <a:pt x="833" y="1971"/>
                  </a:cubicBezTo>
                  <a:cubicBezTo>
                    <a:pt x="811" y="1949"/>
                    <a:pt x="799" y="1917"/>
                    <a:pt x="789" y="1895"/>
                  </a:cubicBezTo>
                  <a:cubicBezTo>
                    <a:pt x="778" y="1862"/>
                    <a:pt x="756" y="1829"/>
                    <a:pt x="756" y="1796"/>
                  </a:cubicBezTo>
                  <a:lnTo>
                    <a:pt x="723" y="1708"/>
                  </a:lnTo>
                  <a:lnTo>
                    <a:pt x="690" y="1610"/>
                  </a:lnTo>
                  <a:cubicBezTo>
                    <a:pt x="679" y="1588"/>
                    <a:pt x="668" y="1555"/>
                    <a:pt x="658" y="1523"/>
                  </a:cubicBezTo>
                  <a:lnTo>
                    <a:pt x="624" y="1424"/>
                  </a:lnTo>
                  <a:cubicBezTo>
                    <a:pt x="559" y="1183"/>
                    <a:pt x="493" y="920"/>
                    <a:pt x="395" y="679"/>
                  </a:cubicBezTo>
                  <a:cubicBezTo>
                    <a:pt x="351" y="559"/>
                    <a:pt x="296" y="438"/>
                    <a:pt x="230" y="329"/>
                  </a:cubicBezTo>
                  <a:cubicBezTo>
                    <a:pt x="164" y="209"/>
                    <a:pt x="88" y="11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6"/>
            <p:cNvSpPr/>
            <p:nvPr/>
          </p:nvSpPr>
          <p:spPr>
            <a:xfrm>
              <a:off x="6967407" y="2532828"/>
              <a:ext cx="402505" cy="409678"/>
            </a:xfrm>
            <a:custGeom>
              <a:rect b="b" l="l" r="r" t="t"/>
              <a:pathLst>
                <a:path extrusionOk="0" h="14220" w="13971">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6"/>
            <p:cNvSpPr/>
            <p:nvPr/>
          </p:nvSpPr>
          <p:spPr>
            <a:xfrm>
              <a:off x="7324162" y="2610126"/>
              <a:ext cx="9795" cy="11063"/>
            </a:xfrm>
            <a:custGeom>
              <a:rect b="b" l="l" r="r" t="t"/>
              <a:pathLst>
                <a:path extrusionOk="0" h="384" w="34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6"/>
            <p:cNvSpPr/>
            <p:nvPr/>
          </p:nvSpPr>
          <p:spPr>
            <a:xfrm>
              <a:off x="7323845" y="2621160"/>
              <a:ext cx="346" cy="346"/>
            </a:xfrm>
            <a:custGeom>
              <a:rect b="b" l="l" r="r" t="t"/>
              <a:pathLst>
                <a:path extrusionOk="0" h="12" w="12">
                  <a:moveTo>
                    <a:pt x="12" y="1"/>
                  </a:moveTo>
                  <a:cubicBezTo>
                    <a:pt x="0" y="1"/>
                    <a:pt x="0" y="1"/>
                    <a:pt x="0" y="11"/>
                  </a:cubicBezTo>
                  <a:cubicBezTo>
                    <a:pt x="0" y="11"/>
                    <a:pt x="12" y="11"/>
                    <a:pt x="12" y="1"/>
                  </a:cubicBezTo>
                  <a:close/>
                </a:path>
              </a:pathLst>
            </a:custGeom>
            <a:solidFill>
              <a:srgbClr val="C291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6"/>
            <p:cNvSpPr/>
            <p:nvPr/>
          </p:nvSpPr>
          <p:spPr>
            <a:xfrm>
              <a:off x="7317852" y="2621477"/>
              <a:ext cx="6021" cy="5387"/>
            </a:xfrm>
            <a:custGeom>
              <a:rect b="b" l="l" r="r" t="t"/>
              <a:pathLst>
                <a:path extrusionOk="0" h="187" w="209">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6"/>
            <p:cNvSpPr/>
            <p:nvPr/>
          </p:nvSpPr>
          <p:spPr>
            <a:xfrm>
              <a:off x="7285671" y="2675438"/>
              <a:ext cx="7289" cy="16076"/>
            </a:xfrm>
            <a:custGeom>
              <a:rect b="b" l="l" r="r" t="t"/>
              <a:pathLst>
                <a:path extrusionOk="0" h="558" w="253">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6"/>
            <p:cNvSpPr/>
            <p:nvPr/>
          </p:nvSpPr>
          <p:spPr>
            <a:xfrm>
              <a:off x="7059513" y="2723378"/>
              <a:ext cx="1930" cy="53327"/>
            </a:xfrm>
            <a:custGeom>
              <a:rect b="b" l="l" r="r" t="t"/>
              <a:pathLst>
                <a:path extrusionOk="0" h="1851" w="67">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6"/>
            <p:cNvSpPr/>
            <p:nvPr/>
          </p:nvSpPr>
          <p:spPr>
            <a:xfrm>
              <a:off x="7010622" y="2532857"/>
              <a:ext cx="323335" cy="406307"/>
            </a:xfrm>
            <a:custGeom>
              <a:rect b="b" l="l" r="r" t="t"/>
              <a:pathLst>
                <a:path extrusionOk="0" h="14103" w="11223">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6"/>
            <p:cNvSpPr/>
            <p:nvPr/>
          </p:nvSpPr>
          <p:spPr>
            <a:xfrm>
              <a:off x="6925143" y="2242510"/>
              <a:ext cx="315786" cy="326331"/>
            </a:xfrm>
            <a:custGeom>
              <a:rect b="b" l="l" r="r" t="t"/>
              <a:pathLst>
                <a:path extrusionOk="0" h="11327" w="10961">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6"/>
            <p:cNvSpPr/>
            <p:nvPr/>
          </p:nvSpPr>
          <p:spPr>
            <a:xfrm>
              <a:off x="6941536" y="2255705"/>
              <a:ext cx="275712" cy="349177"/>
            </a:xfrm>
            <a:custGeom>
              <a:rect b="b" l="l" r="r" t="t"/>
              <a:pathLst>
                <a:path extrusionOk="0" h="12120" w="957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6"/>
            <p:cNvSpPr/>
            <p:nvPr/>
          </p:nvSpPr>
          <p:spPr>
            <a:xfrm>
              <a:off x="7005581" y="2255561"/>
              <a:ext cx="178564" cy="122414"/>
            </a:xfrm>
            <a:custGeom>
              <a:rect b="b" l="l" r="r" t="t"/>
              <a:pathLst>
                <a:path extrusionOk="0" h="4249" w="6198">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6"/>
            <p:cNvSpPr/>
            <p:nvPr/>
          </p:nvSpPr>
          <p:spPr>
            <a:xfrm>
              <a:off x="7061731" y="2540434"/>
              <a:ext cx="15154" cy="2535"/>
            </a:xfrm>
            <a:custGeom>
              <a:rect b="b" l="l" r="r" t="t"/>
              <a:pathLst>
                <a:path extrusionOk="0" h="88" w="526">
                  <a:moveTo>
                    <a:pt x="526" y="0"/>
                  </a:moveTo>
                  <a:cubicBezTo>
                    <a:pt x="361" y="44"/>
                    <a:pt x="186" y="66"/>
                    <a:pt x="0" y="66"/>
                  </a:cubicBezTo>
                  <a:cubicBezTo>
                    <a:pt x="0" y="76"/>
                    <a:pt x="0" y="76"/>
                    <a:pt x="11" y="88"/>
                  </a:cubicBezTo>
                  <a:cubicBezTo>
                    <a:pt x="198" y="76"/>
                    <a:pt x="373" y="44"/>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6"/>
            <p:cNvSpPr/>
            <p:nvPr/>
          </p:nvSpPr>
          <p:spPr>
            <a:xfrm>
              <a:off x="7031452" y="2540088"/>
              <a:ext cx="30596" cy="3198"/>
            </a:xfrm>
            <a:custGeom>
              <a:rect b="b" l="l" r="r" t="t"/>
              <a:pathLst>
                <a:path extrusionOk="0" h="111" w="1062">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6"/>
            <p:cNvSpPr/>
            <p:nvPr/>
          </p:nvSpPr>
          <p:spPr>
            <a:xfrm>
              <a:off x="7001806" y="2531589"/>
              <a:ext cx="32815" cy="9478"/>
            </a:xfrm>
            <a:custGeom>
              <a:rect b="b" l="l" r="r" t="t"/>
              <a:pathLst>
                <a:path extrusionOk="0" h="329" w="1139">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6"/>
            <p:cNvSpPr/>
            <p:nvPr/>
          </p:nvSpPr>
          <p:spPr>
            <a:xfrm>
              <a:off x="7115664" y="2531878"/>
              <a:ext cx="663" cy="2881"/>
            </a:xfrm>
            <a:custGeom>
              <a:rect b="b" l="l" r="r" t="t"/>
              <a:pathLst>
                <a:path extrusionOk="0" h="100" w="23">
                  <a:moveTo>
                    <a:pt x="0" y="1"/>
                  </a:moveTo>
                  <a:cubicBezTo>
                    <a:pt x="0" y="34"/>
                    <a:pt x="12" y="67"/>
                    <a:pt x="22" y="100"/>
                  </a:cubicBezTo>
                  <a:cubicBezTo>
                    <a:pt x="12" y="34"/>
                    <a:pt x="0"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6"/>
            <p:cNvSpPr/>
            <p:nvPr/>
          </p:nvSpPr>
          <p:spPr>
            <a:xfrm>
              <a:off x="7076857" y="2577628"/>
              <a:ext cx="13281" cy="16105"/>
            </a:xfrm>
            <a:custGeom>
              <a:rect b="b" l="l" r="r" t="t"/>
              <a:pathLst>
                <a:path extrusionOk="0" h="559" w="461">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6"/>
            <p:cNvSpPr/>
            <p:nvPr/>
          </p:nvSpPr>
          <p:spPr>
            <a:xfrm>
              <a:off x="6940902" y="2255561"/>
              <a:ext cx="275078" cy="344827"/>
            </a:xfrm>
            <a:custGeom>
              <a:rect b="b" l="l" r="r" t="t"/>
              <a:pathLst>
                <a:path extrusionOk="0" h="11969" w="9548">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6"/>
            <p:cNvSpPr/>
            <p:nvPr/>
          </p:nvSpPr>
          <p:spPr>
            <a:xfrm>
              <a:off x="7191693" y="2379213"/>
              <a:ext cx="11668" cy="35379"/>
            </a:xfrm>
            <a:custGeom>
              <a:rect b="b" l="l" r="r" t="t"/>
              <a:pathLst>
                <a:path extrusionOk="0" h="1228" w="405">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6"/>
            <p:cNvSpPr/>
            <p:nvPr/>
          </p:nvSpPr>
          <p:spPr>
            <a:xfrm>
              <a:off x="7005581" y="2433175"/>
              <a:ext cx="75741" cy="38173"/>
            </a:xfrm>
            <a:custGeom>
              <a:rect b="b" l="l" r="r" t="t"/>
              <a:pathLst>
                <a:path extrusionOk="0" h="1325" w="2629">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6"/>
            <p:cNvSpPr/>
            <p:nvPr/>
          </p:nvSpPr>
          <p:spPr>
            <a:xfrm>
              <a:off x="7015981" y="2402261"/>
              <a:ext cx="13915" cy="30942"/>
            </a:xfrm>
            <a:custGeom>
              <a:rect b="b" l="l" r="r" t="t"/>
              <a:pathLst>
                <a:path extrusionOk="0" h="1074" w="483">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cap="flat" cmpd="sng" w="9525">
              <a:solidFill>
                <a:srgbClr val="A546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6"/>
            <p:cNvSpPr/>
            <p:nvPr/>
          </p:nvSpPr>
          <p:spPr>
            <a:xfrm>
              <a:off x="7085067" y="2377254"/>
              <a:ext cx="13915" cy="26159"/>
            </a:xfrm>
            <a:custGeom>
              <a:rect b="b" l="l" r="r" t="t"/>
              <a:pathLst>
                <a:path extrusionOk="0" h="908" w="483">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6"/>
            <p:cNvSpPr/>
            <p:nvPr/>
          </p:nvSpPr>
          <p:spPr>
            <a:xfrm>
              <a:off x="6976569" y="2405949"/>
              <a:ext cx="13915" cy="26073"/>
            </a:xfrm>
            <a:custGeom>
              <a:rect b="b" l="l" r="r" t="t"/>
              <a:pathLst>
                <a:path extrusionOk="0" h="905" w="483">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6"/>
            <p:cNvSpPr/>
            <p:nvPr/>
          </p:nvSpPr>
          <p:spPr>
            <a:xfrm>
              <a:off x="6959196" y="2364232"/>
              <a:ext cx="31576" cy="31432"/>
            </a:xfrm>
            <a:custGeom>
              <a:rect b="b" l="l" r="r" t="t"/>
              <a:pathLst>
                <a:path extrusionOk="0" h="1091" w="1096">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6"/>
            <p:cNvSpPr/>
            <p:nvPr/>
          </p:nvSpPr>
          <p:spPr>
            <a:xfrm>
              <a:off x="7066456" y="2333665"/>
              <a:ext cx="31893" cy="22558"/>
            </a:xfrm>
            <a:custGeom>
              <a:rect b="b" l="l" r="r" t="t"/>
              <a:pathLst>
                <a:path extrusionOk="0" h="783" w="1107">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6"/>
            <p:cNvSpPr/>
            <p:nvPr/>
          </p:nvSpPr>
          <p:spPr>
            <a:xfrm>
              <a:off x="7094546" y="2400043"/>
              <a:ext cx="52693" cy="38519"/>
            </a:xfrm>
            <a:custGeom>
              <a:rect b="b" l="l" r="r" t="t"/>
              <a:pathLst>
                <a:path extrusionOk="0" h="1337" w="1829">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6"/>
            <p:cNvSpPr/>
            <p:nvPr/>
          </p:nvSpPr>
          <p:spPr>
            <a:xfrm>
              <a:off x="7130789" y="2400043"/>
              <a:ext cx="25583" cy="26217"/>
            </a:xfrm>
            <a:custGeom>
              <a:rect b="b" l="l" r="r" t="t"/>
              <a:pathLst>
                <a:path extrusionOk="0" h="910" w="888">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6"/>
            <p:cNvSpPr/>
            <p:nvPr/>
          </p:nvSpPr>
          <p:spPr>
            <a:xfrm>
              <a:off x="6959830" y="2443575"/>
              <a:ext cx="44511" cy="32815"/>
            </a:xfrm>
            <a:custGeom>
              <a:rect b="b" l="l" r="r" t="t"/>
              <a:pathLst>
                <a:path extrusionOk="0" h="1139" w="1545">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6"/>
            <p:cNvSpPr/>
            <p:nvPr/>
          </p:nvSpPr>
          <p:spPr>
            <a:xfrm>
              <a:off x="6891407" y="2188981"/>
              <a:ext cx="364331" cy="251166"/>
            </a:xfrm>
            <a:custGeom>
              <a:rect b="b" l="l" r="r" t="t"/>
              <a:pathLst>
                <a:path extrusionOk="0" h="8718" w="12646">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6"/>
            <p:cNvSpPr/>
            <p:nvPr/>
          </p:nvSpPr>
          <p:spPr>
            <a:xfrm>
              <a:off x="7837988" y="2959591"/>
              <a:ext cx="239440" cy="399710"/>
            </a:xfrm>
            <a:custGeom>
              <a:rect b="b" l="l" r="r" t="t"/>
              <a:pathLst>
                <a:path extrusionOk="0" h="13874" w="8311">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6"/>
            <p:cNvSpPr/>
            <p:nvPr/>
          </p:nvSpPr>
          <p:spPr>
            <a:xfrm>
              <a:off x="7994772" y="2969415"/>
              <a:ext cx="2564" cy="1585"/>
            </a:xfrm>
            <a:custGeom>
              <a:rect b="b" l="l" r="r" t="t"/>
              <a:pathLst>
                <a:path extrusionOk="0" h="55" w="89">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6"/>
            <p:cNvSpPr/>
            <p:nvPr/>
          </p:nvSpPr>
          <p:spPr>
            <a:xfrm>
              <a:off x="7995406" y="2970049"/>
              <a:ext cx="317" cy="29"/>
            </a:xfrm>
            <a:custGeom>
              <a:rect b="b" l="l" r="r" t="t"/>
              <a:pathLst>
                <a:path extrusionOk="0" h="1" w="11">
                  <a:moveTo>
                    <a:pt x="0" y="0"/>
                  </a:moveTo>
                  <a:lnTo>
                    <a:pt x="0" y="0"/>
                  </a:lnTo>
                  <a:lnTo>
                    <a:pt x="11" y="0"/>
                  </a:lnTo>
                  <a:lnTo>
                    <a:pt x="11" y="0"/>
                  </a:lnTo>
                  <a:close/>
                </a:path>
              </a:pathLst>
            </a:custGeom>
            <a:solidFill>
              <a:srgbClr val="8164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6"/>
            <p:cNvSpPr/>
            <p:nvPr/>
          </p:nvSpPr>
          <p:spPr>
            <a:xfrm>
              <a:off x="7908659" y="3036283"/>
              <a:ext cx="90550" cy="124949"/>
            </a:xfrm>
            <a:custGeom>
              <a:rect b="b" l="l" r="r" t="t"/>
              <a:pathLst>
                <a:path extrusionOk="0" h="4337" w="3143">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6"/>
            <p:cNvSpPr/>
            <p:nvPr/>
          </p:nvSpPr>
          <p:spPr>
            <a:xfrm>
              <a:off x="7840840" y="3241612"/>
              <a:ext cx="17372" cy="75741"/>
            </a:xfrm>
            <a:custGeom>
              <a:rect b="b" l="l" r="r" t="t"/>
              <a:pathLst>
                <a:path extrusionOk="0" h="2629" w="603">
                  <a:moveTo>
                    <a:pt x="252" y="1"/>
                  </a:moveTo>
                  <a:cubicBezTo>
                    <a:pt x="1" y="898"/>
                    <a:pt x="66" y="1873"/>
                    <a:pt x="602" y="2628"/>
                  </a:cubicBezTo>
                  <a:lnTo>
                    <a:pt x="602" y="2606"/>
                  </a:lnTo>
                  <a:cubicBezTo>
                    <a:pt x="77" y="1862"/>
                    <a:pt x="11" y="888"/>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6"/>
            <p:cNvSpPr/>
            <p:nvPr/>
          </p:nvSpPr>
          <p:spPr>
            <a:xfrm>
              <a:off x="7848071" y="3161203"/>
              <a:ext cx="61221" cy="80438"/>
            </a:xfrm>
            <a:custGeom>
              <a:rect b="b" l="l" r="r" t="t"/>
              <a:pathLst>
                <a:path extrusionOk="0" h="2792" w="2125">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6"/>
            <p:cNvSpPr/>
            <p:nvPr/>
          </p:nvSpPr>
          <p:spPr>
            <a:xfrm>
              <a:off x="7860402" y="3296207"/>
              <a:ext cx="123336" cy="63094"/>
            </a:xfrm>
            <a:custGeom>
              <a:rect b="b" l="l" r="r" t="t"/>
              <a:pathLst>
                <a:path extrusionOk="0" h="2190" w="4281">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6"/>
            <p:cNvSpPr/>
            <p:nvPr/>
          </p:nvSpPr>
          <p:spPr>
            <a:xfrm>
              <a:off x="7841157" y="2969415"/>
              <a:ext cx="207259" cy="389886"/>
            </a:xfrm>
            <a:custGeom>
              <a:rect b="b" l="l" r="r" t="t"/>
              <a:pathLst>
                <a:path extrusionOk="0" h="13533" w="7194">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6"/>
            <p:cNvSpPr/>
            <p:nvPr/>
          </p:nvSpPr>
          <p:spPr>
            <a:xfrm>
              <a:off x="7271814" y="2745129"/>
              <a:ext cx="739380" cy="385363"/>
            </a:xfrm>
            <a:custGeom>
              <a:rect b="b" l="l" r="r" t="t"/>
              <a:pathLst>
                <a:path extrusionOk="0" h="13376" w="25664">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6"/>
            <p:cNvSpPr/>
            <p:nvPr/>
          </p:nvSpPr>
          <p:spPr>
            <a:xfrm>
              <a:off x="7695407" y="2746714"/>
              <a:ext cx="32526" cy="8845"/>
            </a:xfrm>
            <a:custGeom>
              <a:rect b="b" l="l" r="r" t="t"/>
              <a:pathLst>
                <a:path extrusionOk="0" h="307" w="1129">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6"/>
            <p:cNvSpPr/>
            <p:nvPr/>
          </p:nvSpPr>
          <p:spPr>
            <a:xfrm>
              <a:off x="7271814" y="2745129"/>
              <a:ext cx="473809" cy="272543"/>
            </a:xfrm>
            <a:custGeom>
              <a:rect b="b" l="l" r="r" t="t"/>
              <a:pathLst>
                <a:path extrusionOk="0" h="9460" w="16446">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6"/>
            <p:cNvSpPr/>
            <p:nvPr/>
          </p:nvSpPr>
          <p:spPr>
            <a:xfrm>
              <a:off x="7664206" y="3064661"/>
              <a:ext cx="17372" cy="980"/>
            </a:xfrm>
            <a:custGeom>
              <a:rect b="b" l="l" r="r" t="t"/>
              <a:pathLst>
                <a:path extrusionOk="0" h="34" w="603">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6"/>
            <p:cNvSpPr/>
            <p:nvPr/>
          </p:nvSpPr>
          <p:spPr>
            <a:xfrm>
              <a:off x="7986561" y="3010095"/>
              <a:ext cx="5387" cy="19274"/>
            </a:xfrm>
            <a:custGeom>
              <a:rect b="b" l="l" r="r" t="t"/>
              <a:pathLst>
                <a:path extrusionOk="0" h="669" w="187">
                  <a:moveTo>
                    <a:pt x="186" y="1"/>
                  </a:moveTo>
                  <a:cubicBezTo>
                    <a:pt x="143" y="231"/>
                    <a:pt x="77" y="460"/>
                    <a:pt x="1" y="668"/>
                  </a:cubicBezTo>
                  <a:cubicBezTo>
                    <a:pt x="88" y="450"/>
                    <a:pt x="143" y="231"/>
                    <a:pt x="186" y="1"/>
                  </a:cubicBezTo>
                  <a:close/>
                </a:path>
              </a:pathLst>
            </a:custGeom>
            <a:solidFill>
              <a:srgbClr val="4F2F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6"/>
            <p:cNvSpPr/>
            <p:nvPr/>
          </p:nvSpPr>
          <p:spPr>
            <a:xfrm>
              <a:off x="7649686" y="2888315"/>
              <a:ext cx="344481" cy="242004"/>
            </a:xfrm>
            <a:custGeom>
              <a:rect b="b" l="l" r="r" t="t"/>
              <a:pathLst>
                <a:path extrusionOk="0" h="8400" w="11957">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a:off x="7617188" y="3102200"/>
              <a:ext cx="2881" cy="6338"/>
            </a:xfrm>
            <a:custGeom>
              <a:rect b="b" l="l" r="r" t="t"/>
              <a:pathLst>
                <a:path extrusionOk="0" h="220" w="10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a:off x="7543377" y="2944178"/>
              <a:ext cx="313568" cy="164044"/>
            </a:xfrm>
            <a:custGeom>
              <a:rect b="b" l="l" r="r" t="t"/>
              <a:pathLst>
                <a:path extrusionOk="0" h="5694" w="10884">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6"/>
            <p:cNvSpPr/>
            <p:nvPr/>
          </p:nvSpPr>
          <p:spPr>
            <a:xfrm>
              <a:off x="7442427" y="2914820"/>
              <a:ext cx="266579" cy="202995"/>
            </a:xfrm>
            <a:custGeom>
              <a:rect b="b" l="l" r="r" t="t"/>
              <a:pathLst>
                <a:path extrusionOk="0" h="7046" w="9253">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6"/>
            <p:cNvSpPr/>
            <p:nvPr/>
          </p:nvSpPr>
          <p:spPr>
            <a:xfrm>
              <a:off x="7697309" y="2961204"/>
              <a:ext cx="7606" cy="27802"/>
            </a:xfrm>
            <a:custGeom>
              <a:rect b="b" l="l" r="r" t="t"/>
              <a:pathLst>
                <a:path extrusionOk="0" h="965" w="264">
                  <a:moveTo>
                    <a:pt x="0" y="1"/>
                  </a:moveTo>
                  <a:lnTo>
                    <a:pt x="0" y="1"/>
                  </a:lnTo>
                  <a:cubicBezTo>
                    <a:pt x="132" y="307"/>
                    <a:pt x="231" y="636"/>
                    <a:pt x="263" y="964"/>
                  </a:cubicBezTo>
                  <a:cubicBezTo>
                    <a:pt x="253" y="614"/>
                    <a:pt x="165" y="274"/>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6"/>
            <p:cNvSpPr/>
            <p:nvPr/>
          </p:nvSpPr>
          <p:spPr>
            <a:xfrm>
              <a:off x="7704886" y="2988977"/>
              <a:ext cx="346" cy="6943"/>
            </a:xfrm>
            <a:custGeom>
              <a:rect b="b" l="l" r="r" t="t"/>
              <a:pathLst>
                <a:path extrusionOk="0" h="241" w="12">
                  <a:moveTo>
                    <a:pt x="0" y="0"/>
                  </a:moveTo>
                  <a:cubicBezTo>
                    <a:pt x="0" y="76"/>
                    <a:pt x="12" y="164"/>
                    <a:pt x="12" y="241"/>
                  </a:cubicBezTo>
                  <a:cubicBezTo>
                    <a:pt x="12" y="153"/>
                    <a:pt x="12" y="76"/>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6"/>
            <p:cNvSpPr/>
            <p:nvPr/>
          </p:nvSpPr>
          <p:spPr>
            <a:xfrm>
              <a:off x="7494486" y="3064344"/>
              <a:ext cx="113886" cy="37568"/>
            </a:xfrm>
            <a:custGeom>
              <a:rect b="b" l="l" r="r" t="t"/>
              <a:pathLst>
                <a:path extrusionOk="0" h="1304" w="3953">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6"/>
            <p:cNvSpPr/>
            <p:nvPr/>
          </p:nvSpPr>
          <p:spPr>
            <a:xfrm>
              <a:off x="7489445" y="3070336"/>
              <a:ext cx="33765" cy="30942"/>
            </a:xfrm>
            <a:custGeom>
              <a:rect b="b" l="l" r="r" t="t"/>
              <a:pathLst>
                <a:path extrusionOk="0" h="1074" w="1172">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6"/>
            <p:cNvSpPr/>
            <p:nvPr/>
          </p:nvSpPr>
          <p:spPr>
            <a:xfrm>
              <a:off x="7449082" y="3108827"/>
              <a:ext cx="14837" cy="8873"/>
            </a:xfrm>
            <a:custGeom>
              <a:rect b="b" l="l" r="r" t="t"/>
              <a:pathLst>
                <a:path extrusionOk="0" h="308" w="515">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6"/>
            <p:cNvSpPr/>
            <p:nvPr/>
          </p:nvSpPr>
          <p:spPr>
            <a:xfrm>
              <a:off x="7444328" y="3097476"/>
              <a:ext cx="4782" cy="12936"/>
            </a:xfrm>
            <a:custGeom>
              <a:rect b="b" l="l" r="r" t="t"/>
              <a:pathLst>
                <a:path extrusionOk="0" h="449" w="166">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6"/>
            <p:cNvSpPr/>
            <p:nvPr/>
          </p:nvSpPr>
          <p:spPr>
            <a:xfrm>
              <a:off x="7444962" y="3100299"/>
              <a:ext cx="29" cy="29"/>
            </a:xfrm>
            <a:custGeom>
              <a:rect b="b" l="l" r="r" t="t"/>
              <a:pathLst>
                <a:path extrusionOk="0" h="1" w="1">
                  <a:moveTo>
                    <a:pt x="1" y="0"/>
                  </a:moveTo>
                  <a:lnTo>
                    <a:pt x="1" y="0"/>
                  </a:lnTo>
                  <a:lnTo>
                    <a:pt x="1" y="0"/>
                  </a:lnTo>
                  <a:close/>
                </a:path>
              </a:pathLst>
            </a:custGeom>
            <a:solidFill>
              <a:srgbClr val="836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6"/>
            <p:cNvSpPr/>
            <p:nvPr/>
          </p:nvSpPr>
          <p:spPr>
            <a:xfrm>
              <a:off x="7443060" y="2955817"/>
              <a:ext cx="262171" cy="161883"/>
            </a:xfrm>
            <a:custGeom>
              <a:rect b="b" l="l" r="r" t="t"/>
              <a:pathLst>
                <a:path extrusionOk="0" h="5619" w="910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6"/>
            <p:cNvSpPr/>
            <p:nvPr/>
          </p:nvSpPr>
          <p:spPr>
            <a:xfrm>
              <a:off x="7477460" y="2987998"/>
              <a:ext cx="24316" cy="23711"/>
            </a:xfrm>
            <a:custGeom>
              <a:rect b="b" l="l" r="r" t="t"/>
              <a:pathLst>
                <a:path extrusionOk="0" h="823" w="844">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6"/>
            <p:cNvSpPr/>
            <p:nvPr/>
          </p:nvSpPr>
          <p:spPr>
            <a:xfrm>
              <a:off x="7522893" y="3060887"/>
              <a:ext cx="317" cy="6914"/>
            </a:xfrm>
            <a:custGeom>
              <a:rect b="b" l="l" r="r" t="t"/>
              <a:pathLst>
                <a:path extrusionOk="0" h="240" w="11">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6"/>
            <p:cNvSpPr/>
            <p:nvPr/>
          </p:nvSpPr>
          <p:spPr>
            <a:xfrm>
              <a:off x="7856916" y="2946684"/>
              <a:ext cx="56813" cy="7606"/>
            </a:xfrm>
            <a:custGeom>
              <a:rect b="b" l="l" r="r" t="t"/>
              <a:pathLst>
                <a:path extrusionOk="0" h="264" w="1972">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6"/>
            <p:cNvSpPr/>
            <p:nvPr/>
          </p:nvSpPr>
          <p:spPr>
            <a:xfrm>
              <a:off x="7677459" y="3064661"/>
              <a:ext cx="4437" cy="663"/>
            </a:xfrm>
            <a:custGeom>
              <a:rect b="b" l="l" r="r" t="t"/>
              <a:pathLst>
                <a:path extrusionOk="0" h="23" w="154">
                  <a:moveTo>
                    <a:pt x="142" y="1"/>
                  </a:moveTo>
                  <a:cubicBezTo>
                    <a:pt x="88" y="11"/>
                    <a:pt x="44" y="11"/>
                    <a:pt x="0" y="23"/>
                  </a:cubicBezTo>
                  <a:cubicBezTo>
                    <a:pt x="54" y="23"/>
                    <a:pt x="98" y="1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6"/>
            <p:cNvSpPr/>
            <p:nvPr/>
          </p:nvSpPr>
          <p:spPr>
            <a:xfrm>
              <a:off x="7623181" y="3085145"/>
              <a:ext cx="4120" cy="3832"/>
            </a:xfrm>
            <a:custGeom>
              <a:rect b="b" l="l" r="r" t="t"/>
              <a:pathLst>
                <a:path extrusionOk="0" h="133" w="143">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6"/>
            <p:cNvSpPr/>
            <p:nvPr/>
          </p:nvSpPr>
          <p:spPr>
            <a:xfrm>
              <a:off x="7619723" y="3107876"/>
              <a:ext cx="29" cy="346"/>
            </a:xfrm>
            <a:custGeom>
              <a:rect b="b" l="l" r="r" t="t"/>
              <a:pathLst>
                <a:path extrusionOk="0" h="12" w="1">
                  <a:moveTo>
                    <a:pt x="0" y="0"/>
                  </a:moveTo>
                  <a:lnTo>
                    <a:pt x="0" y="12"/>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6"/>
            <p:cNvSpPr/>
            <p:nvPr/>
          </p:nvSpPr>
          <p:spPr>
            <a:xfrm>
              <a:off x="7629807" y="3116058"/>
              <a:ext cx="29" cy="29"/>
            </a:xfrm>
            <a:custGeom>
              <a:rect b="b" l="l" r="r" t="t"/>
              <a:pathLst>
                <a:path extrusionOk="0" h="1" w="1">
                  <a:moveTo>
                    <a:pt x="0" y="1"/>
                  </a:moveTo>
                  <a:lnTo>
                    <a:pt x="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6"/>
            <p:cNvSpPr/>
            <p:nvPr/>
          </p:nvSpPr>
          <p:spPr>
            <a:xfrm>
              <a:off x="7488811" y="3099982"/>
              <a:ext cx="346" cy="346"/>
            </a:xfrm>
            <a:custGeom>
              <a:rect b="b" l="l" r="r" t="t"/>
              <a:pathLst>
                <a:path extrusionOk="0" h="12" w="12">
                  <a:moveTo>
                    <a:pt x="1" y="1"/>
                  </a:moveTo>
                  <a:lnTo>
                    <a:pt x="1" y="1"/>
                  </a:lnTo>
                  <a:lnTo>
                    <a:pt x="11" y="1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6"/>
            <p:cNvSpPr/>
            <p:nvPr/>
          </p:nvSpPr>
          <p:spPr>
            <a:xfrm>
              <a:off x="7538335" y="2944178"/>
              <a:ext cx="39470" cy="59003"/>
            </a:xfrm>
            <a:custGeom>
              <a:rect b="b" l="l" r="r" t="t"/>
              <a:pathLst>
                <a:path extrusionOk="0" h="2048" w="137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6"/>
            <p:cNvSpPr/>
            <p:nvPr/>
          </p:nvSpPr>
          <p:spPr>
            <a:xfrm>
              <a:off x="7522893" y="2997793"/>
              <a:ext cx="48257" cy="9507"/>
            </a:xfrm>
            <a:custGeom>
              <a:rect b="b" l="l" r="r" t="t"/>
              <a:pathLst>
                <a:path extrusionOk="0" h="330" w="1675">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6"/>
            <p:cNvSpPr/>
            <p:nvPr/>
          </p:nvSpPr>
          <p:spPr>
            <a:xfrm>
              <a:off x="7652509" y="3035937"/>
              <a:ext cx="38836" cy="24633"/>
            </a:xfrm>
            <a:custGeom>
              <a:rect b="b" l="l" r="r" t="t"/>
              <a:pathLst>
                <a:path extrusionOk="0" h="855" w="1348">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46"/>
            <p:cNvGrpSpPr/>
            <p:nvPr/>
          </p:nvGrpSpPr>
          <p:grpSpPr>
            <a:xfrm>
              <a:off x="7451905" y="2947635"/>
              <a:ext cx="406307" cy="168423"/>
              <a:chOff x="7451905" y="2947635"/>
              <a:chExt cx="406307" cy="168423"/>
            </a:xfrm>
          </p:grpSpPr>
          <p:sp>
            <p:nvSpPr>
              <p:cNvPr id="860" name="Google Shape;860;p46"/>
              <p:cNvSpPr/>
              <p:nvPr/>
            </p:nvSpPr>
            <p:spPr>
              <a:xfrm>
                <a:off x="7501113" y="3011679"/>
                <a:ext cx="21809" cy="49870"/>
              </a:xfrm>
              <a:custGeom>
                <a:rect b="b" l="l" r="r" t="t"/>
                <a:pathLst>
                  <a:path extrusionOk="0" h="1731" w="757">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6"/>
              <p:cNvSpPr/>
              <p:nvPr/>
            </p:nvSpPr>
            <p:spPr>
              <a:xfrm>
                <a:off x="7677459" y="2947635"/>
                <a:ext cx="180754" cy="118006"/>
              </a:xfrm>
              <a:custGeom>
                <a:rect b="b" l="l" r="r" t="t"/>
                <a:pathLst>
                  <a:path extrusionOk="0" h="4096" w="6274">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6"/>
              <p:cNvSpPr/>
              <p:nvPr/>
            </p:nvSpPr>
            <p:spPr>
              <a:xfrm>
                <a:off x="7619723" y="3084857"/>
                <a:ext cx="30625" cy="23048"/>
              </a:xfrm>
              <a:custGeom>
                <a:rect b="b" l="l" r="r" t="t"/>
                <a:pathLst>
                  <a:path extrusionOk="0" h="800" w="1063">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6"/>
              <p:cNvSpPr/>
              <p:nvPr/>
            </p:nvSpPr>
            <p:spPr>
              <a:xfrm>
                <a:off x="7629836" y="3095891"/>
                <a:ext cx="32181" cy="20167"/>
              </a:xfrm>
              <a:custGeom>
                <a:rect b="b" l="l" r="r" t="t"/>
                <a:pathLst>
                  <a:path extrusionOk="0" h="700" w="1117">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6"/>
              <p:cNvSpPr/>
              <p:nvPr/>
            </p:nvSpPr>
            <p:spPr>
              <a:xfrm>
                <a:off x="7468010" y="3054232"/>
                <a:ext cx="17344" cy="35062"/>
              </a:xfrm>
              <a:custGeom>
                <a:rect b="b" l="l" r="r" t="t"/>
                <a:pathLst>
                  <a:path extrusionOk="0" h="1217" w="602">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6"/>
              <p:cNvSpPr/>
              <p:nvPr/>
            </p:nvSpPr>
            <p:spPr>
              <a:xfrm>
                <a:off x="7484086" y="3085779"/>
                <a:ext cx="4754" cy="13915"/>
              </a:xfrm>
              <a:custGeom>
                <a:rect b="b" l="l" r="r" t="t"/>
                <a:pathLst>
                  <a:path extrusionOk="0" h="483" w="165">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6"/>
              <p:cNvSpPr/>
              <p:nvPr/>
            </p:nvSpPr>
            <p:spPr>
              <a:xfrm>
                <a:off x="7489445" y="3059302"/>
                <a:ext cx="9507" cy="27139"/>
              </a:xfrm>
              <a:custGeom>
                <a:rect b="b" l="l" r="r" t="t"/>
                <a:pathLst>
                  <a:path extrusionOk="0" h="942" w="33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6"/>
              <p:cNvSpPr/>
              <p:nvPr/>
            </p:nvSpPr>
            <p:spPr>
              <a:xfrm>
                <a:off x="7497655" y="3037868"/>
                <a:ext cx="12648" cy="35667"/>
              </a:xfrm>
              <a:custGeom>
                <a:rect b="b" l="l" r="r" t="t"/>
                <a:pathLst>
                  <a:path extrusionOk="0" h="1238" w="439">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6"/>
              <p:cNvSpPr/>
              <p:nvPr/>
            </p:nvSpPr>
            <p:spPr>
              <a:xfrm>
                <a:off x="7510908" y="3076646"/>
                <a:ext cx="1901" cy="17689"/>
              </a:xfrm>
              <a:custGeom>
                <a:rect b="b" l="l" r="r" t="t"/>
                <a:pathLst>
                  <a:path extrusionOk="0" h="614" w="66">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6"/>
              <p:cNvSpPr/>
              <p:nvPr/>
            </p:nvSpPr>
            <p:spPr>
              <a:xfrm>
                <a:off x="7509928" y="3070336"/>
                <a:ext cx="1296" cy="6338"/>
              </a:xfrm>
              <a:custGeom>
                <a:rect b="b" l="l" r="r" t="t"/>
                <a:pathLst>
                  <a:path extrusionOk="0" h="220" w="45">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6"/>
              <p:cNvSpPr/>
              <p:nvPr/>
            </p:nvSpPr>
            <p:spPr>
              <a:xfrm>
                <a:off x="7464524" y="3098397"/>
                <a:ext cx="4437" cy="17084"/>
              </a:xfrm>
              <a:custGeom>
                <a:rect b="b" l="l" r="r" t="t"/>
                <a:pathLst>
                  <a:path extrusionOk="0" h="593" w="154">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6"/>
              <p:cNvSpPr/>
              <p:nvPr/>
            </p:nvSpPr>
            <p:spPr>
              <a:xfrm>
                <a:off x="7451905" y="3087997"/>
                <a:ext cx="5704" cy="24316"/>
              </a:xfrm>
              <a:custGeom>
                <a:rect b="b" l="l" r="r" t="t"/>
                <a:pathLst>
                  <a:path extrusionOk="0" h="844" w="198">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6"/>
              <p:cNvSpPr/>
              <p:nvPr/>
            </p:nvSpPr>
            <p:spPr>
              <a:xfrm>
                <a:off x="7653777" y="3039106"/>
                <a:ext cx="35062" cy="21175"/>
              </a:xfrm>
              <a:custGeom>
                <a:rect b="b" l="l" r="r" t="t"/>
                <a:pathLst>
                  <a:path extrusionOk="0" h="735" w="1217">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6"/>
              <p:cNvSpPr/>
              <p:nvPr/>
            </p:nvSpPr>
            <p:spPr>
              <a:xfrm>
                <a:off x="7570314" y="2977280"/>
                <a:ext cx="134600" cy="87093"/>
              </a:xfrm>
              <a:custGeom>
                <a:rect b="b" l="l" r="r" t="t"/>
                <a:pathLst>
                  <a:path extrusionOk="0" h="3023" w="4672">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46"/>
            <p:cNvSpPr/>
            <p:nvPr/>
          </p:nvSpPr>
          <p:spPr>
            <a:xfrm>
              <a:off x="7341188" y="2951438"/>
              <a:ext cx="101901" cy="52492"/>
            </a:xfrm>
            <a:custGeom>
              <a:rect b="b" l="l" r="r" t="t"/>
              <a:pathLst>
                <a:path extrusionOk="0" h="1822" w="3537">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6"/>
            <p:cNvSpPr/>
            <p:nvPr/>
          </p:nvSpPr>
          <p:spPr>
            <a:xfrm>
              <a:off x="7347815" y="2967197"/>
              <a:ext cx="81100" cy="36301"/>
            </a:xfrm>
            <a:custGeom>
              <a:rect b="b" l="l" r="r" t="t"/>
              <a:pathLst>
                <a:path extrusionOk="0" h="1260" w="2815">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6"/>
            <p:cNvSpPr/>
            <p:nvPr/>
          </p:nvSpPr>
          <p:spPr>
            <a:xfrm>
              <a:off x="7344040" y="2964661"/>
              <a:ext cx="94641" cy="38202"/>
            </a:xfrm>
            <a:custGeom>
              <a:rect b="b" l="l" r="r" t="t"/>
              <a:pathLst>
                <a:path extrusionOk="0" h="1326" w="3285">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6"/>
            <p:cNvSpPr/>
            <p:nvPr/>
          </p:nvSpPr>
          <p:spPr>
            <a:xfrm>
              <a:off x="7362969" y="2991484"/>
              <a:ext cx="1268" cy="2535"/>
            </a:xfrm>
            <a:custGeom>
              <a:rect b="b" l="l" r="r" t="t"/>
              <a:pathLst>
                <a:path extrusionOk="0" h="88" w="44">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6"/>
            <p:cNvSpPr/>
            <p:nvPr/>
          </p:nvSpPr>
          <p:spPr>
            <a:xfrm>
              <a:off x="7247844" y="2669128"/>
              <a:ext cx="335003" cy="320223"/>
            </a:xfrm>
            <a:custGeom>
              <a:rect b="b" l="l" r="r" t="t"/>
              <a:pathLst>
                <a:path extrusionOk="0" h="11115" w="11628">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6"/>
            <p:cNvSpPr/>
            <p:nvPr/>
          </p:nvSpPr>
          <p:spPr>
            <a:xfrm>
              <a:off x="7362652" y="2671635"/>
              <a:ext cx="19245" cy="15183"/>
            </a:xfrm>
            <a:custGeom>
              <a:rect b="b" l="l" r="r" t="t"/>
              <a:pathLst>
                <a:path extrusionOk="0" h="527" w="668">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6"/>
            <p:cNvSpPr/>
            <p:nvPr/>
          </p:nvSpPr>
          <p:spPr>
            <a:xfrm>
              <a:off x="7323528" y="2684888"/>
              <a:ext cx="27168" cy="6021"/>
            </a:xfrm>
            <a:custGeom>
              <a:rect b="b" l="l" r="r" t="t"/>
              <a:pathLst>
                <a:path extrusionOk="0" h="209" w="943">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6"/>
            <p:cNvSpPr/>
            <p:nvPr/>
          </p:nvSpPr>
          <p:spPr>
            <a:xfrm>
              <a:off x="7252540" y="2906955"/>
              <a:ext cx="375" cy="1585"/>
            </a:xfrm>
            <a:custGeom>
              <a:rect b="b" l="l" r="r" t="t"/>
              <a:pathLst>
                <a:path extrusionOk="0" h="55" w="13">
                  <a:moveTo>
                    <a:pt x="1" y="0"/>
                  </a:moveTo>
                  <a:lnTo>
                    <a:pt x="1" y="55"/>
                  </a:lnTo>
                  <a:cubicBezTo>
                    <a:pt x="1" y="44"/>
                    <a:pt x="1" y="22"/>
                    <a:pt x="12" y="0"/>
                  </a:cubicBezTo>
                  <a:close/>
                </a:path>
              </a:pathLst>
            </a:custGeom>
            <a:solidFill>
              <a:srgbClr val="7A5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6"/>
            <p:cNvSpPr/>
            <p:nvPr/>
          </p:nvSpPr>
          <p:spPr>
            <a:xfrm>
              <a:off x="7252540" y="2903469"/>
              <a:ext cx="1008" cy="3515"/>
            </a:xfrm>
            <a:custGeom>
              <a:rect b="b" l="l" r="r" t="t"/>
              <a:pathLst>
                <a:path extrusionOk="0" h="122" w="35">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6"/>
            <p:cNvSpPr/>
            <p:nvPr/>
          </p:nvSpPr>
          <p:spPr>
            <a:xfrm>
              <a:off x="7250667" y="2921763"/>
              <a:ext cx="980" cy="12014"/>
            </a:xfrm>
            <a:custGeom>
              <a:rect b="b" l="l" r="r" t="t"/>
              <a:pathLst>
                <a:path extrusionOk="0" h="417" w="34">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6"/>
            <p:cNvSpPr/>
            <p:nvPr/>
          </p:nvSpPr>
          <p:spPr>
            <a:xfrm>
              <a:off x="7291030" y="2966880"/>
              <a:ext cx="65341" cy="12331"/>
            </a:xfrm>
            <a:custGeom>
              <a:rect b="b" l="l" r="r" t="t"/>
              <a:pathLst>
                <a:path extrusionOk="0" h="428" w="2268">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6"/>
            <p:cNvSpPr/>
            <p:nvPr/>
          </p:nvSpPr>
          <p:spPr>
            <a:xfrm>
              <a:off x="7355708" y="2966880"/>
              <a:ext cx="951" cy="663"/>
            </a:xfrm>
            <a:custGeom>
              <a:rect b="b" l="l" r="r" t="t"/>
              <a:pathLst>
                <a:path extrusionOk="0" h="23" w="33">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6"/>
            <p:cNvSpPr/>
            <p:nvPr/>
          </p:nvSpPr>
          <p:spPr>
            <a:xfrm>
              <a:off x="7356025" y="2964373"/>
              <a:ext cx="36618" cy="2852"/>
            </a:xfrm>
            <a:custGeom>
              <a:rect b="b" l="l" r="r" t="t"/>
              <a:pathLst>
                <a:path extrusionOk="0" h="99" w="1271">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7438652" y="2976963"/>
              <a:ext cx="99078" cy="12965"/>
            </a:xfrm>
            <a:custGeom>
              <a:rect b="b" l="l" r="r" t="t"/>
              <a:pathLst>
                <a:path extrusionOk="0" h="450" w="3439">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7476192" y="2987076"/>
              <a:ext cx="1930" cy="1296"/>
            </a:xfrm>
            <a:custGeom>
              <a:rect b="b" l="l" r="r" t="t"/>
              <a:pathLst>
                <a:path extrusionOk="0" h="45" w="67">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6"/>
            <p:cNvSpPr/>
            <p:nvPr/>
          </p:nvSpPr>
          <p:spPr>
            <a:xfrm>
              <a:off x="7438652" y="2976963"/>
              <a:ext cx="663" cy="980"/>
            </a:xfrm>
            <a:custGeom>
              <a:rect b="b" l="l" r="r" t="t"/>
              <a:pathLst>
                <a:path extrusionOk="0" h="34" w="23">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6"/>
            <p:cNvSpPr/>
            <p:nvPr/>
          </p:nvSpPr>
          <p:spPr>
            <a:xfrm>
              <a:off x="7391980" y="2965295"/>
              <a:ext cx="47335" cy="12331"/>
            </a:xfrm>
            <a:custGeom>
              <a:rect b="b" l="l" r="r" t="t"/>
              <a:pathLst>
                <a:path extrusionOk="0" h="428" w="1643">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6"/>
            <p:cNvSpPr/>
            <p:nvPr/>
          </p:nvSpPr>
          <p:spPr>
            <a:xfrm>
              <a:off x="7391663" y="2965295"/>
              <a:ext cx="1585" cy="663"/>
            </a:xfrm>
            <a:custGeom>
              <a:rect b="b" l="l" r="r" t="t"/>
              <a:pathLst>
                <a:path extrusionOk="0" h="23" w="55">
                  <a:moveTo>
                    <a:pt x="33" y="0"/>
                  </a:moveTo>
                  <a:lnTo>
                    <a:pt x="1" y="22"/>
                  </a:lnTo>
                  <a:lnTo>
                    <a:pt x="11" y="22"/>
                  </a:lnTo>
                  <a:lnTo>
                    <a:pt x="55" y="0"/>
                  </a:lnTo>
                  <a:close/>
                </a:path>
              </a:pathLst>
            </a:custGeom>
            <a:solidFill>
              <a:srgbClr val="852E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6"/>
            <p:cNvSpPr/>
            <p:nvPr/>
          </p:nvSpPr>
          <p:spPr>
            <a:xfrm>
              <a:off x="7250984" y="2746080"/>
              <a:ext cx="314202" cy="243214"/>
            </a:xfrm>
            <a:custGeom>
              <a:rect b="b" l="l" r="r" t="t"/>
              <a:pathLst>
                <a:path extrusionOk="0" h="8442" w="10906">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6"/>
            <p:cNvSpPr/>
            <p:nvPr/>
          </p:nvSpPr>
          <p:spPr>
            <a:xfrm>
              <a:off x="7211860" y="2691226"/>
              <a:ext cx="119590" cy="218351"/>
            </a:xfrm>
            <a:custGeom>
              <a:rect b="b" l="l" r="r" t="t"/>
              <a:pathLst>
                <a:path extrusionOk="0" h="7579" w="4151">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6"/>
            <p:cNvSpPr/>
            <p:nvPr/>
          </p:nvSpPr>
          <p:spPr>
            <a:xfrm>
              <a:off x="7305550" y="2690246"/>
              <a:ext cx="19908" cy="4754"/>
            </a:xfrm>
            <a:custGeom>
              <a:rect b="b" l="l" r="r" t="t"/>
              <a:pathLst>
                <a:path extrusionOk="0" h="165" w="691">
                  <a:moveTo>
                    <a:pt x="274" y="0"/>
                  </a:moveTo>
                  <a:cubicBezTo>
                    <a:pt x="187" y="0"/>
                    <a:pt x="99" y="12"/>
                    <a:pt x="0" y="44"/>
                  </a:cubicBezTo>
                  <a:cubicBezTo>
                    <a:pt x="175" y="44"/>
                    <a:pt x="362" y="66"/>
                    <a:pt x="537" y="110"/>
                  </a:cubicBezTo>
                  <a:cubicBezTo>
                    <a:pt x="581" y="121"/>
                    <a:pt x="635" y="143"/>
                    <a:pt x="679" y="165"/>
                  </a:cubicBezTo>
                  <a:cubicBezTo>
                    <a:pt x="679" y="153"/>
                    <a:pt x="690" y="153"/>
                    <a:pt x="690" y="153"/>
                  </a:cubicBezTo>
                  <a:cubicBezTo>
                    <a:pt x="581" y="44"/>
                    <a:pt x="438" y="0"/>
                    <a:pt x="274" y="0"/>
                  </a:cubicBezTo>
                  <a:close/>
                </a:path>
              </a:pathLst>
            </a:custGeom>
            <a:solidFill>
              <a:srgbClr val="A9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p:nvPr/>
          </p:nvSpPr>
          <p:spPr>
            <a:xfrm>
              <a:off x="7228570" y="2903469"/>
              <a:ext cx="24978" cy="6338"/>
            </a:xfrm>
            <a:custGeom>
              <a:rect b="b" l="l" r="r" t="t"/>
              <a:pathLst>
                <a:path extrusionOk="0" h="220" w="867">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6"/>
            <p:cNvSpPr/>
            <p:nvPr/>
          </p:nvSpPr>
          <p:spPr>
            <a:xfrm>
              <a:off x="7253519" y="2903152"/>
              <a:ext cx="317" cy="346"/>
            </a:xfrm>
            <a:custGeom>
              <a:rect b="b" l="l" r="r" t="t"/>
              <a:pathLst>
                <a:path extrusionOk="0" h="12" w="11">
                  <a:moveTo>
                    <a:pt x="11" y="1"/>
                  </a:moveTo>
                  <a:cubicBezTo>
                    <a:pt x="0" y="1"/>
                    <a:pt x="0" y="12"/>
                    <a:pt x="0" y="12"/>
                  </a:cubicBezTo>
                  <a:lnTo>
                    <a:pt x="11" y="1"/>
                  </a:lnTo>
                  <a:close/>
                </a:path>
              </a:pathLst>
            </a:custGeom>
            <a:solidFill>
              <a:srgbClr val="4C63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6"/>
            <p:cNvSpPr/>
            <p:nvPr/>
          </p:nvSpPr>
          <p:spPr>
            <a:xfrm>
              <a:off x="7253519" y="2846483"/>
              <a:ext cx="28407" cy="57015"/>
            </a:xfrm>
            <a:custGeom>
              <a:rect b="b" l="l" r="r" t="t"/>
              <a:pathLst>
                <a:path extrusionOk="0" h="1979" w="986">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6"/>
            <p:cNvSpPr/>
            <p:nvPr/>
          </p:nvSpPr>
          <p:spPr>
            <a:xfrm>
              <a:off x="7215951" y="2691485"/>
              <a:ext cx="109190" cy="218005"/>
            </a:xfrm>
            <a:custGeom>
              <a:rect b="b" l="l" r="r" t="t"/>
              <a:pathLst>
                <a:path extrusionOk="0" h="7567" w="379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6"/>
            <p:cNvSpPr/>
            <p:nvPr/>
          </p:nvSpPr>
          <p:spPr>
            <a:xfrm>
              <a:off x="7492268" y="2674804"/>
              <a:ext cx="137885" cy="263727"/>
            </a:xfrm>
            <a:custGeom>
              <a:rect b="b" l="l" r="r" t="t"/>
              <a:pathLst>
                <a:path extrusionOk="0" h="9154" w="4786">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6"/>
            <p:cNvSpPr/>
            <p:nvPr/>
          </p:nvSpPr>
          <p:spPr>
            <a:xfrm>
              <a:off x="7617188" y="2850891"/>
              <a:ext cx="11380" cy="66493"/>
            </a:xfrm>
            <a:custGeom>
              <a:rect b="b" l="l" r="r" t="t"/>
              <a:pathLst>
                <a:path extrusionOk="0" h="2308" w="395">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6"/>
            <p:cNvSpPr/>
            <p:nvPr/>
          </p:nvSpPr>
          <p:spPr>
            <a:xfrm>
              <a:off x="7588810" y="2917355"/>
              <a:ext cx="29357" cy="21175"/>
            </a:xfrm>
            <a:custGeom>
              <a:rect b="b" l="l" r="r" t="t"/>
              <a:pathLst>
                <a:path extrusionOk="0" h="735" w="1019">
                  <a:moveTo>
                    <a:pt x="986" y="0"/>
                  </a:moveTo>
                  <a:cubicBezTo>
                    <a:pt x="778" y="373"/>
                    <a:pt x="406" y="679"/>
                    <a:pt x="0" y="734"/>
                  </a:cubicBezTo>
                  <a:lnTo>
                    <a:pt x="77" y="734"/>
                  </a:lnTo>
                  <a:cubicBezTo>
                    <a:pt x="449" y="734"/>
                    <a:pt x="832" y="318"/>
                    <a:pt x="986" y="34"/>
                  </a:cubicBezTo>
                  <a:lnTo>
                    <a:pt x="101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6"/>
            <p:cNvSpPr/>
            <p:nvPr/>
          </p:nvSpPr>
          <p:spPr>
            <a:xfrm>
              <a:off x="7493247" y="2675726"/>
              <a:ext cx="135321" cy="262805"/>
            </a:xfrm>
            <a:custGeom>
              <a:rect b="b" l="l" r="r" t="t"/>
              <a:pathLst>
                <a:path extrusionOk="0" h="9122" w="4697">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chemeClr val="dk1">
                <a:alpha val="469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6"/>
            <p:cNvSpPr/>
            <p:nvPr/>
          </p:nvSpPr>
          <p:spPr>
            <a:xfrm>
              <a:off x="7257380" y="2669128"/>
              <a:ext cx="325467" cy="154883"/>
            </a:xfrm>
            <a:custGeom>
              <a:rect b="b" l="l" r="r" t="t"/>
              <a:pathLst>
                <a:path extrusionOk="0" h="5376" w="11297">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6"/>
            <p:cNvSpPr/>
            <p:nvPr/>
          </p:nvSpPr>
          <p:spPr>
            <a:xfrm>
              <a:off x="7398607" y="2684571"/>
              <a:ext cx="19245" cy="4120"/>
            </a:xfrm>
            <a:custGeom>
              <a:rect b="b" l="l" r="r" t="t"/>
              <a:pathLst>
                <a:path extrusionOk="0" h="143" w="668">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6"/>
            <p:cNvSpPr/>
            <p:nvPr/>
          </p:nvSpPr>
          <p:spPr>
            <a:xfrm>
              <a:off x="7328886" y="2690563"/>
              <a:ext cx="18640" cy="3198"/>
            </a:xfrm>
            <a:custGeom>
              <a:rect b="b" l="l" r="r" t="t"/>
              <a:pathLst>
                <a:path extrusionOk="0" h="111" w="647">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6"/>
            <p:cNvSpPr/>
            <p:nvPr/>
          </p:nvSpPr>
          <p:spPr>
            <a:xfrm>
              <a:off x="7284548" y="2695605"/>
              <a:ext cx="38058" cy="23567"/>
            </a:xfrm>
            <a:custGeom>
              <a:rect b="b" l="l" r="r" t="t"/>
              <a:pathLst>
                <a:path extrusionOk="0" h="818" w="1321">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6"/>
            <p:cNvSpPr/>
            <p:nvPr/>
          </p:nvSpPr>
          <p:spPr>
            <a:xfrm>
              <a:off x="7259829" y="2669128"/>
              <a:ext cx="323018" cy="154883"/>
            </a:xfrm>
            <a:custGeom>
              <a:rect b="b" l="l" r="r" t="t"/>
              <a:pathLst>
                <a:path extrusionOk="0" h="5376" w="11212">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46"/>
            <p:cNvGrpSpPr/>
            <p:nvPr/>
          </p:nvGrpSpPr>
          <p:grpSpPr>
            <a:xfrm>
              <a:off x="7356025" y="2877598"/>
              <a:ext cx="119245" cy="66609"/>
              <a:chOff x="7356025" y="2877598"/>
              <a:chExt cx="119245" cy="66609"/>
            </a:xfrm>
          </p:grpSpPr>
          <p:sp>
            <p:nvSpPr>
              <p:cNvPr id="909" name="Google Shape;909;p46"/>
              <p:cNvSpPr/>
              <p:nvPr/>
            </p:nvSpPr>
            <p:spPr>
              <a:xfrm>
                <a:off x="7356025" y="2877598"/>
                <a:ext cx="89916" cy="58081"/>
              </a:xfrm>
              <a:custGeom>
                <a:rect b="b" l="l" r="r" t="t"/>
                <a:pathLst>
                  <a:path extrusionOk="0" h="2016" w="3121">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6"/>
              <p:cNvSpPr/>
              <p:nvPr/>
            </p:nvSpPr>
            <p:spPr>
              <a:xfrm>
                <a:off x="7371151" y="2879816"/>
                <a:ext cx="104119" cy="64390"/>
              </a:xfrm>
              <a:custGeom>
                <a:rect b="b" l="l" r="r" t="t"/>
                <a:pathLst>
                  <a:path extrusionOk="0" h="2235" w="3614">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46"/>
            <p:cNvSpPr/>
            <p:nvPr/>
          </p:nvSpPr>
          <p:spPr>
            <a:xfrm>
              <a:off x="7356342" y="2912919"/>
              <a:ext cx="11697" cy="17718"/>
            </a:xfrm>
            <a:custGeom>
              <a:rect b="b" l="l" r="r" t="t"/>
              <a:pathLst>
                <a:path extrusionOk="0" h="615" w="406">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6"/>
            <p:cNvSpPr/>
            <p:nvPr/>
          </p:nvSpPr>
          <p:spPr>
            <a:xfrm>
              <a:off x="7356630" y="2912314"/>
              <a:ext cx="81763" cy="23365"/>
            </a:xfrm>
            <a:custGeom>
              <a:rect b="b" l="l" r="r" t="t"/>
              <a:pathLst>
                <a:path extrusionOk="0" h="811" w="2838">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6"/>
            <p:cNvSpPr/>
            <p:nvPr/>
          </p:nvSpPr>
          <p:spPr>
            <a:xfrm>
              <a:off x="7371151" y="2909461"/>
              <a:ext cx="103831" cy="40420"/>
            </a:xfrm>
            <a:custGeom>
              <a:rect b="b" l="l" r="r" t="t"/>
              <a:pathLst>
                <a:path extrusionOk="0" h="1403" w="3604">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6"/>
            <p:cNvSpPr/>
            <p:nvPr/>
          </p:nvSpPr>
          <p:spPr>
            <a:xfrm>
              <a:off x="7376826" y="2922080"/>
              <a:ext cx="21809" cy="20109"/>
            </a:xfrm>
            <a:custGeom>
              <a:rect b="b" l="l" r="r" t="t"/>
              <a:pathLst>
                <a:path extrusionOk="0" h="698" w="757">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6"/>
            <p:cNvSpPr/>
            <p:nvPr/>
          </p:nvSpPr>
          <p:spPr>
            <a:xfrm>
              <a:off x="7431075" y="2918767"/>
              <a:ext cx="23394" cy="21694"/>
            </a:xfrm>
            <a:custGeom>
              <a:rect b="b" l="l" r="r" t="t"/>
              <a:pathLst>
                <a:path extrusionOk="0" h="753" w="812">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6"/>
            <p:cNvSpPr/>
            <p:nvPr/>
          </p:nvSpPr>
          <p:spPr>
            <a:xfrm>
              <a:off x="7372735" y="2888027"/>
              <a:ext cx="56179" cy="16105"/>
            </a:xfrm>
            <a:custGeom>
              <a:rect b="b" l="l" r="r" t="t"/>
              <a:pathLst>
                <a:path extrusionOk="0" h="559" w="195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6"/>
            <p:cNvSpPr/>
            <p:nvPr/>
          </p:nvSpPr>
          <p:spPr>
            <a:xfrm>
              <a:off x="7297656" y="2862155"/>
              <a:ext cx="57447" cy="22126"/>
            </a:xfrm>
            <a:custGeom>
              <a:rect b="b" l="l" r="r" t="t"/>
              <a:pathLst>
                <a:path extrusionOk="0" h="768" w="1994">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6"/>
            <p:cNvSpPr/>
            <p:nvPr/>
          </p:nvSpPr>
          <p:spPr>
            <a:xfrm>
              <a:off x="7472101" y="2865958"/>
              <a:ext cx="59003" cy="20397"/>
            </a:xfrm>
            <a:custGeom>
              <a:rect b="b" l="l" r="r" t="t"/>
              <a:pathLst>
                <a:path extrusionOk="0" h="708" w="2048">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6"/>
            <p:cNvSpPr/>
            <p:nvPr/>
          </p:nvSpPr>
          <p:spPr>
            <a:xfrm>
              <a:off x="7301459" y="2790879"/>
              <a:ext cx="47018" cy="33131"/>
            </a:xfrm>
            <a:custGeom>
              <a:rect b="b" l="l" r="r" t="t"/>
              <a:pathLst>
                <a:path extrusionOk="0" h="1150" w="1632">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6"/>
            <p:cNvSpPr/>
            <p:nvPr/>
          </p:nvSpPr>
          <p:spPr>
            <a:xfrm>
              <a:off x="7471467" y="2792723"/>
              <a:ext cx="57764" cy="24344"/>
            </a:xfrm>
            <a:custGeom>
              <a:rect b="b" l="l" r="r" t="t"/>
              <a:pathLst>
                <a:path extrusionOk="0" h="845" w="2005">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6"/>
            <p:cNvSpPr/>
            <p:nvPr/>
          </p:nvSpPr>
          <p:spPr>
            <a:xfrm>
              <a:off x="7390713" y="2667227"/>
              <a:ext cx="85191" cy="77960"/>
            </a:xfrm>
            <a:custGeom>
              <a:rect b="b" l="l" r="r" t="t"/>
              <a:pathLst>
                <a:path extrusionOk="0" h="2706" w="2957">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6"/>
            <p:cNvSpPr/>
            <p:nvPr/>
          </p:nvSpPr>
          <p:spPr>
            <a:xfrm>
              <a:off x="4941076" y="4287905"/>
              <a:ext cx="3465783" cy="36624"/>
            </a:xfrm>
            <a:custGeom>
              <a:rect b="b" l="l" r="r" t="t"/>
              <a:pathLst>
                <a:path extrusionOk="0" h="1271" w="104746">
                  <a:moveTo>
                    <a:pt x="0" y="1"/>
                  </a:moveTo>
                  <a:lnTo>
                    <a:pt x="0" y="1271"/>
                  </a:lnTo>
                  <a:lnTo>
                    <a:pt x="104745" y="1271"/>
                  </a:lnTo>
                  <a:lnTo>
                    <a:pt x="1047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6"/>
            <p:cNvSpPr/>
            <p:nvPr/>
          </p:nvSpPr>
          <p:spPr>
            <a:xfrm>
              <a:off x="5713596" y="3021763"/>
              <a:ext cx="1671787" cy="1001839"/>
            </a:xfrm>
            <a:custGeom>
              <a:rect b="b" l="l" r="r" t="t"/>
              <a:pathLst>
                <a:path extrusionOk="0" h="34774" w="58028">
                  <a:moveTo>
                    <a:pt x="0" y="1"/>
                  </a:moveTo>
                  <a:lnTo>
                    <a:pt x="0" y="34774"/>
                  </a:lnTo>
                  <a:lnTo>
                    <a:pt x="58028" y="34774"/>
                  </a:lnTo>
                  <a:lnTo>
                    <a:pt x="580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6"/>
            <p:cNvSpPr/>
            <p:nvPr/>
          </p:nvSpPr>
          <p:spPr>
            <a:xfrm>
              <a:off x="5766232" y="3073160"/>
              <a:ext cx="1574985" cy="897460"/>
            </a:xfrm>
            <a:custGeom>
              <a:rect b="b" l="l" r="r" t="t"/>
              <a:pathLst>
                <a:path extrusionOk="0" h="31151" w="54668">
                  <a:moveTo>
                    <a:pt x="1" y="1"/>
                  </a:moveTo>
                  <a:lnTo>
                    <a:pt x="1" y="31150"/>
                  </a:lnTo>
                  <a:lnTo>
                    <a:pt x="54668" y="31150"/>
                  </a:lnTo>
                  <a:lnTo>
                    <a:pt x="546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6"/>
            <p:cNvSpPr/>
            <p:nvPr/>
          </p:nvSpPr>
          <p:spPr>
            <a:xfrm>
              <a:off x="6373143" y="3680071"/>
              <a:ext cx="333101" cy="580752"/>
            </a:xfrm>
            <a:custGeom>
              <a:rect b="b" l="l" r="r" t="t"/>
              <a:pathLst>
                <a:path extrusionOk="0" h="20158" w="11562">
                  <a:moveTo>
                    <a:pt x="0" y="0"/>
                  </a:moveTo>
                  <a:lnTo>
                    <a:pt x="0" y="20157"/>
                  </a:lnTo>
                  <a:lnTo>
                    <a:pt x="11562" y="20157"/>
                  </a:lnTo>
                  <a:lnTo>
                    <a:pt x="115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6"/>
            <p:cNvSpPr/>
            <p:nvPr/>
          </p:nvSpPr>
          <p:spPr>
            <a:xfrm>
              <a:off x="6144133" y="3330577"/>
              <a:ext cx="802474" cy="513855"/>
            </a:xfrm>
            <a:custGeom>
              <a:rect b="b" l="l" r="r" t="t"/>
              <a:pathLst>
                <a:path extrusionOk="0" h="17836" w="27854">
                  <a:moveTo>
                    <a:pt x="0" y="0"/>
                  </a:moveTo>
                  <a:lnTo>
                    <a:pt x="0" y="17836"/>
                  </a:lnTo>
                  <a:lnTo>
                    <a:pt x="27854" y="17836"/>
                  </a:lnTo>
                  <a:lnTo>
                    <a:pt x="278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6"/>
            <p:cNvSpPr/>
            <p:nvPr/>
          </p:nvSpPr>
          <p:spPr>
            <a:xfrm>
              <a:off x="6153582" y="4215678"/>
              <a:ext cx="781385" cy="90550"/>
            </a:xfrm>
            <a:custGeom>
              <a:rect b="b" l="l" r="r" t="t"/>
              <a:pathLst>
                <a:path extrusionOk="0" h="3143" w="27122">
                  <a:moveTo>
                    <a:pt x="1" y="0"/>
                  </a:moveTo>
                  <a:lnTo>
                    <a:pt x="1" y="3143"/>
                  </a:lnTo>
                  <a:lnTo>
                    <a:pt x="27121" y="3143"/>
                  </a:lnTo>
                  <a:lnTo>
                    <a:pt x="271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46"/>
            <p:cNvGrpSpPr/>
            <p:nvPr/>
          </p:nvGrpSpPr>
          <p:grpSpPr>
            <a:xfrm rot="-1130625">
              <a:off x="6558163" y="2017014"/>
              <a:ext cx="163866" cy="39267"/>
              <a:chOff x="2959600" y="3277650"/>
              <a:chExt cx="142200" cy="34075"/>
            </a:xfrm>
          </p:grpSpPr>
          <p:sp>
            <p:nvSpPr>
              <p:cNvPr id="929" name="Google Shape;929;p46"/>
              <p:cNvSpPr/>
              <p:nvPr/>
            </p:nvSpPr>
            <p:spPr>
              <a:xfrm>
                <a:off x="2959600" y="3282950"/>
                <a:ext cx="16575" cy="28775"/>
              </a:xfrm>
              <a:custGeom>
                <a:rect b="b" l="l" r="r" t="t"/>
                <a:pathLst>
                  <a:path extrusionOk="0" h="1151" w="663">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6"/>
              <p:cNvSpPr/>
              <p:nvPr/>
            </p:nvSpPr>
            <p:spPr>
              <a:xfrm>
                <a:off x="3085250" y="3277650"/>
                <a:ext cx="16550" cy="28600"/>
              </a:xfrm>
              <a:custGeom>
                <a:rect b="b" l="l" r="r" t="t"/>
                <a:pathLst>
                  <a:path extrusionOk="0" h="1144" w="662">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1" name="Google Shape;931;p46"/>
          <p:cNvSpPr/>
          <p:nvPr/>
        </p:nvSpPr>
        <p:spPr>
          <a:xfrm rot="5400000">
            <a:off x="1114923" y="3778932"/>
            <a:ext cx="240300" cy="207900"/>
          </a:xfrm>
          <a:prstGeom prst="triangl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6"/>
          <p:cNvSpPr/>
          <p:nvPr/>
        </p:nvSpPr>
        <p:spPr>
          <a:xfrm>
            <a:off x="1875025" y="3510880"/>
            <a:ext cx="494400" cy="744000"/>
          </a:xfrm>
          <a:prstGeom prst="roundRect">
            <a:avLst>
              <a:gd fmla="val 1059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6"/>
          <p:cNvSpPr/>
          <p:nvPr/>
        </p:nvSpPr>
        <p:spPr>
          <a:xfrm>
            <a:off x="1964575" y="3725230"/>
            <a:ext cx="315300" cy="315300"/>
          </a:xfrm>
          <a:prstGeom prst="mathPlus">
            <a:avLst>
              <a:gd fmla="val 7517" name="adj1"/>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solidFill>
            <a:schemeClr val="lt1"/>
          </a:solidFill>
          <a:ln cap="flat" cmpd="sng" w="19050">
            <a:solidFill>
              <a:schemeClr val="lt1"/>
            </a:solidFill>
            <a:prstDash val="solid"/>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55">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87" name="Google Shape;1087;p55"/>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2. Movies with highest profit </a:t>
            </a:r>
            <a:r>
              <a:rPr b="0" lang="en">
                <a:solidFill>
                  <a:schemeClr val="lt1"/>
                </a:solidFill>
              </a:rPr>
              <a:t>(</a:t>
            </a:r>
            <a:r>
              <a:rPr b="0" lang="en">
                <a:solidFill>
                  <a:schemeClr val="lt1"/>
                </a:solidFill>
              </a:rPr>
              <a:t>Approach</a:t>
            </a:r>
            <a:r>
              <a:rPr b="0" lang="en">
                <a:solidFill>
                  <a:schemeClr val="lt1"/>
                </a:solidFill>
              </a:rPr>
              <a:t>)</a:t>
            </a:r>
            <a:endParaRPr b="0">
              <a:solidFill>
                <a:schemeClr val="lt1"/>
              </a:solidFill>
            </a:endParaRPr>
          </a:p>
        </p:txBody>
      </p:sp>
      <p:grpSp>
        <p:nvGrpSpPr>
          <p:cNvPr id="1088" name="Google Shape;1088;p55"/>
          <p:cNvGrpSpPr/>
          <p:nvPr/>
        </p:nvGrpSpPr>
        <p:grpSpPr>
          <a:xfrm>
            <a:off x="891425" y="4515050"/>
            <a:ext cx="7361100" cy="100205"/>
            <a:chOff x="891425" y="4642050"/>
            <a:chExt cx="7361100" cy="100205"/>
          </a:xfrm>
        </p:grpSpPr>
        <p:sp>
          <p:nvSpPr>
            <p:cNvPr id="1089" name="Google Shape;1089;p55"/>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5"/>
            <p:cNvSpPr/>
            <p:nvPr/>
          </p:nvSpPr>
          <p:spPr>
            <a:xfrm>
              <a:off x="891425" y="4642050"/>
              <a:ext cx="2626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5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5"/>
          <p:cNvSpPr txBox="1"/>
          <p:nvPr/>
        </p:nvSpPr>
        <p:spPr>
          <a:xfrm>
            <a:off x="1086450" y="1450900"/>
            <a:ext cx="7048200" cy="280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Create new column: </a:t>
            </a:r>
            <a:endParaRPr b="1">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Go to 1 column after the extreme right column(in first row).</a:t>
            </a:r>
            <a:endParaRPr>
              <a:solidFill>
                <a:schemeClr val="lt1"/>
              </a:solidFill>
              <a:latin typeface="Roboto"/>
              <a:ea typeface="Roboto"/>
              <a:cs typeface="Roboto"/>
              <a:sym typeface="Roboto"/>
            </a:endParaRPr>
          </a:p>
          <a:p>
            <a:pPr indent="-317500" lvl="1" marL="9144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Enter ‘Profit’ as a header.</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Enter formula: </a:t>
            </a:r>
            <a:r>
              <a:rPr lang="en">
                <a:solidFill>
                  <a:schemeClr val="lt1"/>
                </a:solidFill>
                <a:latin typeface="Roboto"/>
                <a:ea typeface="Roboto"/>
                <a:cs typeface="Roboto"/>
                <a:sym typeface="Roboto"/>
              </a:rPr>
              <a:t>under the ‘Profit’ cell type the following text in red</a:t>
            </a:r>
            <a:r>
              <a:rPr b="1" lang="en">
                <a:solidFill>
                  <a:schemeClr val="lt1"/>
                </a:solidFill>
                <a:latin typeface="Roboto"/>
                <a:ea typeface="Roboto"/>
                <a:cs typeface="Roboto"/>
                <a:sym typeface="Roboto"/>
              </a:rPr>
              <a:t> </a:t>
            </a:r>
            <a:r>
              <a:rPr b="1" lang="en" sz="1600">
                <a:solidFill>
                  <a:srgbClr val="FF0000"/>
                </a:solidFill>
                <a:latin typeface="Roboto"/>
                <a:ea typeface="Roboto"/>
                <a:cs typeface="Roboto"/>
                <a:sym typeface="Roboto"/>
              </a:rPr>
              <a:t>=I2-</a:t>
            </a:r>
            <a:r>
              <a:rPr b="1" lang="en" sz="1600">
                <a:solidFill>
                  <a:srgbClr val="FF0000"/>
                </a:solidFill>
                <a:latin typeface="Roboto"/>
                <a:ea typeface="Roboto"/>
                <a:cs typeface="Roboto"/>
                <a:sym typeface="Roboto"/>
              </a:rPr>
              <a:t>W2</a:t>
            </a:r>
            <a:endParaRPr b="1" sz="1600">
              <a:solidFill>
                <a:srgbClr val="FF0000"/>
              </a:solidFill>
              <a:latin typeface="Roboto"/>
              <a:ea typeface="Roboto"/>
              <a:cs typeface="Roboto"/>
              <a:sym typeface="Roboto"/>
            </a:endParaRPr>
          </a:p>
          <a:p>
            <a:pPr indent="0" lvl="0" marL="457200" rtl="0" algn="l">
              <a:spcBef>
                <a:spcPts val="0"/>
              </a:spcBef>
              <a:spcAft>
                <a:spcPts val="0"/>
              </a:spcAft>
              <a:buNone/>
            </a:pPr>
            <a:r>
              <a:rPr lang="en">
                <a:solidFill>
                  <a:srgbClr val="FF0000"/>
                </a:solidFill>
                <a:latin typeface="Roboto"/>
                <a:ea typeface="Roboto"/>
                <a:cs typeface="Roboto"/>
                <a:sym typeface="Roboto"/>
              </a:rPr>
              <a:t>		       </a:t>
            </a:r>
            <a:r>
              <a:rPr lang="en">
                <a:solidFill>
                  <a:srgbClr val="FFFFFF"/>
                </a:solidFill>
                <a:latin typeface="Roboto"/>
                <a:ea typeface="Roboto"/>
                <a:cs typeface="Roboto"/>
                <a:sym typeface="Roboto"/>
              </a:rPr>
              <a:t>where</a:t>
            </a:r>
            <a:r>
              <a:rPr lang="en">
                <a:solidFill>
                  <a:srgbClr val="FF0000"/>
                </a:solidFill>
                <a:latin typeface="Roboto"/>
                <a:ea typeface="Roboto"/>
                <a:cs typeface="Roboto"/>
                <a:sym typeface="Roboto"/>
              </a:rPr>
              <a:t>  =    </a:t>
            </a:r>
            <a:r>
              <a:rPr lang="en">
                <a:solidFill>
                  <a:schemeClr val="lt1"/>
                </a:solidFill>
                <a:latin typeface="Roboto"/>
                <a:ea typeface="Roboto"/>
                <a:cs typeface="Roboto"/>
                <a:sym typeface="Roboto"/>
              </a:rPr>
              <a:t>: to initiate a formula</a:t>
            </a:r>
            <a:r>
              <a:rPr lang="en">
                <a:solidFill>
                  <a:srgbClr val="FF0000"/>
                </a:solidFill>
                <a:latin typeface="Roboto"/>
                <a:ea typeface="Roboto"/>
                <a:cs typeface="Roboto"/>
                <a:sym typeface="Roboto"/>
              </a:rPr>
              <a:t> </a:t>
            </a:r>
            <a:endParaRPr>
              <a:solidFill>
                <a:srgbClr val="FFFFFF"/>
              </a:solidFill>
              <a:latin typeface="Roboto"/>
              <a:ea typeface="Roboto"/>
              <a:cs typeface="Roboto"/>
              <a:sym typeface="Roboto"/>
            </a:endParaRPr>
          </a:p>
          <a:p>
            <a:pPr indent="457200" lvl="0" marL="1371600" rtl="0" algn="l">
              <a:spcBef>
                <a:spcPts val="0"/>
              </a:spcBef>
              <a:spcAft>
                <a:spcPts val="0"/>
              </a:spcAft>
              <a:buNone/>
            </a:pPr>
            <a:r>
              <a:rPr lang="en">
                <a:solidFill>
                  <a:srgbClr val="FF0000"/>
                </a:solidFill>
                <a:latin typeface="Roboto"/>
                <a:ea typeface="Roboto"/>
                <a:cs typeface="Roboto"/>
                <a:sym typeface="Roboto"/>
              </a:rPr>
              <a:t>         I2   </a:t>
            </a:r>
            <a:r>
              <a:rPr lang="en">
                <a:solidFill>
                  <a:schemeClr val="lt1"/>
                </a:solidFill>
                <a:latin typeface="Roboto"/>
                <a:ea typeface="Roboto"/>
                <a:cs typeface="Roboto"/>
                <a:sym typeface="Roboto"/>
              </a:rPr>
              <a:t>: 1st record of Gross(movie earning),</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			         </a:t>
            </a:r>
            <a:r>
              <a:rPr lang="en">
                <a:solidFill>
                  <a:srgbClr val="FF0000"/>
                </a:solidFill>
                <a:latin typeface="Roboto"/>
                <a:ea typeface="Roboto"/>
                <a:cs typeface="Roboto"/>
                <a:sym typeface="Roboto"/>
              </a:rPr>
              <a:t>W2</a:t>
            </a:r>
            <a:r>
              <a:rPr lang="en">
                <a:solidFill>
                  <a:schemeClr val="lt1"/>
                </a:solidFill>
                <a:latin typeface="Roboto"/>
                <a:ea typeface="Roboto"/>
                <a:cs typeface="Roboto"/>
                <a:sym typeface="Roboto"/>
              </a:rPr>
              <a:t> : 1st record of Budget</a:t>
            </a:r>
            <a:endParaRPr>
              <a:solidFill>
                <a:schemeClr val="lt1"/>
              </a:solidFill>
              <a:latin typeface="Roboto"/>
              <a:ea typeface="Roboto"/>
              <a:cs typeface="Roboto"/>
              <a:sym typeface="Roboto"/>
            </a:endParaRPr>
          </a:p>
          <a:p>
            <a:pPr indent="0" lvl="0" marL="4572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Copy formula to entire column:</a:t>
            </a:r>
            <a:endParaRPr b="1">
              <a:solidFill>
                <a:schemeClr val="lt1"/>
              </a:solidFill>
              <a:latin typeface="Roboto"/>
              <a:ea typeface="Roboto"/>
              <a:cs typeface="Roboto"/>
              <a:sym typeface="Roboto"/>
            </a:endParaRPr>
          </a:p>
          <a:p>
            <a:pPr indent="0" lvl="0" marL="914400" rtl="0" algn="l">
              <a:spcBef>
                <a:spcPts val="0"/>
              </a:spcBef>
              <a:spcAft>
                <a:spcPts val="0"/>
              </a:spcAft>
              <a:buNone/>
            </a:pPr>
            <a:r>
              <a:rPr lang="en">
                <a:solidFill>
                  <a:schemeClr val="lt1"/>
                </a:solidFill>
                <a:latin typeface="Roboto"/>
                <a:ea typeface="Roboto"/>
                <a:cs typeface="Roboto"/>
                <a:sym typeface="Roboto"/>
              </a:rPr>
              <a:t>Double click at the bottom right of the formula applied cell to copy down the formula to the entire column.</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5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101" name="Google Shape;1101;p56"/>
          <p:cNvSpPr txBox="1"/>
          <p:nvPr>
            <p:ph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2. Movies with highest profit </a:t>
            </a:r>
            <a:r>
              <a:rPr b="0" lang="en">
                <a:solidFill>
                  <a:schemeClr val="lt1"/>
                </a:solidFill>
              </a:rPr>
              <a:t>(Insights)</a:t>
            </a:r>
            <a:endParaRPr b="0">
              <a:solidFill>
                <a:schemeClr val="lt1"/>
              </a:solidFill>
            </a:endParaRPr>
          </a:p>
        </p:txBody>
      </p:sp>
      <p:grpSp>
        <p:nvGrpSpPr>
          <p:cNvPr id="1102" name="Google Shape;1102;p56"/>
          <p:cNvGrpSpPr/>
          <p:nvPr/>
        </p:nvGrpSpPr>
        <p:grpSpPr>
          <a:xfrm>
            <a:off x="891425" y="4515050"/>
            <a:ext cx="7361100" cy="100205"/>
            <a:chOff x="891425" y="4642050"/>
            <a:chExt cx="7361100" cy="100205"/>
          </a:xfrm>
        </p:grpSpPr>
        <p:sp>
          <p:nvSpPr>
            <p:cNvPr id="1103" name="Google Shape;1103;p56"/>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6"/>
            <p:cNvSpPr/>
            <p:nvPr/>
          </p:nvSpPr>
          <p:spPr>
            <a:xfrm>
              <a:off x="891425" y="4642050"/>
              <a:ext cx="3129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5" name="Google Shape;1105;p5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6"/>
          <p:cNvSpPr txBox="1"/>
          <p:nvPr/>
        </p:nvSpPr>
        <p:spPr>
          <a:xfrm>
            <a:off x="865850" y="4077676"/>
            <a:ext cx="42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 </a:t>
            </a:r>
            <a:r>
              <a:rPr b="1" lang="en" u="sng">
                <a:solidFill>
                  <a:srgbClr val="0000FF"/>
                </a:solidFill>
                <a:latin typeface="Roboto"/>
                <a:ea typeface="Roboto"/>
                <a:cs typeface="Roboto"/>
                <a:sym typeface="Roboto"/>
                <a:hlinkClick r:id="rId4">
                  <a:extLst>
                    <a:ext uri="{A12FA001-AC4F-418D-AE19-62706E023703}">
                      <ahyp:hlinkClr val="tx"/>
                    </a:ext>
                  </a:extLst>
                </a:hlinkClick>
              </a:rPr>
              <a:t>Link</a:t>
            </a:r>
            <a:r>
              <a:rPr b="1" lang="en">
                <a:solidFill>
                  <a:srgbClr val="0000FF"/>
                </a:solidFill>
                <a:latin typeface="Roboto"/>
                <a:ea typeface="Roboto"/>
                <a:cs typeface="Roboto"/>
                <a:sym typeface="Roboto"/>
              </a:rPr>
              <a:t> </a:t>
            </a:r>
            <a:r>
              <a:rPr lang="en">
                <a:solidFill>
                  <a:srgbClr val="0000FF"/>
                </a:solidFill>
                <a:latin typeface="Roboto"/>
                <a:ea typeface="Roboto"/>
                <a:cs typeface="Roboto"/>
                <a:sym typeface="Roboto"/>
              </a:rPr>
              <a:t> </a:t>
            </a:r>
            <a:r>
              <a:rPr lang="en">
                <a:solidFill>
                  <a:schemeClr val="lt1"/>
                </a:solidFill>
                <a:latin typeface="Roboto"/>
                <a:ea typeface="Roboto"/>
                <a:cs typeface="Roboto"/>
                <a:sym typeface="Roboto"/>
              </a:rPr>
              <a:t>to the full list of movies with </a:t>
            </a:r>
            <a:r>
              <a:rPr lang="en">
                <a:solidFill>
                  <a:schemeClr val="lt1"/>
                </a:solidFill>
                <a:latin typeface="Roboto"/>
                <a:ea typeface="Roboto"/>
                <a:cs typeface="Roboto"/>
                <a:sym typeface="Roboto"/>
              </a:rPr>
              <a:t>highest</a:t>
            </a:r>
            <a:r>
              <a:rPr lang="en">
                <a:solidFill>
                  <a:schemeClr val="lt1"/>
                </a:solidFill>
                <a:latin typeface="Roboto"/>
                <a:ea typeface="Roboto"/>
                <a:cs typeface="Roboto"/>
                <a:sym typeface="Roboto"/>
              </a:rPr>
              <a:t> profit.</a:t>
            </a:r>
            <a:endParaRPr>
              <a:solidFill>
                <a:schemeClr val="lt1"/>
              </a:solidFill>
              <a:latin typeface="Roboto"/>
              <a:ea typeface="Roboto"/>
              <a:cs typeface="Roboto"/>
              <a:sym typeface="Roboto"/>
            </a:endParaRPr>
          </a:p>
        </p:txBody>
      </p:sp>
      <p:pic>
        <p:nvPicPr>
          <p:cNvPr id="1110" name="Google Shape;1110;p56"/>
          <p:cNvPicPr preferRelativeResize="0"/>
          <p:nvPr/>
        </p:nvPicPr>
        <p:blipFill>
          <a:blip r:embed="rId5">
            <a:alphaModFix/>
          </a:blip>
          <a:stretch>
            <a:fillRect/>
          </a:stretch>
        </p:blipFill>
        <p:spPr>
          <a:xfrm>
            <a:off x="914400" y="1307375"/>
            <a:ext cx="7935876" cy="273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57"/>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3. IMDb Top 250 </a:t>
            </a:r>
            <a:r>
              <a:rPr b="0" lang="en">
                <a:solidFill>
                  <a:schemeClr val="lt1"/>
                </a:solidFill>
              </a:rPr>
              <a:t>(Approach)</a:t>
            </a:r>
            <a:r>
              <a:rPr b="0" lang="en"/>
              <a:t> </a:t>
            </a:r>
            <a:endParaRPr b="0"/>
          </a:p>
        </p:txBody>
      </p:sp>
      <p:sp>
        <p:nvSpPr>
          <p:cNvPr id="1116" name="Google Shape;1116;p57">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117" name="Google Shape;1117;p57"/>
          <p:cNvGrpSpPr/>
          <p:nvPr/>
        </p:nvGrpSpPr>
        <p:grpSpPr>
          <a:xfrm>
            <a:off x="891425" y="4515050"/>
            <a:ext cx="7361100" cy="100205"/>
            <a:chOff x="891425" y="4642050"/>
            <a:chExt cx="7361100" cy="100205"/>
          </a:xfrm>
        </p:grpSpPr>
        <p:sp>
          <p:nvSpPr>
            <p:cNvPr id="1118" name="Google Shape;1118;p57"/>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891425" y="4642050"/>
              <a:ext cx="3520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57">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txBox="1"/>
          <p:nvPr/>
        </p:nvSpPr>
        <p:spPr>
          <a:xfrm>
            <a:off x="645425" y="1442912"/>
            <a:ext cx="3824100" cy="2770500"/>
          </a:xfrm>
          <a:prstGeom prst="rect">
            <a:avLst/>
          </a:prstGeom>
          <a:noFill/>
          <a:ln>
            <a:noFill/>
          </a:ln>
        </p:spPr>
        <p:txBody>
          <a:bodyPr anchorCtr="0" anchor="t" bIns="91425" lIns="91425" spcFirstLastPara="1" rIns="91425" wrap="square" tIns="91425">
            <a:spAutoFit/>
          </a:bodyPr>
          <a:lstStyle/>
          <a:p>
            <a:pPr indent="-260350" lvl="0" marL="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Make new worksheet with existing records of:</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i</a:t>
            </a:r>
            <a:r>
              <a:rPr lang="en">
                <a:solidFill>
                  <a:schemeClr val="lt1"/>
                </a:solidFill>
                <a:latin typeface="Roboto"/>
                <a:ea typeface="Roboto"/>
                <a:cs typeface="Roboto"/>
                <a:sym typeface="Roboto"/>
              </a:rPr>
              <a:t>.   Movie_title </a:t>
            </a:r>
            <a:r>
              <a:rPr lang="en">
                <a:solidFill>
                  <a:schemeClr val="accent2"/>
                </a:solidFill>
                <a:latin typeface="Roboto"/>
                <a:ea typeface="Roboto"/>
                <a:cs typeface="Roboto"/>
                <a:sym typeface="Roboto"/>
              </a:rPr>
              <a:t>(A)</a:t>
            </a:r>
            <a:endParaRPr>
              <a:solidFill>
                <a:schemeClr val="accent2"/>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i</a:t>
            </a:r>
            <a:r>
              <a:rPr lang="en">
                <a:solidFill>
                  <a:schemeClr val="lt1"/>
                </a:solidFill>
                <a:latin typeface="Roboto"/>
                <a:ea typeface="Roboto"/>
                <a:cs typeface="Roboto"/>
                <a:sym typeface="Roboto"/>
              </a:rPr>
              <a:t>i.  Num_voted_users </a:t>
            </a:r>
            <a:r>
              <a:rPr lang="en">
                <a:solidFill>
                  <a:schemeClr val="accent2"/>
                </a:solidFill>
                <a:latin typeface="Roboto"/>
                <a:ea typeface="Roboto"/>
                <a:cs typeface="Roboto"/>
                <a:sym typeface="Roboto"/>
              </a:rPr>
              <a:t>(B)</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i</a:t>
            </a:r>
            <a:r>
              <a:rPr lang="en">
                <a:solidFill>
                  <a:schemeClr val="lt1"/>
                </a:solidFill>
                <a:latin typeface="Roboto"/>
                <a:ea typeface="Roboto"/>
                <a:cs typeface="Roboto"/>
                <a:sym typeface="Roboto"/>
              </a:rPr>
              <a:t>ii. Imdb_score </a:t>
            </a:r>
            <a:r>
              <a:rPr lang="en">
                <a:solidFill>
                  <a:schemeClr val="accent2"/>
                </a:solidFill>
                <a:latin typeface="Roboto"/>
                <a:ea typeface="Roboto"/>
                <a:cs typeface="Roboto"/>
                <a:sym typeface="Roboto"/>
              </a:rPr>
              <a:t>(C)</a:t>
            </a:r>
            <a:endParaRPr>
              <a:solidFill>
                <a:schemeClr val="accent2"/>
              </a:solidFill>
              <a:latin typeface="Roboto"/>
              <a:ea typeface="Roboto"/>
              <a:cs typeface="Roboto"/>
              <a:sym typeface="Roboto"/>
            </a:endParaRPr>
          </a:p>
          <a:p>
            <a:pPr indent="0" lvl="0" marL="457200" rtl="0" algn="l">
              <a:spcBef>
                <a:spcPts val="0"/>
              </a:spcBef>
              <a:spcAft>
                <a:spcPts val="0"/>
              </a:spcAft>
              <a:buNone/>
            </a:pPr>
            <a:r>
              <a:t/>
            </a:r>
            <a:endParaRPr>
              <a:solidFill>
                <a:schemeClr val="accent2"/>
              </a:solidFill>
              <a:latin typeface="Roboto"/>
              <a:ea typeface="Roboto"/>
              <a:cs typeface="Roboto"/>
              <a:sym typeface="Roboto"/>
            </a:endParaRPr>
          </a:p>
          <a:p>
            <a:pPr indent="-260350" lvl="0" marL="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Insert two new empty columns namely:</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	i</a:t>
            </a:r>
            <a:r>
              <a:rPr lang="en">
                <a:solidFill>
                  <a:schemeClr val="lt1"/>
                </a:solidFill>
                <a:latin typeface="Roboto"/>
                <a:ea typeface="Roboto"/>
                <a:cs typeface="Roboto"/>
                <a:sym typeface="Roboto"/>
              </a:rPr>
              <a:t>. Movie_title</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	i</a:t>
            </a:r>
            <a:r>
              <a:rPr lang="en">
                <a:solidFill>
                  <a:schemeClr val="lt1"/>
                </a:solidFill>
                <a:latin typeface="Roboto"/>
                <a:ea typeface="Roboto"/>
                <a:cs typeface="Roboto"/>
                <a:sym typeface="Roboto"/>
              </a:rPr>
              <a:t>i. Imdb_score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260350" lvl="0" marL="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Enter formula under the empty records:</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accent2"/>
                </a:solidFill>
                <a:latin typeface="Roboto"/>
                <a:ea typeface="Roboto"/>
                <a:cs typeface="Roboto"/>
                <a:sym typeface="Roboto"/>
              </a:rPr>
              <a:t>=IF(B2&gt;25000,A2) </a:t>
            </a:r>
            <a:r>
              <a:rPr lang="en">
                <a:solidFill>
                  <a:schemeClr val="lt1"/>
                </a:solidFill>
                <a:latin typeface="Roboto"/>
                <a:ea typeface="Roboto"/>
                <a:cs typeface="Roboto"/>
                <a:sym typeface="Roboto"/>
              </a:rPr>
              <a:t>for movie_title</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accent2"/>
                </a:solidFill>
                <a:latin typeface="Roboto"/>
                <a:ea typeface="Roboto"/>
                <a:cs typeface="Roboto"/>
                <a:sym typeface="Roboto"/>
              </a:rPr>
              <a:t>=IF(B2&gt;25000,C2) </a:t>
            </a:r>
            <a:r>
              <a:rPr lang="en">
                <a:solidFill>
                  <a:schemeClr val="lt1"/>
                </a:solidFill>
                <a:latin typeface="Roboto"/>
                <a:ea typeface="Roboto"/>
                <a:cs typeface="Roboto"/>
                <a:sym typeface="Roboto"/>
              </a:rPr>
              <a:t>for imdb_score</a:t>
            </a:r>
            <a:endParaRPr>
              <a:solidFill>
                <a:schemeClr val="accent2"/>
              </a:solidFill>
              <a:latin typeface="Roboto"/>
              <a:ea typeface="Roboto"/>
              <a:cs typeface="Roboto"/>
              <a:sym typeface="Roboto"/>
            </a:endParaRPr>
          </a:p>
        </p:txBody>
      </p:sp>
      <p:pic>
        <p:nvPicPr>
          <p:cNvPr id="1125" name="Google Shape;1125;p57"/>
          <p:cNvPicPr preferRelativeResize="0"/>
          <p:nvPr/>
        </p:nvPicPr>
        <p:blipFill>
          <a:blip r:embed="rId4">
            <a:alphaModFix/>
          </a:blip>
          <a:stretch>
            <a:fillRect/>
          </a:stretch>
        </p:blipFill>
        <p:spPr>
          <a:xfrm>
            <a:off x="4947050" y="1612225"/>
            <a:ext cx="3887401" cy="752675"/>
          </a:xfrm>
          <a:prstGeom prst="rect">
            <a:avLst/>
          </a:prstGeom>
          <a:noFill/>
          <a:ln>
            <a:noFill/>
          </a:ln>
        </p:spPr>
      </p:pic>
      <p:pic>
        <p:nvPicPr>
          <p:cNvPr id="1126" name="Google Shape;1126;p57"/>
          <p:cNvPicPr preferRelativeResize="0"/>
          <p:nvPr/>
        </p:nvPicPr>
        <p:blipFill>
          <a:blip r:embed="rId5">
            <a:alphaModFix/>
          </a:blip>
          <a:stretch>
            <a:fillRect/>
          </a:stretch>
        </p:blipFill>
        <p:spPr>
          <a:xfrm>
            <a:off x="6077162" y="2517300"/>
            <a:ext cx="1838325" cy="700825"/>
          </a:xfrm>
          <a:prstGeom prst="rect">
            <a:avLst/>
          </a:prstGeom>
          <a:noFill/>
          <a:ln>
            <a:noFill/>
          </a:ln>
        </p:spPr>
      </p:pic>
      <p:pic>
        <p:nvPicPr>
          <p:cNvPr id="1127" name="Google Shape;1127;p57"/>
          <p:cNvPicPr preferRelativeResize="0"/>
          <p:nvPr/>
        </p:nvPicPr>
        <p:blipFill>
          <a:blip r:embed="rId6">
            <a:alphaModFix/>
          </a:blip>
          <a:stretch>
            <a:fillRect/>
          </a:stretch>
        </p:blipFill>
        <p:spPr>
          <a:xfrm>
            <a:off x="4926725" y="3370525"/>
            <a:ext cx="2881841" cy="9686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58"/>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3. IMDb Top 250 </a:t>
            </a:r>
            <a:r>
              <a:rPr b="0" lang="en">
                <a:solidFill>
                  <a:schemeClr val="lt1"/>
                </a:solidFill>
              </a:rPr>
              <a:t>(Approach)</a:t>
            </a:r>
            <a:r>
              <a:rPr b="0" lang="en"/>
              <a:t> </a:t>
            </a:r>
            <a:endParaRPr b="0"/>
          </a:p>
        </p:txBody>
      </p:sp>
      <p:sp>
        <p:nvSpPr>
          <p:cNvPr id="1133" name="Google Shape;1133;p58">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134" name="Google Shape;1134;p58"/>
          <p:cNvGrpSpPr/>
          <p:nvPr/>
        </p:nvGrpSpPr>
        <p:grpSpPr>
          <a:xfrm>
            <a:off x="891425" y="4515050"/>
            <a:ext cx="7361100" cy="100205"/>
            <a:chOff x="891425" y="4642050"/>
            <a:chExt cx="7361100" cy="100205"/>
          </a:xfrm>
        </p:grpSpPr>
        <p:sp>
          <p:nvSpPr>
            <p:cNvPr id="1135" name="Google Shape;1135;p58"/>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8"/>
            <p:cNvSpPr/>
            <p:nvPr/>
          </p:nvSpPr>
          <p:spPr>
            <a:xfrm>
              <a:off x="891425" y="4642050"/>
              <a:ext cx="3631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5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8"/>
          <p:cNvSpPr txBox="1"/>
          <p:nvPr/>
        </p:nvSpPr>
        <p:spPr>
          <a:xfrm>
            <a:off x="453850" y="1395900"/>
            <a:ext cx="4662300" cy="400200"/>
          </a:xfrm>
          <a:prstGeom prst="rect">
            <a:avLst/>
          </a:prstGeom>
          <a:noFill/>
          <a:ln>
            <a:noFill/>
          </a:ln>
        </p:spPr>
        <p:txBody>
          <a:bodyPr anchorCtr="0" anchor="t" bIns="91425" lIns="91425" spcFirstLastPara="1" rIns="91425" wrap="square" tIns="91425">
            <a:spAutoFit/>
          </a:bodyPr>
          <a:lstStyle/>
          <a:p>
            <a:pPr indent="-260350" lvl="0" marL="1143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In the text filters, uncheck FALSE text under movie_title.</a:t>
            </a:r>
            <a:endParaRPr>
              <a:solidFill>
                <a:schemeClr val="lt1"/>
              </a:solidFill>
              <a:latin typeface="Roboto"/>
              <a:ea typeface="Roboto"/>
              <a:cs typeface="Roboto"/>
              <a:sym typeface="Roboto"/>
            </a:endParaRPr>
          </a:p>
        </p:txBody>
      </p:sp>
      <p:pic>
        <p:nvPicPr>
          <p:cNvPr id="1142" name="Google Shape;1142;p58"/>
          <p:cNvPicPr preferRelativeResize="0"/>
          <p:nvPr/>
        </p:nvPicPr>
        <p:blipFill>
          <a:blip r:embed="rId4">
            <a:alphaModFix/>
          </a:blip>
          <a:stretch>
            <a:fillRect/>
          </a:stretch>
        </p:blipFill>
        <p:spPr>
          <a:xfrm>
            <a:off x="3789371" y="1948500"/>
            <a:ext cx="2302450" cy="698900"/>
          </a:xfrm>
          <a:prstGeom prst="rect">
            <a:avLst/>
          </a:prstGeom>
          <a:noFill/>
          <a:ln>
            <a:noFill/>
          </a:ln>
        </p:spPr>
      </p:pic>
      <p:pic>
        <p:nvPicPr>
          <p:cNvPr id="1143" name="Google Shape;1143;p58"/>
          <p:cNvPicPr preferRelativeResize="0"/>
          <p:nvPr/>
        </p:nvPicPr>
        <p:blipFill>
          <a:blip r:embed="rId5">
            <a:alphaModFix/>
          </a:blip>
          <a:stretch>
            <a:fillRect/>
          </a:stretch>
        </p:blipFill>
        <p:spPr>
          <a:xfrm>
            <a:off x="3810000" y="3891150"/>
            <a:ext cx="2156525" cy="511225"/>
          </a:xfrm>
          <a:prstGeom prst="rect">
            <a:avLst/>
          </a:prstGeom>
          <a:noFill/>
          <a:ln>
            <a:noFill/>
          </a:ln>
        </p:spPr>
      </p:pic>
      <p:pic>
        <p:nvPicPr>
          <p:cNvPr id="1144" name="Google Shape;1144;p58"/>
          <p:cNvPicPr preferRelativeResize="0"/>
          <p:nvPr/>
        </p:nvPicPr>
        <p:blipFill>
          <a:blip r:embed="rId6">
            <a:alphaModFix/>
          </a:blip>
          <a:stretch>
            <a:fillRect/>
          </a:stretch>
        </p:blipFill>
        <p:spPr>
          <a:xfrm>
            <a:off x="681621" y="1948500"/>
            <a:ext cx="2276027" cy="2414150"/>
          </a:xfrm>
          <a:prstGeom prst="rect">
            <a:avLst/>
          </a:prstGeom>
          <a:noFill/>
          <a:ln>
            <a:noFill/>
          </a:ln>
        </p:spPr>
      </p:pic>
      <p:cxnSp>
        <p:nvCxnSpPr>
          <p:cNvPr id="1145" name="Google Shape;1145;p58"/>
          <p:cNvCxnSpPr>
            <a:stCxn id="1142" idx="1"/>
          </p:cNvCxnSpPr>
          <p:nvPr/>
        </p:nvCxnSpPr>
        <p:spPr>
          <a:xfrm rot="10800000">
            <a:off x="3004871" y="2297950"/>
            <a:ext cx="784500" cy="0"/>
          </a:xfrm>
          <a:prstGeom prst="straightConnector1">
            <a:avLst/>
          </a:prstGeom>
          <a:noFill/>
          <a:ln cap="flat" cmpd="sng" w="19050">
            <a:solidFill>
              <a:schemeClr val="accent2"/>
            </a:solidFill>
            <a:prstDash val="dot"/>
            <a:round/>
            <a:headEnd len="med" w="med" type="none"/>
            <a:tailEnd len="med" w="med" type="triangle"/>
          </a:ln>
        </p:spPr>
      </p:cxnSp>
      <p:cxnSp>
        <p:nvCxnSpPr>
          <p:cNvPr id="1146" name="Google Shape;1146;p58"/>
          <p:cNvCxnSpPr>
            <a:endCxn id="1143" idx="1"/>
          </p:cNvCxnSpPr>
          <p:nvPr/>
        </p:nvCxnSpPr>
        <p:spPr>
          <a:xfrm flipH="1" rot="10800000">
            <a:off x="2963700" y="4146763"/>
            <a:ext cx="846300" cy="13500"/>
          </a:xfrm>
          <a:prstGeom prst="straightConnector1">
            <a:avLst/>
          </a:prstGeom>
          <a:noFill/>
          <a:ln cap="flat" cmpd="sng" w="19050">
            <a:solidFill>
              <a:schemeClr val="accent2"/>
            </a:solidFill>
            <a:prstDash val="dot"/>
            <a:round/>
            <a:headEnd len="med" w="med" type="none"/>
            <a:tailEnd len="med" w="med" type="triangle"/>
          </a:ln>
        </p:spPr>
      </p:cxnSp>
      <p:sp>
        <p:nvSpPr>
          <p:cNvPr id="1147" name="Google Shape;1147;p58"/>
          <p:cNvSpPr/>
          <p:nvPr/>
        </p:nvSpPr>
        <p:spPr>
          <a:xfrm>
            <a:off x="1609075" y="3864500"/>
            <a:ext cx="398700" cy="1470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59"/>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3. IMDb Top 250 </a:t>
            </a:r>
            <a:r>
              <a:rPr b="0" lang="en">
                <a:solidFill>
                  <a:schemeClr val="lt1"/>
                </a:solidFill>
              </a:rPr>
              <a:t>(Approach)</a:t>
            </a:r>
            <a:r>
              <a:rPr b="0" lang="en"/>
              <a:t> </a:t>
            </a:r>
            <a:endParaRPr b="0"/>
          </a:p>
        </p:txBody>
      </p:sp>
      <p:sp>
        <p:nvSpPr>
          <p:cNvPr id="1153" name="Google Shape;1153;p59">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154" name="Google Shape;1154;p59"/>
          <p:cNvGrpSpPr/>
          <p:nvPr/>
        </p:nvGrpSpPr>
        <p:grpSpPr>
          <a:xfrm>
            <a:off x="891425" y="4515050"/>
            <a:ext cx="7361100" cy="100205"/>
            <a:chOff x="891425" y="4642050"/>
            <a:chExt cx="7361100" cy="100205"/>
          </a:xfrm>
        </p:grpSpPr>
        <p:sp>
          <p:nvSpPr>
            <p:cNvPr id="1155" name="Google Shape;1155;p59"/>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9"/>
            <p:cNvSpPr/>
            <p:nvPr/>
          </p:nvSpPr>
          <p:spPr>
            <a:xfrm>
              <a:off x="891425" y="4642050"/>
              <a:ext cx="3570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59">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9">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9">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9">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9"/>
          <p:cNvSpPr txBox="1"/>
          <p:nvPr/>
        </p:nvSpPr>
        <p:spPr>
          <a:xfrm>
            <a:off x="987250" y="3377100"/>
            <a:ext cx="7431600" cy="400200"/>
          </a:xfrm>
          <a:prstGeom prst="rect">
            <a:avLst/>
          </a:prstGeom>
          <a:noFill/>
          <a:ln>
            <a:noFill/>
          </a:ln>
        </p:spPr>
        <p:txBody>
          <a:bodyPr anchorCtr="0" anchor="t" bIns="91425" lIns="91425" spcFirstLastPara="1" rIns="91425" wrap="square" tIns="91425">
            <a:spAutoFit/>
          </a:bodyPr>
          <a:lstStyle/>
          <a:p>
            <a:pPr indent="-260350" lvl="0" marL="1143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above filter ensures there’s only movies with num_voted_users&gt;25000 in the range.</a:t>
            </a:r>
            <a:endParaRPr>
              <a:solidFill>
                <a:schemeClr val="lt1"/>
              </a:solidFill>
              <a:latin typeface="Roboto"/>
              <a:ea typeface="Roboto"/>
              <a:cs typeface="Roboto"/>
              <a:sym typeface="Roboto"/>
            </a:endParaRPr>
          </a:p>
        </p:txBody>
      </p:sp>
      <p:sp>
        <p:nvSpPr>
          <p:cNvPr id="1162" name="Google Shape;1162;p59"/>
          <p:cNvSpPr txBox="1"/>
          <p:nvPr/>
        </p:nvSpPr>
        <p:spPr>
          <a:xfrm>
            <a:off x="992590" y="1371600"/>
            <a:ext cx="7431600" cy="400200"/>
          </a:xfrm>
          <a:prstGeom prst="rect">
            <a:avLst/>
          </a:prstGeom>
          <a:noFill/>
          <a:ln>
            <a:noFill/>
          </a:ln>
        </p:spPr>
        <p:txBody>
          <a:bodyPr anchorCtr="0" anchor="t" bIns="91425" lIns="91425" spcFirstLastPara="1" rIns="91425" wrap="square" tIns="91425">
            <a:spAutoFit/>
          </a:bodyPr>
          <a:lstStyle/>
          <a:p>
            <a:pPr indent="-260350" lvl="0" marL="1143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Apply</a:t>
            </a:r>
            <a:r>
              <a:rPr lang="en">
                <a:solidFill>
                  <a:schemeClr val="lt1"/>
                </a:solidFill>
                <a:latin typeface="Roboto"/>
                <a:ea typeface="Roboto"/>
                <a:cs typeface="Roboto"/>
                <a:sym typeface="Roboto"/>
              </a:rPr>
              <a:t> a number filter of Top 10, edit it to Top 250 for imdb_score column.</a:t>
            </a:r>
            <a:endParaRPr/>
          </a:p>
        </p:txBody>
      </p:sp>
      <p:sp>
        <p:nvSpPr>
          <p:cNvPr id="1163" name="Google Shape;1163;p59"/>
          <p:cNvSpPr txBox="1"/>
          <p:nvPr/>
        </p:nvSpPr>
        <p:spPr>
          <a:xfrm>
            <a:off x="999085" y="3976050"/>
            <a:ext cx="7256700" cy="400200"/>
          </a:xfrm>
          <a:prstGeom prst="rect">
            <a:avLst/>
          </a:prstGeom>
          <a:noFill/>
          <a:ln>
            <a:noFill/>
          </a:ln>
        </p:spPr>
        <p:txBody>
          <a:bodyPr anchorCtr="0" anchor="t" bIns="91425" lIns="91425" spcFirstLastPara="1" rIns="91425" wrap="square" tIns="91425">
            <a:spAutoFit/>
          </a:bodyPr>
          <a:lstStyle/>
          <a:p>
            <a:pPr indent="-260350" lvl="0" marL="1143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Put a rank column next to the extreme right for S.No.</a:t>
            </a:r>
            <a:endParaRPr/>
          </a:p>
        </p:txBody>
      </p:sp>
      <p:pic>
        <p:nvPicPr>
          <p:cNvPr id="1164" name="Google Shape;1164;p59"/>
          <p:cNvPicPr preferRelativeResize="0"/>
          <p:nvPr/>
        </p:nvPicPr>
        <p:blipFill>
          <a:blip r:embed="rId4">
            <a:alphaModFix/>
          </a:blip>
          <a:stretch>
            <a:fillRect/>
          </a:stretch>
        </p:blipFill>
        <p:spPr>
          <a:xfrm>
            <a:off x="2065888" y="2168130"/>
            <a:ext cx="4473471" cy="10846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pic>
        <p:nvPicPr>
          <p:cNvPr id="1169" name="Google Shape;1169;p60"/>
          <p:cNvPicPr preferRelativeResize="0"/>
          <p:nvPr/>
        </p:nvPicPr>
        <p:blipFill>
          <a:blip r:embed="rId3">
            <a:alphaModFix/>
          </a:blip>
          <a:stretch>
            <a:fillRect/>
          </a:stretch>
        </p:blipFill>
        <p:spPr>
          <a:xfrm>
            <a:off x="1981200" y="1371600"/>
            <a:ext cx="4629150" cy="2409825"/>
          </a:xfrm>
          <a:prstGeom prst="rect">
            <a:avLst/>
          </a:prstGeom>
          <a:noFill/>
          <a:ln>
            <a:noFill/>
          </a:ln>
        </p:spPr>
      </p:pic>
      <p:sp>
        <p:nvSpPr>
          <p:cNvPr id="1170" name="Google Shape;1170;p60"/>
          <p:cNvSpPr txBox="1"/>
          <p:nvPr/>
        </p:nvSpPr>
        <p:spPr>
          <a:xfrm>
            <a:off x="1941653" y="4085646"/>
            <a:ext cx="28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*view full list </a:t>
            </a:r>
            <a:r>
              <a:rPr lang="en" u="sng">
                <a:solidFill>
                  <a:srgbClr val="0000FF"/>
                </a:solidFill>
                <a:latin typeface="Roboto"/>
                <a:ea typeface="Roboto"/>
                <a:cs typeface="Roboto"/>
                <a:sym typeface="Roboto"/>
                <a:hlinkClick r:id="rId4">
                  <a:extLst>
                    <a:ext uri="{A12FA001-AC4F-418D-AE19-62706E023703}">
                      <ahyp:hlinkClr val="tx"/>
                    </a:ext>
                  </a:extLst>
                </a:hlinkClick>
              </a:rPr>
              <a:t>here</a:t>
            </a:r>
            <a:endParaRPr u="sng">
              <a:solidFill>
                <a:srgbClr val="0000FF"/>
              </a:solidFill>
              <a:latin typeface="Roboto"/>
              <a:ea typeface="Roboto"/>
              <a:cs typeface="Roboto"/>
              <a:sym typeface="Roboto"/>
            </a:endParaRPr>
          </a:p>
        </p:txBody>
      </p:sp>
      <p:grpSp>
        <p:nvGrpSpPr>
          <p:cNvPr id="1171" name="Google Shape;1171;p60"/>
          <p:cNvGrpSpPr/>
          <p:nvPr/>
        </p:nvGrpSpPr>
        <p:grpSpPr>
          <a:xfrm>
            <a:off x="891425" y="4515050"/>
            <a:ext cx="7361100" cy="100205"/>
            <a:chOff x="891425" y="4642050"/>
            <a:chExt cx="7361100" cy="100205"/>
          </a:xfrm>
        </p:grpSpPr>
        <p:sp>
          <p:nvSpPr>
            <p:cNvPr id="1172" name="Google Shape;1172;p60"/>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0"/>
            <p:cNvSpPr/>
            <p:nvPr/>
          </p:nvSpPr>
          <p:spPr>
            <a:xfrm>
              <a:off x="891425" y="4642050"/>
              <a:ext cx="36714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4" name="Google Shape;1174;p6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0"/>
          <p:cNvSpPr txBox="1"/>
          <p:nvPr/>
        </p:nvSpPr>
        <p:spPr>
          <a:xfrm>
            <a:off x="1905343" y="696900"/>
            <a:ext cx="192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Condensed"/>
                <a:ea typeface="Roboto Condensed"/>
                <a:cs typeface="Roboto Condensed"/>
                <a:sym typeface="Roboto Condensed"/>
              </a:rPr>
              <a:t>Insights</a:t>
            </a:r>
            <a:endParaRPr sz="3000">
              <a:solidFill>
                <a:schemeClr val="lt1"/>
              </a:solidFill>
              <a:latin typeface="Roboto Condensed"/>
              <a:ea typeface="Roboto Condensed"/>
              <a:cs typeface="Roboto Condensed"/>
              <a:sym typeface="Roboto Condensed"/>
            </a:endParaRPr>
          </a:p>
        </p:txBody>
      </p:sp>
      <p:grpSp>
        <p:nvGrpSpPr>
          <p:cNvPr id="1179" name="Google Shape;1179;p60"/>
          <p:cNvGrpSpPr/>
          <p:nvPr/>
        </p:nvGrpSpPr>
        <p:grpSpPr>
          <a:xfrm>
            <a:off x="3342332" y="823707"/>
            <a:ext cx="359154" cy="357424"/>
            <a:chOff x="-49786250" y="2316650"/>
            <a:chExt cx="300900" cy="299450"/>
          </a:xfrm>
        </p:grpSpPr>
        <p:sp>
          <p:nvSpPr>
            <p:cNvPr id="1180" name="Google Shape;1180;p60"/>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0"/>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0"/>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0"/>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0"/>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0"/>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0"/>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60">
            <a:hlinkClick action="ppaction://hlinksldjump" r:id="rId5"/>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1"/>
          <p:cNvSpPr txBox="1"/>
          <p:nvPr/>
        </p:nvSpPr>
        <p:spPr>
          <a:xfrm>
            <a:off x="366275" y="1380475"/>
            <a:ext cx="5469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Condensed"/>
                <a:ea typeface="Roboto Condensed"/>
                <a:cs typeface="Roboto Condensed"/>
                <a:sym typeface="Roboto Condensed"/>
              </a:rPr>
              <a:t>Approach:</a:t>
            </a:r>
            <a:endParaRPr sz="1800">
              <a:solidFill>
                <a:schemeClr val="lt1"/>
              </a:solidFill>
              <a:latin typeface="Roboto Condensed"/>
              <a:ea typeface="Roboto Condensed"/>
              <a:cs typeface="Roboto Condensed"/>
              <a:sym typeface="Roboto Condensed"/>
            </a:endParaRPr>
          </a:p>
          <a:p>
            <a:pPr indent="-342900" lvl="0" marL="457200" rtl="0" algn="l">
              <a:spcBef>
                <a:spcPts val="0"/>
              </a:spcBef>
              <a:spcAft>
                <a:spcPts val="0"/>
              </a:spcAft>
              <a:buClr>
                <a:schemeClr val="lt1"/>
              </a:buClr>
              <a:buSzPts val="1800"/>
              <a:buFont typeface="Roboto Condensed"/>
              <a:buChar char="●"/>
            </a:pPr>
            <a:r>
              <a:rPr lang="en" sz="1800">
                <a:solidFill>
                  <a:schemeClr val="lt1"/>
                </a:solidFill>
                <a:latin typeface="Roboto Condensed"/>
                <a:ea typeface="Roboto Condensed"/>
                <a:cs typeface="Roboto Condensed"/>
                <a:sym typeface="Roboto Condensed"/>
              </a:rPr>
              <a:t>Add a third column “language” to the </a:t>
            </a:r>
            <a:r>
              <a:rPr lang="en" sz="1800">
                <a:solidFill>
                  <a:schemeClr val="lt1"/>
                </a:solidFill>
                <a:latin typeface="Roboto Condensed"/>
                <a:ea typeface="Roboto Condensed"/>
                <a:cs typeface="Roboto Condensed"/>
                <a:sym typeface="Roboto Condensed"/>
              </a:rPr>
              <a:t>top 250</a:t>
            </a:r>
            <a:r>
              <a:rPr lang="en" sz="1800">
                <a:solidFill>
                  <a:schemeClr val="lt1"/>
                </a:solidFill>
                <a:latin typeface="Roboto Condensed"/>
                <a:ea typeface="Roboto Condensed"/>
                <a:cs typeface="Roboto Condensed"/>
                <a:sym typeface="Roboto Condensed"/>
              </a:rPr>
              <a:t> movies table.</a:t>
            </a:r>
            <a:endParaRPr sz="1800">
              <a:solidFill>
                <a:schemeClr val="lt1"/>
              </a:solidFill>
              <a:latin typeface="Roboto Condensed"/>
              <a:ea typeface="Roboto Condensed"/>
              <a:cs typeface="Roboto Condensed"/>
              <a:sym typeface="Roboto Condensed"/>
            </a:endParaRPr>
          </a:p>
          <a:p>
            <a:pPr indent="-342900" lvl="0" marL="457200" rtl="0" algn="l">
              <a:spcBef>
                <a:spcPts val="0"/>
              </a:spcBef>
              <a:spcAft>
                <a:spcPts val="0"/>
              </a:spcAft>
              <a:buClr>
                <a:schemeClr val="lt1"/>
              </a:buClr>
              <a:buSzPts val="1800"/>
              <a:buFont typeface="Roboto Condensed"/>
              <a:buChar char="●"/>
            </a:pPr>
            <a:r>
              <a:rPr lang="en" sz="1800">
                <a:solidFill>
                  <a:schemeClr val="lt1"/>
                </a:solidFill>
                <a:latin typeface="Roboto Condensed"/>
                <a:ea typeface="Roboto Condensed"/>
                <a:cs typeface="Roboto Condensed"/>
                <a:sym typeface="Roboto Condensed"/>
              </a:rPr>
              <a:t>Enter the following formula under the language column</a:t>
            </a:r>
            <a:endParaRPr sz="1800">
              <a:solidFill>
                <a:schemeClr val="lt1"/>
              </a:solidFill>
              <a:latin typeface="Roboto Condensed"/>
              <a:ea typeface="Roboto Condensed"/>
              <a:cs typeface="Roboto Condensed"/>
              <a:sym typeface="Roboto Condensed"/>
            </a:endParaRPr>
          </a:p>
          <a:p>
            <a:pPr indent="0" lvl="0" marL="457200" rtl="0" algn="l">
              <a:spcBef>
                <a:spcPts val="0"/>
              </a:spcBef>
              <a:spcAft>
                <a:spcPts val="0"/>
              </a:spcAft>
              <a:buNone/>
            </a:pPr>
            <a:r>
              <a:rPr lang="en" sz="1000">
                <a:solidFill>
                  <a:schemeClr val="accent2"/>
                </a:solidFill>
                <a:highlight>
                  <a:schemeClr val="lt1"/>
                </a:highlight>
                <a:latin typeface="Roboto Condensed"/>
                <a:ea typeface="Roboto Condensed"/>
                <a:cs typeface="Roboto Condensed"/>
                <a:sym typeface="Roboto Condensed"/>
              </a:rPr>
              <a:t>=IF(AND(Table1[[#This Row],[movie_title]]='working data'!$L$2:$L$3790,'top 250 movies'!$D$2:$D$266="English"),1,0)</a:t>
            </a:r>
            <a:endParaRPr sz="1000">
              <a:solidFill>
                <a:schemeClr val="accent2"/>
              </a:solidFill>
              <a:highlight>
                <a:schemeClr val="lt1"/>
              </a:highlight>
              <a:latin typeface="Roboto Condensed"/>
              <a:ea typeface="Roboto Condensed"/>
              <a:cs typeface="Roboto Condensed"/>
              <a:sym typeface="Roboto Condensed"/>
            </a:endParaRPr>
          </a:p>
          <a:p>
            <a:pPr indent="0" lvl="0" marL="457200" rtl="0" algn="l">
              <a:spcBef>
                <a:spcPts val="0"/>
              </a:spcBef>
              <a:spcAft>
                <a:spcPts val="0"/>
              </a:spcAft>
              <a:buNone/>
            </a:pPr>
            <a:r>
              <a:rPr lang="en" sz="1800">
                <a:solidFill>
                  <a:schemeClr val="lt1"/>
                </a:solidFill>
                <a:latin typeface="Roboto Condensed"/>
                <a:ea typeface="Roboto Condensed"/>
                <a:cs typeface="Roboto Condensed"/>
                <a:sym typeface="Roboto Condensed"/>
              </a:rPr>
              <a:t>t</a:t>
            </a:r>
            <a:r>
              <a:rPr lang="en" sz="1800">
                <a:solidFill>
                  <a:schemeClr val="lt1"/>
                </a:solidFill>
                <a:latin typeface="Roboto Condensed"/>
                <a:ea typeface="Roboto Condensed"/>
                <a:cs typeface="Roboto Condensed"/>
                <a:sym typeface="Roboto Condensed"/>
              </a:rPr>
              <a:t>o output a binary value for the movie language if E</a:t>
            </a:r>
            <a:r>
              <a:rPr lang="en" sz="1800">
                <a:solidFill>
                  <a:schemeClr val="lt1"/>
                </a:solidFill>
                <a:latin typeface="Roboto Condensed"/>
                <a:ea typeface="Roboto Condensed"/>
                <a:cs typeface="Roboto Condensed"/>
                <a:sym typeface="Roboto Condensed"/>
              </a:rPr>
              <a:t>nglish</a:t>
            </a:r>
            <a:r>
              <a:rPr lang="en" sz="1800">
                <a:solidFill>
                  <a:schemeClr val="lt1"/>
                </a:solidFill>
                <a:latin typeface="Roboto Condensed"/>
                <a:ea typeface="Roboto Condensed"/>
                <a:cs typeface="Roboto Condensed"/>
                <a:sym typeface="Roboto Condensed"/>
              </a:rPr>
              <a:t>.</a:t>
            </a:r>
            <a:endParaRPr sz="1800">
              <a:solidFill>
                <a:schemeClr val="lt1"/>
              </a:solidFill>
              <a:latin typeface="Roboto Condensed"/>
              <a:ea typeface="Roboto Condensed"/>
              <a:cs typeface="Roboto Condensed"/>
              <a:sym typeface="Roboto Condensed"/>
            </a:endParaRPr>
          </a:p>
          <a:p>
            <a:pPr indent="-342900" lvl="0" marL="457200" rtl="0" algn="l">
              <a:spcBef>
                <a:spcPts val="0"/>
              </a:spcBef>
              <a:spcAft>
                <a:spcPts val="0"/>
              </a:spcAft>
              <a:buClr>
                <a:schemeClr val="lt1"/>
              </a:buClr>
              <a:buSzPts val="1800"/>
              <a:buFont typeface="Roboto Condensed"/>
              <a:buChar char="●"/>
            </a:pPr>
            <a:r>
              <a:rPr lang="en" sz="1800">
                <a:solidFill>
                  <a:schemeClr val="lt1"/>
                </a:solidFill>
                <a:latin typeface="Roboto Condensed"/>
                <a:ea typeface="Roboto Condensed"/>
                <a:cs typeface="Roboto Condensed"/>
                <a:sym typeface="Roboto Condensed"/>
              </a:rPr>
              <a:t>Apply filter to language column and </a:t>
            </a:r>
            <a:r>
              <a:rPr lang="en" sz="1800">
                <a:solidFill>
                  <a:schemeClr val="lt1"/>
                </a:solidFill>
                <a:latin typeface="Roboto Condensed"/>
                <a:ea typeface="Roboto Condensed"/>
                <a:cs typeface="Roboto Condensed"/>
                <a:sym typeface="Roboto Condensed"/>
              </a:rPr>
              <a:t>deselect</a:t>
            </a:r>
            <a:r>
              <a:rPr lang="en" sz="1800">
                <a:solidFill>
                  <a:schemeClr val="lt1"/>
                </a:solidFill>
                <a:latin typeface="Roboto Condensed"/>
                <a:ea typeface="Roboto Condensed"/>
                <a:cs typeface="Roboto Condensed"/>
                <a:sym typeface="Roboto Condensed"/>
              </a:rPr>
              <a:t> 1 to edit the </a:t>
            </a:r>
            <a:r>
              <a:rPr lang="en" sz="1800">
                <a:solidFill>
                  <a:schemeClr val="lt1"/>
                </a:solidFill>
                <a:latin typeface="Roboto Condensed"/>
                <a:ea typeface="Roboto Condensed"/>
                <a:cs typeface="Roboto Condensed"/>
                <a:sym typeface="Roboto Condensed"/>
              </a:rPr>
              <a:t>data frame</a:t>
            </a:r>
            <a:r>
              <a:rPr lang="en" sz="1800">
                <a:solidFill>
                  <a:schemeClr val="lt1"/>
                </a:solidFill>
                <a:latin typeface="Roboto Condensed"/>
                <a:ea typeface="Roboto Condensed"/>
                <a:cs typeface="Roboto Condensed"/>
                <a:sym typeface="Roboto Condensed"/>
              </a:rPr>
              <a:t> for movies other than English only.</a:t>
            </a:r>
            <a:endParaRPr sz="1800">
              <a:solidFill>
                <a:schemeClr val="lt1"/>
              </a:solidFill>
              <a:latin typeface="Roboto Condensed"/>
              <a:ea typeface="Roboto Condensed"/>
              <a:cs typeface="Roboto Condensed"/>
              <a:sym typeface="Roboto Condensed"/>
            </a:endParaRPr>
          </a:p>
        </p:txBody>
      </p:sp>
      <p:sp>
        <p:nvSpPr>
          <p:cNvPr id="1193" name="Google Shape;1193;p61"/>
          <p:cNvSpPr txBox="1"/>
          <p:nvPr>
            <p:ph idx="2" type="title"/>
          </p:nvPr>
        </p:nvSpPr>
        <p:spPr>
          <a:xfrm>
            <a:off x="6025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500"/>
              <a:t>3. Top Movies in languages other than english </a:t>
            </a:r>
            <a:endParaRPr b="0" sz="1500"/>
          </a:p>
        </p:txBody>
      </p:sp>
      <p:sp>
        <p:nvSpPr>
          <p:cNvPr id="1194" name="Google Shape;1194;p6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195" name="Google Shape;1195;p61"/>
          <p:cNvGrpSpPr/>
          <p:nvPr/>
        </p:nvGrpSpPr>
        <p:grpSpPr>
          <a:xfrm>
            <a:off x="891425" y="4515050"/>
            <a:ext cx="7361100" cy="100205"/>
            <a:chOff x="891425" y="4642050"/>
            <a:chExt cx="7361100" cy="100205"/>
          </a:xfrm>
        </p:grpSpPr>
        <p:sp>
          <p:nvSpPr>
            <p:cNvPr id="1196" name="Google Shape;1196;p61"/>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61"/>
            <p:cNvSpPr/>
            <p:nvPr/>
          </p:nvSpPr>
          <p:spPr>
            <a:xfrm>
              <a:off x="891425" y="4642050"/>
              <a:ext cx="36714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6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02" name="Google Shape;1202;p61"/>
          <p:cNvPicPr preferRelativeResize="0"/>
          <p:nvPr/>
        </p:nvPicPr>
        <p:blipFill>
          <a:blip r:embed="rId4">
            <a:alphaModFix/>
          </a:blip>
          <a:stretch>
            <a:fillRect/>
          </a:stretch>
        </p:blipFill>
        <p:spPr>
          <a:xfrm>
            <a:off x="5835875" y="1307375"/>
            <a:ext cx="3003325" cy="3024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62"/>
          <p:cNvSpPr txBox="1"/>
          <p:nvPr>
            <p:ph idx="2" type="title"/>
          </p:nvPr>
        </p:nvSpPr>
        <p:spPr>
          <a:xfrm>
            <a:off x="602575" y="790246"/>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2500">
              <a:solidFill>
                <a:srgbClr val="FF0000"/>
              </a:solidFill>
              <a:latin typeface="Arial"/>
              <a:ea typeface="Arial"/>
              <a:cs typeface="Arial"/>
              <a:sym typeface="Arial"/>
            </a:endParaRPr>
          </a:p>
          <a:p>
            <a:pPr indent="0" lvl="0" marL="0" rtl="0" algn="l">
              <a:spcBef>
                <a:spcPts val="0"/>
              </a:spcBef>
              <a:spcAft>
                <a:spcPts val="0"/>
              </a:spcAft>
              <a:buNone/>
            </a:pPr>
            <a:r>
              <a:rPr b="0" lang="en" sz="2500">
                <a:solidFill>
                  <a:srgbClr val="FF0000"/>
                </a:solidFill>
                <a:latin typeface="Arial"/>
                <a:ea typeface="Arial"/>
                <a:cs typeface="Arial"/>
                <a:sym typeface="Arial"/>
              </a:rPr>
              <a:t>3. Top Movies in languages other than english</a:t>
            </a:r>
            <a:endParaRPr b="0" sz="1500">
              <a:solidFill>
                <a:srgbClr val="FF0000"/>
              </a:solidFill>
              <a:latin typeface="Arial"/>
              <a:ea typeface="Arial"/>
              <a:cs typeface="Arial"/>
              <a:sym typeface="Arial"/>
            </a:endParaRPr>
          </a:p>
          <a:p>
            <a:pPr indent="0" lvl="0" marL="0" rtl="0" algn="l">
              <a:spcBef>
                <a:spcPts val="0"/>
              </a:spcBef>
              <a:spcAft>
                <a:spcPts val="0"/>
              </a:spcAft>
              <a:buNone/>
            </a:pPr>
            <a:r>
              <a:t/>
            </a:r>
            <a:endParaRPr>
              <a:solidFill>
                <a:srgbClr val="FF0000"/>
              </a:solidFill>
            </a:endParaRPr>
          </a:p>
        </p:txBody>
      </p:sp>
      <p:sp>
        <p:nvSpPr>
          <p:cNvPr id="1208" name="Google Shape;1208;p62"/>
          <p:cNvSpPr txBox="1"/>
          <p:nvPr/>
        </p:nvSpPr>
        <p:spPr>
          <a:xfrm>
            <a:off x="7467600" y="4648200"/>
            <a:ext cx="166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*view full list </a:t>
            </a:r>
            <a:r>
              <a:rPr lang="en" u="sng">
                <a:solidFill>
                  <a:srgbClr val="0000FF"/>
                </a:solidFill>
                <a:latin typeface="Roboto"/>
                <a:ea typeface="Roboto"/>
                <a:cs typeface="Roboto"/>
                <a:sym typeface="Roboto"/>
                <a:hlinkClick r:id="rId3">
                  <a:extLst>
                    <a:ext uri="{A12FA001-AC4F-418D-AE19-62706E023703}">
                      <ahyp:hlinkClr val="tx"/>
                    </a:ext>
                  </a:extLst>
                </a:hlinkClick>
              </a:rPr>
              <a:t>here</a:t>
            </a:r>
            <a:endParaRPr u="sng">
              <a:solidFill>
                <a:srgbClr val="0000FF"/>
              </a:solidFill>
              <a:latin typeface="Roboto"/>
              <a:ea typeface="Roboto"/>
              <a:cs typeface="Roboto"/>
              <a:sym typeface="Roboto"/>
            </a:endParaRPr>
          </a:p>
        </p:txBody>
      </p:sp>
      <p:sp>
        <p:nvSpPr>
          <p:cNvPr id="1209" name="Google Shape;1209;p62"/>
          <p:cNvSpPr txBox="1"/>
          <p:nvPr/>
        </p:nvSpPr>
        <p:spPr>
          <a:xfrm>
            <a:off x="612000" y="1381025"/>
            <a:ext cx="32250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200">
                <a:solidFill>
                  <a:schemeClr val="lt1"/>
                </a:solidFill>
                <a:latin typeface="Roboto"/>
                <a:ea typeface="Roboto"/>
                <a:cs typeface="Roboto"/>
                <a:sym typeface="Roboto"/>
              </a:rPr>
              <a:t>INSIGHTS</a:t>
            </a:r>
            <a:endParaRPr b="1" sz="9200">
              <a:solidFill>
                <a:schemeClr val="lt1"/>
              </a:solidFill>
              <a:latin typeface="Roboto"/>
              <a:ea typeface="Roboto"/>
              <a:cs typeface="Roboto"/>
              <a:sym typeface="Roboto"/>
            </a:endParaRPr>
          </a:p>
        </p:txBody>
      </p:sp>
      <p:pic>
        <p:nvPicPr>
          <p:cNvPr id="1210" name="Google Shape;1210;p62"/>
          <p:cNvPicPr preferRelativeResize="0"/>
          <p:nvPr/>
        </p:nvPicPr>
        <p:blipFill>
          <a:blip r:embed="rId4">
            <a:alphaModFix/>
          </a:blip>
          <a:stretch>
            <a:fillRect/>
          </a:stretch>
        </p:blipFill>
        <p:spPr>
          <a:xfrm>
            <a:off x="3968200" y="1502313"/>
            <a:ext cx="4530375" cy="2849925"/>
          </a:xfrm>
          <a:prstGeom prst="rect">
            <a:avLst/>
          </a:prstGeom>
          <a:noFill/>
          <a:ln>
            <a:noFill/>
          </a:ln>
        </p:spPr>
      </p:pic>
      <p:sp>
        <p:nvSpPr>
          <p:cNvPr id="1211" name="Google Shape;1211;p62">
            <a:hlinkClick action="ppaction://hlinksldjump" r:id="rId5"/>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212" name="Google Shape;1212;p62"/>
          <p:cNvGrpSpPr/>
          <p:nvPr/>
        </p:nvGrpSpPr>
        <p:grpSpPr>
          <a:xfrm>
            <a:off x="891425" y="4515050"/>
            <a:ext cx="7361100" cy="100205"/>
            <a:chOff x="891425" y="4642050"/>
            <a:chExt cx="7361100" cy="100205"/>
          </a:xfrm>
        </p:grpSpPr>
        <p:sp>
          <p:nvSpPr>
            <p:cNvPr id="1213" name="Google Shape;1213;p62"/>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2"/>
            <p:cNvSpPr/>
            <p:nvPr/>
          </p:nvSpPr>
          <p:spPr>
            <a:xfrm>
              <a:off x="891425" y="4642050"/>
              <a:ext cx="4876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5" name="Google Shape;1215;p62">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2">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2">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2">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63"/>
          <p:cNvSpPr txBox="1"/>
          <p:nvPr>
            <p:ph type="title"/>
          </p:nvPr>
        </p:nvSpPr>
        <p:spPr>
          <a:xfrm>
            <a:off x="11359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4. Top 10 Directors </a:t>
            </a:r>
            <a:r>
              <a:rPr b="0" lang="en">
                <a:solidFill>
                  <a:schemeClr val="lt1"/>
                </a:solidFill>
              </a:rPr>
              <a:t>(Approach)</a:t>
            </a:r>
            <a:endParaRPr b="0"/>
          </a:p>
        </p:txBody>
      </p:sp>
      <p:grpSp>
        <p:nvGrpSpPr>
          <p:cNvPr id="1224" name="Google Shape;1224;p63"/>
          <p:cNvGrpSpPr/>
          <p:nvPr/>
        </p:nvGrpSpPr>
        <p:grpSpPr>
          <a:xfrm>
            <a:off x="891425" y="4515050"/>
            <a:ext cx="7361100" cy="100205"/>
            <a:chOff x="891425" y="4642050"/>
            <a:chExt cx="7361100" cy="100205"/>
          </a:xfrm>
        </p:grpSpPr>
        <p:sp>
          <p:nvSpPr>
            <p:cNvPr id="1225" name="Google Shape;1225;p63"/>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3"/>
            <p:cNvSpPr/>
            <p:nvPr/>
          </p:nvSpPr>
          <p:spPr>
            <a:xfrm>
              <a:off x="891425" y="4642050"/>
              <a:ext cx="5164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63">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3">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3">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3">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3">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232" name="Google Shape;1232;p63"/>
          <p:cNvGrpSpPr/>
          <p:nvPr/>
        </p:nvGrpSpPr>
        <p:grpSpPr>
          <a:xfrm>
            <a:off x="700028" y="825827"/>
            <a:ext cx="358056" cy="369913"/>
            <a:chOff x="-62148000" y="1930075"/>
            <a:chExt cx="309550" cy="319800"/>
          </a:xfrm>
        </p:grpSpPr>
        <p:sp>
          <p:nvSpPr>
            <p:cNvPr id="1233" name="Google Shape;1233;p63"/>
            <p:cNvSpPr/>
            <p:nvPr/>
          </p:nvSpPr>
          <p:spPr>
            <a:xfrm>
              <a:off x="-62148000" y="1930075"/>
              <a:ext cx="309550" cy="319800"/>
            </a:xfrm>
            <a:custGeom>
              <a:rect b="b" l="l" r="r" t="t"/>
              <a:pathLst>
                <a:path extrusionOk="0" h="12792" w="12382">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3"/>
            <p:cNvSpPr/>
            <p:nvPr/>
          </p:nvSpPr>
          <p:spPr>
            <a:xfrm>
              <a:off x="-62044825" y="1972200"/>
              <a:ext cx="107125" cy="97700"/>
            </a:xfrm>
            <a:custGeom>
              <a:rect b="b" l="l" r="r" t="t"/>
              <a:pathLst>
                <a:path extrusionOk="0" h="3908" w="4285">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5" name="Google Shape;1235;p63"/>
          <p:cNvSpPr txBox="1"/>
          <p:nvPr/>
        </p:nvSpPr>
        <p:spPr>
          <a:xfrm>
            <a:off x="715150" y="1297951"/>
            <a:ext cx="44490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Create pivot table: </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&gt; Insert pivot table to the data range.</a:t>
            </a:r>
            <a:endParaRPr sz="1200">
              <a:solidFill>
                <a:schemeClr val="lt1"/>
              </a:solidFill>
              <a:latin typeface="Roboto"/>
              <a:ea typeface="Roboto"/>
              <a:cs typeface="Roboto"/>
              <a:sym typeface="Roboto"/>
            </a:endParaRPr>
          </a:p>
          <a:p>
            <a:pPr indent="0" lvl="0" marL="45720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Add row labels:</a:t>
            </a:r>
            <a:endParaRPr b="1" sz="1200">
              <a:solidFill>
                <a:schemeClr val="lt1"/>
              </a:solidFill>
              <a:latin typeface="Roboto"/>
              <a:ea typeface="Roboto"/>
              <a:cs typeface="Roboto"/>
              <a:sym typeface="Roboto"/>
            </a:endParaRPr>
          </a:p>
          <a:p>
            <a:pPr indent="457200" lvl="0" marL="0" rtl="0" algn="l">
              <a:spcBef>
                <a:spcPts val="0"/>
              </a:spcBef>
              <a:spcAft>
                <a:spcPts val="0"/>
              </a:spcAft>
              <a:buNone/>
            </a:pPr>
            <a:r>
              <a:rPr lang="en" sz="1200">
                <a:solidFill>
                  <a:schemeClr val="lt1"/>
                </a:solidFill>
                <a:latin typeface="Roboto"/>
                <a:ea typeface="Roboto"/>
                <a:cs typeface="Roboto"/>
                <a:sym typeface="Roboto"/>
              </a:rPr>
              <a:t>&gt; Drage director_name to row labels under field list.</a:t>
            </a:r>
            <a:endParaRPr sz="1200">
              <a:solidFill>
                <a:schemeClr val="lt1"/>
              </a:solidFill>
              <a:latin typeface="Roboto"/>
              <a:ea typeface="Roboto"/>
              <a:cs typeface="Roboto"/>
              <a:sym typeface="Roboto"/>
            </a:endParaRPr>
          </a:p>
          <a:p>
            <a:pPr indent="457200" lvl="0" marL="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Add a value column:</a:t>
            </a:r>
            <a:endParaRPr b="1"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	&gt; Drag imdb_score to values field under field list.</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	&gt; Select average of values in value field settings.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Sorting:</a:t>
            </a:r>
            <a:endParaRPr b="1" sz="1200">
              <a:solidFill>
                <a:schemeClr val="lt1"/>
              </a:solidFill>
              <a:latin typeface="Roboto"/>
              <a:ea typeface="Roboto"/>
              <a:cs typeface="Roboto"/>
              <a:sym typeface="Roboto"/>
            </a:endParaRPr>
          </a:p>
          <a:p>
            <a:pPr indent="457200" lvl="0" marL="0" rtl="0" algn="l">
              <a:spcBef>
                <a:spcPts val="0"/>
              </a:spcBef>
              <a:spcAft>
                <a:spcPts val="0"/>
              </a:spcAft>
              <a:buNone/>
            </a:pPr>
            <a:r>
              <a:rPr lang="en" sz="1200">
                <a:solidFill>
                  <a:schemeClr val="lt1"/>
                </a:solidFill>
                <a:latin typeface="Roboto"/>
                <a:ea typeface="Roboto"/>
                <a:cs typeface="Roboto"/>
                <a:sym typeface="Roboto"/>
              </a:rPr>
              <a:t>&gt; Sort the imdb_score column Z-A/descending.</a:t>
            </a:r>
            <a:endParaRPr sz="1200">
              <a:solidFill>
                <a:schemeClr val="lt1"/>
              </a:solidFill>
              <a:latin typeface="Roboto"/>
              <a:ea typeface="Roboto"/>
              <a:cs typeface="Roboto"/>
              <a:sym typeface="Roboto"/>
            </a:endParaRPr>
          </a:p>
          <a:p>
            <a:pPr indent="457200" lvl="0" marL="0" rtl="0" algn="l">
              <a:spcBef>
                <a:spcPts val="0"/>
              </a:spcBef>
              <a:spcAft>
                <a:spcPts val="0"/>
              </a:spcAft>
              <a:buNone/>
            </a:pPr>
            <a:r>
              <a:t/>
            </a:r>
            <a:endParaRPr sz="1200">
              <a:solidFill>
                <a:schemeClr val="lt1"/>
              </a:solidFill>
              <a:latin typeface="Roboto"/>
              <a:ea typeface="Roboto"/>
              <a:cs typeface="Roboto"/>
              <a:sym typeface="Roboto"/>
            </a:endParaRPr>
          </a:p>
          <a:p>
            <a:pPr indent="-304800" lvl="0" marL="457200" rtl="0" algn="l">
              <a:spcBef>
                <a:spcPts val="0"/>
              </a:spcBef>
              <a:spcAft>
                <a:spcPts val="0"/>
              </a:spcAft>
              <a:buClr>
                <a:schemeClr val="lt1"/>
              </a:buClr>
              <a:buSzPts val="1200"/>
              <a:buFont typeface="Roboto"/>
              <a:buChar char="●"/>
            </a:pPr>
            <a:r>
              <a:rPr b="1" lang="en" sz="1200">
                <a:solidFill>
                  <a:schemeClr val="lt1"/>
                </a:solidFill>
                <a:latin typeface="Roboto"/>
                <a:ea typeface="Roboto"/>
                <a:cs typeface="Roboto"/>
                <a:sym typeface="Roboto"/>
              </a:rPr>
              <a:t>Value filter:</a:t>
            </a:r>
            <a:r>
              <a:rPr lang="en" sz="1200">
                <a:solidFill>
                  <a:schemeClr val="lt1"/>
                </a:solidFill>
                <a:latin typeface="Roboto"/>
                <a:ea typeface="Roboto"/>
                <a:cs typeface="Roboto"/>
                <a:sym typeface="Roboto"/>
              </a:rPr>
              <a:t>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	&gt; Apply value filter to movie_title.</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	&gt; Select Top 10, click OK.</a:t>
            </a:r>
            <a:endParaRPr sz="1200">
              <a:solidFill>
                <a:schemeClr val="lt1"/>
              </a:solidFill>
              <a:latin typeface="Roboto"/>
              <a:ea typeface="Roboto"/>
              <a:cs typeface="Roboto"/>
              <a:sym typeface="Roboto"/>
            </a:endParaRPr>
          </a:p>
        </p:txBody>
      </p:sp>
      <p:cxnSp>
        <p:nvCxnSpPr>
          <p:cNvPr id="1236" name="Google Shape;1236;p63"/>
          <p:cNvCxnSpPr/>
          <p:nvPr/>
        </p:nvCxnSpPr>
        <p:spPr>
          <a:xfrm>
            <a:off x="5281000" y="1422850"/>
            <a:ext cx="0" cy="2874300"/>
          </a:xfrm>
          <a:prstGeom prst="straightConnector1">
            <a:avLst/>
          </a:prstGeom>
          <a:noFill/>
          <a:ln cap="flat" cmpd="sng" w="19050">
            <a:solidFill>
              <a:schemeClr val="lt1"/>
            </a:solidFill>
            <a:prstDash val="solid"/>
            <a:round/>
            <a:headEnd len="med" w="med" type="none"/>
            <a:tailEnd len="med" w="med" type="none"/>
          </a:ln>
        </p:spPr>
      </p:cxnSp>
      <p:sp>
        <p:nvSpPr>
          <p:cNvPr id="1237" name="Google Shape;1237;p63"/>
          <p:cNvSpPr txBox="1"/>
          <p:nvPr/>
        </p:nvSpPr>
        <p:spPr>
          <a:xfrm>
            <a:off x="6055649" y="1306496"/>
            <a:ext cx="3172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Condensed"/>
                <a:ea typeface="Roboto Condensed"/>
                <a:cs typeface="Roboto Condensed"/>
                <a:sym typeface="Roboto Condensed"/>
              </a:rPr>
              <a:t>Insights</a:t>
            </a:r>
            <a:endParaRPr sz="3000">
              <a:solidFill>
                <a:schemeClr val="lt1"/>
              </a:solidFill>
              <a:latin typeface="Roboto Condensed"/>
              <a:ea typeface="Roboto Condensed"/>
              <a:cs typeface="Roboto Condensed"/>
              <a:sym typeface="Roboto Condensed"/>
            </a:endParaRPr>
          </a:p>
        </p:txBody>
      </p:sp>
      <p:grpSp>
        <p:nvGrpSpPr>
          <p:cNvPr id="1238" name="Google Shape;1238;p63"/>
          <p:cNvGrpSpPr/>
          <p:nvPr/>
        </p:nvGrpSpPr>
        <p:grpSpPr>
          <a:xfrm>
            <a:off x="7492634" y="1433307"/>
            <a:ext cx="359154" cy="357424"/>
            <a:chOff x="-49786250" y="2316650"/>
            <a:chExt cx="300900" cy="299450"/>
          </a:xfrm>
        </p:grpSpPr>
        <p:sp>
          <p:nvSpPr>
            <p:cNvPr id="1239" name="Google Shape;1239;p63"/>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3"/>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3"/>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3"/>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3"/>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3"/>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3"/>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6" name="Google Shape;1246;p63"/>
          <p:cNvPicPr preferRelativeResize="0"/>
          <p:nvPr/>
        </p:nvPicPr>
        <p:blipFill>
          <a:blip r:embed="rId4">
            <a:alphaModFix/>
          </a:blip>
          <a:stretch>
            <a:fillRect/>
          </a:stretch>
        </p:blipFill>
        <p:spPr>
          <a:xfrm>
            <a:off x="5697550" y="1952996"/>
            <a:ext cx="2552933" cy="22572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0" name="Shape 1250"/>
        <p:cNvGrpSpPr/>
        <p:nvPr/>
      </p:nvGrpSpPr>
      <p:grpSpPr>
        <a:xfrm>
          <a:off x="0" y="0"/>
          <a:ext cx="0" cy="0"/>
          <a:chOff x="0" y="0"/>
          <a:chExt cx="0" cy="0"/>
        </a:xfrm>
      </p:grpSpPr>
      <p:sp>
        <p:nvSpPr>
          <p:cNvPr id="1251" name="Google Shape;1251;p64"/>
          <p:cNvSpPr txBox="1"/>
          <p:nvPr>
            <p:ph type="title"/>
          </p:nvPr>
        </p:nvSpPr>
        <p:spPr>
          <a:xfrm>
            <a:off x="1135975" y="7346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4. Top 10 Directors </a:t>
            </a:r>
            <a:r>
              <a:rPr b="0" lang="en">
                <a:solidFill>
                  <a:schemeClr val="lt1"/>
                </a:solidFill>
              </a:rPr>
              <a:t>(Approach)</a:t>
            </a:r>
            <a:endParaRPr b="0"/>
          </a:p>
        </p:txBody>
      </p:sp>
      <p:grpSp>
        <p:nvGrpSpPr>
          <p:cNvPr id="1252" name="Google Shape;1252;p64"/>
          <p:cNvGrpSpPr/>
          <p:nvPr/>
        </p:nvGrpSpPr>
        <p:grpSpPr>
          <a:xfrm>
            <a:off x="891425" y="4515050"/>
            <a:ext cx="7361100" cy="100205"/>
            <a:chOff x="891425" y="4642050"/>
            <a:chExt cx="7361100" cy="100205"/>
          </a:xfrm>
        </p:grpSpPr>
        <p:sp>
          <p:nvSpPr>
            <p:cNvPr id="1253" name="Google Shape;1253;p64"/>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4"/>
            <p:cNvSpPr/>
            <p:nvPr/>
          </p:nvSpPr>
          <p:spPr>
            <a:xfrm>
              <a:off x="891425" y="4642050"/>
              <a:ext cx="5590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5" name="Google Shape;1255;p64">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4">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4">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4">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260" name="Google Shape;1260;p64"/>
          <p:cNvGrpSpPr/>
          <p:nvPr/>
        </p:nvGrpSpPr>
        <p:grpSpPr>
          <a:xfrm>
            <a:off x="700028" y="825827"/>
            <a:ext cx="358056" cy="369913"/>
            <a:chOff x="-62148000" y="1930075"/>
            <a:chExt cx="309550" cy="319800"/>
          </a:xfrm>
        </p:grpSpPr>
        <p:sp>
          <p:nvSpPr>
            <p:cNvPr id="1261" name="Google Shape;1261;p64"/>
            <p:cNvSpPr/>
            <p:nvPr/>
          </p:nvSpPr>
          <p:spPr>
            <a:xfrm>
              <a:off x="-62148000" y="1930075"/>
              <a:ext cx="309550" cy="319800"/>
            </a:xfrm>
            <a:custGeom>
              <a:rect b="b" l="l" r="r" t="t"/>
              <a:pathLst>
                <a:path extrusionOk="0" h="12792" w="12382">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4"/>
            <p:cNvSpPr/>
            <p:nvPr/>
          </p:nvSpPr>
          <p:spPr>
            <a:xfrm>
              <a:off x="-62044825" y="1972200"/>
              <a:ext cx="107125" cy="97700"/>
            </a:xfrm>
            <a:custGeom>
              <a:rect b="b" l="l" r="r" t="t"/>
              <a:pathLst>
                <a:path extrusionOk="0" h="3908" w="4285">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3" name="Google Shape;1263;p64"/>
          <p:cNvCxnSpPr/>
          <p:nvPr/>
        </p:nvCxnSpPr>
        <p:spPr>
          <a:xfrm>
            <a:off x="5281000" y="1422850"/>
            <a:ext cx="0" cy="2874300"/>
          </a:xfrm>
          <a:prstGeom prst="straightConnector1">
            <a:avLst/>
          </a:prstGeom>
          <a:noFill/>
          <a:ln cap="flat" cmpd="sng" w="19050">
            <a:solidFill>
              <a:schemeClr val="lt1"/>
            </a:solidFill>
            <a:prstDash val="solid"/>
            <a:round/>
            <a:headEnd len="med" w="med" type="none"/>
            <a:tailEnd len="med" w="med" type="none"/>
          </a:ln>
        </p:spPr>
      </p:cxnSp>
      <p:sp>
        <p:nvSpPr>
          <p:cNvPr id="1264" name="Google Shape;1264;p64"/>
          <p:cNvSpPr txBox="1"/>
          <p:nvPr/>
        </p:nvSpPr>
        <p:spPr>
          <a:xfrm>
            <a:off x="6055649" y="1306496"/>
            <a:ext cx="3172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lt1"/>
                </a:solidFill>
                <a:latin typeface="Roboto Condensed"/>
                <a:ea typeface="Roboto Condensed"/>
                <a:cs typeface="Roboto Condensed"/>
                <a:sym typeface="Roboto Condensed"/>
              </a:rPr>
              <a:t>Insights</a:t>
            </a:r>
            <a:endParaRPr sz="3000">
              <a:solidFill>
                <a:schemeClr val="lt1"/>
              </a:solidFill>
              <a:latin typeface="Roboto Condensed"/>
              <a:ea typeface="Roboto Condensed"/>
              <a:cs typeface="Roboto Condensed"/>
              <a:sym typeface="Roboto Condensed"/>
            </a:endParaRPr>
          </a:p>
        </p:txBody>
      </p:sp>
      <p:grpSp>
        <p:nvGrpSpPr>
          <p:cNvPr id="1265" name="Google Shape;1265;p64"/>
          <p:cNvGrpSpPr/>
          <p:nvPr/>
        </p:nvGrpSpPr>
        <p:grpSpPr>
          <a:xfrm>
            <a:off x="7492634" y="1433307"/>
            <a:ext cx="359154" cy="357424"/>
            <a:chOff x="-49786250" y="2316650"/>
            <a:chExt cx="300900" cy="299450"/>
          </a:xfrm>
        </p:grpSpPr>
        <p:sp>
          <p:nvSpPr>
            <p:cNvPr id="1266" name="Google Shape;1266;p64"/>
            <p:cNvSpPr/>
            <p:nvPr/>
          </p:nvSpPr>
          <p:spPr>
            <a:xfrm>
              <a:off x="-49746875" y="2316650"/>
              <a:ext cx="217400" cy="299450"/>
            </a:xfrm>
            <a:custGeom>
              <a:rect b="b" l="l" r="r" t="t"/>
              <a:pathLst>
                <a:path extrusionOk="0" h="11978" w="8696">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4"/>
            <p:cNvSpPr/>
            <p:nvPr/>
          </p:nvSpPr>
          <p:spPr>
            <a:xfrm>
              <a:off x="-49786250" y="2422325"/>
              <a:ext cx="36250" cy="17350"/>
            </a:xfrm>
            <a:custGeom>
              <a:rect b="b" l="l" r="r" t="t"/>
              <a:pathLst>
                <a:path extrusionOk="0" h="694" w="145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4"/>
            <p:cNvSpPr/>
            <p:nvPr/>
          </p:nvSpPr>
          <p:spPr>
            <a:xfrm>
              <a:off x="-49783900" y="2362475"/>
              <a:ext cx="31550" cy="30150"/>
            </a:xfrm>
            <a:custGeom>
              <a:rect b="b" l="l" r="r" t="t"/>
              <a:pathLst>
                <a:path extrusionOk="0" h="1206" w="1262">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4"/>
            <p:cNvSpPr/>
            <p:nvPr/>
          </p:nvSpPr>
          <p:spPr>
            <a:xfrm>
              <a:off x="-49783900" y="2468800"/>
              <a:ext cx="31550" cy="30150"/>
            </a:xfrm>
            <a:custGeom>
              <a:rect b="b" l="l" r="r" t="t"/>
              <a:pathLst>
                <a:path extrusionOk="0" h="1206" w="1262">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4"/>
            <p:cNvSpPr/>
            <p:nvPr/>
          </p:nvSpPr>
          <p:spPr>
            <a:xfrm>
              <a:off x="-49520825" y="2421550"/>
              <a:ext cx="35475" cy="18125"/>
            </a:xfrm>
            <a:custGeom>
              <a:rect b="b" l="l" r="r" t="t"/>
              <a:pathLst>
                <a:path extrusionOk="0" h="725" w="1419">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64"/>
            <p:cNvSpPr/>
            <p:nvPr/>
          </p:nvSpPr>
          <p:spPr>
            <a:xfrm>
              <a:off x="-49519250" y="2362475"/>
              <a:ext cx="31525" cy="31325"/>
            </a:xfrm>
            <a:custGeom>
              <a:rect b="b" l="l" r="r" t="t"/>
              <a:pathLst>
                <a:path extrusionOk="0" h="1253" w="1261">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64"/>
            <p:cNvSpPr/>
            <p:nvPr/>
          </p:nvSpPr>
          <p:spPr>
            <a:xfrm>
              <a:off x="-49519250" y="2468800"/>
              <a:ext cx="31525" cy="30150"/>
            </a:xfrm>
            <a:custGeom>
              <a:rect b="b" l="l" r="r" t="t"/>
              <a:pathLst>
                <a:path extrusionOk="0" h="1206" w="1261">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64"/>
          <p:cNvSpPr txBox="1"/>
          <p:nvPr/>
        </p:nvSpPr>
        <p:spPr>
          <a:xfrm>
            <a:off x="736300" y="1589925"/>
            <a:ext cx="4262700" cy="267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Convert pivot table to a table.</a:t>
            </a:r>
            <a:endParaRPr>
              <a:solidFill>
                <a:schemeClr val="lt1"/>
              </a:solidFill>
              <a:latin typeface="Roboto"/>
              <a:ea typeface="Roboto"/>
              <a:cs typeface="Roboto"/>
              <a:sym typeface="Roboto"/>
            </a:endParaRPr>
          </a:p>
          <a:p>
            <a:pPr indent="-317500" lvl="0" marL="457200" rtl="0" algn="l">
              <a:spcBef>
                <a:spcPts val="1000"/>
              </a:spcBef>
              <a:spcAft>
                <a:spcPts val="0"/>
              </a:spcAft>
              <a:buClr>
                <a:schemeClr val="lt1"/>
              </a:buClr>
              <a:buSzPts val="1400"/>
              <a:buFont typeface="Roboto"/>
              <a:buChar char="●"/>
            </a:pPr>
            <a:r>
              <a:rPr lang="en">
                <a:solidFill>
                  <a:schemeClr val="lt1"/>
                </a:solidFill>
                <a:latin typeface="Roboto"/>
                <a:ea typeface="Roboto"/>
                <a:cs typeface="Roboto"/>
                <a:sym typeface="Roboto"/>
              </a:rPr>
              <a:t>Custom sort the data in the following order:</a:t>
            </a:r>
            <a:endParaRPr>
              <a:solidFill>
                <a:schemeClr val="lt1"/>
              </a:solidFill>
              <a:latin typeface="Roboto"/>
              <a:ea typeface="Roboto"/>
              <a:cs typeface="Roboto"/>
              <a:sym typeface="Roboto"/>
            </a:endParaRPr>
          </a:p>
          <a:p>
            <a:pPr indent="0" lvl="0" marL="457200" rtl="0" algn="l">
              <a:spcBef>
                <a:spcPts val="1000"/>
              </a:spcBef>
              <a:spcAft>
                <a:spcPts val="0"/>
              </a:spcAft>
              <a:buNone/>
            </a:pPr>
            <a:r>
              <a:rPr lang="en">
                <a:solidFill>
                  <a:schemeClr val="lt1"/>
                </a:solidFill>
                <a:latin typeface="Roboto"/>
                <a:ea typeface="Roboto"/>
                <a:cs typeface="Roboto"/>
                <a:sym typeface="Roboto"/>
              </a:rPr>
              <a:t>I.  imdb_score by descending order.</a:t>
            </a:r>
            <a:endParaRPr>
              <a:solidFill>
                <a:schemeClr val="lt1"/>
              </a:solidFill>
              <a:latin typeface="Roboto"/>
              <a:ea typeface="Roboto"/>
              <a:cs typeface="Roboto"/>
              <a:sym typeface="Roboto"/>
            </a:endParaRPr>
          </a:p>
          <a:p>
            <a:pPr indent="0" lvl="0" marL="457200" rtl="0" algn="l">
              <a:spcBef>
                <a:spcPts val="1000"/>
              </a:spcBef>
              <a:spcAft>
                <a:spcPts val="0"/>
              </a:spcAft>
              <a:buNone/>
            </a:pPr>
            <a:r>
              <a:rPr lang="en">
                <a:solidFill>
                  <a:schemeClr val="lt1"/>
                </a:solidFill>
                <a:latin typeface="Roboto"/>
                <a:ea typeface="Roboto"/>
                <a:cs typeface="Roboto"/>
                <a:sym typeface="Roboto"/>
              </a:rPr>
              <a:t>II. director_name by </a:t>
            </a:r>
            <a:r>
              <a:rPr lang="en">
                <a:solidFill>
                  <a:schemeClr val="lt1"/>
                </a:solidFill>
                <a:latin typeface="Roboto"/>
                <a:ea typeface="Roboto"/>
                <a:cs typeface="Roboto"/>
                <a:sym typeface="Roboto"/>
              </a:rPr>
              <a:t>ascending</a:t>
            </a:r>
            <a:r>
              <a:rPr lang="en">
                <a:solidFill>
                  <a:schemeClr val="lt1"/>
                </a:solidFill>
                <a:latin typeface="Roboto"/>
                <a:ea typeface="Roboto"/>
                <a:cs typeface="Roboto"/>
                <a:sym typeface="Roboto"/>
              </a:rPr>
              <a:t> order.</a:t>
            </a:r>
            <a:endParaRPr>
              <a:solidFill>
                <a:schemeClr val="lt1"/>
              </a:solidFill>
              <a:latin typeface="Roboto"/>
              <a:ea typeface="Roboto"/>
              <a:cs typeface="Roboto"/>
              <a:sym typeface="Roboto"/>
            </a:endParaRPr>
          </a:p>
          <a:p>
            <a:pPr indent="-317500" lvl="0" marL="457200" rtl="0" algn="l">
              <a:spcBef>
                <a:spcPts val="1000"/>
              </a:spcBef>
              <a:spcAft>
                <a:spcPts val="0"/>
              </a:spcAft>
              <a:buClr>
                <a:schemeClr val="lt1"/>
              </a:buClr>
              <a:buSzPts val="1400"/>
              <a:buFont typeface="Roboto"/>
              <a:buChar char="●"/>
            </a:pPr>
            <a:r>
              <a:rPr lang="en">
                <a:solidFill>
                  <a:schemeClr val="lt1"/>
                </a:solidFill>
                <a:latin typeface="Roboto"/>
                <a:ea typeface="Roboto"/>
                <a:cs typeface="Roboto"/>
                <a:sym typeface="Roboto"/>
              </a:rPr>
              <a:t>Add a rank column to extreme right:</a:t>
            </a:r>
            <a:endParaRPr>
              <a:solidFill>
                <a:schemeClr val="lt1"/>
              </a:solidFill>
              <a:latin typeface="Roboto"/>
              <a:ea typeface="Roboto"/>
              <a:cs typeface="Roboto"/>
              <a:sym typeface="Roboto"/>
            </a:endParaRPr>
          </a:p>
          <a:p>
            <a:pPr indent="0" lvl="0" marL="457200" rtl="0" algn="l">
              <a:spcBef>
                <a:spcPts val="1000"/>
              </a:spcBef>
              <a:spcAft>
                <a:spcPts val="0"/>
              </a:spcAft>
              <a:buNone/>
            </a:pPr>
            <a:r>
              <a:rPr lang="en">
                <a:solidFill>
                  <a:schemeClr val="lt1"/>
                </a:solidFill>
                <a:latin typeface="Roboto"/>
                <a:ea typeface="Roboto"/>
                <a:cs typeface="Roboto"/>
                <a:sym typeface="Roboto"/>
              </a:rPr>
              <a:t>Enter ‘1,2’ to first two columns and 2x click on bottom right of the cell to copy sequence.</a:t>
            </a:r>
            <a:endParaRPr>
              <a:solidFill>
                <a:schemeClr val="lt1"/>
              </a:solidFill>
              <a:latin typeface="Roboto"/>
              <a:ea typeface="Roboto"/>
              <a:cs typeface="Roboto"/>
              <a:sym typeface="Roboto"/>
            </a:endParaRPr>
          </a:p>
          <a:p>
            <a:pPr indent="-317500" lvl="0" marL="457200" rtl="0" algn="l">
              <a:spcBef>
                <a:spcPts val="1000"/>
              </a:spcBef>
              <a:spcAft>
                <a:spcPts val="1000"/>
              </a:spcAft>
              <a:buClr>
                <a:schemeClr val="lt1"/>
              </a:buClr>
              <a:buSzPts val="1400"/>
              <a:buFont typeface="Roboto"/>
              <a:buChar char="●"/>
            </a:pPr>
            <a:r>
              <a:rPr lang="en">
                <a:solidFill>
                  <a:schemeClr val="lt1"/>
                </a:solidFill>
                <a:latin typeface="Roboto"/>
                <a:ea typeface="Roboto"/>
                <a:cs typeface="Roboto"/>
                <a:sym typeface="Roboto"/>
              </a:rPr>
              <a:t>Apply Top10 filter to the table.</a:t>
            </a:r>
            <a:endParaRPr>
              <a:solidFill>
                <a:schemeClr val="lt1"/>
              </a:solidFill>
              <a:latin typeface="Roboto"/>
              <a:ea typeface="Roboto"/>
              <a:cs typeface="Roboto"/>
              <a:sym typeface="Roboto"/>
            </a:endParaRPr>
          </a:p>
        </p:txBody>
      </p:sp>
      <p:pic>
        <p:nvPicPr>
          <p:cNvPr id="1274" name="Google Shape;1274;p64"/>
          <p:cNvPicPr preferRelativeResize="0"/>
          <p:nvPr/>
        </p:nvPicPr>
        <p:blipFill>
          <a:blip r:embed="rId4">
            <a:alphaModFix/>
          </a:blip>
          <a:stretch>
            <a:fillRect/>
          </a:stretch>
        </p:blipFill>
        <p:spPr>
          <a:xfrm>
            <a:off x="5684800" y="1952996"/>
            <a:ext cx="2696598" cy="22338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47"/>
          <p:cNvSpPr txBox="1"/>
          <p:nvPr>
            <p:ph idx="9" type="title"/>
          </p:nvPr>
        </p:nvSpPr>
        <p:spPr>
          <a:xfrm>
            <a:off x="667350" y="1337350"/>
            <a:ext cx="1718400" cy="122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01</a:t>
            </a:r>
            <a:endParaRPr>
              <a:solidFill>
                <a:schemeClr val="dk1"/>
              </a:solidFill>
            </a:endParaRPr>
          </a:p>
        </p:txBody>
      </p:sp>
      <p:sp>
        <p:nvSpPr>
          <p:cNvPr id="940" name="Google Shape;940;p47"/>
          <p:cNvSpPr txBox="1"/>
          <p:nvPr>
            <p:ph idx="13" type="title"/>
          </p:nvPr>
        </p:nvSpPr>
        <p:spPr>
          <a:xfrm>
            <a:off x="4570775" y="1337350"/>
            <a:ext cx="1718400" cy="122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02</a:t>
            </a:r>
            <a:endParaRPr>
              <a:solidFill>
                <a:schemeClr val="dk1"/>
              </a:solidFill>
            </a:endParaRPr>
          </a:p>
        </p:txBody>
      </p:sp>
      <p:sp>
        <p:nvSpPr>
          <p:cNvPr id="941" name="Google Shape;941;p47"/>
          <p:cNvSpPr txBox="1"/>
          <p:nvPr>
            <p:ph idx="14" type="title"/>
          </p:nvPr>
        </p:nvSpPr>
        <p:spPr>
          <a:xfrm>
            <a:off x="667350" y="2653650"/>
            <a:ext cx="1718400" cy="122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03</a:t>
            </a:r>
            <a:endParaRPr>
              <a:solidFill>
                <a:schemeClr val="dk1"/>
              </a:solidFill>
            </a:endParaRPr>
          </a:p>
        </p:txBody>
      </p:sp>
      <p:sp>
        <p:nvSpPr>
          <p:cNvPr id="942" name="Google Shape;942;p47"/>
          <p:cNvSpPr txBox="1"/>
          <p:nvPr>
            <p:ph idx="15" type="title"/>
          </p:nvPr>
        </p:nvSpPr>
        <p:spPr>
          <a:xfrm>
            <a:off x="4570775" y="2653650"/>
            <a:ext cx="1718400" cy="122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SzPts val="990"/>
              <a:buNone/>
            </a:pPr>
            <a:r>
              <a:rPr lang="en">
                <a:solidFill>
                  <a:schemeClr val="dk1"/>
                </a:solidFill>
              </a:rPr>
              <a:t>04</a:t>
            </a:r>
            <a:endParaRPr>
              <a:solidFill>
                <a:schemeClr val="dk1"/>
              </a:solidFill>
            </a:endParaRPr>
          </a:p>
        </p:txBody>
      </p:sp>
      <p:sp>
        <p:nvSpPr>
          <p:cNvPr id="943" name="Google Shape;943;p47">
            <a:hlinkClick action="ppaction://hlinksldjump" r:id="rId3"/>
          </p:cNvPr>
          <p:cNvSpPr/>
          <p:nvPr/>
        </p:nvSpPr>
        <p:spPr>
          <a:xfrm>
            <a:off x="5019678" y="1501164"/>
            <a:ext cx="1116563"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02</a:t>
            </a:r>
          </a:p>
        </p:txBody>
      </p:sp>
      <p:sp>
        <p:nvSpPr>
          <p:cNvPr id="944" name="Google Shape;944;p47">
            <a:hlinkClick action="ppaction://hlinksldjump" r:id="rId4"/>
          </p:cNvPr>
          <p:cNvSpPr/>
          <p:nvPr/>
        </p:nvSpPr>
        <p:spPr>
          <a:xfrm>
            <a:off x="5013216" y="2843664"/>
            <a:ext cx="1123805"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04</a:t>
            </a:r>
          </a:p>
        </p:txBody>
      </p:sp>
      <p:sp>
        <p:nvSpPr>
          <p:cNvPr id="945" name="Google Shape;945;p47">
            <a:hlinkClick action="ppaction://hlinksldjump" r:id="rId5"/>
          </p:cNvPr>
          <p:cNvSpPr/>
          <p:nvPr/>
        </p:nvSpPr>
        <p:spPr>
          <a:xfrm>
            <a:off x="1259803" y="1510689"/>
            <a:ext cx="977747" cy="881203"/>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01</a:t>
            </a:r>
          </a:p>
        </p:txBody>
      </p:sp>
      <p:sp>
        <p:nvSpPr>
          <p:cNvPr id="946" name="Google Shape;946;p47">
            <a:hlinkClick action="ppaction://hlinksldjump" r:id="rId6"/>
          </p:cNvPr>
          <p:cNvSpPr/>
          <p:nvPr/>
        </p:nvSpPr>
        <p:spPr>
          <a:xfrm>
            <a:off x="1186685" y="2828300"/>
            <a:ext cx="1123989" cy="895776"/>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03</a:t>
            </a:r>
          </a:p>
        </p:txBody>
      </p:sp>
      <p:sp>
        <p:nvSpPr>
          <p:cNvPr id="947" name="Google Shape;947;p47">
            <a:hlinkClick action="ppaction://hlinksldjump" r:id="rId7"/>
          </p:cNvPr>
          <p:cNvSpPr txBox="1"/>
          <p:nvPr>
            <p:ph type="title"/>
          </p:nvPr>
        </p:nvSpPr>
        <p:spPr>
          <a:xfrm>
            <a:off x="2433375" y="1717725"/>
            <a:ext cx="1890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Project</a:t>
            </a:r>
            <a:endParaRPr sz="2800"/>
          </a:p>
          <a:p>
            <a:pPr indent="0" lvl="0" marL="0" rtl="0" algn="l">
              <a:spcBef>
                <a:spcPts val="0"/>
              </a:spcBef>
              <a:spcAft>
                <a:spcPts val="0"/>
              </a:spcAft>
              <a:buNone/>
            </a:pPr>
            <a:r>
              <a:rPr lang="en" sz="2800"/>
              <a:t>Description</a:t>
            </a:r>
            <a:endParaRPr sz="2800"/>
          </a:p>
        </p:txBody>
      </p:sp>
      <p:sp>
        <p:nvSpPr>
          <p:cNvPr id="948" name="Google Shape;948;p47">
            <a:hlinkClick action="ppaction://hlinksldjump" r:id="rId8"/>
          </p:cNvPr>
          <p:cNvSpPr txBox="1"/>
          <p:nvPr>
            <p:ph idx="7" type="title"/>
          </p:nvPr>
        </p:nvSpPr>
        <p:spPr>
          <a:xfrm>
            <a:off x="6260599" y="3034025"/>
            <a:ext cx="1890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Result</a:t>
            </a:r>
            <a:endParaRPr sz="2800"/>
          </a:p>
        </p:txBody>
      </p:sp>
      <p:sp>
        <p:nvSpPr>
          <p:cNvPr id="949" name="Google Shape;949;p47"/>
          <p:cNvSpPr txBox="1"/>
          <p:nvPr>
            <p:ph idx="2" type="title"/>
          </p:nvPr>
        </p:nvSpPr>
        <p:spPr>
          <a:xfrm>
            <a:off x="602575" y="379575"/>
            <a:ext cx="7821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rPr>
              <a:t>TABLE OF CONTENTS</a:t>
            </a:r>
            <a:endParaRPr sz="3000">
              <a:solidFill>
                <a:schemeClr val="lt1"/>
              </a:solidFill>
            </a:endParaRPr>
          </a:p>
        </p:txBody>
      </p:sp>
      <p:sp>
        <p:nvSpPr>
          <p:cNvPr id="950" name="Google Shape;950;p47">
            <a:hlinkClick action="ppaction://hlinksldjump" r:id="rId9"/>
          </p:cNvPr>
          <p:cNvSpPr txBox="1"/>
          <p:nvPr>
            <p:ph idx="3" type="title"/>
          </p:nvPr>
        </p:nvSpPr>
        <p:spPr>
          <a:xfrm>
            <a:off x="6260599" y="1717725"/>
            <a:ext cx="1890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Tasks</a:t>
            </a:r>
            <a:endParaRPr sz="2800"/>
          </a:p>
        </p:txBody>
      </p:sp>
      <p:grpSp>
        <p:nvGrpSpPr>
          <p:cNvPr id="951" name="Google Shape;951;p47"/>
          <p:cNvGrpSpPr/>
          <p:nvPr/>
        </p:nvGrpSpPr>
        <p:grpSpPr>
          <a:xfrm>
            <a:off x="891425" y="4515050"/>
            <a:ext cx="7361100" cy="100205"/>
            <a:chOff x="891425" y="4642050"/>
            <a:chExt cx="7361100" cy="100205"/>
          </a:xfrm>
        </p:grpSpPr>
        <p:sp>
          <p:nvSpPr>
            <p:cNvPr id="952" name="Google Shape;952;p47"/>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7"/>
            <p:cNvSpPr/>
            <p:nvPr/>
          </p:nvSpPr>
          <p:spPr>
            <a:xfrm>
              <a:off x="891425" y="4642050"/>
              <a:ext cx="154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4" name="Google Shape;954;p47">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7">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7">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7">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7">
            <a:hlinkClick action="ppaction://hlinksldjump" r:id="rId10"/>
          </p:cNvPr>
          <p:cNvSpPr txBox="1"/>
          <p:nvPr>
            <p:ph idx="5" type="title"/>
          </p:nvPr>
        </p:nvSpPr>
        <p:spPr>
          <a:xfrm>
            <a:off x="2433375" y="3034025"/>
            <a:ext cx="1890900" cy="5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800"/>
              <a:t>Approach &amp;</a:t>
            </a:r>
            <a:endParaRPr sz="2800"/>
          </a:p>
          <a:p>
            <a:pPr indent="0" lvl="0" marL="0" rtl="0" algn="l">
              <a:spcBef>
                <a:spcPts val="0"/>
              </a:spcBef>
              <a:spcAft>
                <a:spcPts val="0"/>
              </a:spcAft>
              <a:buNone/>
            </a:pPr>
            <a:r>
              <a:rPr lang="en" sz="2800"/>
              <a:t>Insights</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45"/>
                                        </p:tgtEl>
                                        <p:attrNameLst>
                                          <p:attrName>style.visibility</p:attrName>
                                        </p:attrNameLst>
                                      </p:cBhvr>
                                      <p:to>
                                        <p:strVal val="visible"/>
                                      </p:to>
                                    </p:set>
                                    <p:anim calcmode="lin" valueType="num">
                                      <p:cBhvr additive="base">
                                        <p:cTn dur="1000"/>
                                        <p:tgtEl>
                                          <p:spTgt spid="94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943"/>
                                        </p:tgtEl>
                                        <p:attrNameLst>
                                          <p:attrName>style.visibility</p:attrName>
                                        </p:attrNameLst>
                                      </p:cBhvr>
                                      <p:to>
                                        <p:strVal val="visible"/>
                                      </p:to>
                                    </p:set>
                                    <p:anim calcmode="lin" valueType="num">
                                      <p:cBhvr additive="base">
                                        <p:cTn dur="1000"/>
                                        <p:tgtEl>
                                          <p:spTgt spid="943"/>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4">
                                  <p:stCondLst>
                                    <p:cond delay="0"/>
                                  </p:stCondLst>
                                  <p:childTnLst>
                                    <p:set>
                                      <p:cBhvr>
                                        <p:cTn dur="1" fill="hold">
                                          <p:stCondLst>
                                            <p:cond delay="0"/>
                                          </p:stCondLst>
                                        </p:cTn>
                                        <p:tgtEl>
                                          <p:spTgt spid="946"/>
                                        </p:tgtEl>
                                        <p:attrNameLst>
                                          <p:attrName>style.visibility</p:attrName>
                                        </p:attrNameLst>
                                      </p:cBhvr>
                                      <p:to>
                                        <p:strVal val="visible"/>
                                      </p:to>
                                    </p:set>
                                    <p:anim calcmode="lin" valueType="num">
                                      <p:cBhvr additive="base">
                                        <p:cTn dur="1000"/>
                                        <p:tgtEl>
                                          <p:spTgt spid="946"/>
                                        </p:tgtEl>
                                        <p:attrNameLst>
                                          <p:attrName>ppt_y</p:attrName>
                                        </p:attrNameLst>
                                      </p:cBhvr>
                                      <p:tavLst>
                                        <p:tav fmla="" tm="0">
                                          <p:val>
                                            <p:strVal val="#ppt_y+1"/>
                                          </p:val>
                                        </p:tav>
                                        <p:tav fmla="" tm="100000">
                                          <p:val>
                                            <p:strVal val="#ppt_y"/>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944"/>
                                        </p:tgtEl>
                                        <p:attrNameLst>
                                          <p:attrName>style.visibility</p:attrName>
                                        </p:attrNameLst>
                                      </p:cBhvr>
                                      <p:to>
                                        <p:strVal val="visible"/>
                                      </p:to>
                                    </p:set>
                                    <p:anim calcmode="lin" valueType="num">
                                      <p:cBhvr additive="base">
                                        <p:cTn dur="1000"/>
                                        <p:tgtEl>
                                          <p:spTgt spid="944"/>
                                        </p:tgtEl>
                                        <p:attrNameLst>
                                          <p:attrName>ppt_w</p:attrName>
                                        </p:attrNameLst>
                                      </p:cBhvr>
                                      <p:tavLst>
                                        <p:tav fmla="" tm="0">
                                          <p:val>
                                            <p:strVal val="0"/>
                                          </p:val>
                                        </p:tav>
                                        <p:tav fmla="" tm="100000">
                                          <p:val>
                                            <p:strVal val="#ppt_w"/>
                                          </p:val>
                                        </p:tav>
                                      </p:tavLst>
                                    </p:anim>
                                    <p:anim calcmode="lin" valueType="num">
                                      <p:cBhvr additive="base">
                                        <p:cTn dur="1000"/>
                                        <p:tgtEl>
                                          <p:spTgt spid="9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65"/>
          <p:cNvSpPr txBox="1"/>
          <p:nvPr>
            <p:ph type="title"/>
          </p:nvPr>
        </p:nvSpPr>
        <p:spPr>
          <a:xfrm>
            <a:off x="678775" y="734675"/>
            <a:ext cx="5427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5. Popular genres</a:t>
            </a:r>
            <a:r>
              <a:rPr b="0" lang="en">
                <a:solidFill>
                  <a:schemeClr val="lt1"/>
                </a:solidFill>
              </a:rPr>
              <a:t>(Approach)</a:t>
            </a:r>
            <a:endParaRPr b="0">
              <a:solidFill>
                <a:schemeClr val="lt1"/>
              </a:solidFill>
            </a:endParaRPr>
          </a:p>
        </p:txBody>
      </p:sp>
      <p:grpSp>
        <p:nvGrpSpPr>
          <p:cNvPr id="1280" name="Google Shape;1280;p65"/>
          <p:cNvGrpSpPr/>
          <p:nvPr/>
        </p:nvGrpSpPr>
        <p:grpSpPr>
          <a:xfrm>
            <a:off x="891425" y="4577500"/>
            <a:ext cx="7361100" cy="100202"/>
            <a:chOff x="891425" y="4642053"/>
            <a:chExt cx="7361100" cy="100202"/>
          </a:xfrm>
        </p:grpSpPr>
        <p:sp>
          <p:nvSpPr>
            <p:cNvPr id="1281" name="Google Shape;1281;p65"/>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65"/>
            <p:cNvSpPr/>
            <p:nvPr/>
          </p:nvSpPr>
          <p:spPr>
            <a:xfrm>
              <a:off x="891425" y="4642053"/>
              <a:ext cx="5600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65">
            <a:hlinkClick action="ppaction://hlinkshowjump?jump=nextslide"/>
          </p:cNvPr>
          <p:cNvSpPr/>
          <p:nvPr/>
        </p:nvSpPr>
        <p:spPr>
          <a:xfrm rot="5400000">
            <a:off x="8408049"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65">
            <a:hlinkClick action="ppaction://hlinkshowjump?jump=nextslide"/>
          </p:cNvPr>
          <p:cNvSpPr/>
          <p:nvPr/>
        </p:nvSpPr>
        <p:spPr>
          <a:xfrm rot="5400000">
            <a:off x="8488674"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5">
            <a:hlinkClick action="ppaction://hlinkshowjump?jump=previousslide"/>
          </p:cNvPr>
          <p:cNvSpPr/>
          <p:nvPr/>
        </p:nvSpPr>
        <p:spPr>
          <a:xfrm flipH="1" rot="-5400000">
            <a:off x="588892"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5">
            <a:hlinkClick action="ppaction://hlinkshowjump?jump=previousslide"/>
          </p:cNvPr>
          <p:cNvSpPr/>
          <p:nvPr/>
        </p:nvSpPr>
        <p:spPr>
          <a:xfrm flipH="1" rot="-5400000">
            <a:off x="508327"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65">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288" name="Google Shape;1288;p65"/>
          <p:cNvSpPr txBox="1"/>
          <p:nvPr/>
        </p:nvSpPr>
        <p:spPr>
          <a:xfrm>
            <a:off x="285450" y="1845650"/>
            <a:ext cx="4957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Get the name of all the distinct genre records:</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On the genre column, apply the advanced filter and select unique records only.</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 the AVERAGEIF function to get the average imdb_score  of each genre:</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accent2"/>
                </a:solidFill>
                <a:latin typeface="Roboto"/>
                <a:ea typeface="Roboto"/>
                <a:cs typeface="Roboto"/>
                <a:sym typeface="Roboto"/>
              </a:rPr>
              <a:t>=AVERAGEIF(Table2[genres],D2,Table2[imdb_score])</a:t>
            </a:r>
            <a:endParaRPr>
              <a:solidFill>
                <a:schemeClr val="accent2"/>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Copy the formula to each cell and then sort the avgscore column by Z-A.</a:t>
            </a:r>
            <a:endParaRPr>
              <a:solidFill>
                <a:schemeClr val="lt1"/>
              </a:solidFill>
              <a:latin typeface="Roboto"/>
              <a:ea typeface="Roboto"/>
              <a:cs typeface="Roboto"/>
              <a:sym typeface="Roboto"/>
            </a:endParaRPr>
          </a:p>
        </p:txBody>
      </p:sp>
      <p:pic>
        <p:nvPicPr>
          <p:cNvPr id="1289" name="Google Shape;1289;p65"/>
          <p:cNvPicPr preferRelativeResize="0"/>
          <p:nvPr/>
        </p:nvPicPr>
        <p:blipFill>
          <a:blip r:embed="rId4">
            <a:alphaModFix/>
          </a:blip>
          <a:stretch>
            <a:fillRect/>
          </a:stretch>
        </p:blipFill>
        <p:spPr>
          <a:xfrm>
            <a:off x="5767395" y="1795475"/>
            <a:ext cx="2791350" cy="2009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66"/>
          <p:cNvSpPr txBox="1"/>
          <p:nvPr>
            <p:ph idx="2" type="title"/>
          </p:nvPr>
        </p:nvSpPr>
        <p:spPr>
          <a:xfrm>
            <a:off x="678775" y="734675"/>
            <a:ext cx="5427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5. </a:t>
            </a:r>
            <a:r>
              <a:rPr b="0" lang="en"/>
              <a:t>Popular genres</a:t>
            </a:r>
            <a:r>
              <a:rPr b="0" lang="en">
                <a:solidFill>
                  <a:schemeClr val="lt1"/>
                </a:solidFill>
              </a:rPr>
              <a:t>(Insights)</a:t>
            </a:r>
            <a:endParaRPr b="0">
              <a:solidFill>
                <a:schemeClr val="lt1"/>
              </a:solidFill>
            </a:endParaRPr>
          </a:p>
        </p:txBody>
      </p:sp>
      <p:grpSp>
        <p:nvGrpSpPr>
          <p:cNvPr id="1295" name="Google Shape;1295;p66"/>
          <p:cNvGrpSpPr/>
          <p:nvPr/>
        </p:nvGrpSpPr>
        <p:grpSpPr>
          <a:xfrm>
            <a:off x="891425" y="4577500"/>
            <a:ext cx="7361100" cy="100202"/>
            <a:chOff x="891425" y="4642053"/>
            <a:chExt cx="7361100" cy="100202"/>
          </a:xfrm>
        </p:grpSpPr>
        <p:sp>
          <p:nvSpPr>
            <p:cNvPr id="1296" name="Google Shape;1296;p66"/>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66"/>
            <p:cNvSpPr/>
            <p:nvPr/>
          </p:nvSpPr>
          <p:spPr>
            <a:xfrm>
              <a:off x="891425" y="4642053"/>
              <a:ext cx="5838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8" name="Google Shape;1298;p66">
            <a:hlinkClick action="ppaction://hlinkshowjump?jump=nextslide"/>
          </p:cNvPr>
          <p:cNvSpPr/>
          <p:nvPr/>
        </p:nvSpPr>
        <p:spPr>
          <a:xfrm rot="5400000">
            <a:off x="8408049"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66">
            <a:hlinkClick action="ppaction://hlinkshowjump?jump=nextslide"/>
          </p:cNvPr>
          <p:cNvSpPr/>
          <p:nvPr/>
        </p:nvSpPr>
        <p:spPr>
          <a:xfrm rot="5400000">
            <a:off x="8488674"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6">
            <a:hlinkClick action="ppaction://hlinkshowjump?jump=previousslide"/>
          </p:cNvPr>
          <p:cNvSpPr/>
          <p:nvPr/>
        </p:nvSpPr>
        <p:spPr>
          <a:xfrm flipH="1" rot="-5400000">
            <a:off x="588892"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6">
            <a:hlinkClick action="ppaction://hlinkshowjump?jump=previousslide"/>
          </p:cNvPr>
          <p:cNvSpPr/>
          <p:nvPr/>
        </p:nvSpPr>
        <p:spPr>
          <a:xfrm flipH="1" rot="-5400000">
            <a:off x="508327"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6">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303" name="Google Shape;1303;p66"/>
          <p:cNvSpPr txBox="1"/>
          <p:nvPr/>
        </p:nvSpPr>
        <p:spPr>
          <a:xfrm>
            <a:off x="6881575" y="4202975"/>
            <a:ext cx="13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0000FF"/>
                </a:solidFill>
                <a:latin typeface="Roboto"/>
                <a:ea typeface="Roboto"/>
                <a:cs typeface="Roboto"/>
                <a:sym typeface="Roboto"/>
                <a:hlinkClick r:id="rId4">
                  <a:extLst>
                    <a:ext uri="{A12FA001-AC4F-418D-AE19-62706E023703}">
                      <ahyp:hlinkClr val="tx"/>
                    </a:ext>
                  </a:extLst>
                </a:hlinkClick>
              </a:rPr>
              <a:t>popular genres</a:t>
            </a:r>
            <a:endParaRPr>
              <a:solidFill>
                <a:srgbClr val="0000FF"/>
              </a:solidFill>
              <a:latin typeface="Roboto"/>
              <a:ea typeface="Roboto"/>
              <a:cs typeface="Roboto"/>
              <a:sym typeface="Roboto"/>
            </a:endParaRPr>
          </a:p>
        </p:txBody>
      </p:sp>
      <p:pic>
        <p:nvPicPr>
          <p:cNvPr id="1304" name="Google Shape;1304;p66"/>
          <p:cNvPicPr preferRelativeResize="0"/>
          <p:nvPr/>
        </p:nvPicPr>
        <p:blipFill>
          <a:blip r:embed="rId5">
            <a:alphaModFix/>
          </a:blip>
          <a:stretch>
            <a:fillRect/>
          </a:stretch>
        </p:blipFill>
        <p:spPr>
          <a:xfrm>
            <a:off x="924474" y="1307375"/>
            <a:ext cx="7311326" cy="2965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67"/>
          <p:cNvSpPr txBox="1"/>
          <p:nvPr>
            <p:ph type="title"/>
          </p:nvPr>
        </p:nvSpPr>
        <p:spPr>
          <a:xfrm>
            <a:off x="678775" y="734675"/>
            <a:ext cx="5427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6. Favourite actors</a:t>
            </a:r>
            <a:endParaRPr b="0">
              <a:solidFill>
                <a:schemeClr val="lt1"/>
              </a:solidFill>
            </a:endParaRPr>
          </a:p>
        </p:txBody>
      </p:sp>
      <p:sp>
        <p:nvSpPr>
          <p:cNvPr id="1310" name="Google Shape;1310;p67">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pic>
        <p:nvPicPr>
          <p:cNvPr id="1311" name="Google Shape;1311;p67"/>
          <p:cNvPicPr preferRelativeResize="0"/>
          <p:nvPr/>
        </p:nvPicPr>
        <p:blipFill>
          <a:blip r:embed="rId4">
            <a:alphaModFix/>
          </a:blip>
          <a:stretch>
            <a:fillRect/>
          </a:stretch>
        </p:blipFill>
        <p:spPr>
          <a:xfrm>
            <a:off x="878392" y="1459775"/>
            <a:ext cx="3508343" cy="2965322"/>
          </a:xfrm>
          <a:prstGeom prst="rect">
            <a:avLst/>
          </a:prstGeom>
          <a:noFill/>
          <a:ln>
            <a:noFill/>
          </a:ln>
        </p:spPr>
      </p:pic>
      <p:pic>
        <p:nvPicPr>
          <p:cNvPr id="1312" name="Google Shape;1312;p67"/>
          <p:cNvPicPr preferRelativeResize="0"/>
          <p:nvPr/>
        </p:nvPicPr>
        <p:blipFill>
          <a:blip r:embed="rId5">
            <a:alphaModFix/>
          </a:blip>
          <a:stretch>
            <a:fillRect/>
          </a:stretch>
        </p:blipFill>
        <p:spPr>
          <a:xfrm>
            <a:off x="5707350" y="734675"/>
            <a:ext cx="2447975" cy="4067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68"/>
          <p:cNvSpPr txBox="1"/>
          <p:nvPr>
            <p:ph type="title"/>
          </p:nvPr>
        </p:nvSpPr>
        <p:spPr>
          <a:xfrm>
            <a:off x="602575" y="734675"/>
            <a:ext cx="7821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
              <a:t>6. Critic-Favourite actors (mean of critic reviews)</a:t>
            </a:r>
            <a:endParaRPr b="0"/>
          </a:p>
        </p:txBody>
      </p:sp>
      <p:pic>
        <p:nvPicPr>
          <p:cNvPr id="1318" name="Google Shape;1318;p68"/>
          <p:cNvPicPr preferRelativeResize="0"/>
          <p:nvPr/>
        </p:nvPicPr>
        <p:blipFill>
          <a:blip r:embed="rId3">
            <a:alphaModFix/>
          </a:blip>
          <a:stretch>
            <a:fillRect/>
          </a:stretch>
        </p:blipFill>
        <p:spPr>
          <a:xfrm>
            <a:off x="870325" y="1743925"/>
            <a:ext cx="3485199" cy="2104175"/>
          </a:xfrm>
          <a:prstGeom prst="rect">
            <a:avLst/>
          </a:prstGeom>
          <a:noFill/>
          <a:ln>
            <a:noFill/>
          </a:ln>
        </p:spPr>
      </p:pic>
      <p:grpSp>
        <p:nvGrpSpPr>
          <p:cNvPr id="1319" name="Google Shape;1319;p68"/>
          <p:cNvGrpSpPr/>
          <p:nvPr/>
        </p:nvGrpSpPr>
        <p:grpSpPr>
          <a:xfrm>
            <a:off x="891425" y="4577500"/>
            <a:ext cx="7361100" cy="100202"/>
            <a:chOff x="891425" y="4642053"/>
            <a:chExt cx="7361100" cy="100202"/>
          </a:xfrm>
        </p:grpSpPr>
        <p:sp>
          <p:nvSpPr>
            <p:cNvPr id="1320" name="Google Shape;1320;p68"/>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8"/>
            <p:cNvSpPr/>
            <p:nvPr/>
          </p:nvSpPr>
          <p:spPr>
            <a:xfrm>
              <a:off x="891425" y="4642053"/>
              <a:ext cx="60624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68">
            <a:hlinkClick action="ppaction://hlinkshowjump?jump=nextslide"/>
          </p:cNvPr>
          <p:cNvSpPr/>
          <p:nvPr/>
        </p:nvSpPr>
        <p:spPr>
          <a:xfrm rot="5400000">
            <a:off x="8408049"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8">
            <a:hlinkClick action="ppaction://hlinkshowjump?jump=nextslide"/>
          </p:cNvPr>
          <p:cNvSpPr/>
          <p:nvPr/>
        </p:nvSpPr>
        <p:spPr>
          <a:xfrm rot="5400000">
            <a:off x="8488674"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8">
            <a:hlinkClick action="ppaction://hlinkshowjump?jump=previousslide"/>
          </p:cNvPr>
          <p:cNvSpPr/>
          <p:nvPr/>
        </p:nvSpPr>
        <p:spPr>
          <a:xfrm flipH="1" rot="-5400000">
            <a:off x="588892"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8">
            <a:hlinkClick action="ppaction://hlinkshowjump?jump=previousslide"/>
          </p:cNvPr>
          <p:cNvSpPr/>
          <p:nvPr/>
        </p:nvSpPr>
        <p:spPr>
          <a:xfrm flipH="1" rot="-5400000">
            <a:off x="508327"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6" name="Google Shape;1326;p68"/>
          <p:cNvCxnSpPr/>
          <p:nvPr/>
        </p:nvCxnSpPr>
        <p:spPr>
          <a:xfrm>
            <a:off x="4524625" y="1443475"/>
            <a:ext cx="0" cy="2709300"/>
          </a:xfrm>
          <a:prstGeom prst="straightConnector1">
            <a:avLst/>
          </a:prstGeom>
          <a:noFill/>
          <a:ln cap="flat" cmpd="sng" w="19050">
            <a:solidFill>
              <a:schemeClr val="lt1"/>
            </a:solidFill>
            <a:prstDash val="solid"/>
            <a:round/>
            <a:headEnd len="med" w="med" type="none"/>
            <a:tailEnd len="med" w="med" type="none"/>
          </a:ln>
        </p:spPr>
      </p:cxnSp>
      <p:sp>
        <p:nvSpPr>
          <p:cNvPr id="1327" name="Google Shape;1327;p68"/>
          <p:cNvSpPr txBox="1"/>
          <p:nvPr/>
        </p:nvSpPr>
        <p:spPr>
          <a:xfrm>
            <a:off x="4751550" y="2011800"/>
            <a:ext cx="3438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Create pivot table:</a:t>
            </a:r>
            <a:endParaRPr b="1">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On columns: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actor_1_name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Average of num_crtitc_reviews</a:t>
            </a:r>
            <a:endParaRPr>
              <a:solidFill>
                <a:schemeClr val="lt1"/>
              </a:solidFill>
              <a:latin typeface="Roboto"/>
              <a:ea typeface="Roboto"/>
              <a:cs typeface="Roboto"/>
              <a:sym typeface="Roboto"/>
            </a:endParaRPr>
          </a:p>
          <a:p>
            <a:pPr indent="0" lvl="0" marL="13716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Create pivot chart:</a:t>
            </a:r>
            <a:endParaRPr b="1">
              <a:solidFill>
                <a:schemeClr val="lt1"/>
              </a:solidFill>
              <a:latin typeface="Roboto"/>
              <a:ea typeface="Roboto"/>
              <a:cs typeface="Roboto"/>
              <a:sym typeface="Roboto"/>
            </a:endParaRPr>
          </a:p>
          <a:p>
            <a:pPr indent="457200" lvl="0" marL="0" rtl="0" algn="l">
              <a:spcBef>
                <a:spcPts val="0"/>
              </a:spcBef>
              <a:spcAft>
                <a:spcPts val="0"/>
              </a:spcAft>
              <a:buNone/>
            </a:pPr>
            <a:r>
              <a:rPr lang="en">
                <a:solidFill>
                  <a:schemeClr val="lt1"/>
                </a:solidFill>
                <a:latin typeface="Roboto"/>
                <a:ea typeface="Roboto"/>
                <a:cs typeface="Roboto"/>
                <a:sym typeface="Roboto"/>
              </a:rPr>
              <a:t>On pivot table for first 10 rows.</a:t>
            </a:r>
            <a:endParaRPr>
              <a:solidFill>
                <a:schemeClr val="lt1"/>
              </a:solidFill>
              <a:latin typeface="Roboto"/>
              <a:ea typeface="Roboto"/>
              <a:cs typeface="Roboto"/>
              <a:sym typeface="Roboto"/>
            </a:endParaRPr>
          </a:p>
        </p:txBody>
      </p:sp>
      <p:sp>
        <p:nvSpPr>
          <p:cNvPr id="1328" name="Google Shape;1328;p68"/>
          <p:cNvSpPr txBox="1"/>
          <p:nvPr/>
        </p:nvSpPr>
        <p:spPr>
          <a:xfrm>
            <a:off x="4882200" y="3892000"/>
            <a:ext cx="31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t>
            </a:r>
            <a:r>
              <a:rPr lang="en" u="sng">
                <a:solidFill>
                  <a:srgbClr val="0000FF"/>
                </a:solidFill>
                <a:latin typeface="Roboto"/>
                <a:ea typeface="Roboto"/>
                <a:cs typeface="Roboto"/>
                <a:sym typeface="Roboto"/>
                <a:hlinkClick r:id="rId4">
                  <a:extLst>
                    <a:ext uri="{A12FA001-AC4F-418D-AE19-62706E023703}">
                      <ahyp:hlinkClr val="tx"/>
                    </a:ext>
                  </a:extLst>
                </a:hlinkClick>
              </a:rPr>
              <a:t>Click</a:t>
            </a:r>
            <a:r>
              <a:rPr lang="en">
                <a:solidFill>
                  <a:schemeClr val="lt1"/>
                </a:solidFill>
                <a:latin typeface="Roboto"/>
                <a:ea typeface="Roboto"/>
                <a:cs typeface="Roboto"/>
                <a:sym typeface="Roboto"/>
              </a:rPr>
              <a:t> to view the full table.</a:t>
            </a:r>
            <a:endParaRPr>
              <a:solidFill>
                <a:schemeClr val="lt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69"/>
          <p:cNvSpPr txBox="1"/>
          <p:nvPr>
            <p:ph type="title"/>
          </p:nvPr>
        </p:nvSpPr>
        <p:spPr>
          <a:xfrm>
            <a:off x="602575" y="734675"/>
            <a:ext cx="7821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
              <a:t>6. Audience-Favourite actors (mean of user reviews)</a:t>
            </a:r>
            <a:endParaRPr b="0"/>
          </a:p>
        </p:txBody>
      </p:sp>
      <p:grpSp>
        <p:nvGrpSpPr>
          <p:cNvPr id="1334" name="Google Shape;1334;p69"/>
          <p:cNvGrpSpPr/>
          <p:nvPr/>
        </p:nvGrpSpPr>
        <p:grpSpPr>
          <a:xfrm>
            <a:off x="891425" y="4577500"/>
            <a:ext cx="7361100" cy="100202"/>
            <a:chOff x="891425" y="4642053"/>
            <a:chExt cx="7361100" cy="100202"/>
          </a:xfrm>
        </p:grpSpPr>
        <p:sp>
          <p:nvSpPr>
            <p:cNvPr id="1335" name="Google Shape;1335;p69"/>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9"/>
            <p:cNvSpPr/>
            <p:nvPr/>
          </p:nvSpPr>
          <p:spPr>
            <a:xfrm>
              <a:off x="891425" y="4642053"/>
              <a:ext cx="62934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7" name="Google Shape;1337;p69">
            <a:hlinkClick action="ppaction://hlinkshowjump?jump=nextslide"/>
          </p:cNvPr>
          <p:cNvSpPr/>
          <p:nvPr/>
        </p:nvSpPr>
        <p:spPr>
          <a:xfrm rot="5400000">
            <a:off x="8408049"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9">
            <a:hlinkClick action="ppaction://hlinkshowjump?jump=nextslide"/>
          </p:cNvPr>
          <p:cNvSpPr/>
          <p:nvPr/>
        </p:nvSpPr>
        <p:spPr>
          <a:xfrm rot="5400000">
            <a:off x="8488674"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9">
            <a:hlinkClick action="ppaction://hlinkshowjump?jump=previousslide"/>
          </p:cNvPr>
          <p:cNvSpPr/>
          <p:nvPr/>
        </p:nvSpPr>
        <p:spPr>
          <a:xfrm flipH="1" rot="-5400000">
            <a:off x="588892"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9">
            <a:hlinkClick action="ppaction://hlinkshowjump?jump=previousslide"/>
          </p:cNvPr>
          <p:cNvSpPr/>
          <p:nvPr/>
        </p:nvSpPr>
        <p:spPr>
          <a:xfrm flipH="1" rot="-5400000">
            <a:off x="508327"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1" name="Google Shape;1341;p69"/>
          <p:cNvCxnSpPr/>
          <p:nvPr/>
        </p:nvCxnSpPr>
        <p:spPr>
          <a:xfrm>
            <a:off x="4524625" y="1443475"/>
            <a:ext cx="0" cy="2709300"/>
          </a:xfrm>
          <a:prstGeom prst="straightConnector1">
            <a:avLst/>
          </a:prstGeom>
          <a:noFill/>
          <a:ln cap="flat" cmpd="sng" w="19050">
            <a:solidFill>
              <a:schemeClr val="lt1"/>
            </a:solidFill>
            <a:prstDash val="solid"/>
            <a:round/>
            <a:headEnd len="med" w="med" type="none"/>
            <a:tailEnd len="med" w="med" type="none"/>
          </a:ln>
        </p:spPr>
      </p:cxnSp>
      <p:sp>
        <p:nvSpPr>
          <p:cNvPr id="1342" name="Google Shape;1342;p69"/>
          <p:cNvSpPr txBox="1"/>
          <p:nvPr/>
        </p:nvSpPr>
        <p:spPr>
          <a:xfrm>
            <a:off x="4751550" y="2011800"/>
            <a:ext cx="34383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Create pivot table:</a:t>
            </a:r>
            <a:endParaRPr b="1">
              <a:solidFill>
                <a:schemeClr val="lt1"/>
              </a:solidFill>
              <a:latin typeface="Roboto"/>
              <a:ea typeface="Roboto"/>
              <a:cs typeface="Roboto"/>
              <a:sym typeface="Roboto"/>
            </a:endParaRPr>
          </a:p>
          <a:p>
            <a:pPr indent="0" lvl="0" marL="457200" rtl="0" algn="l">
              <a:spcBef>
                <a:spcPts val="0"/>
              </a:spcBef>
              <a:spcAft>
                <a:spcPts val="0"/>
              </a:spcAft>
              <a:buNone/>
            </a:pPr>
            <a:r>
              <a:rPr lang="en">
                <a:solidFill>
                  <a:schemeClr val="lt1"/>
                </a:solidFill>
                <a:latin typeface="Roboto"/>
                <a:ea typeface="Roboto"/>
                <a:cs typeface="Roboto"/>
                <a:sym typeface="Roboto"/>
              </a:rPr>
              <a:t>On columns: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actor_1_name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AutoNum type="arabicPeriod"/>
            </a:pPr>
            <a:r>
              <a:rPr lang="en">
                <a:solidFill>
                  <a:schemeClr val="lt1"/>
                </a:solidFill>
                <a:latin typeface="Roboto"/>
                <a:ea typeface="Roboto"/>
                <a:cs typeface="Roboto"/>
                <a:sym typeface="Roboto"/>
              </a:rPr>
              <a:t>Average of num_user_for_reviews</a:t>
            </a:r>
            <a:endParaRPr>
              <a:solidFill>
                <a:schemeClr val="lt1"/>
              </a:solidFill>
              <a:latin typeface="Roboto"/>
              <a:ea typeface="Roboto"/>
              <a:cs typeface="Roboto"/>
              <a:sym typeface="Roboto"/>
            </a:endParaRPr>
          </a:p>
          <a:p>
            <a:pPr indent="0" lvl="0" marL="1371600" rtl="0" algn="l">
              <a:spcBef>
                <a:spcPts val="0"/>
              </a:spcBef>
              <a:spcAft>
                <a:spcPts val="0"/>
              </a:spcAft>
              <a:buNone/>
            </a:pPr>
            <a:r>
              <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Create pivot chart:</a:t>
            </a:r>
            <a:endParaRPr b="1">
              <a:solidFill>
                <a:schemeClr val="lt1"/>
              </a:solidFill>
              <a:latin typeface="Roboto"/>
              <a:ea typeface="Roboto"/>
              <a:cs typeface="Roboto"/>
              <a:sym typeface="Roboto"/>
            </a:endParaRPr>
          </a:p>
          <a:p>
            <a:pPr indent="457200" lvl="0" marL="0" rtl="0" algn="l">
              <a:spcBef>
                <a:spcPts val="0"/>
              </a:spcBef>
              <a:spcAft>
                <a:spcPts val="0"/>
              </a:spcAft>
              <a:buNone/>
            </a:pPr>
            <a:r>
              <a:rPr lang="en">
                <a:solidFill>
                  <a:schemeClr val="lt1"/>
                </a:solidFill>
                <a:latin typeface="Roboto"/>
                <a:ea typeface="Roboto"/>
                <a:cs typeface="Roboto"/>
                <a:sym typeface="Roboto"/>
              </a:rPr>
              <a:t>On pivot table for first 10 rows.</a:t>
            </a:r>
            <a:endParaRPr>
              <a:solidFill>
                <a:schemeClr val="lt1"/>
              </a:solidFill>
              <a:latin typeface="Roboto"/>
              <a:ea typeface="Roboto"/>
              <a:cs typeface="Roboto"/>
              <a:sym typeface="Roboto"/>
            </a:endParaRPr>
          </a:p>
        </p:txBody>
      </p:sp>
      <p:pic>
        <p:nvPicPr>
          <p:cNvPr id="1343" name="Google Shape;1343;p69"/>
          <p:cNvPicPr preferRelativeResize="0"/>
          <p:nvPr/>
        </p:nvPicPr>
        <p:blipFill>
          <a:blip r:embed="rId3">
            <a:alphaModFix/>
          </a:blip>
          <a:stretch>
            <a:fillRect/>
          </a:stretch>
        </p:blipFill>
        <p:spPr>
          <a:xfrm>
            <a:off x="815225" y="1699071"/>
            <a:ext cx="3555324" cy="2170079"/>
          </a:xfrm>
          <a:prstGeom prst="rect">
            <a:avLst/>
          </a:prstGeom>
          <a:noFill/>
          <a:ln>
            <a:noFill/>
          </a:ln>
        </p:spPr>
      </p:pic>
      <p:sp>
        <p:nvSpPr>
          <p:cNvPr id="1344" name="Google Shape;1344;p69"/>
          <p:cNvSpPr txBox="1"/>
          <p:nvPr/>
        </p:nvSpPr>
        <p:spPr>
          <a:xfrm>
            <a:off x="4882200" y="3892000"/>
            <a:ext cx="310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a:t>
            </a:r>
            <a:r>
              <a:rPr lang="en" u="sng">
                <a:solidFill>
                  <a:srgbClr val="0000FF"/>
                </a:solidFill>
                <a:latin typeface="Roboto"/>
                <a:ea typeface="Roboto"/>
                <a:cs typeface="Roboto"/>
                <a:sym typeface="Roboto"/>
                <a:hlinkClick r:id="rId4">
                  <a:extLst>
                    <a:ext uri="{A12FA001-AC4F-418D-AE19-62706E023703}">
                      <ahyp:hlinkClr val="tx"/>
                    </a:ext>
                  </a:extLst>
                </a:hlinkClick>
              </a:rPr>
              <a:t>Click</a:t>
            </a:r>
            <a:r>
              <a:rPr lang="en">
                <a:solidFill>
                  <a:schemeClr val="lt1"/>
                </a:solidFill>
                <a:latin typeface="Roboto"/>
                <a:ea typeface="Roboto"/>
                <a:cs typeface="Roboto"/>
                <a:sym typeface="Roboto"/>
              </a:rPr>
              <a:t> to view the full table.</a:t>
            </a:r>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70">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350" name="Google Shape;1350;p70"/>
          <p:cNvGrpSpPr/>
          <p:nvPr/>
        </p:nvGrpSpPr>
        <p:grpSpPr>
          <a:xfrm>
            <a:off x="891425" y="4515050"/>
            <a:ext cx="7361100" cy="100205"/>
            <a:chOff x="891425" y="4642050"/>
            <a:chExt cx="7361100" cy="100205"/>
          </a:xfrm>
        </p:grpSpPr>
        <p:sp>
          <p:nvSpPr>
            <p:cNvPr id="1351" name="Google Shape;1351;p70"/>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0"/>
            <p:cNvSpPr/>
            <p:nvPr/>
          </p:nvSpPr>
          <p:spPr>
            <a:xfrm>
              <a:off x="891425" y="4642050"/>
              <a:ext cx="63633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3" name="Google Shape;1353;p7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0"/>
          <p:cNvSpPr txBox="1"/>
          <p:nvPr/>
        </p:nvSpPr>
        <p:spPr>
          <a:xfrm>
            <a:off x="680750" y="679625"/>
            <a:ext cx="73233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rgbClr val="FF0000"/>
              </a:buClr>
              <a:buSzPts val="2800"/>
              <a:buFont typeface="Roboto"/>
              <a:buChar char="●"/>
            </a:pPr>
            <a:r>
              <a:rPr lang="en" sz="2800">
                <a:solidFill>
                  <a:schemeClr val="accent2"/>
                </a:solidFill>
                <a:uFill>
                  <a:noFill/>
                </a:uFill>
                <a:latin typeface="Roboto"/>
                <a:ea typeface="Roboto"/>
                <a:cs typeface="Roboto"/>
                <a:sym typeface="Roboto"/>
                <a:hlinkClick r:id="rId4">
                  <a:extLst>
                    <a:ext uri="{A12FA001-AC4F-418D-AE19-62706E023703}">
                      <ahyp:hlinkClr val="tx"/>
                    </a:ext>
                  </a:extLst>
                </a:hlinkClick>
              </a:rPr>
              <a:t>Timeline analysis</a:t>
            </a:r>
            <a:r>
              <a:rPr lang="en" sz="2800">
                <a:solidFill>
                  <a:srgbClr val="FF0000"/>
                </a:solidFill>
                <a:latin typeface="Roboto"/>
                <a:ea typeface="Roboto"/>
                <a:cs typeface="Roboto"/>
                <a:sym typeface="Roboto"/>
              </a:rPr>
              <a:t> </a:t>
            </a:r>
            <a:r>
              <a:rPr lang="en" sz="2800">
                <a:solidFill>
                  <a:srgbClr val="FF0000"/>
                </a:solidFill>
                <a:latin typeface="Roboto"/>
                <a:ea typeface="Roboto"/>
                <a:cs typeface="Roboto"/>
                <a:sym typeface="Roboto"/>
              </a:rPr>
              <a:t>(number of voted users)</a:t>
            </a:r>
            <a:endParaRPr sz="2800">
              <a:solidFill>
                <a:srgbClr val="FF0000"/>
              </a:solidFill>
              <a:latin typeface="Roboto"/>
              <a:ea typeface="Roboto"/>
              <a:cs typeface="Roboto"/>
              <a:sym typeface="Roboto"/>
            </a:endParaRPr>
          </a:p>
        </p:txBody>
      </p:sp>
      <p:sp>
        <p:nvSpPr>
          <p:cNvPr id="1358" name="Google Shape;1358;p70"/>
          <p:cNvSpPr txBox="1"/>
          <p:nvPr/>
        </p:nvSpPr>
        <p:spPr>
          <a:xfrm>
            <a:off x="1306500" y="1512800"/>
            <a:ext cx="59481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Columns used: title_year, num_voted_users.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Convert into pivot tables.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Group the title_year column by 10 to group the column by decade.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Make a line pivot chart of the following table.</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Check the following link for the insights: </a:t>
            </a:r>
            <a:endParaRPr>
              <a:solidFill>
                <a:schemeClr val="lt1"/>
              </a:solidFill>
              <a:latin typeface="Roboto"/>
              <a:ea typeface="Roboto"/>
              <a:cs typeface="Roboto"/>
              <a:sym typeface="Roboto"/>
            </a:endParaRPr>
          </a:p>
          <a:p>
            <a:pPr indent="0" lvl="0" marL="457200" rtl="0" algn="l">
              <a:spcBef>
                <a:spcPts val="0"/>
              </a:spcBef>
              <a:spcAft>
                <a:spcPts val="0"/>
              </a:spcAft>
              <a:buNone/>
            </a:pPr>
            <a:r>
              <a:rPr lang="en" u="sng">
                <a:solidFill>
                  <a:schemeClr val="accent5"/>
                </a:solidFill>
                <a:latin typeface="Roboto"/>
                <a:ea typeface="Roboto"/>
                <a:cs typeface="Roboto"/>
                <a:sym typeface="Roboto"/>
                <a:hlinkClick r:id="rId5">
                  <a:extLst>
                    <a:ext uri="{A12FA001-AC4F-418D-AE19-62706E023703}">
                      <ahyp:hlinkClr val="tx"/>
                    </a:ext>
                  </a:extLst>
                </a:hlinkClick>
              </a:rPr>
              <a:t>number of voted users (timeline analysis)</a:t>
            </a:r>
            <a:endParaRPr>
              <a:solidFill>
                <a:schemeClr val="accent5"/>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7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364" name="Google Shape;1364;p71"/>
          <p:cNvGrpSpPr/>
          <p:nvPr/>
        </p:nvGrpSpPr>
        <p:grpSpPr>
          <a:xfrm>
            <a:off x="891425" y="4515050"/>
            <a:ext cx="7361100" cy="100205"/>
            <a:chOff x="891425" y="4642050"/>
            <a:chExt cx="7361100" cy="100205"/>
          </a:xfrm>
        </p:grpSpPr>
        <p:sp>
          <p:nvSpPr>
            <p:cNvPr id="1365" name="Google Shape;1365;p71"/>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1"/>
            <p:cNvSpPr/>
            <p:nvPr/>
          </p:nvSpPr>
          <p:spPr>
            <a:xfrm>
              <a:off x="891425" y="4642050"/>
              <a:ext cx="6876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7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1" name="Google Shape;1371;p71"/>
          <p:cNvPicPr preferRelativeResize="0"/>
          <p:nvPr/>
        </p:nvPicPr>
        <p:blipFill>
          <a:blip r:embed="rId4">
            <a:alphaModFix/>
          </a:blip>
          <a:stretch>
            <a:fillRect/>
          </a:stretch>
        </p:blipFill>
        <p:spPr>
          <a:xfrm>
            <a:off x="152400" y="1691126"/>
            <a:ext cx="5716074" cy="2505076"/>
          </a:xfrm>
          <a:prstGeom prst="rect">
            <a:avLst/>
          </a:prstGeom>
          <a:noFill/>
          <a:ln>
            <a:noFill/>
          </a:ln>
        </p:spPr>
      </p:pic>
      <p:sp>
        <p:nvSpPr>
          <p:cNvPr id="1372" name="Google Shape;1372;p71"/>
          <p:cNvSpPr txBox="1"/>
          <p:nvPr/>
        </p:nvSpPr>
        <p:spPr>
          <a:xfrm>
            <a:off x="2228350" y="1292200"/>
            <a:ext cx="18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Line chart analysis</a:t>
            </a:r>
            <a:endParaRPr>
              <a:solidFill>
                <a:schemeClr val="lt1"/>
              </a:solidFill>
              <a:latin typeface="Roboto"/>
              <a:ea typeface="Roboto"/>
              <a:cs typeface="Roboto"/>
              <a:sym typeface="Roboto"/>
            </a:endParaRPr>
          </a:p>
        </p:txBody>
      </p:sp>
      <p:sp>
        <p:nvSpPr>
          <p:cNvPr id="1373" name="Google Shape;1373;p71"/>
          <p:cNvSpPr txBox="1"/>
          <p:nvPr/>
        </p:nvSpPr>
        <p:spPr>
          <a:xfrm>
            <a:off x="6724150" y="1292200"/>
            <a:ext cx="16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Bar</a:t>
            </a:r>
            <a:r>
              <a:rPr lang="en">
                <a:solidFill>
                  <a:schemeClr val="lt1"/>
                </a:solidFill>
                <a:latin typeface="Roboto"/>
                <a:ea typeface="Roboto"/>
                <a:cs typeface="Roboto"/>
                <a:sym typeface="Roboto"/>
              </a:rPr>
              <a:t> chart analysis</a:t>
            </a:r>
            <a:endParaRPr>
              <a:solidFill>
                <a:schemeClr val="lt1"/>
              </a:solidFill>
              <a:latin typeface="Roboto"/>
              <a:ea typeface="Roboto"/>
              <a:cs typeface="Roboto"/>
              <a:sym typeface="Roboto"/>
            </a:endParaRPr>
          </a:p>
        </p:txBody>
      </p:sp>
      <p:pic>
        <p:nvPicPr>
          <p:cNvPr id="1374" name="Google Shape;1374;p71"/>
          <p:cNvPicPr preferRelativeResize="0"/>
          <p:nvPr/>
        </p:nvPicPr>
        <p:blipFill>
          <a:blip r:embed="rId5">
            <a:alphaModFix/>
          </a:blip>
          <a:stretch>
            <a:fillRect/>
          </a:stretch>
        </p:blipFill>
        <p:spPr>
          <a:xfrm>
            <a:off x="6097074" y="1692400"/>
            <a:ext cx="2703003" cy="2494411"/>
          </a:xfrm>
          <a:prstGeom prst="rect">
            <a:avLst/>
          </a:prstGeom>
          <a:noFill/>
          <a:ln>
            <a:noFill/>
          </a:ln>
        </p:spPr>
      </p:pic>
      <p:sp>
        <p:nvSpPr>
          <p:cNvPr id="1375" name="Google Shape;1375;p71"/>
          <p:cNvSpPr txBox="1"/>
          <p:nvPr/>
        </p:nvSpPr>
        <p:spPr>
          <a:xfrm>
            <a:off x="680750" y="679625"/>
            <a:ext cx="73233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rgbClr val="FF0000"/>
              </a:buClr>
              <a:buSzPts val="2800"/>
              <a:buFont typeface="Roboto"/>
              <a:buChar char="●"/>
            </a:pPr>
            <a:r>
              <a:rPr lang="en" sz="2800" u="sng">
                <a:solidFill>
                  <a:schemeClr val="accent5"/>
                </a:solidFill>
                <a:latin typeface="Roboto"/>
                <a:ea typeface="Roboto"/>
                <a:cs typeface="Roboto"/>
                <a:sym typeface="Roboto"/>
                <a:hlinkClick r:id="rId6">
                  <a:extLst>
                    <a:ext uri="{A12FA001-AC4F-418D-AE19-62706E023703}">
                      <ahyp:hlinkClr val="tx"/>
                    </a:ext>
                  </a:extLst>
                </a:hlinkClick>
              </a:rPr>
              <a:t>Timeline</a:t>
            </a:r>
            <a:r>
              <a:rPr lang="en" sz="2800" u="sng">
                <a:solidFill>
                  <a:schemeClr val="accent5"/>
                </a:solidFill>
                <a:latin typeface="Roboto"/>
                <a:ea typeface="Roboto"/>
                <a:cs typeface="Roboto"/>
                <a:sym typeface="Roboto"/>
                <a:hlinkClick r:id="rId7">
                  <a:extLst>
                    <a:ext uri="{A12FA001-AC4F-418D-AE19-62706E023703}">
                      <ahyp:hlinkClr val="tx"/>
                    </a:ext>
                  </a:extLst>
                </a:hlinkClick>
              </a:rPr>
              <a:t> analysis</a:t>
            </a:r>
            <a:r>
              <a:rPr lang="en" sz="1800">
                <a:solidFill>
                  <a:srgbClr val="FF0000"/>
                </a:solidFill>
                <a:latin typeface="Roboto"/>
                <a:ea typeface="Roboto"/>
                <a:cs typeface="Roboto"/>
                <a:sym typeface="Roboto"/>
              </a:rPr>
              <a:t> (number of voted users by decade)</a:t>
            </a:r>
            <a:endParaRPr sz="1800">
              <a:solidFill>
                <a:srgbClr val="FF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72"/>
          <p:cNvSpPr txBox="1"/>
          <p:nvPr/>
        </p:nvSpPr>
        <p:spPr>
          <a:xfrm>
            <a:off x="735350" y="336575"/>
            <a:ext cx="46110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600">
                <a:solidFill>
                  <a:schemeClr val="accent2"/>
                </a:solidFill>
                <a:latin typeface="Roboto Condensed"/>
                <a:ea typeface="Roboto Condensed"/>
                <a:cs typeface="Roboto Condensed"/>
                <a:sym typeface="Roboto Condensed"/>
              </a:rPr>
              <a:t>KPIs</a:t>
            </a:r>
            <a:endParaRPr b="1" sz="9600">
              <a:solidFill>
                <a:schemeClr val="accent2"/>
              </a:solidFill>
              <a:latin typeface="Roboto Condensed"/>
              <a:ea typeface="Roboto Condensed"/>
              <a:cs typeface="Roboto Condensed"/>
              <a:sym typeface="Roboto Condensed"/>
            </a:endParaRPr>
          </a:p>
          <a:p>
            <a:pPr indent="0" lvl="0" marL="0" rtl="0" algn="l">
              <a:spcBef>
                <a:spcPts val="0"/>
              </a:spcBef>
              <a:spcAft>
                <a:spcPts val="0"/>
              </a:spcAft>
              <a:buNone/>
            </a:pPr>
            <a:r>
              <a:rPr b="1" lang="en" sz="9600">
                <a:solidFill>
                  <a:schemeClr val="lt1"/>
                </a:solidFill>
                <a:latin typeface="Roboto Condensed"/>
                <a:ea typeface="Roboto Condensed"/>
                <a:cs typeface="Roboto Condensed"/>
                <a:sym typeface="Roboto Condensed"/>
              </a:rPr>
              <a:t>D</a:t>
            </a:r>
            <a:r>
              <a:rPr b="1" lang="en" sz="9600">
                <a:solidFill>
                  <a:schemeClr val="lt1"/>
                </a:solidFill>
                <a:latin typeface="Roboto Condensed"/>
                <a:ea typeface="Roboto Condensed"/>
                <a:cs typeface="Roboto Condensed"/>
                <a:sym typeface="Roboto Condensed"/>
              </a:rPr>
              <a:t>ASH BOARD</a:t>
            </a:r>
            <a:endParaRPr b="1" sz="9600">
              <a:solidFill>
                <a:schemeClr val="lt1"/>
              </a:solidFill>
              <a:latin typeface="Roboto Condensed"/>
              <a:ea typeface="Roboto Condensed"/>
              <a:cs typeface="Roboto Condensed"/>
              <a:sym typeface="Roboto Condensed"/>
            </a:endParaRPr>
          </a:p>
        </p:txBody>
      </p:sp>
      <p:pic>
        <p:nvPicPr>
          <p:cNvPr id="1381" name="Google Shape;1381;p72">
            <a:hlinkClick action="ppaction://hlinksldjump" r:id="rId3"/>
          </p:cNvPr>
          <p:cNvPicPr preferRelativeResize="0"/>
          <p:nvPr/>
        </p:nvPicPr>
        <p:blipFill>
          <a:blip r:embed="rId4">
            <a:alphaModFix/>
          </a:blip>
          <a:stretch>
            <a:fillRect/>
          </a:stretch>
        </p:blipFill>
        <p:spPr>
          <a:xfrm>
            <a:off x="4723575" y="1295624"/>
            <a:ext cx="3993899" cy="2267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73">
            <a:hlinkClick action="ppaction://hlinksldjump" r:id="rId3"/>
          </p:cNvPr>
          <p:cNvSpPr/>
          <p:nvPr/>
        </p:nvSpPr>
        <p:spPr>
          <a:xfrm>
            <a:off x="8877340" y="66785"/>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pic>
        <p:nvPicPr>
          <p:cNvPr id="1387" name="Google Shape;1387;p73"/>
          <p:cNvPicPr preferRelativeResize="0"/>
          <p:nvPr/>
        </p:nvPicPr>
        <p:blipFill>
          <a:blip r:embed="rId4">
            <a:alphaModFix/>
          </a:blip>
          <a:stretch>
            <a:fillRect/>
          </a:stretch>
        </p:blipFill>
        <p:spPr>
          <a:xfrm>
            <a:off x="0" y="0"/>
            <a:ext cx="3176525" cy="2233800"/>
          </a:xfrm>
          <a:prstGeom prst="rect">
            <a:avLst/>
          </a:prstGeom>
          <a:noFill/>
          <a:ln cap="flat" cmpd="sng" w="28575">
            <a:solidFill>
              <a:schemeClr val="dk2"/>
            </a:solidFill>
            <a:prstDash val="solid"/>
            <a:round/>
            <a:headEnd len="sm" w="sm" type="none"/>
            <a:tailEnd len="sm" w="sm" type="none"/>
          </a:ln>
        </p:spPr>
      </p:pic>
      <p:pic>
        <p:nvPicPr>
          <p:cNvPr id="1388" name="Google Shape;1388;p73"/>
          <p:cNvPicPr preferRelativeResize="0"/>
          <p:nvPr/>
        </p:nvPicPr>
        <p:blipFill rotWithShape="1">
          <a:blip r:embed="rId5">
            <a:alphaModFix/>
          </a:blip>
          <a:srcRect b="0" l="0" r="33315" t="0"/>
          <a:stretch/>
        </p:blipFill>
        <p:spPr>
          <a:xfrm>
            <a:off x="3176525" y="0"/>
            <a:ext cx="1798200" cy="2233800"/>
          </a:xfrm>
          <a:prstGeom prst="rect">
            <a:avLst/>
          </a:prstGeom>
          <a:noFill/>
          <a:ln cap="flat" cmpd="sng" w="28575">
            <a:solidFill>
              <a:schemeClr val="dk2"/>
            </a:solidFill>
            <a:prstDash val="solid"/>
            <a:round/>
            <a:headEnd len="sm" w="sm" type="none"/>
            <a:tailEnd len="sm" w="sm" type="none"/>
          </a:ln>
        </p:spPr>
      </p:pic>
      <p:pic>
        <p:nvPicPr>
          <p:cNvPr id="1389" name="Google Shape;1389;p73"/>
          <p:cNvPicPr preferRelativeResize="0"/>
          <p:nvPr/>
        </p:nvPicPr>
        <p:blipFill>
          <a:blip r:embed="rId6">
            <a:alphaModFix/>
          </a:blip>
          <a:stretch>
            <a:fillRect/>
          </a:stretch>
        </p:blipFill>
        <p:spPr>
          <a:xfrm>
            <a:off x="0" y="2233800"/>
            <a:ext cx="4361925" cy="2909700"/>
          </a:xfrm>
          <a:prstGeom prst="rect">
            <a:avLst/>
          </a:prstGeom>
          <a:noFill/>
          <a:ln cap="flat" cmpd="sng" w="28575">
            <a:solidFill>
              <a:schemeClr val="dk2"/>
            </a:solidFill>
            <a:prstDash val="solid"/>
            <a:round/>
            <a:headEnd len="sm" w="sm" type="none"/>
            <a:tailEnd len="sm" w="sm" type="none"/>
          </a:ln>
        </p:spPr>
      </p:pic>
      <p:pic>
        <p:nvPicPr>
          <p:cNvPr id="1390" name="Google Shape;1390;p73"/>
          <p:cNvPicPr preferRelativeResize="0"/>
          <p:nvPr/>
        </p:nvPicPr>
        <p:blipFill>
          <a:blip r:embed="rId7">
            <a:alphaModFix/>
          </a:blip>
          <a:stretch>
            <a:fillRect/>
          </a:stretch>
        </p:blipFill>
        <p:spPr>
          <a:xfrm>
            <a:off x="4974725" y="0"/>
            <a:ext cx="4169274" cy="2233800"/>
          </a:xfrm>
          <a:prstGeom prst="rect">
            <a:avLst/>
          </a:prstGeom>
          <a:noFill/>
          <a:ln cap="flat" cmpd="sng" w="28575">
            <a:solidFill>
              <a:schemeClr val="dk2"/>
            </a:solidFill>
            <a:prstDash val="solid"/>
            <a:round/>
            <a:headEnd len="sm" w="sm" type="none"/>
            <a:tailEnd len="sm" w="sm" type="none"/>
          </a:ln>
        </p:spPr>
      </p:pic>
      <p:sp>
        <p:nvSpPr>
          <p:cNvPr id="1391" name="Google Shape;1391;p73"/>
          <p:cNvSpPr txBox="1"/>
          <p:nvPr/>
        </p:nvSpPr>
        <p:spPr>
          <a:xfrm>
            <a:off x="6096000" y="228600"/>
            <a:ext cx="21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highlight>
                  <a:schemeClr val="dk1"/>
                </a:highlight>
                <a:latin typeface="Roboto Condensed"/>
                <a:ea typeface="Roboto Condensed"/>
                <a:cs typeface="Roboto Condensed"/>
                <a:sym typeface="Roboto Condensed"/>
              </a:rPr>
              <a:t>Audience-Favourite actors</a:t>
            </a:r>
            <a:endParaRPr>
              <a:solidFill>
                <a:schemeClr val="lt1"/>
              </a:solidFill>
              <a:highlight>
                <a:schemeClr val="dk1"/>
              </a:highlight>
              <a:latin typeface="Roboto Condensed"/>
              <a:ea typeface="Roboto Condensed"/>
              <a:cs typeface="Roboto Condensed"/>
              <a:sym typeface="Roboto Condensed"/>
            </a:endParaRPr>
          </a:p>
        </p:txBody>
      </p:sp>
      <p:pic>
        <p:nvPicPr>
          <p:cNvPr id="1392" name="Google Shape;1392;p73"/>
          <p:cNvPicPr preferRelativeResize="0"/>
          <p:nvPr/>
        </p:nvPicPr>
        <p:blipFill>
          <a:blip r:embed="rId8">
            <a:alphaModFix/>
          </a:blip>
          <a:stretch>
            <a:fillRect/>
          </a:stretch>
        </p:blipFill>
        <p:spPr>
          <a:xfrm>
            <a:off x="4361925" y="2233800"/>
            <a:ext cx="4782076" cy="29097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6" name="Shape 1396"/>
        <p:cNvGrpSpPr/>
        <p:nvPr/>
      </p:nvGrpSpPr>
      <p:grpSpPr>
        <a:xfrm>
          <a:off x="0" y="0"/>
          <a:ext cx="0" cy="0"/>
          <a:chOff x="0" y="0"/>
          <a:chExt cx="0" cy="0"/>
        </a:xfrm>
      </p:grpSpPr>
      <p:sp>
        <p:nvSpPr>
          <p:cNvPr id="1397" name="Google Shape;1397;p7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398" name="Google Shape;1398;p74"/>
          <p:cNvSpPr txBox="1"/>
          <p:nvPr>
            <p:ph type="title"/>
          </p:nvPr>
        </p:nvSpPr>
        <p:spPr>
          <a:xfrm>
            <a:off x="4762325" y="1493819"/>
            <a:ext cx="2671200" cy="202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t>
            </a:r>
            <a:endParaRPr/>
          </a:p>
          <a:p>
            <a:pPr indent="0" lvl="0" marL="0" rtl="0" algn="l">
              <a:spcBef>
                <a:spcPts val="0"/>
              </a:spcBef>
              <a:spcAft>
                <a:spcPts val="0"/>
              </a:spcAft>
              <a:buNone/>
            </a:pPr>
            <a:r>
              <a:rPr lang="en">
                <a:solidFill>
                  <a:schemeClr val="lt1"/>
                </a:solidFill>
              </a:rPr>
              <a:t>SULT</a:t>
            </a:r>
            <a:endParaRPr>
              <a:solidFill>
                <a:schemeClr val="lt1"/>
              </a:solidFill>
            </a:endParaRPr>
          </a:p>
        </p:txBody>
      </p:sp>
      <p:grpSp>
        <p:nvGrpSpPr>
          <p:cNvPr id="1399" name="Google Shape;1399;p74"/>
          <p:cNvGrpSpPr/>
          <p:nvPr/>
        </p:nvGrpSpPr>
        <p:grpSpPr>
          <a:xfrm>
            <a:off x="891425" y="4515050"/>
            <a:ext cx="7361100" cy="100205"/>
            <a:chOff x="891425" y="4642050"/>
            <a:chExt cx="7361100" cy="100205"/>
          </a:xfrm>
        </p:grpSpPr>
        <p:sp>
          <p:nvSpPr>
            <p:cNvPr id="1400" name="Google Shape;1400;p74"/>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4"/>
            <p:cNvSpPr/>
            <p:nvPr/>
          </p:nvSpPr>
          <p:spPr>
            <a:xfrm>
              <a:off x="891425" y="4642050"/>
              <a:ext cx="70569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2" name="Google Shape;1402;p74">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4">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4">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4">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4"/>
          <p:cNvSpPr/>
          <p:nvPr/>
        </p:nvSpPr>
        <p:spPr>
          <a:xfrm>
            <a:off x="2281751" y="1621901"/>
            <a:ext cx="2214630"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04</a:t>
            </a:r>
          </a:p>
        </p:txBody>
      </p:sp>
      <p:sp>
        <p:nvSpPr>
          <p:cNvPr id="1407" name="Google Shape;1407;p74"/>
          <p:cNvSpPr/>
          <p:nvPr/>
        </p:nvSpPr>
        <p:spPr>
          <a:xfrm>
            <a:off x="5938925" y="1671031"/>
            <a:ext cx="689887" cy="708210"/>
          </a:xfrm>
          <a:custGeom>
            <a:rect b="b" l="l" r="r" t="t"/>
            <a:pathLst>
              <a:path extrusionOk="0" h="12729" w="13107">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98"/>
                                        </p:tgtEl>
                                        <p:attrNameLst>
                                          <p:attrName>style.visibility</p:attrName>
                                        </p:attrNameLst>
                                      </p:cBhvr>
                                      <p:to>
                                        <p:strVal val="visible"/>
                                      </p:to>
                                    </p:set>
                                    <p:anim calcmode="lin" valueType="num">
                                      <p:cBhvr additive="base">
                                        <p:cTn dur="1000"/>
                                        <p:tgtEl>
                                          <p:spTgt spid="1398"/>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406"/>
                                        </p:tgtEl>
                                        <p:attrNameLst>
                                          <p:attrName>style.visibility</p:attrName>
                                        </p:attrNameLst>
                                      </p:cBhvr>
                                      <p:to>
                                        <p:strVal val="visible"/>
                                      </p:to>
                                    </p:set>
                                    <p:anim calcmode="lin" valueType="num">
                                      <p:cBhvr additive="base">
                                        <p:cTn dur="1000"/>
                                        <p:tgtEl>
                                          <p:spTgt spid="1406"/>
                                        </p:tgtEl>
                                        <p:attrNameLst>
                                          <p:attrName>ppt_w</p:attrName>
                                        </p:attrNameLst>
                                      </p:cBhvr>
                                      <p:tavLst>
                                        <p:tav fmla="" tm="0">
                                          <p:val>
                                            <p:strVal val="0"/>
                                          </p:val>
                                        </p:tav>
                                        <p:tav fmla="" tm="100000">
                                          <p:val>
                                            <p:strVal val="#ppt_w"/>
                                          </p:val>
                                        </p:tav>
                                      </p:tavLst>
                                    </p:anim>
                                    <p:anim calcmode="lin" valueType="num">
                                      <p:cBhvr additive="base">
                                        <p:cTn dur="1000"/>
                                        <p:tgtEl>
                                          <p:spTgt spid="140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48"/>
          <p:cNvSpPr txBox="1"/>
          <p:nvPr>
            <p:ph idx="2" type="title"/>
          </p:nvPr>
        </p:nvSpPr>
        <p:spPr>
          <a:xfrm>
            <a:off x="834300" y="1128050"/>
            <a:ext cx="3132300" cy="272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a:solidFill>
                  <a:schemeClr val="dk1"/>
                </a:solidFill>
              </a:rPr>
              <a:t>01</a:t>
            </a:r>
            <a:endParaRPr>
              <a:solidFill>
                <a:schemeClr val="dk1"/>
              </a:solidFill>
            </a:endParaRPr>
          </a:p>
        </p:txBody>
      </p:sp>
      <p:sp>
        <p:nvSpPr>
          <p:cNvPr id="964" name="Google Shape;964;p48"/>
          <p:cNvSpPr/>
          <p:nvPr/>
        </p:nvSpPr>
        <p:spPr>
          <a:xfrm>
            <a:off x="1305362" y="1627249"/>
            <a:ext cx="1926800"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01</a:t>
            </a:r>
          </a:p>
        </p:txBody>
      </p:sp>
      <p:sp>
        <p:nvSpPr>
          <p:cNvPr id="965" name="Google Shape;965;p48"/>
          <p:cNvSpPr txBox="1"/>
          <p:nvPr>
            <p:ph type="title"/>
          </p:nvPr>
        </p:nvSpPr>
        <p:spPr>
          <a:xfrm>
            <a:off x="3733750" y="2069300"/>
            <a:ext cx="4037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4800"/>
              <a:t>PROJECT</a:t>
            </a:r>
            <a:r>
              <a:rPr b="0" lang="en" sz="4800"/>
              <a:t> </a:t>
            </a:r>
            <a:r>
              <a:rPr b="0" lang="en" sz="4800">
                <a:solidFill>
                  <a:schemeClr val="lt1"/>
                </a:solidFill>
              </a:rPr>
              <a:t>DESCRIPTION</a:t>
            </a:r>
            <a:endParaRPr b="0" sz="4800">
              <a:solidFill>
                <a:schemeClr val="lt1"/>
              </a:solidFill>
            </a:endParaRPr>
          </a:p>
        </p:txBody>
      </p:sp>
      <p:grpSp>
        <p:nvGrpSpPr>
          <p:cNvPr id="966" name="Google Shape;966;p48"/>
          <p:cNvGrpSpPr/>
          <p:nvPr/>
        </p:nvGrpSpPr>
        <p:grpSpPr>
          <a:xfrm>
            <a:off x="891425" y="4515050"/>
            <a:ext cx="7361100" cy="100205"/>
            <a:chOff x="891425" y="4642050"/>
            <a:chExt cx="7361100" cy="100205"/>
          </a:xfrm>
        </p:grpSpPr>
        <p:sp>
          <p:nvSpPr>
            <p:cNvPr id="967" name="Google Shape;967;p48"/>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891425" y="4642050"/>
              <a:ext cx="414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9" name="Google Shape;969;p48">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8">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8">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8">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8">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65"/>
                                        </p:tgtEl>
                                        <p:attrNameLst>
                                          <p:attrName>style.visibility</p:attrName>
                                        </p:attrNameLst>
                                      </p:cBhvr>
                                      <p:to>
                                        <p:strVal val="visible"/>
                                      </p:to>
                                    </p:set>
                                    <p:anim calcmode="lin" valueType="num">
                                      <p:cBhvr additive="base">
                                        <p:cTn dur="1000"/>
                                        <p:tgtEl>
                                          <p:spTgt spid="96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964"/>
                                        </p:tgtEl>
                                        <p:attrNameLst>
                                          <p:attrName>style.visibility</p:attrName>
                                        </p:attrNameLst>
                                      </p:cBhvr>
                                      <p:to>
                                        <p:strVal val="visible"/>
                                      </p:to>
                                    </p:set>
                                    <p:anim calcmode="lin" valueType="num">
                                      <p:cBhvr additive="base">
                                        <p:cTn dur="1000"/>
                                        <p:tgtEl>
                                          <p:spTgt spid="964"/>
                                        </p:tgtEl>
                                        <p:attrNameLst>
                                          <p:attrName>ppt_w</p:attrName>
                                        </p:attrNameLst>
                                      </p:cBhvr>
                                      <p:tavLst>
                                        <p:tav fmla="" tm="0">
                                          <p:val>
                                            <p:strVal val="0"/>
                                          </p:val>
                                        </p:tav>
                                        <p:tav fmla="" tm="100000">
                                          <p:val>
                                            <p:strVal val="#ppt_w"/>
                                          </p:val>
                                        </p:tav>
                                      </p:tavLst>
                                    </p:anim>
                                    <p:anim calcmode="lin" valueType="num">
                                      <p:cBhvr additive="base">
                                        <p:cTn dur="1000"/>
                                        <p:tgtEl>
                                          <p:spTgt spid="96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grpSp>
        <p:nvGrpSpPr>
          <p:cNvPr id="1412" name="Google Shape;1412;p75"/>
          <p:cNvGrpSpPr/>
          <p:nvPr/>
        </p:nvGrpSpPr>
        <p:grpSpPr>
          <a:xfrm>
            <a:off x="891425" y="4515050"/>
            <a:ext cx="7361100" cy="100205"/>
            <a:chOff x="891425" y="4642050"/>
            <a:chExt cx="7361100" cy="100205"/>
          </a:xfrm>
        </p:grpSpPr>
        <p:sp>
          <p:nvSpPr>
            <p:cNvPr id="1413" name="Google Shape;1413;p75"/>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5"/>
            <p:cNvSpPr/>
            <p:nvPr/>
          </p:nvSpPr>
          <p:spPr>
            <a:xfrm>
              <a:off x="891425" y="4642050"/>
              <a:ext cx="72822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5" name="Google Shape;1415;p75">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5">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5">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5">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5">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420" name="Google Shape;1420;p75"/>
          <p:cNvSpPr txBox="1"/>
          <p:nvPr/>
        </p:nvSpPr>
        <p:spPr>
          <a:xfrm>
            <a:off x="825150" y="462550"/>
            <a:ext cx="7282200" cy="415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In conclusion, this project involved performing various data cleaning and analysis tasks on a movie dataset using Excel. The data was cleaned by dropping columns and removing null values. The movies with the highest profit were identified by creating a new column called profit and plotting profit vs budget to observe outliers. The top 250 movies were selected based on their IMDb rating and num_voted_users criteria and a new column was created for non-English movies called Top_Foreign_Lang_Film.</a:t>
            </a:r>
            <a:endParaRPr sz="12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lt1"/>
                </a:solidFill>
                <a:latin typeface="Roboto"/>
                <a:ea typeface="Roboto"/>
                <a:cs typeface="Roboto"/>
                <a:sym typeface="Roboto"/>
              </a:rPr>
              <a:t>The best directors were identified by grouping the data by director_name and finding the top 10 directors with the highest mean IMDb score. The popular genres were also identified using the knowledge gained from the previous steps. The actors Meryl Streep, Leonardo DiCaprio, and Brad Pitt were extracted from the data and a new column was created called Combined. The actors were grouped and the mean of num_critic_for_reviews and num_users_for_review was calculated to identify the critic-favorite and audience-favorite actors.</a:t>
            </a:r>
            <a:endParaRPr sz="1200">
              <a:solidFill>
                <a:schemeClr val="lt1"/>
              </a:solidFill>
              <a:latin typeface="Roboto"/>
              <a:ea typeface="Roboto"/>
              <a:cs typeface="Roboto"/>
              <a:sym typeface="Roboto"/>
            </a:endParaRPr>
          </a:p>
          <a:p>
            <a:pPr indent="0" lvl="0" marL="0" rtl="0" algn="l">
              <a:lnSpc>
                <a:spcPct val="115000"/>
              </a:lnSpc>
              <a:spcBef>
                <a:spcPts val="1500"/>
              </a:spcBef>
              <a:spcAft>
                <a:spcPts val="0"/>
              </a:spcAft>
              <a:buNone/>
            </a:pPr>
            <a:r>
              <a:rPr lang="en" sz="1200">
                <a:solidFill>
                  <a:schemeClr val="lt1"/>
                </a:solidFill>
                <a:latin typeface="Roboto"/>
                <a:ea typeface="Roboto"/>
                <a:cs typeface="Roboto"/>
                <a:sym typeface="Roboto"/>
              </a:rPr>
              <a:t>Finally, a bar chart was created to observe the change in number of voted users over decades by creating a new column called decade and grouping the data by decade. The sum of users voted in each decade was calculated and stored in a new data frame called df_by_decade. Overall, the project successfully demonstrated various data cleaning and analysis techniques in Excel to gain insights into the movie dataset.</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76"/>
          <p:cNvSpPr txBox="1"/>
          <p:nvPr>
            <p:ph type="title"/>
          </p:nvPr>
        </p:nvSpPr>
        <p:spPr>
          <a:xfrm>
            <a:off x="689825" y="3089275"/>
            <a:ext cx="4250700" cy="1458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Drive link:</a:t>
            </a:r>
            <a:endParaRPr/>
          </a:p>
        </p:txBody>
      </p:sp>
      <p:sp>
        <p:nvSpPr>
          <p:cNvPr id="1426" name="Google Shape;1426;p76"/>
          <p:cNvSpPr txBox="1"/>
          <p:nvPr>
            <p:ph idx="1" type="subTitle"/>
          </p:nvPr>
        </p:nvSpPr>
        <p:spPr>
          <a:xfrm>
            <a:off x="3204350" y="3499550"/>
            <a:ext cx="4250700" cy="122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u="sng">
                <a:hlinkClick r:id="rId3"/>
              </a:rPr>
              <a:t>IMDB movie analysis</a:t>
            </a:r>
            <a:endParaRPr b="1" sz="3400"/>
          </a:p>
        </p:txBody>
      </p:sp>
      <p:grpSp>
        <p:nvGrpSpPr>
          <p:cNvPr id="1427" name="Google Shape;1427;p76"/>
          <p:cNvGrpSpPr/>
          <p:nvPr/>
        </p:nvGrpSpPr>
        <p:grpSpPr>
          <a:xfrm>
            <a:off x="766030" y="1256216"/>
            <a:ext cx="3080348" cy="2012810"/>
            <a:chOff x="5416949" y="2481916"/>
            <a:chExt cx="2811049" cy="1836673"/>
          </a:xfrm>
        </p:grpSpPr>
        <p:sp>
          <p:nvSpPr>
            <p:cNvPr id="1428" name="Google Shape;1428;p76"/>
            <p:cNvSpPr/>
            <p:nvPr/>
          </p:nvSpPr>
          <p:spPr>
            <a:xfrm>
              <a:off x="5998716" y="2543913"/>
              <a:ext cx="1731722" cy="585151"/>
            </a:xfrm>
            <a:custGeom>
              <a:rect b="b" l="l" r="r" t="t"/>
              <a:pathLst>
                <a:path extrusionOk="0" h="29221" w="86478">
                  <a:moveTo>
                    <a:pt x="1" y="26796"/>
                  </a:moveTo>
                  <a:cubicBezTo>
                    <a:pt x="1" y="26796"/>
                    <a:pt x="0" y="26797"/>
                    <a:pt x="0" y="26797"/>
                  </a:cubicBezTo>
                  <a:cubicBezTo>
                    <a:pt x="0" y="26797"/>
                    <a:pt x="1" y="26796"/>
                    <a:pt x="1" y="26796"/>
                  </a:cubicBezTo>
                  <a:close/>
                  <a:moveTo>
                    <a:pt x="34479" y="0"/>
                  </a:moveTo>
                  <a:cubicBezTo>
                    <a:pt x="34333" y="0"/>
                    <a:pt x="34188" y="33"/>
                    <a:pt x="34045" y="102"/>
                  </a:cubicBezTo>
                  <a:cubicBezTo>
                    <a:pt x="33557" y="331"/>
                    <a:pt x="33246" y="808"/>
                    <a:pt x="32944" y="1255"/>
                  </a:cubicBezTo>
                  <a:cubicBezTo>
                    <a:pt x="32944" y="1265"/>
                    <a:pt x="35665" y="5397"/>
                    <a:pt x="35883" y="5865"/>
                  </a:cubicBezTo>
                  <a:cubicBezTo>
                    <a:pt x="36724" y="7672"/>
                    <a:pt x="37295" y="9582"/>
                    <a:pt x="37637" y="11544"/>
                  </a:cubicBezTo>
                  <a:cubicBezTo>
                    <a:pt x="37886" y="12935"/>
                    <a:pt x="38613" y="15189"/>
                    <a:pt x="37565" y="16393"/>
                  </a:cubicBezTo>
                  <a:cubicBezTo>
                    <a:pt x="36734" y="17348"/>
                    <a:pt x="33796" y="17847"/>
                    <a:pt x="32602" y="18221"/>
                  </a:cubicBezTo>
                  <a:cubicBezTo>
                    <a:pt x="30525" y="18885"/>
                    <a:pt x="28417" y="19435"/>
                    <a:pt x="26299" y="19933"/>
                  </a:cubicBezTo>
                  <a:cubicBezTo>
                    <a:pt x="24763" y="20297"/>
                    <a:pt x="23226" y="20629"/>
                    <a:pt x="21689" y="20951"/>
                  </a:cubicBezTo>
                  <a:cubicBezTo>
                    <a:pt x="14359" y="22477"/>
                    <a:pt x="6895" y="23754"/>
                    <a:pt x="1" y="26796"/>
                  </a:cubicBezTo>
                  <a:lnTo>
                    <a:pt x="1" y="26796"/>
                  </a:lnTo>
                  <a:cubicBezTo>
                    <a:pt x="13" y="26791"/>
                    <a:pt x="30" y="26789"/>
                    <a:pt x="52" y="26789"/>
                  </a:cubicBezTo>
                  <a:cubicBezTo>
                    <a:pt x="587" y="26789"/>
                    <a:pt x="3958" y="28287"/>
                    <a:pt x="4745" y="28426"/>
                  </a:cubicBezTo>
                  <a:cubicBezTo>
                    <a:pt x="5344" y="28534"/>
                    <a:pt x="5937" y="28569"/>
                    <a:pt x="6527" y="28569"/>
                  </a:cubicBezTo>
                  <a:cubicBezTo>
                    <a:pt x="7073" y="28569"/>
                    <a:pt x="7617" y="28539"/>
                    <a:pt x="8161" y="28509"/>
                  </a:cubicBezTo>
                  <a:cubicBezTo>
                    <a:pt x="8726" y="28480"/>
                    <a:pt x="9286" y="28451"/>
                    <a:pt x="9848" y="28451"/>
                  </a:cubicBezTo>
                  <a:cubicBezTo>
                    <a:pt x="10081" y="28451"/>
                    <a:pt x="10315" y="28456"/>
                    <a:pt x="10549" y="28468"/>
                  </a:cubicBezTo>
                  <a:cubicBezTo>
                    <a:pt x="10945" y="28466"/>
                    <a:pt x="11341" y="28465"/>
                    <a:pt x="11737" y="28465"/>
                  </a:cubicBezTo>
                  <a:cubicBezTo>
                    <a:pt x="17269" y="28465"/>
                    <a:pt x="22801" y="28658"/>
                    <a:pt x="28324" y="28842"/>
                  </a:cubicBezTo>
                  <a:cubicBezTo>
                    <a:pt x="33791" y="29031"/>
                    <a:pt x="39258" y="29220"/>
                    <a:pt x="44724" y="29220"/>
                  </a:cubicBezTo>
                  <a:cubicBezTo>
                    <a:pt x="45850" y="29220"/>
                    <a:pt x="46977" y="29212"/>
                    <a:pt x="48103" y="29195"/>
                  </a:cubicBezTo>
                  <a:cubicBezTo>
                    <a:pt x="54395" y="29102"/>
                    <a:pt x="60698" y="28707"/>
                    <a:pt x="66927" y="27731"/>
                  </a:cubicBezTo>
                  <a:cubicBezTo>
                    <a:pt x="70115" y="27222"/>
                    <a:pt x="73282" y="26568"/>
                    <a:pt x="76407" y="25727"/>
                  </a:cubicBezTo>
                  <a:cubicBezTo>
                    <a:pt x="78909" y="25052"/>
                    <a:pt x="82200" y="24959"/>
                    <a:pt x="84339" y="23401"/>
                  </a:cubicBezTo>
                  <a:cubicBezTo>
                    <a:pt x="85637" y="22457"/>
                    <a:pt x="86478" y="20671"/>
                    <a:pt x="85824" y="19206"/>
                  </a:cubicBezTo>
                  <a:cubicBezTo>
                    <a:pt x="85107" y="17587"/>
                    <a:pt x="83104" y="17120"/>
                    <a:pt x="81369" y="16901"/>
                  </a:cubicBezTo>
                  <a:cubicBezTo>
                    <a:pt x="77629" y="16443"/>
                    <a:pt x="73873" y="16247"/>
                    <a:pt x="70112" y="16247"/>
                  </a:cubicBezTo>
                  <a:cubicBezTo>
                    <a:pt x="62557" y="16247"/>
                    <a:pt x="54985" y="17039"/>
                    <a:pt x="47491" y="18085"/>
                  </a:cubicBezTo>
                  <a:cubicBezTo>
                    <a:pt x="47205" y="18126"/>
                    <a:pt x="46915" y="18145"/>
                    <a:pt x="46624" y="18145"/>
                  </a:cubicBezTo>
                  <a:cubicBezTo>
                    <a:pt x="44225" y="18145"/>
                    <a:pt x="41784" y="16789"/>
                    <a:pt x="41126" y="14400"/>
                  </a:cubicBezTo>
                  <a:cubicBezTo>
                    <a:pt x="40603" y="12513"/>
                    <a:pt x="37327" y="0"/>
                    <a:pt x="34479" y="0"/>
                  </a:cubicBezTo>
                  <a:close/>
                </a:path>
              </a:pathLst>
            </a:custGeom>
            <a:solidFill>
              <a:srgbClr val="3A3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6"/>
            <p:cNvSpPr/>
            <p:nvPr/>
          </p:nvSpPr>
          <p:spPr>
            <a:xfrm>
              <a:off x="6969247" y="2664484"/>
              <a:ext cx="425611" cy="516845"/>
            </a:xfrm>
            <a:custGeom>
              <a:rect b="b" l="l" r="r" t="t"/>
              <a:pathLst>
                <a:path extrusionOk="0" h="25810" w="21254">
                  <a:moveTo>
                    <a:pt x="6461" y="1"/>
                  </a:moveTo>
                  <a:cubicBezTo>
                    <a:pt x="5582" y="1"/>
                    <a:pt x="4681" y="104"/>
                    <a:pt x="4039" y="685"/>
                  </a:cubicBezTo>
                  <a:cubicBezTo>
                    <a:pt x="3386" y="1266"/>
                    <a:pt x="3167" y="2191"/>
                    <a:pt x="2991" y="3063"/>
                  </a:cubicBezTo>
                  <a:cubicBezTo>
                    <a:pt x="2752" y="4246"/>
                    <a:pt x="2514" y="5544"/>
                    <a:pt x="3043" y="6644"/>
                  </a:cubicBezTo>
                  <a:cubicBezTo>
                    <a:pt x="3209" y="6977"/>
                    <a:pt x="3437" y="7278"/>
                    <a:pt x="3583" y="7620"/>
                  </a:cubicBezTo>
                  <a:cubicBezTo>
                    <a:pt x="4039" y="8679"/>
                    <a:pt x="3645" y="9801"/>
                    <a:pt x="3583" y="10880"/>
                  </a:cubicBezTo>
                  <a:cubicBezTo>
                    <a:pt x="3510" y="12043"/>
                    <a:pt x="3801" y="13051"/>
                    <a:pt x="3489" y="14235"/>
                  </a:cubicBezTo>
                  <a:cubicBezTo>
                    <a:pt x="2825" y="16726"/>
                    <a:pt x="1776" y="19301"/>
                    <a:pt x="728" y="21669"/>
                  </a:cubicBezTo>
                  <a:cubicBezTo>
                    <a:pt x="385" y="22447"/>
                    <a:pt x="1" y="23309"/>
                    <a:pt x="219" y="24129"/>
                  </a:cubicBezTo>
                  <a:cubicBezTo>
                    <a:pt x="447" y="24960"/>
                    <a:pt x="1236" y="25520"/>
                    <a:pt x="2067" y="25707"/>
                  </a:cubicBezTo>
                  <a:cubicBezTo>
                    <a:pt x="2371" y="25780"/>
                    <a:pt x="2683" y="25809"/>
                    <a:pt x="2997" y="25809"/>
                  </a:cubicBezTo>
                  <a:cubicBezTo>
                    <a:pt x="3529" y="25809"/>
                    <a:pt x="4068" y="25726"/>
                    <a:pt x="4590" y="25635"/>
                  </a:cubicBezTo>
                  <a:cubicBezTo>
                    <a:pt x="10010" y="24700"/>
                    <a:pt x="15190" y="23153"/>
                    <a:pt x="20112" y="20682"/>
                  </a:cubicBezTo>
                  <a:cubicBezTo>
                    <a:pt x="21254" y="20111"/>
                    <a:pt x="20870" y="15200"/>
                    <a:pt x="20776" y="14182"/>
                  </a:cubicBezTo>
                  <a:cubicBezTo>
                    <a:pt x="20663" y="12832"/>
                    <a:pt x="20236" y="11317"/>
                    <a:pt x="19053" y="10590"/>
                  </a:cubicBezTo>
                  <a:cubicBezTo>
                    <a:pt x="18160" y="10050"/>
                    <a:pt x="16800" y="9842"/>
                    <a:pt x="16447" y="8700"/>
                  </a:cubicBezTo>
                  <a:cubicBezTo>
                    <a:pt x="16385" y="8492"/>
                    <a:pt x="16364" y="8264"/>
                    <a:pt x="16426" y="8056"/>
                  </a:cubicBezTo>
                  <a:cubicBezTo>
                    <a:pt x="16468" y="7860"/>
                    <a:pt x="16582" y="7683"/>
                    <a:pt x="16676" y="7496"/>
                  </a:cubicBezTo>
                  <a:cubicBezTo>
                    <a:pt x="17257" y="6333"/>
                    <a:pt x="17246" y="4973"/>
                    <a:pt x="17216" y="3675"/>
                  </a:cubicBezTo>
                  <a:cubicBezTo>
                    <a:pt x="17205" y="3052"/>
                    <a:pt x="17184" y="2408"/>
                    <a:pt x="16925" y="1838"/>
                  </a:cubicBezTo>
                  <a:cubicBezTo>
                    <a:pt x="16187" y="280"/>
                    <a:pt x="14588" y="394"/>
                    <a:pt x="13135" y="269"/>
                  </a:cubicBezTo>
                  <a:cubicBezTo>
                    <a:pt x="11100" y="93"/>
                    <a:pt x="9034" y="62"/>
                    <a:pt x="6978" y="10"/>
                  </a:cubicBezTo>
                  <a:cubicBezTo>
                    <a:pt x="6808" y="5"/>
                    <a:pt x="6635" y="1"/>
                    <a:pt x="6461" y="1"/>
                  </a:cubicBezTo>
                  <a:close/>
                </a:path>
              </a:pathLst>
            </a:custGeom>
            <a:solidFill>
              <a:srgbClr val="604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6"/>
            <p:cNvSpPr/>
            <p:nvPr/>
          </p:nvSpPr>
          <p:spPr>
            <a:xfrm>
              <a:off x="6571311" y="2822841"/>
              <a:ext cx="262828" cy="274823"/>
            </a:xfrm>
            <a:custGeom>
              <a:rect b="b" l="l" r="r" t="t"/>
              <a:pathLst>
                <a:path extrusionOk="0" h="13724" w="13125">
                  <a:moveTo>
                    <a:pt x="11918" y="1"/>
                  </a:moveTo>
                  <a:cubicBezTo>
                    <a:pt x="11040" y="1"/>
                    <a:pt x="9823" y="1513"/>
                    <a:pt x="9396" y="2028"/>
                  </a:cubicBezTo>
                  <a:cubicBezTo>
                    <a:pt x="7621" y="4198"/>
                    <a:pt x="6271" y="6721"/>
                    <a:pt x="5462" y="9400"/>
                  </a:cubicBezTo>
                  <a:cubicBezTo>
                    <a:pt x="4797" y="8507"/>
                    <a:pt x="4143" y="7614"/>
                    <a:pt x="3478" y="6710"/>
                  </a:cubicBezTo>
                  <a:cubicBezTo>
                    <a:pt x="3004" y="6064"/>
                    <a:pt x="2391" y="5349"/>
                    <a:pt x="1603" y="5349"/>
                  </a:cubicBezTo>
                  <a:cubicBezTo>
                    <a:pt x="1581" y="5349"/>
                    <a:pt x="1559" y="5349"/>
                    <a:pt x="1537" y="5351"/>
                  </a:cubicBezTo>
                  <a:cubicBezTo>
                    <a:pt x="779" y="5381"/>
                    <a:pt x="197" y="6119"/>
                    <a:pt x="93" y="6876"/>
                  </a:cubicBezTo>
                  <a:cubicBezTo>
                    <a:pt x="0" y="7635"/>
                    <a:pt x="270" y="8392"/>
                    <a:pt x="592" y="9078"/>
                  </a:cubicBezTo>
                  <a:cubicBezTo>
                    <a:pt x="1215" y="10427"/>
                    <a:pt x="2035" y="11684"/>
                    <a:pt x="3032" y="12774"/>
                  </a:cubicBezTo>
                  <a:cubicBezTo>
                    <a:pt x="3406" y="13179"/>
                    <a:pt x="3821" y="13574"/>
                    <a:pt x="4350" y="13688"/>
                  </a:cubicBezTo>
                  <a:cubicBezTo>
                    <a:pt x="4462" y="13712"/>
                    <a:pt x="4573" y="13724"/>
                    <a:pt x="4683" y="13724"/>
                  </a:cubicBezTo>
                  <a:cubicBezTo>
                    <a:pt x="5313" y="13724"/>
                    <a:pt x="5919" y="13354"/>
                    <a:pt x="6458" y="12992"/>
                  </a:cubicBezTo>
                  <a:cubicBezTo>
                    <a:pt x="7497" y="12296"/>
                    <a:pt x="8524" y="11590"/>
                    <a:pt x="9552" y="10874"/>
                  </a:cubicBezTo>
                  <a:cubicBezTo>
                    <a:pt x="10009" y="10542"/>
                    <a:pt x="10497" y="10189"/>
                    <a:pt x="10725" y="9670"/>
                  </a:cubicBezTo>
                  <a:cubicBezTo>
                    <a:pt x="10944" y="9192"/>
                    <a:pt x="10912" y="8641"/>
                    <a:pt x="10912" y="8112"/>
                  </a:cubicBezTo>
                  <a:cubicBezTo>
                    <a:pt x="10902" y="6357"/>
                    <a:pt x="11244" y="4613"/>
                    <a:pt x="11909" y="2993"/>
                  </a:cubicBezTo>
                  <a:cubicBezTo>
                    <a:pt x="12169" y="2381"/>
                    <a:pt x="13124" y="305"/>
                    <a:pt x="12096" y="24"/>
                  </a:cubicBezTo>
                  <a:cubicBezTo>
                    <a:pt x="12038" y="8"/>
                    <a:pt x="11979" y="1"/>
                    <a:pt x="11918" y="1"/>
                  </a:cubicBezTo>
                  <a:close/>
                </a:path>
              </a:pathLst>
            </a:custGeom>
            <a:solidFill>
              <a:srgbClr val="3E6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6"/>
            <p:cNvSpPr/>
            <p:nvPr/>
          </p:nvSpPr>
          <p:spPr>
            <a:xfrm>
              <a:off x="6679005" y="2783392"/>
              <a:ext cx="443914" cy="355864"/>
            </a:xfrm>
            <a:custGeom>
              <a:rect b="b" l="l" r="r" t="t"/>
              <a:pathLst>
                <a:path extrusionOk="0" h="17771" w="22168">
                  <a:moveTo>
                    <a:pt x="14984" y="0"/>
                  </a:moveTo>
                  <a:cubicBezTo>
                    <a:pt x="14071" y="0"/>
                    <a:pt x="13172" y="174"/>
                    <a:pt x="12273" y="353"/>
                  </a:cubicBezTo>
                  <a:cubicBezTo>
                    <a:pt x="11376" y="531"/>
                    <a:pt x="10471" y="708"/>
                    <a:pt x="9556" y="708"/>
                  </a:cubicBezTo>
                  <a:cubicBezTo>
                    <a:pt x="9506" y="708"/>
                    <a:pt x="9457" y="707"/>
                    <a:pt x="9407" y="706"/>
                  </a:cubicBezTo>
                  <a:cubicBezTo>
                    <a:pt x="9341" y="705"/>
                    <a:pt x="9276" y="704"/>
                    <a:pt x="9210" y="704"/>
                  </a:cubicBezTo>
                  <a:cubicBezTo>
                    <a:pt x="7637" y="704"/>
                    <a:pt x="6217" y="1194"/>
                    <a:pt x="5389" y="2679"/>
                  </a:cubicBezTo>
                  <a:cubicBezTo>
                    <a:pt x="5347" y="2752"/>
                    <a:pt x="5306" y="2824"/>
                    <a:pt x="5264" y="2907"/>
                  </a:cubicBezTo>
                  <a:cubicBezTo>
                    <a:pt x="4143" y="5192"/>
                    <a:pt x="4828" y="7974"/>
                    <a:pt x="3593" y="10238"/>
                  </a:cubicBezTo>
                  <a:cubicBezTo>
                    <a:pt x="3406" y="10581"/>
                    <a:pt x="1" y="16488"/>
                    <a:pt x="883" y="16499"/>
                  </a:cubicBezTo>
                  <a:cubicBezTo>
                    <a:pt x="3001" y="16550"/>
                    <a:pt x="5130" y="16624"/>
                    <a:pt x="7248" y="16737"/>
                  </a:cubicBezTo>
                  <a:cubicBezTo>
                    <a:pt x="8867" y="16831"/>
                    <a:pt x="10497" y="16935"/>
                    <a:pt x="12096" y="17226"/>
                  </a:cubicBezTo>
                  <a:cubicBezTo>
                    <a:pt x="13315" y="17449"/>
                    <a:pt x="14597" y="17770"/>
                    <a:pt x="15821" y="17770"/>
                  </a:cubicBezTo>
                  <a:cubicBezTo>
                    <a:pt x="16588" y="17770"/>
                    <a:pt x="17333" y="17644"/>
                    <a:pt x="18025" y="17288"/>
                  </a:cubicBezTo>
                  <a:cubicBezTo>
                    <a:pt x="19562" y="16488"/>
                    <a:pt x="20361" y="14775"/>
                    <a:pt x="21046" y="13176"/>
                  </a:cubicBezTo>
                  <a:cubicBezTo>
                    <a:pt x="22167" y="10528"/>
                    <a:pt x="21991" y="7497"/>
                    <a:pt x="21607" y="4673"/>
                  </a:cubicBezTo>
                  <a:cubicBezTo>
                    <a:pt x="21244" y="2025"/>
                    <a:pt x="18222" y="323"/>
                    <a:pt x="15730" y="42"/>
                  </a:cubicBezTo>
                  <a:cubicBezTo>
                    <a:pt x="15480" y="13"/>
                    <a:pt x="15232" y="0"/>
                    <a:pt x="14984" y="0"/>
                  </a:cubicBezTo>
                  <a:close/>
                </a:path>
              </a:pathLst>
            </a:custGeom>
            <a:solidFill>
              <a:srgbClr val="7C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6"/>
            <p:cNvSpPr/>
            <p:nvPr/>
          </p:nvSpPr>
          <p:spPr>
            <a:xfrm>
              <a:off x="6765093" y="2812308"/>
              <a:ext cx="377371" cy="344310"/>
            </a:xfrm>
            <a:custGeom>
              <a:rect b="b" l="l" r="r" t="t"/>
              <a:pathLst>
                <a:path extrusionOk="0" h="17194" w="18845">
                  <a:moveTo>
                    <a:pt x="15624" y="0"/>
                  </a:moveTo>
                  <a:cubicBezTo>
                    <a:pt x="14623" y="0"/>
                    <a:pt x="13601" y="705"/>
                    <a:pt x="13041" y="1837"/>
                  </a:cubicBezTo>
                  <a:cubicBezTo>
                    <a:pt x="12532" y="2866"/>
                    <a:pt x="12698" y="4091"/>
                    <a:pt x="12688" y="5243"/>
                  </a:cubicBezTo>
                  <a:cubicBezTo>
                    <a:pt x="12688" y="6863"/>
                    <a:pt x="12469" y="8752"/>
                    <a:pt x="11649" y="10164"/>
                  </a:cubicBezTo>
                  <a:cubicBezTo>
                    <a:pt x="11493" y="10424"/>
                    <a:pt x="11255" y="10673"/>
                    <a:pt x="10953" y="10704"/>
                  </a:cubicBezTo>
                  <a:cubicBezTo>
                    <a:pt x="10929" y="10707"/>
                    <a:pt x="10904" y="10708"/>
                    <a:pt x="10880" y="10708"/>
                  </a:cubicBezTo>
                  <a:cubicBezTo>
                    <a:pt x="10720" y="10708"/>
                    <a:pt x="10568" y="10653"/>
                    <a:pt x="10424" y="10590"/>
                  </a:cubicBezTo>
                  <a:cubicBezTo>
                    <a:pt x="9998" y="10403"/>
                    <a:pt x="9624" y="10134"/>
                    <a:pt x="9209" y="9936"/>
                  </a:cubicBezTo>
                  <a:cubicBezTo>
                    <a:pt x="8202" y="9469"/>
                    <a:pt x="7029" y="9437"/>
                    <a:pt x="6022" y="8981"/>
                  </a:cubicBezTo>
                  <a:cubicBezTo>
                    <a:pt x="5482" y="8721"/>
                    <a:pt x="4994" y="8358"/>
                    <a:pt x="4495" y="8025"/>
                  </a:cubicBezTo>
                  <a:cubicBezTo>
                    <a:pt x="3374" y="7319"/>
                    <a:pt x="2139" y="6853"/>
                    <a:pt x="903" y="6396"/>
                  </a:cubicBezTo>
                  <a:cubicBezTo>
                    <a:pt x="794" y="6355"/>
                    <a:pt x="676" y="6314"/>
                    <a:pt x="567" y="6314"/>
                  </a:cubicBezTo>
                  <a:cubicBezTo>
                    <a:pt x="510" y="6314"/>
                    <a:pt x="455" y="6325"/>
                    <a:pt x="405" y="6354"/>
                  </a:cubicBezTo>
                  <a:cubicBezTo>
                    <a:pt x="0" y="6562"/>
                    <a:pt x="353" y="7569"/>
                    <a:pt x="384" y="7922"/>
                  </a:cubicBezTo>
                  <a:cubicBezTo>
                    <a:pt x="457" y="8524"/>
                    <a:pt x="519" y="9158"/>
                    <a:pt x="778" y="9707"/>
                  </a:cubicBezTo>
                  <a:cubicBezTo>
                    <a:pt x="1048" y="10310"/>
                    <a:pt x="1692" y="10725"/>
                    <a:pt x="2118" y="11213"/>
                  </a:cubicBezTo>
                  <a:cubicBezTo>
                    <a:pt x="2513" y="11670"/>
                    <a:pt x="2896" y="12033"/>
                    <a:pt x="3426" y="12365"/>
                  </a:cubicBezTo>
                  <a:cubicBezTo>
                    <a:pt x="4475" y="13020"/>
                    <a:pt x="5648" y="13435"/>
                    <a:pt x="6738" y="14006"/>
                  </a:cubicBezTo>
                  <a:cubicBezTo>
                    <a:pt x="8607" y="14961"/>
                    <a:pt x="10466" y="15896"/>
                    <a:pt x="12324" y="16862"/>
                  </a:cubicBezTo>
                  <a:cubicBezTo>
                    <a:pt x="12635" y="17017"/>
                    <a:pt x="12958" y="17183"/>
                    <a:pt x="13311" y="17194"/>
                  </a:cubicBezTo>
                  <a:cubicBezTo>
                    <a:pt x="13317" y="17194"/>
                    <a:pt x="13324" y="17194"/>
                    <a:pt x="13331" y="17194"/>
                  </a:cubicBezTo>
                  <a:cubicBezTo>
                    <a:pt x="13904" y="17194"/>
                    <a:pt x="14395" y="16774"/>
                    <a:pt x="14785" y="16352"/>
                  </a:cubicBezTo>
                  <a:cubicBezTo>
                    <a:pt x="17817" y="13124"/>
                    <a:pt x="18844" y="8368"/>
                    <a:pt x="18367" y="3955"/>
                  </a:cubicBezTo>
                  <a:cubicBezTo>
                    <a:pt x="18263" y="3021"/>
                    <a:pt x="18097" y="2076"/>
                    <a:pt x="17619" y="1277"/>
                  </a:cubicBezTo>
                  <a:cubicBezTo>
                    <a:pt x="17097" y="388"/>
                    <a:pt x="16367" y="0"/>
                    <a:pt x="15624" y="0"/>
                  </a:cubicBezTo>
                  <a:close/>
                </a:path>
              </a:pathLst>
            </a:custGeom>
            <a:solidFill>
              <a:srgbClr val="3E6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6"/>
            <p:cNvSpPr/>
            <p:nvPr/>
          </p:nvSpPr>
          <p:spPr>
            <a:xfrm>
              <a:off x="6828492" y="2600824"/>
              <a:ext cx="261286" cy="261026"/>
            </a:xfrm>
            <a:custGeom>
              <a:rect b="b" l="l" r="r" t="t"/>
              <a:pathLst>
                <a:path extrusionOk="0" h="13035" w="13048">
                  <a:moveTo>
                    <a:pt x="6541" y="0"/>
                  </a:moveTo>
                  <a:cubicBezTo>
                    <a:pt x="3687" y="0"/>
                    <a:pt x="967" y="2268"/>
                    <a:pt x="478" y="5120"/>
                  </a:cubicBezTo>
                  <a:cubicBezTo>
                    <a:pt x="219" y="6708"/>
                    <a:pt x="156" y="7778"/>
                    <a:pt x="53" y="9377"/>
                  </a:cubicBezTo>
                  <a:cubicBezTo>
                    <a:pt x="21" y="9772"/>
                    <a:pt x="0" y="10176"/>
                    <a:pt x="83" y="10561"/>
                  </a:cubicBezTo>
                  <a:cubicBezTo>
                    <a:pt x="385" y="11890"/>
                    <a:pt x="1859" y="12564"/>
                    <a:pt x="3188" y="12834"/>
                  </a:cubicBezTo>
                  <a:cubicBezTo>
                    <a:pt x="3821" y="12958"/>
                    <a:pt x="4473" y="13035"/>
                    <a:pt x="5119" y="13035"/>
                  </a:cubicBezTo>
                  <a:cubicBezTo>
                    <a:pt x="6043" y="13035"/>
                    <a:pt x="6957" y="12879"/>
                    <a:pt x="7787" y="12481"/>
                  </a:cubicBezTo>
                  <a:cubicBezTo>
                    <a:pt x="9190" y="11796"/>
                    <a:pt x="10798" y="9668"/>
                    <a:pt x="10622" y="8111"/>
                  </a:cubicBezTo>
                  <a:cubicBezTo>
                    <a:pt x="11650" y="8100"/>
                    <a:pt x="12720" y="7415"/>
                    <a:pt x="12896" y="6387"/>
                  </a:cubicBezTo>
                  <a:cubicBezTo>
                    <a:pt x="13048" y="5513"/>
                    <a:pt x="12395" y="4777"/>
                    <a:pt x="11583" y="4777"/>
                  </a:cubicBezTo>
                  <a:cubicBezTo>
                    <a:pt x="11449" y="4777"/>
                    <a:pt x="11312" y="4797"/>
                    <a:pt x="11172" y="4840"/>
                  </a:cubicBezTo>
                  <a:cubicBezTo>
                    <a:pt x="11463" y="3646"/>
                    <a:pt x="11027" y="2338"/>
                    <a:pt x="10175" y="1455"/>
                  </a:cubicBezTo>
                  <a:cubicBezTo>
                    <a:pt x="9324" y="573"/>
                    <a:pt x="8110" y="95"/>
                    <a:pt x="6894" y="12"/>
                  </a:cubicBezTo>
                  <a:cubicBezTo>
                    <a:pt x="6777" y="4"/>
                    <a:pt x="6659" y="0"/>
                    <a:pt x="6541" y="0"/>
                  </a:cubicBezTo>
                  <a:close/>
                </a:path>
              </a:pathLst>
            </a:custGeom>
            <a:solidFill>
              <a:srgbClr val="EFA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6"/>
            <p:cNvSpPr/>
            <p:nvPr/>
          </p:nvSpPr>
          <p:spPr>
            <a:xfrm>
              <a:off x="6871525" y="2688574"/>
              <a:ext cx="13537" cy="19985"/>
            </a:xfrm>
            <a:custGeom>
              <a:rect b="b" l="l" r="r" t="t"/>
              <a:pathLst>
                <a:path extrusionOk="0" h="998" w="676">
                  <a:moveTo>
                    <a:pt x="333" y="1"/>
                  </a:moveTo>
                  <a:cubicBezTo>
                    <a:pt x="146" y="1"/>
                    <a:pt x="1" y="219"/>
                    <a:pt x="1" y="499"/>
                  </a:cubicBezTo>
                  <a:cubicBezTo>
                    <a:pt x="1" y="769"/>
                    <a:pt x="146" y="998"/>
                    <a:pt x="333" y="998"/>
                  </a:cubicBezTo>
                  <a:cubicBezTo>
                    <a:pt x="520" y="998"/>
                    <a:pt x="675" y="769"/>
                    <a:pt x="675" y="499"/>
                  </a:cubicBezTo>
                  <a:cubicBezTo>
                    <a:pt x="675" y="219"/>
                    <a:pt x="520" y="1"/>
                    <a:pt x="333" y="1"/>
                  </a:cubicBezTo>
                  <a:close/>
                </a:path>
              </a:pathLst>
            </a:custGeom>
            <a:solidFill>
              <a:srgbClr val="3A3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6"/>
            <p:cNvSpPr/>
            <p:nvPr/>
          </p:nvSpPr>
          <p:spPr>
            <a:xfrm>
              <a:off x="6962799" y="2688574"/>
              <a:ext cx="13537" cy="19985"/>
            </a:xfrm>
            <a:custGeom>
              <a:rect b="b" l="l" r="r" t="t"/>
              <a:pathLst>
                <a:path extrusionOk="0" h="998" w="676">
                  <a:moveTo>
                    <a:pt x="344" y="1"/>
                  </a:moveTo>
                  <a:cubicBezTo>
                    <a:pt x="157" y="1"/>
                    <a:pt x="1" y="219"/>
                    <a:pt x="1" y="499"/>
                  </a:cubicBezTo>
                  <a:cubicBezTo>
                    <a:pt x="1" y="769"/>
                    <a:pt x="157" y="998"/>
                    <a:pt x="344" y="998"/>
                  </a:cubicBezTo>
                  <a:cubicBezTo>
                    <a:pt x="531" y="998"/>
                    <a:pt x="676" y="769"/>
                    <a:pt x="676" y="499"/>
                  </a:cubicBezTo>
                  <a:cubicBezTo>
                    <a:pt x="676" y="219"/>
                    <a:pt x="531" y="1"/>
                    <a:pt x="344" y="1"/>
                  </a:cubicBezTo>
                  <a:close/>
                </a:path>
              </a:pathLst>
            </a:custGeom>
            <a:solidFill>
              <a:srgbClr val="3A3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6"/>
            <p:cNvSpPr/>
            <p:nvPr/>
          </p:nvSpPr>
          <p:spPr>
            <a:xfrm>
              <a:off x="6794609" y="2688574"/>
              <a:ext cx="259704" cy="205336"/>
            </a:xfrm>
            <a:custGeom>
              <a:rect b="b" l="l" r="r" t="t"/>
              <a:pathLst>
                <a:path extrusionOk="0" h="10254" w="12969">
                  <a:moveTo>
                    <a:pt x="12968" y="1"/>
                  </a:moveTo>
                  <a:cubicBezTo>
                    <a:pt x="11941" y="1537"/>
                    <a:pt x="11712" y="3334"/>
                    <a:pt x="10217" y="4548"/>
                  </a:cubicBezTo>
                  <a:cubicBezTo>
                    <a:pt x="10085" y="4660"/>
                    <a:pt x="8615" y="5703"/>
                    <a:pt x="8509" y="5703"/>
                  </a:cubicBezTo>
                  <a:cubicBezTo>
                    <a:pt x="8506" y="5703"/>
                    <a:pt x="8504" y="5703"/>
                    <a:pt x="8503" y="5701"/>
                  </a:cubicBezTo>
                  <a:cubicBezTo>
                    <a:pt x="8150" y="5171"/>
                    <a:pt x="7787" y="4622"/>
                    <a:pt x="7237" y="4310"/>
                  </a:cubicBezTo>
                  <a:cubicBezTo>
                    <a:pt x="6785" y="4044"/>
                    <a:pt x="6260" y="3970"/>
                    <a:pt x="5729" y="3970"/>
                  </a:cubicBezTo>
                  <a:cubicBezTo>
                    <a:pt x="5430" y="3970"/>
                    <a:pt x="5130" y="3993"/>
                    <a:pt x="4839" y="4019"/>
                  </a:cubicBezTo>
                  <a:cubicBezTo>
                    <a:pt x="4309" y="4061"/>
                    <a:pt x="3780" y="4112"/>
                    <a:pt x="3302" y="4331"/>
                  </a:cubicBezTo>
                  <a:cubicBezTo>
                    <a:pt x="2845" y="4518"/>
                    <a:pt x="2596" y="4881"/>
                    <a:pt x="2285" y="5224"/>
                  </a:cubicBezTo>
                  <a:cubicBezTo>
                    <a:pt x="1921" y="4860"/>
                    <a:pt x="2045" y="3946"/>
                    <a:pt x="2066" y="3469"/>
                  </a:cubicBezTo>
                  <a:cubicBezTo>
                    <a:pt x="2087" y="2887"/>
                    <a:pt x="2025" y="2347"/>
                    <a:pt x="1983" y="1766"/>
                  </a:cubicBezTo>
                  <a:lnTo>
                    <a:pt x="1983" y="1766"/>
                  </a:lnTo>
                  <a:cubicBezTo>
                    <a:pt x="2025" y="2462"/>
                    <a:pt x="1838" y="3136"/>
                    <a:pt x="1651" y="3801"/>
                  </a:cubicBezTo>
                  <a:cubicBezTo>
                    <a:pt x="1505" y="4331"/>
                    <a:pt x="1277" y="4891"/>
                    <a:pt x="1194" y="5441"/>
                  </a:cubicBezTo>
                  <a:cubicBezTo>
                    <a:pt x="1122" y="5857"/>
                    <a:pt x="1184" y="6251"/>
                    <a:pt x="986" y="6646"/>
                  </a:cubicBezTo>
                  <a:cubicBezTo>
                    <a:pt x="799" y="7020"/>
                    <a:pt x="0" y="7383"/>
                    <a:pt x="229" y="7902"/>
                  </a:cubicBezTo>
                  <a:cubicBezTo>
                    <a:pt x="446" y="8401"/>
                    <a:pt x="1360" y="7975"/>
                    <a:pt x="1682" y="8422"/>
                  </a:cubicBezTo>
                  <a:cubicBezTo>
                    <a:pt x="1288" y="8639"/>
                    <a:pt x="1319" y="9262"/>
                    <a:pt x="1620" y="9594"/>
                  </a:cubicBezTo>
                  <a:cubicBezTo>
                    <a:pt x="1932" y="9927"/>
                    <a:pt x="2398" y="10041"/>
                    <a:pt x="2845" y="10114"/>
                  </a:cubicBezTo>
                  <a:cubicBezTo>
                    <a:pt x="3365" y="10202"/>
                    <a:pt x="3910" y="10254"/>
                    <a:pt x="4453" y="10254"/>
                  </a:cubicBezTo>
                  <a:cubicBezTo>
                    <a:pt x="5957" y="10254"/>
                    <a:pt x="7445" y="9851"/>
                    <a:pt x="8337" y="8692"/>
                  </a:cubicBezTo>
                  <a:cubicBezTo>
                    <a:pt x="8503" y="8858"/>
                    <a:pt x="8597" y="9107"/>
                    <a:pt x="8597" y="9345"/>
                  </a:cubicBezTo>
                  <a:cubicBezTo>
                    <a:pt x="9636" y="8858"/>
                    <a:pt x="10695" y="8297"/>
                    <a:pt x="11369" y="7342"/>
                  </a:cubicBezTo>
                  <a:cubicBezTo>
                    <a:pt x="12065" y="6345"/>
                    <a:pt x="12397" y="4975"/>
                    <a:pt x="12428" y="3770"/>
                  </a:cubicBezTo>
                  <a:cubicBezTo>
                    <a:pt x="12439" y="3251"/>
                    <a:pt x="12397" y="2721"/>
                    <a:pt x="12428" y="2202"/>
                  </a:cubicBezTo>
                  <a:cubicBezTo>
                    <a:pt x="12490" y="1444"/>
                    <a:pt x="12730" y="718"/>
                    <a:pt x="12968" y="1"/>
                  </a:cubicBezTo>
                  <a:close/>
                </a:path>
              </a:pathLst>
            </a:custGeom>
            <a:solidFill>
              <a:srgbClr val="D8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6"/>
            <p:cNvSpPr/>
            <p:nvPr/>
          </p:nvSpPr>
          <p:spPr>
            <a:xfrm>
              <a:off x="6887345" y="2695442"/>
              <a:ext cx="28496" cy="67424"/>
            </a:xfrm>
            <a:custGeom>
              <a:rect b="b" l="l" r="r" t="t"/>
              <a:pathLst>
                <a:path extrusionOk="0" h="3367" w="1423">
                  <a:moveTo>
                    <a:pt x="924" y="1"/>
                  </a:moveTo>
                  <a:lnTo>
                    <a:pt x="924" y="1"/>
                  </a:lnTo>
                  <a:cubicBezTo>
                    <a:pt x="841" y="375"/>
                    <a:pt x="695" y="707"/>
                    <a:pt x="529" y="1039"/>
                  </a:cubicBezTo>
                  <a:lnTo>
                    <a:pt x="415" y="1298"/>
                  </a:lnTo>
                  <a:lnTo>
                    <a:pt x="291" y="1547"/>
                  </a:lnTo>
                  <a:cubicBezTo>
                    <a:pt x="218" y="1724"/>
                    <a:pt x="135" y="1890"/>
                    <a:pt x="83" y="2077"/>
                  </a:cubicBezTo>
                  <a:cubicBezTo>
                    <a:pt x="62" y="2129"/>
                    <a:pt x="52" y="2170"/>
                    <a:pt x="42" y="2223"/>
                  </a:cubicBezTo>
                  <a:cubicBezTo>
                    <a:pt x="31" y="2274"/>
                    <a:pt x="21" y="2316"/>
                    <a:pt x="10" y="2368"/>
                  </a:cubicBezTo>
                  <a:cubicBezTo>
                    <a:pt x="0" y="2472"/>
                    <a:pt x="0" y="2576"/>
                    <a:pt x="10" y="2680"/>
                  </a:cubicBezTo>
                  <a:lnTo>
                    <a:pt x="42" y="2835"/>
                  </a:lnTo>
                  <a:cubicBezTo>
                    <a:pt x="62" y="2887"/>
                    <a:pt x="72" y="2929"/>
                    <a:pt x="104" y="2980"/>
                  </a:cubicBezTo>
                  <a:cubicBezTo>
                    <a:pt x="125" y="3033"/>
                    <a:pt x="155" y="3074"/>
                    <a:pt x="187" y="3116"/>
                  </a:cubicBezTo>
                  <a:cubicBezTo>
                    <a:pt x="218" y="3157"/>
                    <a:pt x="259" y="3199"/>
                    <a:pt x="301" y="3229"/>
                  </a:cubicBezTo>
                  <a:cubicBezTo>
                    <a:pt x="312" y="3240"/>
                    <a:pt x="322" y="3250"/>
                    <a:pt x="332" y="3250"/>
                  </a:cubicBezTo>
                  <a:lnTo>
                    <a:pt x="374" y="3282"/>
                  </a:lnTo>
                  <a:cubicBezTo>
                    <a:pt x="395" y="3292"/>
                    <a:pt x="415" y="3303"/>
                    <a:pt x="446" y="3312"/>
                  </a:cubicBezTo>
                  <a:lnTo>
                    <a:pt x="478" y="3323"/>
                  </a:lnTo>
                  <a:cubicBezTo>
                    <a:pt x="498" y="3333"/>
                    <a:pt x="508" y="3333"/>
                    <a:pt x="519" y="3344"/>
                  </a:cubicBezTo>
                  <a:lnTo>
                    <a:pt x="561" y="3354"/>
                  </a:lnTo>
                  <a:lnTo>
                    <a:pt x="591" y="3354"/>
                  </a:lnTo>
                  <a:cubicBezTo>
                    <a:pt x="636" y="3363"/>
                    <a:pt x="680" y="3366"/>
                    <a:pt x="724" y="3366"/>
                  </a:cubicBezTo>
                  <a:cubicBezTo>
                    <a:pt x="784" y="3366"/>
                    <a:pt x="843" y="3360"/>
                    <a:pt x="903" y="3354"/>
                  </a:cubicBezTo>
                  <a:cubicBezTo>
                    <a:pt x="997" y="3333"/>
                    <a:pt x="1090" y="3303"/>
                    <a:pt x="1173" y="3261"/>
                  </a:cubicBezTo>
                  <a:cubicBezTo>
                    <a:pt x="1267" y="3219"/>
                    <a:pt x="1350" y="3167"/>
                    <a:pt x="1422" y="3116"/>
                  </a:cubicBezTo>
                  <a:lnTo>
                    <a:pt x="1422" y="3116"/>
                  </a:lnTo>
                  <a:cubicBezTo>
                    <a:pt x="1329" y="3146"/>
                    <a:pt x="1246" y="3178"/>
                    <a:pt x="1152" y="3199"/>
                  </a:cubicBezTo>
                  <a:cubicBezTo>
                    <a:pt x="1059" y="3209"/>
                    <a:pt x="976" y="3229"/>
                    <a:pt x="882" y="3229"/>
                  </a:cubicBezTo>
                  <a:cubicBezTo>
                    <a:pt x="799" y="3229"/>
                    <a:pt x="706" y="3229"/>
                    <a:pt x="633" y="3199"/>
                  </a:cubicBezTo>
                  <a:lnTo>
                    <a:pt x="612" y="3199"/>
                  </a:lnTo>
                  <a:lnTo>
                    <a:pt x="602" y="3188"/>
                  </a:lnTo>
                  <a:lnTo>
                    <a:pt x="571" y="3178"/>
                  </a:lnTo>
                  <a:cubicBezTo>
                    <a:pt x="561" y="3178"/>
                    <a:pt x="561" y="3178"/>
                    <a:pt x="550" y="3167"/>
                  </a:cubicBezTo>
                  <a:lnTo>
                    <a:pt x="519" y="3157"/>
                  </a:lnTo>
                  <a:cubicBezTo>
                    <a:pt x="508" y="3146"/>
                    <a:pt x="488" y="3136"/>
                    <a:pt x="467" y="3126"/>
                  </a:cubicBezTo>
                  <a:cubicBezTo>
                    <a:pt x="467" y="3116"/>
                    <a:pt x="457" y="3105"/>
                    <a:pt x="446" y="3105"/>
                  </a:cubicBezTo>
                  <a:lnTo>
                    <a:pt x="425" y="3084"/>
                  </a:lnTo>
                  <a:cubicBezTo>
                    <a:pt x="374" y="3033"/>
                    <a:pt x="332" y="2959"/>
                    <a:pt x="291" y="2887"/>
                  </a:cubicBezTo>
                  <a:cubicBezTo>
                    <a:pt x="280" y="2856"/>
                    <a:pt x="270" y="2814"/>
                    <a:pt x="259" y="2773"/>
                  </a:cubicBezTo>
                  <a:cubicBezTo>
                    <a:pt x="249" y="2731"/>
                    <a:pt x="238" y="2690"/>
                    <a:pt x="238" y="2659"/>
                  </a:cubicBezTo>
                  <a:cubicBezTo>
                    <a:pt x="228" y="2576"/>
                    <a:pt x="238" y="2493"/>
                    <a:pt x="249" y="2410"/>
                  </a:cubicBezTo>
                  <a:cubicBezTo>
                    <a:pt x="259" y="2316"/>
                    <a:pt x="280" y="2233"/>
                    <a:pt x="312" y="2150"/>
                  </a:cubicBezTo>
                  <a:cubicBezTo>
                    <a:pt x="332" y="2067"/>
                    <a:pt x="363" y="1983"/>
                    <a:pt x="405" y="1900"/>
                  </a:cubicBezTo>
                  <a:cubicBezTo>
                    <a:pt x="436" y="1807"/>
                    <a:pt x="467" y="1724"/>
                    <a:pt x="508" y="1641"/>
                  </a:cubicBezTo>
                  <a:cubicBezTo>
                    <a:pt x="540" y="1558"/>
                    <a:pt x="571" y="1464"/>
                    <a:pt x="612" y="1381"/>
                  </a:cubicBezTo>
                  <a:lnTo>
                    <a:pt x="665" y="1247"/>
                  </a:lnTo>
                  <a:lnTo>
                    <a:pt x="706" y="1111"/>
                  </a:lnTo>
                  <a:cubicBezTo>
                    <a:pt x="778" y="935"/>
                    <a:pt x="831" y="758"/>
                    <a:pt x="872" y="571"/>
                  </a:cubicBezTo>
                  <a:cubicBezTo>
                    <a:pt x="914" y="385"/>
                    <a:pt x="935" y="198"/>
                    <a:pt x="924" y="1"/>
                  </a:cubicBezTo>
                  <a:close/>
                </a:path>
              </a:pathLst>
            </a:custGeom>
            <a:solidFill>
              <a:srgbClr val="AF7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6"/>
            <p:cNvSpPr/>
            <p:nvPr/>
          </p:nvSpPr>
          <p:spPr>
            <a:xfrm>
              <a:off x="6875070" y="2788799"/>
              <a:ext cx="40771" cy="23670"/>
            </a:xfrm>
            <a:custGeom>
              <a:rect b="b" l="l" r="r" t="t"/>
              <a:pathLst>
                <a:path extrusionOk="0" h="1182" w="2036">
                  <a:moveTo>
                    <a:pt x="11" y="0"/>
                  </a:moveTo>
                  <a:cubicBezTo>
                    <a:pt x="0" y="0"/>
                    <a:pt x="0" y="11"/>
                    <a:pt x="11" y="11"/>
                  </a:cubicBezTo>
                  <a:lnTo>
                    <a:pt x="11" y="0"/>
                  </a:lnTo>
                  <a:close/>
                  <a:moveTo>
                    <a:pt x="11" y="11"/>
                  </a:moveTo>
                  <a:lnTo>
                    <a:pt x="11" y="32"/>
                  </a:lnTo>
                  <a:cubicBezTo>
                    <a:pt x="11" y="32"/>
                    <a:pt x="11" y="42"/>
                    <a:pt x="21" y="53"/>
                  </a:cubicBezTo>
                  <a:cubicBezTo>
                    <a:pt x="21" y="63"/>
                    <a:pt x="32" y="73"/>
                    <a:pt x="32" y="83"/>
                  </a:cubicBezTo>
                  <a:cubicBezTo>
                    <a:pt x="52" y="115"/>
                    <a:pt x="62" y="146"/>
                    <a:pt x="73" y="166"/>
                  </a:cubicBezTo>
                  <a:lnTo>
                    <a:pt x="166" y="323"/>
                  </a:lnTo>
                  <a:cubicBezTo>
                    <a:pt x="219" y="416"/>
                    <a:pt x="291" y="509"/>
                    <a:pt x="353" y="613"/>
                  </a:cubicBezTo>
                  <a:cubicBezTo>
                    <a:pt x="385" y="655"/>
                    <a:pt x="415" y="706"/>
                    <a:pt x="457" y="748"/>
                  </a:cubicBezTo>
                  <a:cubicBezTo>
                    <a:pt x="488" y="800"/>
                    <a:pt x="519" y="842"/>
                    <a:pt x="551" y="883"/>
                  </a:cubicBezTo>
                  <a:cubicBezTo>
                    <a:pt x="572" y="914"/>
                    <a:pt x="592" y="935"/>
                    <a:pt x="613" y="955"/>
                  </a:cubicBezTo>
                  <a:lnTo>
                    <a:pt x="634" y="987"/>
                  </a:lnTo>
                  <a:cubicBezTo>
                    <a:pt x="644" y="997"/>
                    <a:pt x="655" y="1018"/>
                    <a:pt x="665" y="1029"/>
                  </a:cubicBezTo>
                  <a:cubicBezTo>
                    <a:pt x="685" y="1049"/>
                    <a:pt x="706" y="1080"/>
                    <a:pt x="738" y="1101"/>
                  </a:cubicBezTo>
                  <a:cubicBezTo>
                    <a:pt x="768" y="1122"/>
                    <a:pt x="810" y="1142"/>
                    <a:pt x="851" y="1163"/>
                  </a:cubicBezTo>
                  <a:cubicBezTo>
                    <a:pt x="872" y="1174"/>
                    <a:pt x="893" y="1174"/>
                    <a:pt x="914" y="1174"/>
                  </a:cubicBezTo>
                  <a:cubicBezTo>
                    <a:pt x="930" y="1179"/>
                    <a:pt x="943" y="1181"/>
                    <a:pt x="954" y="1181"/>
                  </a:cubicBezTo>
                  <a:cubicBezTo>
                    <a:pt x="966" y="1181"/>
                    <a:pt x="976" y="1179"/>
                    <a:pt x="987" y="1174"/>
                  </a:cubicBezTo>
                  <a:cubicBezTo>
                    <a:pt x="1038" y="1174"/>
                    <a:pt x="1070" y="1153"/>
                    <a:pt x="1111" y="1142"/>
                  </a:cubicBezTo>
                  <a:cubicBezTo>
                    <a:pt x="1142" y="1122"/>
                    <a:pt x="1174" y="1101"/>
                    <a:pt x="1195" y="1080"/>
                  </a:cubicBezTo>
                  <a:cubicBezTo>
                    <a:pt x="1225" y="1070"/>
                    <a:pt x="1246" y="1049"/>
                    <a:pt x="1267" y="1029"/>
                  </a:cubicBezTo>
                  <a:cubicBezTo>
                    <a:pt x="1308" y="997"/>
                    <a:pt x="1361" y="966"/>
                    <a:pt x="1402" y="925"/>
                  </a:cubicBezTo>
                  <a:lnTo>
                    <a:pt x="1464" y="872"/>
                  </a:lnTo>
                  <a:lnTo>
                    <a:pt x="1537" y="810"/>
                  </a:lnTo>
                  <a:cubicBezTo>
                    <a:pt x="1620" y="738"/>
                    <a:pt x="1714" y="665"/>
                    <a:pt x="1797" y="582"/>
                  </a:cubicBezTo>
                  <a:cubicBezTo>
                    <a:pt x="1838" y="551"/>
                    <a:pt x="1880" y="509"/>
                    <a:pt x="1921" y="468"/>
                  </a:cubicBezTo>
                  <a:cubicBezTo>
                    <a:pt x="1963" y="426"/>
                    <a:pt x="2004" y="385"/>
                    <a:pt x="2035" y="333"/>
                  </a:cubicBezTo>
                  <a:lnTo>
                    <a:pt x="2035" y="333"/>
                  </a:lnTo>
                  <a:cubicBezTo>
                    <a:pt x="1984" y="364"/>
                    <a:pt x="1931" y="385"/>
                    <a:pt x="1880" y="406"/>
                  </a:cubicBezTo>
                  <a:cubicBezTo>
                    <a:pt x="1827" y="436"/>
                    <a:pt x="1776" y="457"/>
                    <a:pt x="1724" y="489"/>
                  </a:cubicBezTo>
                  <a:cubicBezTo>
                    <a:pt x="1620" y="540"/>
                    <a:pt x="1527" y="602"/>
                    <a:pt x="1423" y="665"/>
                  </a:cubicBezTo>
                  <a:lnTo>
                    <a:pt x="1350" y="706"/>
                  </a:lnTo>
                  <a:lnTo>
                    <a:pt x="1278" y="748"/>
                  </a:lnTo>
                  <a:cubicBezTo>
                    <a:pt x="1225" y="779"/>
                    <a:pt x="1184" y="810"/>
                    <a:pt x="1132" y="842"/>
                  </a:cubicBezTo>
                  <a:cubicBezTo>
                    <a:pt x="1080" y="872"/>
                    <a:pt x="1038" y="904"/>
                    <a:pt x="1008" y="925"/>
                  </a:cubicBezTo>
                  <a:cubicBezTo>
                    <a:pt x="987" y="935"/>
                    <a:pt x="976" y="935"/>
                    <a:pt x="955" y="935"/>
                  </a:cubicBezTo>
                  <a:lnTo>
                    <a:pt x="935" y="935"/>
                  </a:lnTo>
                  <a:cubicBezTo>
                    <a:pt x="925" y="935"/>
                    <a:pt x="904" y="925"/>
                    <a:pt x="893" y="914"/>
                  </a:cubicBezTo>
                  <a:cubicBezTo>
                    <a:pt x="872" y="904"/>
                    <a:pt x="862" y="883"/>
                    <a:pt x="841" y="862"/>
                  </a:cubicBezTo>
                  <a:lnTo>
                    <a:pt x="821" y="842"/>
                  </a:lnTo>
                  <a:lnTo>
                    <a:pt x="789" y="800"/>
                  </a:lnTo>
                  <a:cubicBezTo>
                    <a:pt x="768" y="779"/>
                    <a:pt x="748" y="759"/>
                    <a:pt x="738" y="738"/>
                  </a:cubicBezTo>
                  <a:lnTo>
                    <a:pt x="613" y="613"/>
                  </a:lnTo>
                  <a:cubicBezTo>
                    <a:pt x="582" y="572"/>
                    <a:pt x="540" y="530"/>
                    <a:pt x="498" y="489"/>
                  </a:cubicBezTo>
                  <a:cubicBezTo>
                    <a:pt x="415" y="406"/>
                    <a:pt x="343" y="323"/>
                    <a:pt x="249" y="239"/>
                  </a:cubicBezTo>
                  <a:cubicBezTo>
                    <a:pt x="208" y="208"/>
                    <a:pt x="166" y="166"/>
                    <a:pt x="125" y="125"/>
                  </a:cubicBezTo>
                  <a:lnTo>
                    <a:pt x="62" y="63"/>
                  </a:lnTo>
                  <a:cubicBezTo>
                    <a:pt x="52" y="53"/>
                    <a:pt x="42" y="42"/>
                    <a:pt x="32" y="42"/>
                  </a:cubicBezTo>
                  <a:cubicBezTo>
                    <a:pt x="32" y="32"/>
                    <a:pt x="21" y="32"/>
                    <a:pt x="21" y="21"/>
                  </a:cubicBezTo>
                  <a:cubicBezTo>
                    <a:pt x="11" y="21"/>
                    <a:pt x="11" y="21"/>
                    <a:pt x="11" y="11"/>
                  </a:cubicBezTo>
                  <a:close/>
                </a:path>
              </a:pathLst>
            </a:custGeom>
            <a:solidFill>
              <a:srgbClr val="AF7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6"/>
            <p:cNvSpPr/>
            <p:nvPr/>
          </p:nvSpPr>
          <p:spPr>
            <a:xfrm>
              <a:off x="6961358" y="2662982"/>
              <a:ext cx="29116" cy="20205"/>
            </a:xfrm>
            <a:custGeom>
              <a:rect b="b" l="l" r="r" t="t"/>
              <a:pathLst>
                <a:path extrusionOk="0" h="1009" w="1454">
                  <a:moveTo>
                    <a:pt x="514" y="1"/>
                  </a:moveTo>
                  <a:cubicBezTo>
                    <a:pt x="477" y="1"/>
                    <a:pt x="440" y="4"/>
                    <a:pt x="405" y="12"/>
                  </a:cubicBezTo>
                  <a:cubicBezTo>
                    <a:pt x="312" y="23"/>
                    <a:pt x="218" y="64"/>
                    <a:pt x="146" y="127"/>
                  </a:cubicBezTo>
                  <a:cubicBezTo>
                    <a:pt x="104" y="157"/>
                    <a:pt x="73" y="189"/>
                    <a:pt x="52" y="231"/>
                  </a:cubicBezTo>
                  <a:cubicBezTo>
                    <a:pt x="21" y="272"/>
                    <a:pt x="0" y="314"/>
                    <a:pt x="0" y="355"/>
                  </a:cubicBezTo>
                  <a:cubicBezTo>
                    <a:pt x="42" y="334"/>
                    <a:pt x="73" y="324"/>
                    <a:pt x="114" y="314"/>
                  </a:cubicBezTo>
                  <a:cubicBezTo>
                    <a:pt x="146" y="303"/>
                    <a:pt x="187" y="293"/>
                    <a:pt x="218" y="293"/>
                  </a:cubicBezTo>
                  <a:cubicBezTo>
                    <a:pt x="255" y="287"/>
                    <a:pt x="288" y="285"/>
                    <a:pt x="321" y="285"/>
                  </a:cubicBezTo>
                  <a:cubicBezTo>
                    <a:pt x="353" y="285"/>
                    <a:pt x="385" y="287"/>
                    <a:pt x="416" y="293"/>
                  </a:cubicBezTo>
                  <a:cubicBezTo>
                    <a:pt x="540" y="314"/>
                    <a:pt x="654" y="365"/>
                    <a:pt x="769" y="438"/>
                  </a:cubicBezTo>
                  <a:cubicBezTo>
                    <a:pt x="893" y="500"/>
                    <a:pt x="997" y="584"/>
                    <a:pt x="1111" y="677"/>
                  </a:cubicBezTo>
                  <a:lnTo>
                    <a:pt x="1267" y="833"/>
                  </a:lnTo>
                  <a:lnTo>
                    <a:pt x="1350" y="916"/>
                  </a:lnTo>
                  <a:cubicBezTo>
                    <a:pt x="1371" y="937"/>
                    <a:pt x="1381" y="947"/>
                    <a:pt x="1392" y="967"/>
                  </a:cubicBezTo>
                  <a:cubicBezTo>
                    <a:pt x="1412" y="978"/>
                    <a:pt x="1422" y="999"/>
                    <a:pt x="1443" y="1009"/>
                  </a:cubicBezTo>
                  <a:lnTo>
                    <a:pt x="1443" y="947"/>
                  </a:lnTo>
                  <a:cubicBezTo>
                    <a:pt x="1454" y="926"/>
                    <a:pt x="1454" y="905"/>
                    <a:pt x="1443" y="884"/>
                  </a:cubicBezTo>
                  <a:lnTo>
                    <a:pt x="1443" y="812"/>
                  </a:lnTo>
                  <a:cubicBezTo>
                    <a:pt x="1443" y="791"/>
                    <a:pt x="1433" y="770"/>
                    <a:pt x="1433" y="750"/>
                  </a:cubicBezTo>
                  <a:cubicBezTo>
                    <a:pt x="1412" y="667"/>
                    <a:pt x="1381" y="584"/>
                    <a:pt x="1339" y="500"/>
                  </a:cubicBezTo>
                  <a:cubicBezTo>
                    <a:pt x="1246" y="344"/>
                    <a:pt x="1111" y="220"/>
                    <a:pt x="956" y="127"/>
                  </a:cubicBezTo>
                  <a:cubicBezTo>
                    <a:pt x="872" y="74"/>
                    <a:pt x="789" y="44"/>
                    <a:pt x="696" y="23"/>
                  </a:cubicBezTo>
                  <a:cubicBezTo>
                    <a:pt x="638" y="10"/>
                    <a:pt x="576" y="1"/>
                    <a:pt x="514" y="1"/>
                  </a:cubicBezTo>
                  <a:close/>
                </a:path>
              </a:pathLst>
            </a:custGeom>
            <a:solidFill>
              <a:srgbClr val="D8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6"/>
            <p:cNvSpPr/>
            <p:nvPr/>
          </p:nvSpPr>
          <p:spPr>
            <a:xfrm>
              <a:off x="6865298" y="2663422"/>
              <a:ext cx="27655" cy="18523"/>
            </a:xfrm>
            <a:custGeom>
              <a:rect b="b" l="l" r="r" t="t"/>
              <a:pathLst>
                <a:path extrusionOk="0" h="925" w="1381">
                  <a:moveTo>
                    <a:pt x="945" y="1"/>
                  </a:moveTo>
                  <a:cubicBezTo>
                    <a:pt x="924" y="1"/>
                    <a:pt x="903" y="1"/>
                    <a:pt x="883" y="11"/>
                  </a:cubicBezTo>
                  <a:cubicBezTo>
                    <a:pt x="862" y="11"/>
                    <a:pt x="852" y="11"/>
                    <a:pt x="831" y="22"/>
                  </a:cubicBezTo>
                  <a:cubicBezTo>
                    <a:pt x="810" y="22"/>
                    <a:pt x="790" y="32"/>
                    <a:pt x="769" y="32"/>
                  </a:cubicBezTo>
                  <a:cubicBezTo>
                    <a:pt x="748" y="42"/>
                    <a:pt x="727" y="42"/>
                    <a:pt x="716" y="52"/>
                  </a:cubicBezTo>
                  <a:cubicBezTo>
                    <a:pt x="696" y="63"/>
                    <a:pt x="675" y="63"/>
                    <a:pt x="654" y="73"/>
                  </a:cubicBezTo>
                  <a:cubicBezTo>
                    <a:pt x="633" y="84"/>
                    <a:pt x="623" y="94"/>
                    <a:pt x="603" y="94"/>
                  </a:cubicBezTo>
                  <a:cubicBezTo>
                    <a:pt x="582" y="105"/>
                    <a:pt x="561" y="115"/>
                    <a:pt x="550" y="125"/>
                  </a:cubicBezTo>
                  <a:lnTo>
                    <a:pt x="499" y="156"/>
                  </a:lnTo>
                  <a:cubicBezTo>
                    <a:pt x="457" y="177"/>
                    <a:pt x="426" y="198"/>
                    <a:pt x="395" y="218"/>
                  </a:cubicBezTo>
                  <a:lnTo>
                    <a:pt x="354" y="260"/>
                  </a:lnTo>
                  <a:cubicBezTo>
                    <a:pt x="333" y="271"/>
                    <a:pt x="322" y="281"/>
                    <a:pt x="301" y="302"/>
                  </a:cubicBezTo>
                  <a:lnTo>
                    <a:pt x="280" y="322"/>
                  </a:lnTo>
                  <a:lnTo>
                    <a:pt x="260" y="343"/>
                  </a:lnTo>
                  <a:lnTo>
                    <a:pt x="218" y="385"/>
                  </a:lnTo>
                  <a:cubicBezTo>
                    <a:pt x="197" y="416"/>
                    <a:pt x="177" y="447"/>
                    <a:pt x="146" y="478"/>
                  </a:cubicBezTo>
                  <a:cubicBezTo>
                    <a:pt x="104" y="541"/>
                    <a:pt x="73" y="613"/>
                    <a:pt x="42" y="686"/>
                  </a:cubicBezTo>
                  <a:cubicBezTo>
                    <a:pt x="31" y="707"/>
                    <a:pt x="31" y="728"/>
                    <a:pt x="21" y="748"/>
                  </a:cubicBezTo>
                  <a:cubicBezTo>
                    <a:pt x="21" y="769"/>
                    <a:pt x="10" y="779"/>
                    <a:pt x="10" y="800"/>
                  </a:cubicBezTo>
                  <a:cubicBezTo>
                    <a:pt x="10" y="811"/>
                    <a:pt x="10" y="821"/>
                    <a:pt x="1" y="831"/>
                  </a:cubicBezTo>
                  <a:lnTo>
                    <a:pt x="1" y="862"/>
                  </a:lnTo>
                  <a:lnTo>
                    <a:pt x="1" y="925"/>
                  </a:lnTo>
                  <a:cubicBezTo>
                    <a:pt x="73" y="883"/>
                    <a:pt x="125" y="831"/>
                    <a:pt x="187" y="790"/>
                  </a:cubicBezTo>
                  <a:lnTo>
                    <a:pt x="270" y="738"/>
                  </a:lnTo>
                  <a:cubicBezTo>
                    <a:pt x="301" y="717"/>
                    <a:pt x="333" y="696"/>
                    <a:pt x="354" y="675"/>
                  </a:cubicBezTo>
                  <a:cubicBezTo>
                    <a:pt x="467" y="603"/>
                    <a:pt x="571" y="530"/>
                    <a:pt x="686" y="468"/>
                  </a:cubicBezTo>
                  <a:cubicBezTo>
                    <a:pt x="737" y="437"/>
                    <a:pt x="790" y="405"/>
                    <a:pt x="852" y="375"/>
                  </a:cubicBezTo>
                  <a:cubicBezTo>
                    <a:pt x="852" y="364"/>
                    <a:pt x="862" y="364"/>
                    <a:pt x="873" y="354"/>
                  </a:cubicBezTo>
                  <a:lnTo>
                    <a:pt x="893" y="343"/>
                  </a:lnTo>
                  <a:cubicBezTo>
                    <a:pt x="903" y="343"/>
                    <a:pt x="924" y="333"/>
                    <a:pt x="935" y="322"/>
                  </a:cubicBezTo>
                  <a:cubicBezTo>
                    <a:pt x="945" y="312"/>
                    <a:pt x="966" y="312"/>
                    <a:pt x="976" y="302"/>
                  </a:cubicBezTo>
                  <a:cubicBezTo>
                    <a:pt x="986" y="292"/>
                    <a:pt x="1007" y="281"/>
                    <a:pt x="1018" y="281"/>
                  </a:cubicBezTo>
                  <a:cubicBezTo>
                    <a:pt x="1070" y="250"/>
                    <a:pt x="1132" y="229"/>
                    <a:pt x="1184" y="209"/>
                  </a:cubicBezTo>
                  <a:cubicBezTo>
                    <a:pt x="1220" y="202"/>
                    <a:pt x="1256" y="196"/>
                    <a:pt x="1293" y="196"/>
                  </a:cubicBezTo>
                  <a:cubicBezTo>
                    <a:pt x="1321" y="196"/>
                    <a:pt x="1350" y="200"/>
                    <a:pt x="1381" y="209"/>
                  </a:cubicBezTo>
                  <a:cubicBezTo>
                    <a:pt x="1381" y="167"/>
                    <a:pt x="1350" y="135"/>
                    <a:pt x="1319" y="105"/>
                  </a:cubicBezTo>
                  <a:cubicBezTo>
                    <a:pt x="1288" y="73"/>
                    <a:pt x="1246" y="52"/>
                    <a:pt x="1205" y="32"/>
                  </a:cubicBezTo>
                  <a:cubicBezTo>
                    <a:pt x="1163" y="11"/>
                    <a:pt x="1122" y="11"/>
                    <a:pt x="1080" y="1"/>
                  </a:cubicBezTo>
                  <a:close/>
                </a:path>
              </a:pathLst>
            </a:custGeom>
            <a:solidFill>
              <a:srgbClr val="D88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6"/>
            <p:cNvSpPr/>
            <p:nvPr/>
          </p:nvSpPr>
          <p:spPr>
            <a:xfrm>
              <a:off x="6416397" y="2920603"/>
              <a:ext cx="429797" cy="432700"/>
            </a:xfrm>
            <a:custGeom>
              <a:rect b="b" l="l" r="r" t="t"/>
              <a:pathLst>
                <a:path extrusionOk="0" h="21608" w="21463">
                  <a:moveTo>
                    <a:pt x="10727" y="1943"/>
                  </a:moveTo>
                  <a:cubicBezTo>
                    <a:pt x="10903" y="1943"/>
                    <a:pt x="11080" y="1953"/>
                    <a:pt x="11256" y="1964"/>
                  </a:cubicBezTo>
                  <a:cubicBezTo>
                    <a:pt x="12429" y="2036"/>
                    <a:pt x="13519" y="2327"/>
                    <a:pt x="14516" y="2804"/>
                  </a:cubicBezTo>
                  <a:cubicBezTo>
                    <a:pt x="16001" y="3521"/>
                    <a:pt x="17257" y="4652"/>
                    <a:pt x="18140" y="6034"/>
                  </a:cubicBezTo>
                  <a:cubicBezTo>
                    <a:pt x="18576" y="6719"/>
                    <a:pt x="18918" y="7477"/>
                    <a:pt x="19157" y="8276"/>
                  </a:cubicBezTo>
                  <a:cubicBezTo>
                    <a:pt x="19396" y="9075"/>
                    <a:pt x="19520" y="9927"/>
                    <a:pt x="19520" y="10799"/>
                  </a:cubicBezTo>
                  <a:cubicBezTo>
                    <a:pt x="19520" y="10976"/>
                    <a:pt x="19520" y="11163"/>
                    <a:pt x="19500" y="11339"/>
                  </a:cubicBezTo>
                  <a:cubicBezTo>
                    <a:pt x="19437" y="12523"/>
                    <a:pt x="19137" y="13623"/>
                    <a:pt x="18669" y="14631"/>
                  </a:cubicBezTo>
                  <a:cubicBezTo>
                    <a:pt x="17953" y="16126"/>
                    <a:pt x="16832" y="17392"/>
                    <a:pt x="15461" y="18275"/>
                  </a:cubicBezTo>
                  <a:cubicBezTo>
                    <a:pt x="14776" y="18721"/>
                    <a:pt x="14028" y="19064"/>
                    <a:pt x="13239" y="19303"/>
                  </a:cubicBezTo>
                  <a:cubicBezTo>
                    <a:pt x="12439" y="19541"/>
                    <a:pt x="11609" y="19666"/>
                    <a:pt x="10736" y="19666"/>
                  </a:cubicBezTo>
                  <a:cubicBezTo>
                    <a:pt x="10560" y="19666"/>
                    <a:pt x="10383" y="19666"/>
                    <a:pt x="10207" y="19656"/>
                  </a:cubicBezTo>
                  <a:cubicBezTo>
                    <a:pt x="9034" y="19583"/>
                    <a:pt x="7944" y="19282"/>
                    <a:pt x="6947" y="18805"/>
                  </a:cubicBezTo>
                  <a:cubicBezTo>
                    <a:pt x="5462" y="18088"/>
                    <a:pt x="4206" y="16966"/>
                    <a:pt x="3334" y="15586"/>
                  </a:cubicBezTo>
                  <a:cubicBezTo>
                    <a:pt x="2887" y="14890"/>
                    <a:pt x="2545" y="14132"/>
                    <a:pt x="2306" y="13332"/>
                  </a:cubicBezTo>
                  <a:cubicBezTo>
                    <a:pt x="2067" y="12533"/>
                    <a:pt x="1943" y="11692"/>
                    <a:pt x="1943" y="10820"/>
                  </a:cubicBezTo>
                  <a:cubicBezTo>
                    <a:pt x="1943" y="10633"/>
                    <a:pt x="1953" y="10457"/>
                    <a:pt x="1963" y="10280"/>
                  </a:cubicBezTo>
                  <a:cubicBezTo>
                    <a:pt x="2036" y="9096"/>
                    <a:pt x="2326" y="7986"/>
                    <a:pt x="2804" y="6989"/>
                  </a:cubicBezTo>
                  <a:cubicBezTo>
                    <a:pt x="3510" y="5483"/>
                    <a:pt x="4631" y="4227"/>
                    <a:pt x="6002" y="3334"/>
                  </a:cubicBezTo>
                  <a:cubicBezTo>
                    <a:pt x="6687" y="2898"/>
                    <a:pt x="7435" y="2545"/>
                    <a:pt x="8224" y="2306"/>
                  </a:cubicBezTo>
                  <a:cubicBezTo>
                    <a:pt x="9024" y="2077"/>
                    <a:pt x="9854" y="1943"/>
                    <a:pt x="10727" y="1943"/>
                  </a:cubicBezTo>
                  <a:close/>
                  <a:moveTo>
                    <a:pt x="10727" y="1"/>
                  </a:moveTo>
                  <a:cubicBezTo>
                    <a:pt x="9314" y="1"/>
                    <a:pt x="7965" y="282"/>
                    <a:pt x="6719" y="790"/>
                  </a:cubicBezTo>
                  <a:cubicBezTo>
                    <a:pt x="4860" y="1548"/>
                    <a:pt x="3251" y="2815"/>
                    <a:pt x="2067" y="4424"/>
                  </a:cubicBezTo>
                  <a:cubicBezTo>
                    <a:pt x="1486" y="5234"/>
                    <a:pt x="1008" y="6138"/>
                    <a:pt x="655" y="7093"/>
                  </a:cubicBezTo>
                  <a:cubicBezTo>
                    <a:pt x="302" y="8058"/>
                    <a:pt x="84" y="9086"/>
                    <a:pt x="21" y="10155"/>
                  </a:cubicBezTo>
                  <a:cubicBezTo>
                    <a:pt x="11" y="10384"/>
                    <a:pt x="1" y="10602"/>
                    <a:pt x="1" y="10820"/>
                  </a:cubicBezTo>
                  <a:cubicBezTo>
                    <a:pt x="1" y="12232"/>
                    <a:pt x="281" y="13592"/>
                    <a:pt x="780" y="14838"/>
                  </a:cubicBezTo>
                  <a:cubicBezTo>
                    <a:pt x="1527" y="16717"/>
                    <a:pt x="2783" y="18337"/>
                    <a:pt x="4393" y="19521"/>
                  </a:cubicBezTo>
                  <a:cubicBezTo>
                    <a:pt x="5192" y="20113"/>
                    <a:pt x="6085" y="20600"/>
                    <a:pt x="7040" y="20953"/>
                  </a:cubicBezTo>
                  <a:cubicBezTo>
                    <a:pt x="7995" y="21306"/>
                    <a:pt x="9024" y="21525"/>
                    <a:pt x="10093" y="21587"/>
                  </a:cubicBezTo>
                  <a:cubicBezTo>
                    <a:pt x="10311" y="21608"/>
                    <a:pt x="10529" y="21608"/>
                    <a:pt x="10736" y="21608"/>
                  </a:cubicBezTo>
                  <a:cubicBezTo>
                    <a:pt x="12149" y="21608"/>
                    <a:pt x="13509" y="21338"/>
                    <a:pt x="14744" y="20829"/>
                  </a:cubicBezTo>
                  <a:cubicBezTo>
                    <a:pt x="16603" y="20071"/>
                    <a:pt x="18212" y="18805"/>
                    <a:pt x="19396" y="17185"/>
                  </a:cubicBezTo>
                  <a:cubicBezTo>
                    <a:pt x="19977" y="16375"/>
                    <a:pt x="20466" y="15482"/>
                    <a:pt x="20808" y="14516"/>
                  </a:cubicBezTo>
                  <a:cubicBezTo>
                    <a:pt x="21161" y="13561"/>
                    <a:pt x="21379" y="12533"/>
                    <a:pt x="21442" y="11454"/>
                  </a:cubicBezTo>
                  <a:cubicBezTo>
                    <a:pt x="21451" y="11235"/>
                    <a:pt x="21462" y="11017"/>
                    <a:pt x="21462" y="10799"/>
                  </a:cubicBezTo>
                  <a:cubicBezTo>
                    <a:pt x="21462" y="9387"/>
                    <a:pt x="21192" y="8016"/>
                    <a:pt x="20683" y="6770"/>
                  </a:cubicBezTo>
                  <a:cubicBezTo>
                    <a:pt x="19936" y="4902"/>
                    <a:pt x="18680" y="3282"/>
                    <a:pt x="17070" y="2088"/>
                  </a:cubicBezTo>
                  <a:cubicBezTo>
                    <a:pt x="16271" y="1496"/>
                    <a:pt x="15378" y="1018"/>
                    <a:pt x="14423" y="665"/>
                  </a:cubicBezTo>
                  <a:cubicBezTo>
                    <a:pt x="13468" y="312"/>
                    <a:pt x="12439" y="84"/>
                    <a:pt x="11380" y="22"/>
                  </a:cubicBezTo>
                  <a:cubicBezTo>
                    <a:pt x="11163" y="12"/>
                    <a:pt x="10944" y="1"/>
                    <a:pt x="10727" y="1"/>
                  </a:cubicBezTo>
                  <a:close/>
                </a:path>
              </a:pathLst>
            </a:custGeom>
            <a:solidFill>
              <a:srgbClr val="7F5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6"/>
            <p:cNvSpPr/>
            <p:nvPr/>
          </p:nvSpPr>
          <p:spPr>
            <a:xfrm>
              <a:off x="6501864" y="2880433"/>
              <a:ext cx="112500" cy="88110"/>
            </a:xfrm>
            <a:custGeom>
              <a:rect b="b" l="l" r="r" t="t"/>
              <a:pathLst>
                <a:path extrusionOk="0" h="4400" w="5618">
                  <a:moveTo>
                    <a:pt x="4271" y="1"/>
                  </a:moveTo>
                  <a:cubicBezTo>
                    <a:pt x="4067" y="1"/>
                    <a:pt x="3886" y="96"/>
                    <a:pt x="3697" y="200"/>
                  </a:cubicBezTo>
                  <a:cubicBezTo>
                    <a:pt x="3527" y="302"/>
                    <a:pt x="3350" y="404"/>
                    <a:pt x="3150" y="404"/>
                  </a:cubicBezTo>
                  <a:cubicBezTo>
                    <a:pt x="3105" y="404"/>
                    <a:pt x="3059" y="399"/>
                    <a:pt x="3011" y="387"/>
                  </a:cubicBezTo>
                  <a:cubicBezTo>
                    <a:pt x="2876" y="356"/>
                    <a:pt x="2772" y="242"/>
                    <a:pt x="2638" y="232"/>
                  </a:cubicBezTo>
                  <a:cubicBezTo>
                    <a:pt x="2629" y="231"/>
                    <a:pt x="2621" y="231"/>
                    <a:pt x="2613" y="231"/>
                  </a:cubicBezTo>
                  <a:cubicBezTo>
                    <a:pt x="2396" y="231"/>
                    <a:pt x="2225" y="486"/>
                    <a:pt x="2045" y="606"/>
                  </a:cubicBezTo>
                  <a:cubicBezTo>
                    <a:pt x="1963" y="663"/>
                    <a:pt x="1900" y="695"/>
                    <a:pt x="1820" y="695"/>
                  </a:cubicBezTo>
                  <a:cubicBezTo>
                    <a:pt x="1799" y="695"/>
                    <a:pt x="1778" y="693"/>
                    <a:pt x="1755" y="689"/>
                  </a:cubicBezTo>
                  <a:cubicBezTo>
                    <a:pt x="1609" y="668"/>
                    <a:pt x="1547" y="533"/>
                    <a:pt x="1412" y="491"/>
                  </a:cubicBezTo>
                  <a:cubicBezTo>
                    <a:pt x="1401" y="488"/>
                    <a:pt x="1389" y="486"/>
                    <a:pt x="1378" y="486"/>
                  </a:cubicBezTo>
                  <a:cubicBezTo>
                    <a:pt x="1288" y="486"/>
                    <a:pt x="1207" y="586"/>
                    <a:pt x="1143" y="678"/>
                  </a:cubicBezTo>
                  <a:cubicBezTo>
                    <a:pt x="1039" y="834"/>
                    <a:pt x="956" y="1000"/>
                    <a:pt x="873" y="1176"/>
                  </a:cubicBezTo>
                  <a:cubicBezTo>
                    <a:pt x="823" y="1127"/>
                    <a:pt x="759" y="1103"/>
                    <a:pt x="691" y="1103"/>
                  </a:cubicBezTo>
                  <a:cubicBezTo>
                    <a:pt x="644" y="1103"/>
                    <a:pt x="597" y="1114"/>
                    <a:pt x="550" y="1135"/>
                  </a:cubicBezTo>
                  <a:cubicBezTo>
                    <a:pt x="446" y="1176"/>
                    <a:pt x="353" y="1270"/>
                    <a:pt x="280" y="1384"/>
                  </a:cubicBezTo>
                  <a:cubicBezTo>
                    <a:pt x="31" y="1748"/>
                    <a:pt x="0" y="2235"/>
                    <a:pt x="10" y="2692"/>
                  </a:cubicBezTo>
                  <a:cubicBezTo>
                    <a:pt x="21" y="3035"/>
                    <a:pt x="63" y="3398"/>
                    <a:pt x="197" y="3700"/>
                  </a:cubicBezTo>
                  <a:cubicBezTo>
                    <a:pt x="333" y="4000"/>
                    <a:pt x="571" y="4260"/>
                    <a:pt x="873" y="4291"/>
                  </a:cubicBezTo>
                  <a:cubicBezTo>
                    <a:pt x="901" y="4295"/>
                    <a:pt x="927" y="4297"/>
                    <a:pt x="953" y="4297"/>
                  </a:cubicBezTo>
                  <a:cubicBezTo>
                    <a:pt x="1005" y="4297"/>
                    <a:pt x="1053" y="4288"/>
                    <a:pt x="1101" y="4260"/>
                  </a:cubicBezTo>
                  <a:cubicBezTo>
                    <a:pt x="1196" y="4197"/>
                    <a:pt x="1198" y="4161"/>
                    <a:pt x="1218" y="4161"/>
                  </a:cubicBezTo>
                  <a:cubicBezTo>
                    <a:pt x="1231" y="4161"/>
                    <a:pt x="1252" y="4176"/>
                    <a:pt x="1309" y="4208"/>
                  </a:cubicBezTo>
                  <a:cubicBezTo>
                    <a:pt x="1422" y="4270"/>
                    <a:pt x="1506" y="4343"/>
                    <a:pt x="1641" y="4364"/>
                  </a:cubicBezTo>
                  <a:cubicBezTo>
                    <a:pt x="1656" y="4366"/>
                    <a:pt x="1670" y="4367"/>
                    <a:pt x="1684" y="4367"/>
                  </a:cubicBezTo>
                  <a:cubicBezTo>
                    <a:pt x="1854" y="4367"/>
                    <a:pt x="1955" y="4255"/>
                    <a:pt x="2119" y="4187"/>
                  </a:cubicBezTo>
                  <a:cubicBezTo>
                    <a:pt x="2154" y="4175"/>
                    <a:pt x="2186" y="4169"/>
                    <a:pt x="2214" y="4169"/>
                  </a:cubicBezTo>
                  <a:cubicBezTo>
                    <a:pt x="2328" y="4169"/>
                    <a:pt x="2399" y="4252"/>
                    <a:pt x="2523" y="4302"/>
                  </a:cubicBezTo>
                  <a:cubicBezTo>
                    <a:pt x="2666" y="4367"/>
                    <a:pt x="2821" y="4399"/>
                    <a:pt x="2978" y="4399"/>
                  </a:cubicBezTo>
                  <a:cubicBezTo>
                    <a:pt x="3072" y="4399"/>
                    <a:pt x="3167" y="4388"/>
                    <a:pt x="3261" y="4364"/>
                  </a:cubicBezTo>
                  <a:cubicBezTo>
                    <a:pt x="3344" y="4353"/>
                    <a:pt x="3437" y="4323"/>
                    <a:pt x="3510" y="4250"/>
                  </a:cubicBezTo>
                  <a:cubicBezTo>
                    <a:pt x="3572" y="4198"/>
                    <a:pt x="3614" y="4115"/>
                    <a:pt x="3655" y="4032"/>
                  </a:cubicBezTo>
                  <a:cubicBezTo>
                    <a:pt x="4039" y="3294"/>
                    <a:pt x="3364" y="2163"/>
                    <a:pt x="4517" y="2090"/>
                  </a:cubicBezTo>
                  <a:cubicBezTo>
                    <a:pt x="4553" y="2085"/>
                    <a:pt x="4595" y="2083"/>
                    <a:pt x="4641" y="2083"/>
                  </a:cubicBezTo>
                  <a:cubicBezTo>
                    <a:pt x="4688" y="2083"/>
                    <a:pt x="4740" y="2085"/>
                    <a:pt x="4797" y="2090"/>
                  </a:cubicBezTo>
                  <a:cubicBezTo>
                    <a:pt x="4844" y="2090"/>
                    <a:pt x="4892" y="2090"/>
                    <a:pt x="4941" y="2090"/>
                  </a:cubicBezTo>
                  <a:cubicBezTo>
                    <a:pt x="5176" y="2090"/>
                    <a:pt x="5423" y="2083"/>
                    <a:pt x="5534" y="1997"/>
                  </a:cubicBezTo>
                  <a:cubicBezTo>
                    <a:pt x="5617" y="1935"/>
                    <a:pt x="5586" y="1810"/>
                    <a:pt x="5534" y="1716"/>
                  </a:cubicBezTo>
                  <a:cubicBezTo>
                    <a:pt x="5296" y="1229"/>
                    <a:pt x="4953" y="87"/>
                    <a:pt x="4330" y="3"/>
                  </a:cubicBezTo>
                  <a:cubicBezTo>
                    <a:pt x="4310" y="2"/>
                    <a:pt x="4290" y="1"/>
                    <a:pt x="4271" y="1"/>
                  </a:cubicBezTo>
                  <a:close/>
                </a:path>
              </a:pathLst>
            </a:custGeom>
            <a:solidFill>
              <a:srgbClr val="EFA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6"/>
            <p:cNvSpPr/>
            <p:nvPr/>
          </p:nvSpPr>
          <p:spPr>
            <a:xfrm>
              <a:off x="6552187" y="2889845"/>
              <a:ext cx="24951" cy="72591"/>
            </a:xfrm>
            <a:custGeom>
              <a:rect b="b" l="l" r="r" t="t"/>
              <a:pathLst>
                <a:path extrusionOk="0" h="3625" w="1246">
                  <a:moveTo>
                    <a:pt x="820" y="0"/>
                  </a:moveTo>
                  <a:lnTo>
                    <a:pt x="820" y="0"/>
                  </a:lnTo>
                  <a:cubicBezTo>
                    <a:pt x="675" y="136"/>
                    <a:pt x="561" y="291"/>
                    <a:pt x="467" y="457"/>
                  </a:cubicBezTo>
                  <a:cubicBezTo>
                    <a:pt x="363" y="623"/>
                    <a:pt x="280" y="800"/>
                    <a:pt x="208" y="987"/>
                  </a:cubicBezTo>
                  <a:cubicBezTo>
                    <a:pt x="145" y="1163"/>
                    <a:pt x="93" y="1350"/>
                    <a:pt x="52" y="1537"/>
                  </a:cubicBezTo>
                  <a:cubicBezTo>
                    <a:pt x="42" y="1589"/>
                    <a:pt x="42" y="1641"/>
                    <a:pt x="31" y="1682"/>
                  </a:cubicBezTo>
                  <a:cubicBezTo>
                    <a:pt x="21" y="1735"/>
                    <a:pt x="10" y="1786"/>
                    <a:pt x="10" y="1828"/>
                  </a:cubicBezTo>
                  <a:cubicBezTo>
                    <a:pt x="0" y="1931"/>
                    <a:pt x="0" y="2035"/>
                    <a:pt x="0" y="2129"/>
                  </a:cubicBezTo>
                  <a:cubicBezTo>
                    <a:pt x="0" y="2233"/>
                    <a:pt x="10" y="2326"/>
                    <a:pt x="21" y="2420"/>
                  </a:cubicBezTo>
                  <a:cubicBezTo>
                    <a:pt x="42" y="2524"/>
                    <a:pt x="52" y="2617"/>
                    <a:pt x="72" y="2711"/>
                  </a:cubicBezTo>
                  <a:cubicBezTo>
                    <a:pt x="125" y="2907"/>
                    <a:pt x="187" y="3094"/>
                    <a:pt x="291" y="3260"/>
                  </a:cubicBezTo>
                  <a:cubicBezTo>
                    <a:pt x="342" y="3354"/>
                    <a:pt x="405" y="3437"/>
                    <a:pt x="478" y="3500"/>
                  </a:cubicBezTo>
                  <a:lnTo>
                    <a:pt x="508" y="3530"/>
                  </a:lnTo>
                  <a:cubicBezTo>
                    <a:pt x="519" y="3541"/>
                    <a:pt x="529" y="3541"/>
                    <a:pt x="550" y="3551"/>
                  </a:cubicBezTo>
                  <a:cubicBezTo>
                    <a:pt x="571" y="3572"/>
                    <a:pt x="591" y="3583"/>
                    <a:pt x="623" y="3593"/>
                  </a:cubicBezTo>
                  <a:cubicBezTo>
                    <a:pt x="675" y="3613"/>
                    <a:pt x="727" y="3624"/>
                    <a:pt x="778" y="3624"/>
                  </a:cubicBezTo>
                  <a:cubicBezTo>
                    <a:pt x="882" y="3624"/>
                    <a:pt x="986" y="3604"/>
                    <a:pt x="1069" y="3541"/>
                  </a:cubicBezTo>
                  <a:cubicBezTo>
                    <a:pt x="1111" y="3520"/>
                    <a:pt x="1142" y="3489"/>
                    <a:pt x="1173" y="3447"/>
                  </a:cubicBezTo>
                  <a:cubicBezTo>
                    <a:pt x="1204" y="3406"/>
                    <a:pt x="1235" y="3364"/>
                    <a:pt x="1246" y="3323"/>
                  </a:cubicBezTo>
                  <a:lnTo>
                    <a:pt x="1246" y="3323"/>
                  </a:lnTo>
                  <a:cubicBezTo>
                    <a:pt x="1225" y="3364"/>
                    <a:pt x="1194" y="3396"/>
                    <a:pt x="1152" y="3427"/>
                  </a:cubicBezTo>
                  <a:cubicBezTo>
                    <a:pt x="1121" y="3458"/>
                    <a:pt x="1080" y="3479"/>
                    <a:pt x="1038" y="3500"/>
                  </a:cubicBezTo>
                  <a:cubicBezTo>
                    <a:pt x="976" y="3523"/>
                    <a:pt x="914" y="3534"/>
                    <a:pt x="852" y="3534"/>
                  </a:cubicBezTo>
                  <a:cubicBezTo>
                    <a:pt x="831" y="3534"/>
                    <a:pt x="810" y="3533"/>
                    <a:pt x="789" y="3530"/>
                  </a:cubicBezTo>
                  <a:cubicBezTo>
                    <a:pt x="768" y="3520"/>
                    <a:pt x="748" y="3520"/>
                    <a:pt x="727" y="3510"/>
                  </a:cubicBezTo>
                  <a:cubicBezTo>
                    <a:pt x="706" y="3500"/>
                    <a:pt x="685" y="3500"/>
                    <a:pt x="665" y="3489"/>
                  </a:cubicBezTo>
                  <a:cubicBezTo>
                    <a:pt x="654" y="3479"/>
                    <a:pt x="633" y="3468"/>
                    <a:pt x="612" y="3447"/>
                  </a:cubicBezTo>
                  <a:cubicBezTo>
                    <a:pt x="612" y="3447"/>
                    <a:pt x="602" y="3437"/>
                    <a:pt x="591" y="3437"/>
                  </a:cubicBezTo>
                  <a:cubicBezTo>
                    <a:pt x="591" y="3427"/>
                    <a:pt x="581" y="3417"/>
                    <a:pt x="571" y="3406"/>
                  </a:cubicBezTo>
                  <a:cubicBezTo>
                    <a:pt x="519" y="3344"/>
                    <a:pt x="478" y="3271"/>
                    <a:pt x="436" y="3188"/>
                  </a:cubicBezTo>
                  <a:cubicBezTo>
                    <a:pt x="395" y="3105"/>
                    <a:pt x="363" y="3022"/>
                    <a:pt x="342" y="2939"/>
                  </a:cubicBezTo>
                  <a:cubicBezTo>
                    <a:pt x="312" y="2845"/>
                    <a:pt x="291" y="2762"/>
                    <a:pt x="280" y="2669"/>
                  </a:cubicBezTo>
                  <a:cubicBezTo>
                    <a:pt x="259" y="2586"/>
                    <a:pt x="249" y="2492"/>
                    <a:pt x="238" y="2399"/>
                  </a:cubicBezTo>
                  <a:cubicBezTo>
                    <a:pt x="238" y="2305"/>
                    <a:pt x="228" y="2222"/>
                    <a:pt x="228" y="2129"/>
                  </a:cubicBezTo>
                  <a:cubicBezTo>
                    <a:pt x="228" y="2035"/>
                    <a:pt x="238" y="1942"/>
                    <a:pt x="249" y="1859"/>
                  </a:cubicBezTo>
                  <a:lnTo>
                    <a:pt x="249" y="1828"/>
                  </a:lnTo>
                  <a:lnTo>
                    <a:pt x="259" y="1797"/>
                  </a:lnTo>
                  <a:cubicBezTo>
                    <a:pt x="259" y="1765"/>
                    <a:pt x="259" y="1745"/>
                    <a:pt x="270" y="1724"/>
                  </a:cubicBezTo>
                  <a:cubicBezTo>
                    <a:pt x="270" y="1682"/>
                    <a:pt x="280" y="1631"/>
                    <a:pt x="291" y="1589"/>
                  </a:cubicBezTo>
                  <a:cubicBezTo>
                    <a:pt x="322" y="1412"/>
                    <a:pt x="374" y="1225"/>
                    <a:pt x="425" y="1049"/>
                  </a:cubicBezTo>
                  <a:cubicBezTo>
                    <a:pt x="467" y="872"/>
                    <a:pt x="529" y="696"/>
                    <a:pt x="591" y="519"/>
                  </a:cubicBezTo>
                  <a:cubicBezTo>
                    <a:pt x="623" y="436"/>
                    <a:pt x="665" y="353"/>
                    <a:pt x="695" y="260"/>
                  </a:cubicBezTo>
                  <a:cubicBezTo>
                    <a:pt x="737" y="177"/>
                    <a:pt x="778" y="94"/>
                    <a:pt x="820" y="0"/>
                  </a:cubicBezTo>
                  <a:close/>
                </a:path>
              </a:pathLst>
            </a:custGeom>
            <a:solidFill>
              <a:srgbClr val="936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6"/>
            <p:cNvSpPr/>
            <p:nvPr/>
          </p:nvSpPr>
          <p:spPr>
            <a:xfrm>
              <a:off x="6529098" y="2898155"/>
              <a:ext cx="17902" cy="66363"/>
            </a:xfrm>
            <a:custGeom>
              <a:rect b="b" l="l" r="r" t="t"/>
              <a:pathLst>
                <a:path extrusionOk="0" h="3314" w="894">
                  <a:moveTo>
                    <a:pt x="530" y="1"/>
                  </a:moveTo>
                  <a:cubicBezTo>
                    <a:pt x="478" y="53"/>
                    <a:pt x="436" y="115"/>
                    <a:pt x="395" y="187"/>
                  </a:cubicBezTo>
                  <a:cubicBezTo>
                    <a:pt x="353" y="250"/>
                    <a:pt x="312" y="323"/>
                    <a:pt x="281" y="395"/>
                  </a:cubicBezTo>
                  <a:cubicBezTo>
                    <a:pt x="208" y="531"/>
                    <a:pt x="156" y="686"/>
                    <a:pt x="115" y="831"/>
                  </a:cubicBezTo>
                  <a:cubicBezTo>
                    <a:pt x="32" y="1143"/>
                    <a:pt x="0" y="1465"/>
                    <a:pt x="21" y="1776"/>
                  </a:cubicBezTo>
                  <a:cubicBezTo>
                    <a:pt x="21" y="1860"/>
                    <a:pt x="32" y="1943"/>
                    <a:pt x="32" y="2015"/>
                  </a:cubicBezTo>
                  <a:cubicBezTo>
                    <a:pt x="42" y="2098"/>
                    <a:pt x="62" y="2171"/>
                    <a:pt x="73" y="2254"/>
                  </a:cubicBezTo>
                  <a:cubicBezTo>
                    <a:pt x="115" y="2409"/>
                    <a:pt x="156" y="2566"/>
                    <a:pt x="219" y="2711"/>
                  </a:cubicBezTo>
                  <a:cubicBezTo>
                    <a:pt x="249" y="2783"/>
                    <a:pt x="291" y="2856"/>
                    <a:pt x="332" y="2929"/>
                  </a:cubicBezTo>
                  <a:cubicBezTo>
                    <a:pt x="374" y="2991"/>
                    <a:pt x="415" y="3064"/>
                    <a:pt x="468" y="3126"/>
                  </a:cubicBezTo>
                  <a:cubicBezTo>
                    <a:pt x="489" y="3136"/>
                    <a:pt x="499" y="3157"/>
                    <a:pt x="509" y="3168"/>
                  </a:cubicBezTo>
                  <a:lnTo>
                    <a:pt x="530" y="3189"/>
                  </a:lnTo>
                  <a:cubicBezTo>
                    <a:pt x="540" y="3198"/>
                    <a:pt x="551" y="3209"/>
                    <a:pt x="561" y="3209"/>
                  </a:cubicBezTo>
                  <a:cubicBezTo>
                    <a:pt x="592" y="3240"/>
                    <a:pt x="623" y="3261"/>
                    <a:pt x="665" y="3282"/>
                  </a:cubicBezTo>
                  <a:cubicBezTo>
                    <a:pt x="696" y="3302"/>
                    <a:pt x="738" y="3313"/>
                    <a:pt x="789" y="3313"/>
                  </a:cubicBezTo>
                  <a:cubicBezTo>
                    <a:pt x="810" y="3313"/>
                    <a:pt x="831" y="3313"/>
                    <a:pt x="852" y="3302"/>
                  </a:cubicBezTo>
                  <a:cubicBezTo>
                    <a:pt x="872" y="3292"/>
                    <a:pt x="883" y="3272"/>
                    <a:pt x="893" y="3261"/>
                  </a:cubicBezTo>
                  <a:lnTo>
                    <a:pt x="893" y="3261"/>
                  </a:lnTo>
                  <a:cubicBezTo>
                    <a:pt x="872" y="3272"/>
                    <a:pt x="862" y="3272"/>
                    <a:pt x="842" y="3282"/>
                  </a:cubicBezTo>
                  <a:cubicBezTo>
                    <a:pt x="821" y="3282"/>
                    <a:pt x="810" y="3282"/>
                    <a:pt x="789" y="3272"/>
                  </a:cubicBezTo>
                  <a:cubicBezTo>
                    <a:pt x="759" y="3261"/>
                    <a:pt x="727" y="3240"/>
                    <a:pt x="706" y="3219"/>
                  </a:cubicBezTo>
                  <a:cubicBezTo>
                    <a:pt x="675" y="3198"/>
                    <a:pt x="655" y="3168"/>
                    <a:pt x="634" y="3136"/>
                  </a:cubicBezTo>
                  <a:cubicBezTo>
                    <a:pt x="634" y="3136"/>
                    <a:pt x="623" y="3126"/>
                    <a:pt x="623" y="3115"/>
                  </a:cubicBezTo>
                  <a:lnTo>
                    <a:pt x="613" y="3095"/>
                  </a:lnTo>
                  <a:cubicBezTo>
                    <a:pt x="602" y="3074"/>
                    <a:pt x="592" y="3064"/>
                    <a:pt x="582" y="3043"/>
                  </a:cubicBezTo>
                  <a:cubicBezTo>
                    <a:pt x="509" y="2919"/>
                    <a:pt x="447" y="2783"/>
                    <a:pt x="405" y="2638"/>
                  </a:cubicBezTo>
                  <a:cubicBezTo>
                    <a:pt x="385" y="2576"/>
                    <a:pt x="364" y="2503"/>
                    <a:pt x="343" y="2430"/>
                  </a:cubicBezTo>
                  <a:cubicBezTo>
                    <a:pt x="332" y="2358"/>
                    <a:pt x="312" y="2285"/>
                    <a:pt x="302" y="2213"/>
                  </a:cubicBezTo>
                  <a:lnTo>
                    <a:pt x="270" y="1994"/>
                  </a:lnTo>
                  <a:cubicBezTo>
                    <a:pt x="270" y="1911"/>
                    <a:pt x="260" y="1839"/>
                    <a:pt x="260" y="1766"/>
                  </a:cubicBezTo>
                  <a:cubicBezTo>
                    <a:pt x="239" y="1475"/>
                    <a:pt x="260" y="1174"/>
                    <a:pt x="302" y="873"/>
                  </a:cubicBezTo>
                  <a:cubicBezTo>
                    <a:pt x="343" y="582"/>
                    <a:pt x="415" y="281"/>
                    <a:pt x="530" y="1"/>
                  </a:cubicBezTo>
                  <a:close/>
                </a:path>
              </a:pathLst>
            </a:custGeom>
            <a:solidFill>
              <a:srgbClr val="936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6"/>
            <p:cNvSpPr/>
            <p:nvPr/>
          </p:nvSpPr>
          <p:spPr>
            <a:xfrm>
              <a:off x="6512878" y="2908548"/>
              <a:ext cx="14778" cy="54088"/>
            </a:xfrm>
            <a:custGeom>
              <a:rect b="b" l="l" r="r" t="t"/>
              <a:pathLst>
                <a:path extrusionOk="0" h="2701" w="738">
                  <a:moveTo>
                    <a:pt x="343" y="1"/>
                  </a:moveTo>
                  <a:cubicBezTo>
                    <a:pt x="323" y="32"/>
                    <a:pt x="302" y="53"/>
                    <a:pt x="291" y="84"/>
                  </a:cubicBezTo>
                  <a:cubicBezTo>
                    <a:pt x="270" y="105"/>
                    <a:pt x="260" y="136"/>
                    <a:pt x="240" y="157"/>
                  </a:cubicBezTo>
                  <a:cubicBezTo>
                    <a:pt x="229" y="188"/>
                    <a:pt x="219" y="219"/>
                    <a:pt x="198" y="240"/>
                  </a:cubicBezTo>
                  <a:lnTo>
                    <a:pt x="166" y="333"/>
                  </a:lnTo>
                  <a:cubicBezTo>
                    <a:pt x="115" y="448"/>
                    <a:pt x="83" y="561"/>
                    <a:pt x="63" y="686"/>
                  </a:cubicBezTo>
                  <a:cubicBezTo>
                    <a:pt x="11" y="935"/>
                    <a:pt x="0" y="1184"/>
                    <a:pt x="32" y="1434"/>
                  </a:cubicBezTo>
                  <a:cubicBezTo>
                    <a:pt x="53" y="1683"/>
                    <a:pt x="125" y="1932"/>
                    <a:pt x="229" y="2160"/>
                  </a:cubicBezTo>
                  <a:cubicBezTo>
                    <a:pt x="291" y="2264"/>
                    <a:pt x="364" y="2379"/>
                    <a:pt x="447" y="2472"/>
                  </a:cubicBezTo>
                  <a:lnTo>
                    <a:pt x="478" y="2503"/>
                  </a:lnTo>
                  <a:lnTo>
                    <a:pt x="509" y="2534"/>
                  </a:lnTo>
                  <a:cubicBezTo>
                    <a:pt x="530" y="2555"/>
                    <a:pt x="561" y="2576"/>
                    <a:pt x="582" y="2596"/>
                  </a:cubicBezTo>
                  <a:lnTo>
                    <a:pt x="602" y="2617"/>
                  </a:lnTo>
                  <a:lnTo>
                    <a:pt x="613" y="2628"/>
                  </a:lnTo>
                  <a:lnTo>
                    <a:pt x="655" y="2659"/>
                  </a:lnTo>
                  <a:cubicBezTo>
                    <a:pt x="686" y="2670"/>
                    <a:pt x="706" y="2690"/>
                    <a:pt x="738" y="2700"/>
                  </a:cubicBezTo>
                  <a:cubicBezTo>
                    <a:pt x="582" y="2513"/>
                    <a:pt x="478" y="2306"/>
                    <a:pt x="406" y="2077"/>
                  </a:cubicBezTo>
                  <a:cubicBezTo>
                    <a:pt x="333" y="1860"/>
                    <a:pt x="291" y="1641"/>
                    <a:pt x="270" y="1403"/>
                  </a:cubicBezTo>
                  <a:cubicBezTo>
                    <a:pt x="240" y="1174"/>
                    <a:pt x="240" y="946"/>
                    <a:pt x="249" y="707"/>
                  </a:cubicBezTo>
                  <a:lnTo>
                    <a:pt x="281" y="365"/>
                  </a:lnTo>
                  <a:lnTo>
                    <a:pt x="291" y="271"/>
                  </a:lnTo>
                  <a:cubicBezTo>
                    <a:pt x="302" y="240"/>
                    <a:pt x="302" y="208"/>
                    <a:pt x="312" y="178"/>
                  </a:cubicBezTo>
                  <a:cubicBezTo>
                    <a:pt x="312" y="157"/>
                    <a:pt x="323" y="125"/>
                    <a:pt x="323" y="95"/>
                  </a:cubicBezTo>
                  <a:cubicBezTo>
                    <a:pt x="333" y="63"/>
                    <a:pt x="333" y="32"/>
                    <a:pt x="343" y="1"/>
                  </a:cubicBezTo>
                  <a:close/>
                </a:path>
              </a:pathLst>
            </a:custGeom>
            <a:solidFill>
              <a:srgbClr val="936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6"/>
            <p:cNvSpPr/>
            <p:nvPr/>
          </p:nvSpPr>
          <p:spPr>
            <a:xfrm>
              <a:off x="6678785" y="2916338"/>
              <a:ext cx="113762" cy="95479"/>
            </a:xfrm>
            <a:custGeom>
              <a:rect b="b" l="l" r="r" t="t"/>
              <a:pathLst>
                <a:path extrusionOk="0" h="4768" w="5681">
                  <a:moveTo>
                    <a:pt x="2051" y="1"/>
                  </a:moveTo>
                  <a:cubicBezTo>
                    <a:pt x="1558" y="1"/>
                    <a:pt x="874" y="348"/>
                    <a:pt x="644" y="619"/>
                  </a:cubicBezTo>
                  <a:cubicBezTo>
                    <a:pt x="178" y="1190"/>
                    <a:pt x="1" y="1990"/>
                    <a:pt x="208" y="2706"/>
                  </a:cubicBezTo>
                  <a:cubicBezTo>
                    <a:pt x="271" y="2893"/>
                    <a:pt x="354" y="3080"/>
                    <a:pt x="510" y="3215"/>
                  </a:cubicBezTo>
                  <a:cubicBezTo>
                    <a:pt x="601" y="3293"/>
                    <a:pt x="730" y="3343"/>
                    <a:pt x="854" y="3343"/>
                  </a:cubicBezTo>
                  <a:cubicBezTo>
                    <a:pt x="927" y="3343"/>
                    <a:pt x="998" y="3326"/>
                    <a:pt x="1060" y="3287"/>
                  </a:cubicBezTo>
                  <a:cubicBezTo>
                    <a:pt x="1112" y="3645"/>
                    <a:pt x="1486" y="3921"/>
                    <a:pt x="1844" y="3921"/>
                  </a:cubicBezTo>
                  <a:cubicBezTo>
                    <a:pt x="1913" y="3921"/>
                    <a:pt x="1981" y="3911"/>
                    <a:pt x="2047" y="3889"/>
                  </a:cubicBezTo>
                  <a:cubicBezTo>
                    <a:pt x="2115" y="4164"/>
                    <a:pt x="2418" y="4354"/>
                    <a:pt x="2706" y="4354"/>
                  </a:cubicBezTo>
                  <a:cubicBezTo>
                    <a:pt x="2811" y="4354"/>
                    <a:pt x="2913" y="4329"/>
                    <a:pt x="3002" y="4274"/>
                  </a:cubicBezTo>
                  <a:lnTo>
                    <a:pt x="3002" y="4274"/>
                  </a:lnTo>
                  <a:cubicBezTo>
                    <a:pt x="2836" y="4378"/>
                    <a:pt x="3427" y="4752"/>
                    <a:pt x="3521" y="4762"/>
                  </a:cubicBezTo>
                  <a:cubicBezTo>
                    <a:pt x="3552" y="4766"/>
                    <a:pt x="3582" y="4768"/>
                    <a:pt x="3610" y="4768"/>
                  </a:cubicBezTo>
                  <a:cubicBezTo>
                    <a:pt x="3919" y="4768"/>
                    <a:pt x="4001" y="4512"/>
                    <a:pt x="4144" y="4274"/>
                  </a:cubicBezTo>
                  <a:cubicBezTo>
                    <a:pt x="4341" y="3931"/>
                    <a:pt x="4631" y="3630"/>
                    <a:pt x="4984" y="3423"/>
                  </a:cubicBezTo>
                  <a:cubicBezTo>
                    <a:pt x="5068" y="3370"/>
                    <a:pt x="5161" y="3319"/>
                    <a:pt x="5265" y="3308"/>
                  </a:cubicBezTo>
                  <a:cubicBezTo>
                    <a:pt x="5524" y="3287"/>
                    <a:pt x="5681" y="3340"/>
                    <a:pt x="5607" y="3070"/>
                  </a:cubicBezTo>
                  <a:cubicBezTo>
                    <a:pt x="5545" y="2830"/>
                    <a:pt x="5411" y="2560"/>
                    <a:pt x="5296" y="2343"/>
                  </a:cubicBezTo>
                  <a:cubicBezTo>
                    <a:pt x="5109" y="1969"/>
                    <a:pt x="4798" y="1626"/>
                    <a:pt x="4382" y="1522"/>
                  </a:cubicBezTo>
                  <a:cubicBezTo>
                    <a:pt x="4268" y="1491"/>
                    <a:pt x="4154" y="1471"/>
                    <a:pt x="4050" y="1408"/>
                  </a:cubicBezTo>
                  <a:cubicBezTo>
                    <a:pt x="3895" y="1305"/>
                    <a:pt x="3853" y="1097"/>
                    <a:pt x="3729" y="952"/>
                  </a:cubicBezTo>
                  <a:cubicBezTo>
                    <a:pt x="3479" y="661"/>
                    <a:pt x="2981" y="682"/>
                    <a:pt x="2700" y="401"/>
                  </a:cubicBezTo>
                  <a:cubicBezTo>
                    <a:pt x="2638" y="349"/>
                    <a:pt x="2586" y="276"/>
                    <a:pt x="2534" y="214"/>
                  </a:cubicBezTo>
                  <a:cubicBezTo>
                    <a:pt x="2483" y="152"/>
                    <a:pt x="2430" y="89"/>
                    <a:pt x="2347" y="59"/>
                  </a:cubicBezTo>
                  <a:cubicBezTo>
                    <a:pt x="2263" y="18"/>
                    <a:pt x="2162" y="1"/>
                    <a:pt x="2051" y="1"/>
                  </a:cubicBezTo>
                  <a:close/>
                </a:path>
              </a:pathLst>
            </a:custGeom>
            <a:solidFill>
              <a:srgbClr val="EFA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6"/>
            <p:cNvSpPr/>
            <p:nvPr/>
          </p:nvSpPr>
          <p:spPr>
            <a:xfrm>
              <a:off x="6697909" y="2934741"/>
              <a:ext cx="21647" cy="47019"/>
            </a:xfrm>
            <a:custGeom>
              <a:rect b="b" l="l" r="r" t="t"/>
              <a:pathLst>
                <a:path extrusionOk="0" h="2348" w="1081">
                  <a:moveTo>
                    <a:pt x="1081" y="1"/>
                  </a:moveTo>
                  <a:lnTo>
                    <a:pt x="1081" y="1"/>
                  </a:lnTo>
                  <a:cubicBezTo>
                    <a:pt x="967" y="22"/>
                    <a:pt x="852" y="63"/>
                    <a:pt x="749" y="116"/>
                  </a:cubicBezTo>
                  <a:cubicBezTo>
                    <a:pt x="645" y="178"/>
                    <a:pt x="552" y="250"/>
                    <a:pt x="469" y="344"/>
                  </a:cubicBezTo>
                  <a:cubicBezTo>
                    <a:pt x="302" y="520"/>
                    <a:pt x="178" y="739"/>
                    <a:pt x="105" y="967"/>
                  </a:cubicBezTo>
                  <a:cubicBezTo>
                    <a:pt x="33" y="1195"/>
                    <a:pt x="1" y="1434"/>
                    <a:pt x="12" y="1662"/>
                  </a:cubicBezTo>
                  <a:cubicBezTo>
                    <a:pt x="12" y="1777"/>
                    <a:pt x="22" y="1891"/>
                    <a:pt x="42" y="2005"/>
                  </a:cubicBezTo>
                  <a:cubicBezTo>
                    <a:pt x="42" y="2036"/>
                    <a:pt x="42" y="2068"/>
                    <a:pt x="53" y="2098"/>
                  </a:cubicBezTo>
                  <a:cubicBezTo>
                    <a:pt x="53" y="2119"/>
                    <a:pt x="63" y="2151"/>
                    <a:pt x="63" y="2181"/>
                  </a:cubicBezTo>
                  <a:cubicBezTo>
                    <a:pt x="74" y="2234"/>
                    <a:pt x="95" y="2296"/>
                    <a:pt x="105" y="2347"/>
                  </a:cubicBezTo>
                  <a:cubicBezTo>
                    <a:pt x="116" y="2296"/>
                    <a:pt x="126" y="2234"/>
                    <a:pt x="136" y="2181"/>
                  </a:cubicBezTo>
                  <a:cubicBezTo>
                    <a:pt x="146" y="2119"/>
                    <a:pt x="146" y="2068"/>
                    <a:pt x="157" y="2005"/>
                  </a:cubicBezTo>
                  <a:cubicBezTo>
                    <a:pt x="167" y="1891"/>
                    <a:pt x="188" y="1787"/>
                    <a:pt x="199" y="1673"/>
                  </a:cubicBezTo>
                  <a:cubicBezTo>
                    <a:pt x="229" y="1455"/>
                    <a:pt x="271" y="1237"/>
                    <a:pt x="333" y="1039"/>
                  </a:cubicBezTo>
                  <a:cubicBezTo>
                    <a:pt x="396" y="832"/>
                    <a:pt x="489" y="635"/>
                    <a:pt x="614" y="469"/>
                  </a:cubicBezTo>
                  <a:cubicBezTo>
                    <a:pt x="676" y="375"/>
                    <a:pt x="739" y="292"/>
                    <a:pt x="822" y="219"/>
                  </a:cubicBezTo>
                  <a:lnTo>
                    <a:pt x="873" y="157"/>
                  </a:lnTo>
                  <a:lnTo>
                    <a:pt x="935" y="105"/>
                  </a:lnTo>
                  <a:cubicBezTo>
                    <a:pt x="967" y="84"/>
                    <a:pt x="988" y="63"/>
                    <a:pt x="1009" y="53"/>
                  </a:cubicBezTo>
                  <a:cubicBezTo>
                    <a:pt x="1029" y="33"/>
                    <a:pt x="1050" y="22"/>
                    <a:pt x="1081" y="1"/>
                  </a:cubicBezTo>
                  <a:close/>
                </a:path>
              </a:pathLst>
            </a:custGeom>
            <a:solidFill>
              <a:srgbClr val="936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6"/>
            <p:cNvSpPr/>
            <p:nvPr/>
          </p:nvSpPr>
          <p:spPr>
            <a:xfrm>
              <a:off x="6719536" y="2943692"/>
              <a:ext cx="22889" cy="50343"/>
            </a:xfrm>
            <a:custGeom>
              <a:rect b="b" l="l" r="r" t="t"/>
              <a:pathLst>
                <a:path extrusionOk="0" h="2514" w="1143">
                  <a:moveTo>
                    <a:pt x="1143" y="1"/>
                  </a:moveTo>
                  <a:lnTo>
                    <a:pt x="1050" y="32"/>
                  </a:lnTo>
                  <a:cubicBezTo>
                    <a:pt x="1029" y="42"/>
                    <a:pt x="998" y="52"/>
                    <a:pt x="967" y="63"/>
                  </a:cubicBezTo>
                  <a:cubicBezTo>
                    <a:pt x="935" y="73"/>
                    <a:pt x="904" y="84"/>
                    <a:pt x="884" y="94"/>
                  </a:cubicBezTo>
                  <a:cubicBezTo>
                    <a:pt x="852" y="115"/>
                    <a:pt x="821" y="125"/>
                    <a:pt x="801" y="146"/>
                  </a:cubicBezTo>
                  <a:cubicBezTo>
                    <a:pt x="686" y="208"/>
                    <a:pt x="593" y="292"/>
                    <a:pt x="499" y="385"/>
                  </a:cubicBezTo>
                  <a:cubicBezTo>
                    <a:pt x="333" y="571"/>
                    <a:pt x="198" y="800"/>
                    <a:pt x="125" y="1039"/>
                  </a:cubicBezTo>
                  <a:cubicBezTo>
                    <a:pt x="42" y="1277"/>
                    <a:pt x="12" y="1527"/>
                    <a:pt x="1" y="1776"/>
                  </a:cubicBezTo>
                  <a:cubicBezTo>
                    <a:pt x="1" y="1900"/>
                    <a:pt x="1" y="2025"/>
                    <a:pt x="12" y="2150"/>
                  </a:cubicBezTo>
                  <a:cubicBezTo>
                    <a:pt x="12" y="2170"/>
                    <a:pt x="12" y="2202"/>
                    <a:pt x="22" y="2233"/>
                  </a:cubicBezTo>
                  <a:cubicBezTo>
                    <a:pt x="22" y="2264"/>
                    <a:pt x="22" y="2295"/>
                    <a:pt x="32" y="2327"/>
                  </a:cubicBezTo>
                  <a:cubicBezTo>
                    <a:pt x="42" y="2389"/>
                    <a:pt x="42" y="2451"/>
                    <a:pt x="63" y="2513"/>
                  </a:cubicBezTo>
                  <a:lnTo>
                    <a:pt x="95" y="2327"/>
                  </a:lnTo>
                  <a:cubicBezTo>
                    <a:pt x="105" y="2274"/>
                    <a:pt x="115" y="2212"/>
                    <a:pt x="125" y="2150"/>
                  </a:cubicBezTo>
                  <a:cubicBezTo>
                    <a:pt x="146" y="2036"/>
                    <a:pt x="167" y="1911"/>
                    <a:pt x="188" y="1797"/>
                  </a:cubicBezTo>
                  <a:cubicBezTo>
                    <a:pt x="229" y="1558"/>
                    <a:pt x="282" y="1330"/>
                    <a:pt x="354" y="1122"/>
                  </a:cubicBezTo>
                  <a:cubicBezTo>
                    <a:pt x="427" y="904"/>
                    <a:pt x="520" y="696"/>
                    <a:pt x="655" y="509"/>
                  </a:cubicBezTo>
                  <a:cubicBezTo>
                    <a:pt x="718" y="405"/>
                    <a:pt x="790" y="322"/>
                    <a:pt x="873" y="239"/>
                  </a:cubicBezTo>
                  <a:lnTo>
                    <a:pt x="935" y="177"/>
                  </a:lnTo>
                  <a:lnTo>
                    <a:pt x="998" y="115"/>
                  </a:lnTo>
                  <a:cubicBezTo>
                    <a:pt x="1029" y="94"/>
                    <a:pt x="1050" y="84"/>
                    <a:pt x="1071" y="63"/>
                  </a:cubicBezTo>
                  <a:cubicBezTo>
                    <a:pt x="1091" y="42"/>
                    <a:pt x="1122" y="22"/>
                    <a:pt x="1143" y="1"/>
                  </a:cubicBezTo>
                  <a:close/>
                </a:path>
              </a:pathLst>
            </a:custGeom>
            <a:solidFill>
              <a:srgbClr val="936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6"/>
            <p:cNvSpPr/>
            <p:nvPr/>
          </p:nvSpPr>
          <p:spPr>
            <a:xfrm>
              <a:off x="6739921" y="2960113"/>
              <a:ext cx="19364" cy="43074"/>
            </a:xfrm>
            <a:custGeom>
              <a:rect b="b" l="l" r="r" t="t"/>
              <a:pathLst>
                <a:path extrusionOk="0" h="2151" w="967">
                  <a:moveTo>
                    <a:pt x="966" y="1"/>
                  </a:moveTo>
                  <a:cubicBezTo>
                    <a:pt x="946" y="11"/>
                    <a:pt x="925" y="21"/>
                    <a:pt x="893" y="32"/>
                  </a:cubicBezTo>
                  <a:lnTo>
                    <a:pt x="831" y="63"/>
                  </a:lnTo>
                  <a:cubicBezTo>
                    <a:pt x="800" y="74"/>
                    <a:pt x="779" y="95"/>
                    <a:pt x="759" y="104"/>
                  </a:cubicBezTo>
                  <a:cubicBezTo>
                    <a:pt x="738" y="125"/>
                    <a:pt x="717" y="136"/>
                    <a:pt x="696" y="146"/>
                  </a:cubicBezTo>
                  <a:cubicBezTo>
                    <a:pt x="613" y="219"/>
                    <a:pt x="530" y="291"/>
                    <a:pt x="468" y="374"/>
                  </a:cubicBezTo>
                  <a:cubicBezTo>
                    <a:pt x="323" y="531"/>
                    <a:pt x="219" y="727"/>
                    <a:pt x="156" y="925"/>
                  </a:cubicBezTo>
                  <a:cubicBezTo>
                    <a:pt x="83" y="1122"/>
                    <a:pt x="32" y="1330"/>
                    <a:pt x="11" y="1527"/>
                  </a:cubicBezTo>
                  <a:cubicBezTo>
                    <a:pt x="0" y="1631"/>
                    <a:pt x="0" y="1735"/>
                    <a:pt x="0" y="1839"/>
                  </a:cubicBezTo>
                  <a:lnTo>
                    <a:pt x="0" y="1994"/>
                  </a:lnTo>
                  <a:cubicBezTo>
                    <a:pt x="0" y="2046"/>
                    <a:pt x="11" y="2098"/>
                    <a:pt x="11" y="2150"/>
                  </a:cubicBezTo>
                  <a:cubicBezTo>
                    <a:pt x="32" y="2098"/>
                    <a:pt x="53" y="2046"/>
                    <a:pt x="63" y="2005"/>
                  </a:cubicBezTo>
                  <a:cubicBezTo>
                    <a:pt x="83" y="1953"/>
                    <a:pt x="104" y="1901"/>
                    <a:pt x="115" y="1860"/>
                  </a:cubicBezTo>
                  <a:cubicBezTo>
                    <a:pt x="146" y="1756"/>
                    <a:pt x="177" y="1662"/>
                    <a:pt x="198" y="1569"/>
                  </a:cubicBezTo>
                  <a:cubicBezTo>
                    <a:pt x="260" y="1371"/>
                    <a:pt x="312" y="1184"/>
                    <a:pt x="374" y="1008"/>
                  </a:cubicBezTo>
                  <a:cubicBezTo>
                    <a:pt x="447" y="821"/>
                    <a:pt x="519" y="644"/>
                    <a:pt x="623" y="478"/>
                  </a:cubicBezTo>
                  <a:cubicBezTo>
                    <a:pt x="665" y="395"/>
                    <a:pt x="717" y="312"/>
                    <a:pt x="779" y="240"/>
                  </a:cubicBezTo>
                  <a:lnTo>
                    <a:pt x="821" y="178"/>
                  </a:lnTo>
                  <a:cubicBezTo>
                    <a:pt x="842" y="157"/>
                    <a:pt x="852" y="136"/>
                    <a:pt x="872" y="115"/>
                  </a:cubicBezTo>
                  <a:cubicBezTo>
                    <a:pt x="883" y="95"/>
                    <a:pt x="904" y="74"/>
                    <a:pt x="925" y="63"/>
                  </a:cubicBezTo>
                  <a:cubicBezTo>
                    <a:pt x="935" y="42"/>
                    <a:pt x="955" y="21"/>
                    <a:pt x="966" y="1"/>
                  </a:cubicBezTo>
                  <a:close/>
                </a:path>
              </a:pathLst>
            </a:custGeom>
            <a:solidFill>
              <a:srgbClr val="936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6"/>
            <p:cNvSpPr/>
            <p:nvPr/>
          </p:nvSpPr>
          <p:spPr>
            <a:xfrm>
              <a:off x="6678785" y="2975492"/>
              <a:ext cx="41612" cy="31640"/>
            </a:xfrm>
            <a:custGeom>
              <a:rect b="b" l="l" r="r" t="t"/>
              <a:pathLst>
                <a:path extrusionOk="0" h="1580" w="2078">
                  <a:moveTo>
                    <a:pt x="323" y="1"/>
                  </a:moveTo>
                  <a:cubicBezTo>
                    <a:pt x="281" y="1"/>
                    <a:pt x="250" y="33"/>
                    <a:pt x="219" y="53"/>
                  </a:cubicBezTo>
                  <a:cubicBezTo>
                    <a:pt x="42" y="219"/>
                    <a:pt x="1" y="479"/>
                    <a:pt x="95" y="707"/>
                  </a:cubicBezTo>
                  <a:cubicBezTo>
                    <a:pt x="271" y="1175"/>
                    <a:pt x="988" y="1486"/>
                    <a:pt x="1454" y="1558"/>
                  </a:cubicBezTo>
                  <a:cubicBezTo>
                    <a:pt x="1511" y="1572"/>
                    <a:pt x="1573" y="1580"/>
                    <a:pt x="1634" y="1580"/>
                  </a:cubicBezTo>
                  <a:cubicBezTo>
                    <a:pt x="1764" y="1580"/>
                    <a:pt x="1889" y="1543"/>
                    <a:pt x="1953" y="1445"/>
                  </a:cubicBezTo>
                  <a:cubicBezTo>
                    <a:pt x="2077" y="1258"/>
                    <a:pt x="1911" y="1009"/>
                    <a:pt x="1735" y="863"/>
                  </a:cubicBezTo>
                  <a:cubicBezTo>
                    <a:pt x="1403" y="531"/>
                    <a:pt x="863" y="312"/>
                    <a:pt x="468" y="53"/>
                  </a:cubicBezTo>
                  <a:cubicBezTo>
                    <a:pt x="416" y="33"/>
                    <a:pt x="375" y="1"/>
                    <a:pt x="323" y="1"/>
                  </a:cubicBezTo>
                  <a:close/>
                </a:path>
              </a:pathLst>
            </a:custGeom>
            <a:solidFill>
              <a:srgbClr val="EFA5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6"/>
            <p:cNvSpPr/>
            <p:nvPr/>
          </p:nvSpPr>
          <p:spPr>
            <a:xfrm>
              <a:off x="6145920" y="3036007"/>
              <a:ext cx="755784" cy="80380"/>
            </a:xfrm>
            <a:custGeom>
              <a:rect b="b" l="l" r="r" t="t"/>
              <a:pathLst>
                <a:path extrusionOk="0" h="4014" w="37742">
                  <a:moveTo>
                    <a:pt x="13881" y="1"/>
                  </a:moveTo>
                  <a:cubicBezTo>
                    <a:pt x="10736" y="1"/>
                    <a:pt x="7569" y="1"/>
                    <a:pt x="4444" y="437"/>
                  </a:cubicBezTo>
                  <a:cubicBezTo>
                    <a:pt x="3613" y="551"/>
                    <a:pt x="2772" y="696"/>
                    <a:pt x="2024" y="1091"/>
                  </a:cubicBezTo>
                  <a:cubicBezTo>
                    <a:pt x="872" y="1704"/>
                    <a:pt x="0" y="2804"/>
                    <a:pt x="1724" y="3022"/>
                  </a:cubicBezTo>
                  <a:cubicBezTo>
                    <a:pt x="2423" y="3118"/>
                    <a:pt x="3129" y="3126"/>
                    <a:pt x="3836" y="3126"/>
                  </a:cubicBezTo>
                  <a:cubicBezTo>
                    <a:pt x="3970" y="3126"/>
                    <a:pt x="4103" y="3126"/>
                    <a:pt x="4236" y="3126"/>
                  </a:cubicBezTo>
                  <a:cubicBezTo>
                    <a:pt x="4453" y="3126"/>
                    <a:pt x="4669" y="3124"/>
                    <a:pt x="4885" y="3124"/>
                  </a:cubicBezTo>
                  <a:cubicBezTo>
                    <a:pt x="5218" y="3124"/>
                    <a:pt x="5549" y="3128"/>
                    <a:pt x="5877" y="3146"/>
                  </a:cubicBezTo>
                  <a:cubicBezTo>
                    <a:pt x="7652" y="3240"/>
                    <a:pt x="9417" y="3344"/>
                    <a:pt x="11182" y="3448"/>
                  </a:cubicBezTo>
                  <a:cubicBezTo>
                    <a:pt x="14681" y="3645"/>
                    <a:pt x="18170" y="3842"/>
                    <a:pt x="21669" y="3967"/>
                  </a:cubicBezTo>
                  <a:cubicBezTo>
                    <a:pt x="22499" y="3998"/>
                    <a:pt x="23330" y="4013"/>
                    <a:pt x="24161" y="4013"/>
                  </a:cubicBezTo>
                  <a:cubicBezTo>
                    <a:pt x="25791" y="4013"/>
                    <a:pt x="27421" y="3956"/>
                    <a:pt x="29051" y="3852"/>
                  </a:cubicBezTo>
                  <a:cubicBezTo>
                    <a:pt x="29699" y="3806"/>
                    <a:pt x="30340" y="3800"/>
                    <a:pt x="30981" y="3800"/>
                  </a:cubicBezTo>
                  <a:cubicBezTo>
                    <a:pt x="31203" y="3800"/>
                    <a:pt x="31425" y="3801"/>
                    <a:pt x="31647" y="3801"/>
                  </a:cubicBezTo>
                  <a:cubicBezTo>
                    <a:pt x="31904" y="3804"/>
                    <a:pt x="32160" y="3806"/>
                    <a:pt x="32415" y="3806"/>
                  </a:cubicBezTo>
                  <a:cubicBezTo>
                    <a:pt x="32997" y="3806"/>
                    <a:pt x="33578" y="3795"/>
                    <a:pt x="34169" y="3759"/>
                  </a:cubicBezTo>
                  <a:cubicBezTo>
                    <a:pt x="35332" y="3686"/>
                    <a:pt x="37741" y="3479"/>
                    <a:pt x="37097" y="1672"/>
                  </a:cubicBezTo>
                  <a:cubicBezTo>
                    <a:pt x="36557" y="135"/>
                    <a:pt x="34045" y="167"/>
                    <a:pt x="32757" y="146"/>
                  </a:cubicBezTo>
                  <a:cubicBezTo>
                    <a:pt x="26465" y="63"/>
                    <a:pt x="20173" y="11"/>
                    <a:pt x="13881" y="1"/>
                  </a:cubicBezTo>
                  <a:close/>
                </a:path>
              </a:pathLst>
            </a:custGeom>
            <a:solidFill>
              <a:srgbClr val="604F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6"/>
            <p:cNvSpPr/>
            <p:nvPr/>
          </p:nvSpPr>
          <p:spPr>
            <a:xfrm>
              <a:off x="5431127" y="3431381"/>
              <a:ext cx="709225" cy="785260"/>
            </a:xfrm>
            <a:custGeom>
              <a:rect b="b" l="l" r="r" t="t"/>
              <a:pathLst>
                <a:path extrusionOk="0" h="39214" w="35417">
                  <a:moveTo>
                    <a:pt x="18004" y="0"/>
                  </a:moveTo>
                  <a:cubicBezTo>
                    <a:pt x="9065" y="0"/>
                    <a:pt x="1438" y="8023"/>
                    <a:pt x="738" y="18434"/>
                  </a:cubicBezTo>
                  <a:cubicBezTo>
                    <a:pt x="1" y="29243"/>
                    <a:pt x="7009" y="38525"/>
                    <a:pt x="16385" y="39179"/>
                  </a:cubicBezTo>
                  <a:cubicBezTo>
                    <a:pt x="16729" y="39202"/>
                    <a:pt x="17071" y="39214"/>
                    <a:pt x="17412" y="39214"/>
                  </a:cubicBezTo>
                  <a:cubicBezTo>
                    <a:pt x="26351" y="39214"/>
                    <a:pt x="33979" y="31182"/>
                    <a:pt x="34679" y="20770"/>
                  </a:cubicBezTo>
                  <a:cubicBezTo>
                    <a:pt x="35416" y="9961"/>
                    <a:pt x="28408" y="679"/>
                    <a:pt x="19032" y="36"/>
                  </a:cubicBezTo>
                  <a:cubicBezTo>
                    <a:pt x="18688" y="12"/>
                    <a:pt x="18345" y="0"/>
                    <a:pt x="18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6"/>
            <p:cNvSpPr/>
            <p:nvPr/>
          </p:nvSpPr>
          <p:spPr>
            <a:xfrm>
              <a:off x="5634641" y="3527922"/>
              <a:ext cx="493616" cy="621296"/>
            </a:xfrm>
            <a:custGeom>
              <a:rect b="b" l="l" r="r" t="t"/>
              <a:pathLst>
                <a:path extrusionOk="0" h="31026" w="24650">
                  <a:moveTo>
                    <a:pt x="12749" y="1"/>
                  </a:moveTo>
                  <a:cubicBezTo>
                    <a:pt x="6521" y="1"/>
                    <a:pt x="1135" y="6424"/>
                    <a:pt x="572" y="14703"/>
                  </a:cubicBezTo>
                  <a:cubicBezTo>
                    <a:pt x="0" y="23259"/>
                    <a:pt x="4787" y="30557"/>
                    <a:pt x="11276" y="31004"/>
                  </a:cubicBezTo>
                  <a:cubicBezTo>
                    <a:pt x="11485" y="31019"/>
                    <a:pt x="11693" y="31026"/>
                    <a:pt x="11900" y="31026"/>
                  </a:cubicBezTo>
                  <a:cubicBezTo>
                    <a:pt x="18129" y="31026"/>
                    <a:pt x="23516" y="24603"/>
                    <a:pt x="24079" y="16323"/>
                  </a:cubicBezTo>
                  <a:cubicBezTo>
                    <a:pt x="24649" y="7768"/>
                    <a:pt x="19863" y="468"/>
                    <a:pt x="13373" y="22"/>
                  </a:cubicBezTo>
                  <a:cubicBezTo>
                    <a:pt x="13165" y="8"/>
                    <a:pt x="12956" y="1"/>
                    <a:pt x="127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6"/>
            <p:cNvSpPr/>
            <p:nvPr/>
          </p:nvSpPr>
          <p:spPr>
            <a:xfrm>
              <a:off x="5640268" y="3523156"/>
              <a:ext cx="482382" cy="630828"/>
            </a:xfrm>
            <a:custGeom>
              <a:rect b="b" l="l" r="r" t="t"/>
              <a:pathLst>
                <a:path extrusionOk="0" h="31502" w="24089">
                  <a:moveTo>
                    <a:pt x="12470" y="478"/>
                  </a:moveTo>
                  <a:cubicBezTo>
                    <a:pt x="12667" y="478"/>
                    <a:pt x="12875" y="489"/>
                    <a:pt x="13072" y="499"/>
                  </a:cubicBezTo>
                  <a:cubicBezTo>
                    <a:pt x="14567" y="602"/>
                    <a:pt x="15969" y="1080"/>
                    <a:pt x="17236" y="1859"/>
                  </a:cubicBezTo>
                  <a:cubicBezTo>
                    <a:pt x="18180" y="2441"/>
                    <a:pt x="19052" y="3198"/>
                    <a:pt x="19831" y="4091"/>
                  </a:cubicBezTo>
                  <a:cubicBezTo>
                    <a:pt x="20994" y="5431"/>
                    <a:pt x="21929" y="7102"/>
                    <a:pt x="22582" y="8982"/>
                  </a:cubicBezTo>
                  <a:cubicBezTo>
                    <a:pt x="23237" y="10861"/>
                    <a:pt x="23600" y="12958"/>
                    <a:pt x="23600" y="15159"/>
                  </a:cubicBezTo>
                  <a:cubicBezTo>
                    <a:pt x="23600" y="15616"/>
                    <a:pt x="23579" y="16073"/>
                    <a:pt x="23548" y="16540"/>
                  </a:cubicBezTo>
                  <a:cubicBezTo>
                    <a:pt x="23413" y="18585"/>
                    <a:pt x="22977" y="20517"/>
                    <a:pt x="22302" y="22261"/>
                  </a:cubicBezTo>
                  <a:cubicBezTo>
                    <a:pt x="21295" y="24877"/>
                    <a:pt x="19758" y="27068"/>
                    <a:pt x="17900" y="28605"/>
                  </a:cubicBezTo>
                  <a:cubicBezTo>
                    <a:pt x="16976" y="29373"/>
                    <a:pt x="15979" y="29976"/>
                    <a:pt x="14920" y="30391"/>
                  </a:cubicBezTo>
                  <a:cubicBezTo>
                    <a:pt x="13861" y="30795"/>
                    <a:pt x="12750" y="31024"/>
                    <a:pt x="11618" y="31024"/>
                  </a:cubicBezTo>
                  <a:cubicBezTo>
                    <a:pt x="11421" y="31024"/>
                    <a:pt x="11214" y="31014"/>
                    <a:pt x="11006" y="31003"/>
                  </a:cubicBezTo>
                  <a:cubicBezTo>
                    <a:pt x="9521" y="30899"/>
                    <a:pt x="8120" y="30422"/>
                    <a:pt x="6853" y="29643"/>
                  </a:cubicBezTo>
                  <a:cubicBezTo>
                    <a:pt x="5908" y="29062"/>
                    <a:pt x="5035" y="28304"/>
                    <a:pt x="4257" y="27411"/>
                  </a:cubicBezTo>
                  <a:cubicBezTo>
                    <a:pt x="3094" y="26061"/>
                    <a:pt x="2160" y="24400"/>
                    <a:pt x="1505" y="22521"/>
                  </a:cubicBezTo>
                  <a:cubicBezTo>
                    <a:pt x="852" y="20641"/>
                    <a:pt x="488" y="18544"/>
                    <a:pt x="488" y="16343"/>
                  </a:cubicBezTo>
                  <a:cubicBezTo>
                    <a:pt x="488" y="15886"/>
                    <a:pt x="509" y="15429"/>
                    <a:pt x="540" y="14962"/>
                  </a:cubicBezTo>
                  <a:cubicBezTo>
                    <a:pt x="675" y="12916"/>
                    <a:pt x="1111" y="10985"/>
                    <a:pt x="1786" y="9241"/>
                  </a:cubicBezTo>
                  <a:cubicBezTo>
                    <a:pt x="2793" y="6624"/>
                    <a:pt x="4329" y="4434"/>
                    <a:pt x="6188" y="2897"/>
                  </a:cubicBezTo>
                  <a:cubicBezTo>
                    <a:pt x="7112" y="2129"/>
                    <a:pt x="8109" y="1527"/>
                    <a:pt x="9168" y="1112"/>
                  </a:cubicBezTo>
                  <a:cubicBezTo>
                    <a:pt x="10227" y="706"/>
                    <a:pt x="11338" y="478"/>
                    <a:pt x="12470" y="478"/>
                  </a:cubicBezTo>
                  <a:close/>
                  <a:moveTo>
                    <a:pt x="12470" y="0"/>
                  </a:moveTo>
                  <a:cubicBezTo>
                    <a:pt x="10871" y="0"/>
                    <a:pt x="9324" y="406"/>
                    <a:pt x="7901" y="1163"/>
                  </a:cubicBezTo>
                  <a:cubicBezTo>
                    <a:pt x="6842" y="1724"/>
                    <a:pt x="5845" y="2471"/>
                    <a:pt x="4942" y="3375"/>
                  </a:cubicBezTo>
                  <a:cubicBezTo>
                    <a:pt x="3582" y="4735"/>
                    <a:pt x="2440" y="6448"/>
                    <a:pt x="1599" y="8400"/>
                  </a:cubicBezTo>
                  <a:cubicBezTo>
                    <a:pt x="758" y="10362"/>
                    <a:pt x="208" y="12574"/>
                    <a:pt x="52" y="14931"/>
                  </a:cubicBezTo>
                  <a:cubicBezTo>
                    <a:pt x="21" y="15398"/>
                    <a:pt x="0" y="15876"/>
                    <a:pt x="0" y="16343"/>
                  </a:cubicBezTo>
                  <a:cubicBezTo>
                    <a:pt x="0" y="18347"/>
                    <a:pt x="301" y="20267"/>
                    <a:pt x="831" y="22032"/>
                  </a:cubicBezTo>
                  <a:cubicBezTo>
                    <a:pt x="1630" y="24670"/>
                    <a:pt x="2990" y="26944"/>
                    <a:pt x="4735" y="28605"/>
                  </a:cubicBezTo>
                  <a:cubicBezTo>
                    <a:pt x="5607" y="29446"/>
                    <a:pt x="6572" y="30121"/>
                    <a:pt x="7621" y="30609"/>
                  </a:cubicBezTo>
                  <a:cubicBezTo>
                    <a:pt x="8669" y="31097"/>
                    <a:pt x="9802" y="31398"/>
                    <a:pt x="10974" y="31481"/>
                  </a:cubicBezTo>
                  <a:cubicBezTo>
                    <a:pt x="11193" y="31502"/>
                    <a:pt x="11401" y="31502"/>
                    <a:pt x="11618" y="31502"/>
                  </a:cubicBezTo>
                  <a:cubicBezTo>
                    <a:pt x="13217" y="31502"/>
                    <a:pt x="14765" y="31097"/>
                    <a:pt x="16187" y="30339"/>
                  </a:cubicBezTo>
                  <a:cubicBezTo>
                    <a:pt x="17246" y="29778"/>
                    <a:pt x="18242" y="29030"/>
                    <a:pt x="19146" y="28128"/>
                  </a:cubicBezTo>
                  <a:cubicBezTo>
                    <a:pt x="20506" y="26767"/>
                    <a:pt x="21638" y="25054"/>
                    <a:pt x="22489" y="23102"/>
                  </a:cubicBezTo>
                  <a:cubicBezTo>
                    <a:pt x="23330" y="21140"/>
                    <a:pt x="23881" y="18928"/>
                    <a:pt x="24036" y="16571"/>
                  </a:cubicBezTo>
                  <a:cubicBezTo>
                    <a:pt x="24067" y="16104"/>
                    <a:pt x="24088" y="15627"/>
                    <a:pt x="24088" y="15159"/>
                  </a:cubicBezTo>
                  <a:cubicBezTo>
                    <a:pt x="24088" y="13156"/>
                    <a:pt x="23787" y="11234"/>
                    <a:pt x="23258" y="9469"/>
                  </a:cubicBezTo>
                  <a:cubicBezTo>
                    <a:pt x="22448" y="6832"/>
                    <a:pt x="21098" y="4559"/>
                    <a:pt x="19354" y="2897"/>
                  </a:cubicBezTo>
                  <a:cubicBezTo>
                    <a:pt x="18482" y="2056"/>
                    <a:pt x="17516" y="1382"/>
                    <a:pt x="16467" y="893"/>
                  </a:cubicBezTo>
                  <a:cubicBezTo>
                    <a:pt x="15418" y="406"/>
                    <a:pt x="14287" y="104"/>
                    <a:pt x="13113" y="21"/>
                  </a:cubicBezTo>
                  <a:cubicBezTo>
                    <a:pt x="12896" y="0"/>
                    <a:pt x="12677" y="0"/>
                    <a:pt x="124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6"/>
            <p:cNvSpPr/>
            <p:nvPr/>
          </p:nvSpPr>
          <p:spPr>
            <a:xfrm>
              <a:off x="5787893" y="3685759"/>
              <a:ext cx="240140" cy="328690"/>
            </a:xfrm>
            <a:custGeom>
              <a:rect b="b" l="l" r="r" t="t"/>
              <a:pathLst>
                <a:path extrusionOk="0" h="16414" w="11992">
                  <a:moveTo>
                    <a:pt x="6273" y="1"/>
                  </a:moveTo>
                  <a:cubicBezTo>
                    <a:pt x="3251" y="1"/>
                    <a:pt x="603" y="3426"/>
                    <a:pt x="311" y="7818"/>
                  </a:cubicBezTo>
                  <a:cubicBezTo>
                    <a:pt x="0" y="12345"/>
                    <a:pt x="2305" y="16187"/>
                    <a:pt x="5441" y="16404"/>
                  </a:cubicBezTo>
                  <a:cubicBezTo>
                    <a:pt x="5530" y="16410"/>
                    <a:pt x="5619" y="16413"/>
                    <a:pt x="5707" y="16413"/>
                  </a:cubicBezTo>
                  <a:cubicBezTo>
                    <a:pt x="8743" y="16413"/>
                    <a:pt x="11388" y="12995"/>
                    <a:pt x="11691" y="8596"/>
                  </a:cubicBezTo>
                  <a:cubicBezTo>
                    <a:pt x="11992" y="4070"/>
                    <a:pt x="9698" y="228"/>
                    <a:pt x="6551" y="10"/>
                  </a:cubicBezTo>
                  <a:cubicBezTo>
                    <a:pt x="6458" y="4"/>
                    <a:pt x="6365" y="1"/>
                    <a:pt x="6273" y="1"/>
                  </a:cubicBezTo>
                  <a:close/>
                </a:path>
              </a:pathLst>
            </a:custGeom>
            <a:solidFill>
              <a:srgbClr val="3A30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6"/>
            <p:cNvSpPr/>
            <p:nvPr/>
          </p:nvSpPr>
          <p:spPr>
            <a:xfrm>
              <a:off x="5788714" y="3680973"/>
              <a:ext cx="238698" cy="338282"/>
            </a:xfrm>
            <a:custGeom>
              <a:rect b="b" l="l" r="r" t="t"/>
              <a:pathLst>
                <a:path extrusionOk="0" h="16893" w="11920">
                  <a:moveTo>
                    <a:pt x="6240" y="478"/>
                  </a:moveTo>
                  <a:cubicBezTo>
                    <a:pt x="6323" y="478"/>
                    <a:pt x="6406" y="488"/>
                    <a:pt x="6500" y="488"/>
                  </a:cubicBezTo>
                  <a:cubicBezTo>
                    <a:pt x="6842" y="508"/>
                    <a:pt x="7175" y="582"/>
                    <a:pt x="7507" y="695"/>
                  </a:cubicBezTo>
                  <a:cubicBezTo>
                    <a:pt x="8068" y="893"/>
                    <a:pt x="8597" y="1225"/>
                    <a:pt x="9064" y="1671"/>
                  </a:cubicBezTo>
                  <a:cubicBezTo>
                    <a:pt x="9428" y="2004"/>
                    <a:pt x="9750" y="2398"/>
                    <a:pt x="10040" y="2845"/>
                  </a:cubicBezTo>
                  <a:cubicBezTo>
                    <a:pt x="10476" y="3519"/>
                    <a:pt x="10819" y="4309"/>
                    <a:pt x="11058" y="5192"/>
                  </a:cubicBezTo>
                  <a:cubicBezTo>
                    <a:pt x="11297" y="6064"/>
                    <a:pt x="11432" y="7019"/>
                    <a:pt x="11432" y="8026"/>
                  </a:cubicBezTo>
                  <a:cubicBezTo>
                    <a:pt x="11432" y="8286"/>
                    <a:pt x="11422" y="8556"/>
                    <a:pt x="11401" y="8815"/>
                  </a:cubicBezTo>
                  <a:cubicBezTo>
                    <a:pt x="11328" y="9894"/>
                    <a:pt x="11120" y="10912"/>
                    <a:pt x="10788" y="11826"/>
                  </a:cubicBezTo>
                  <a:cubicBezTo>
                    <a:pt x="10539" y="12511"/>
                    <a:pt x="10227" y="13145"/>
                    <a:pt x="9874" y="13705"/>
                  </a:cubicBezTo>
                  <a:cubicBezTo>
                    <a:pt x="9334" y="14546"/>
                    <a:pt x="8681" y="15221"/>
                    <a:pt x="7964" y="15688"/>
                  </a:cubicBezTo>
                  <a:cubicBezTo>
                    <a:pt x="7611" y="15916"/>
                    <a:pt x="7237" y="16103"/>
                    <a:pt x="6853" y="16218"/>
                  </a:cubicBezTo>
                  <a:cubicBezTo>
                    <a:pt x="6469" y="16343"/>
                    <a:pt x="6074" y="16405"/>
                    <a:pt x="5679" y="16405"/>
                  </a:cubicBezTo>
                  <a:cubicBezTo>
                    <a:pt x="5596" y="16405"/>
                    <a:pt x="5503" y="16405"/>
                    <a:pt x="5420" y="16394"/>
                  </a:cubicBezTo>
                  <a:cubicBezTo>
                    <a:pt x="5067" y="16373"/>
                    <a:pt x="4735" y="16301"/>
                    <a:pt x="4413" y="16186"/>
                  </a:cubicBezTo>
                  <a:cubicBezTo>
                    <a:pt x="3852" y="15990"/>
                    <a:pt x="3323" y="15657"/>
                    <a:pt x="2845" y="15221"/>
                  </a:cubicBezTo>
                  <a:cubicBezTo>
                    <a:pt x="2492" y="14878"/>
                    <a:pt x="2160" y="14484"/>
                    <a:pt x="1879" y="14038"/>
                  </a:cubicBezTo>
                  <a:cubicBezTo>
                    <a:pt x="1443" y="13362"/>
                    <a:pt x="1090" y="12573"/>
                    <a:pt x="852" y="11701"/>
                  </a:cubicBezTo>
                  <a:cubicBezTo>
                    <a:pt x="613" y="10819"/>
                    <a:pt x="488" y="9864"/>
                    <a:pt x="488" y="8856"/>
                  </a:cubicBezTo>
                  <a:cubicBezTo>
                    <a:pt x="488" y="8597"/>
                    <a:pt x="488" y="8337"/>
                    <a:pt x="509" y="8067"/>
                  </a:cubicBezTo>
                  <a:cubicBezTo>
                    <a:pt x="582" y="6987"/>
                    <a:pt x="800" y="5981"/>
                    <a:pt x="1132" y="5056"/>
                  </a:cubicBezTo>
                  <a:cubicBezTo>
                    <a:pt x="1371" y="4371"/>
                    <a:pt x="1683" y="3738"/>
                    <a:pt x="2046" y="3177"/>
                  </a:cubicBezTo>
                  <a:cubicBezTo>
                    <a:pt x="2585" y="2336"/>
                    <a:pt x="3240" y="1661"/>
                    <a:pt x="3946" y="1194"/>
                  </a:cubicBezTo>
                  <a:cubicBezTo>
                    <a:pt x="4309" y="965"/>
                    <a:pt x="4683" y="789"/>
                    <a:pt x="5057" y="665"/>
                  </a:cubicBezTo>
                  <a:cubicBezTo>
                    <a:pt x="5441" y="540"/>
                    <a:pt x="5836" y="478"/>
                    <a:pt x="6240" y="478"/>
                  </a:cubicBezTo>
                  <a:close/>
                  <a:moveTo>
                    <a:pt x="6240" y="0"/>
                  </a:moveTo>
                  <a:cubicBezTo>
                    <a:pt x="5836" y="0"/>
                    <a:pt x="5441" y="52"/>
                    <a:pt x="5057" y="155"/>
                  </a:cubicBezTo>
                  <a:cubicBezTo>
                    <a:pt x="4382" y="353"/>
                    <a:pt x="3748" y="695"/>
                    <a:pt x="3178" y="1163"/>
                  </a:cubicBezTo>
                  <a:cubicBezTo>
                    <a:pt x="2315" y="1869"/>
                    <a:pt x="1579" y="2855"/>
                    <a:pt x="1028" y="4029"/>
                  </a:cubicBezTo>
                  <a:cubicBezTo>
                    <a:pt x="478" y="5201"/>
                    <a:pt x="125" y="6562"/>
                    <a:pt x="21" y="8036"/>
                  </a:cubicBezTo>
                  <a:cubicBezTo>
                    <a:pt x="10" y="8316"/>
                    <a:pt x="1" y="8586"/>
                    <a:pt x="1" y="8856"/>
                  </a:cubicBezTo>
                  <a:cubicBezTo>
                    <a:pt x="1" y="9926"/>
                    <a:pt x="135" y="10944"/>
                    <a:pt x="395" y="11867"/>
                  </a:cubicBezTo>
                  <a:cubicBezTo>
                    <a:pt x="592" y="12573"/>
                    <a:pt x="852" y="13217"/>
                    <a:pt x="1173" y="13809"/>
                  </a:cubicBezTo>
                  <a:cubicBezTo>
                    <a:pt x="1651" y="14681"/>
                    <a:pt x="2264" y="15418"/>
                    <a:pt x="2970" y="15958"/>
                  </a:cubicBezTo>
                  <a:cubicBezTo>
                    <a:pt x="3333" y="16228"/>
                    <a:pt x="3718" y="16436"/>
                    <a:pt x="4112" y="16602"/>
                  </a:cubicBezTo>
                  <a:cubicBezTo>
                    <a:pt x="4517" y="16758"/>
                    <a:pt x="4943" y="16851"/>
                    <a:pt x="5389" y="16883"/>
                  </a:cubicBezTo>
                  <a:cubicBezTo>
                    <a:pt x="5483" y="16892"/>
                    <a:pt x="5586" y="16892"/>
                    <a:pt x="5679" y="16892"/>
                  </a:cubicBezTo>
                  <a:cubicBezTo>
                    <a:pt x="6085" y="16892"/>
                    <a:pt x="6479" y="16830"/>
                    <a:pt x="6863" y="16726"/>
                  </a:cubicBezTo>
                  <a:cubicBezTo>
                    <a:pt x="7528" y="16539"/>
                    <a:pt x="8161" y="16197"/>
                    <a:pt x="8743" y="15720"/>
                  </a:cubicBezTo>
                  <a:cubicBezTo>
                    <a:pt x="9168" y="15377"/>
                    <a:pt x="9573" y="14951"/>
                    <a:pt x="9926" y="14474"/>
                  </a:cubicBezTo>
                  <a:cubicBezTo>
                    <a:pt x="10476" y="13747"/>
                    <a:pt x="10923" y="12896"/>
                    <a:pt x="11255" y="11950"/>
                  </a:cubicBezTo>
                  <a:cubicBezTo>
                    <a:pt x="11598" y="10995"/>
                    <a:pt x="11816" y="9957"/>
                    <a:pt x="11888" y="8856"/>
                  </a:cubicBezTo>
                  <a:cubicBezTo>
                    <a:pt x="11909" y="8576"/>
                    <a:pt x="11920" y="8296"/>
                    <a:pt x="11920" y="8026"/>
                  </a:cubicBezTo>
                  <a:cubicBezTo>
                    <a:pt x="11920" y="6967"/>
                    <a:pt x="11775" y="5949"/>
                    <a:pt x="11515" y="5015"/>
                  </a:cubicBezTo>
                  <a:cubicBezTo>
                    <a:pt x="11328" y="4319"/>
                    <a:pt x="11058" y="3665"/>
                    <a:pt x="10746" y="3083"/>
                  </a:cubicBezTo>
                  <a:cubicBezTo>
                    <a:pt x="10259" y="2201"/>
                    <a:pt x="9657" y="1464"/>
                    <a:pt x="8940" y="935"/>
                  </a:cubicBezTo>
                  <a:cubicBezTo>
                    <a:pt x="8587" y="665"/>
                    <a:pt x="8203" y="446"/>
                    <a:pt x="7798" y="291"/>
                  </a:cubicBezTo>
                  <a:cubicBezTo>
                    <a:pt x="7393" y="135"/>
                    <a:pt x="6967" y="31"/>
                    <a:pt x="6531" y="10"/>
                  </a:cubicBezTo>
                  <a:cubicBezTo>
                    <a:pt x="6427" y="0"/>
                    <a:pt x="6334" y="0"/>
                    <a:pt x="62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6"/>
            <p:cNvSpPr/>
            <p:nvPr/>
          </p:nvSpPr>
          <p:spPr>
            <a:xfrm>
              <a:off x="5416949" y="3412618"/>
              <a:ext cx="779713" cy="560300"/>
            </a:xfrm>
            <a:custGeom>
              <a:rect b="b" l="l" r="r" t="t"/>
              <a:pathLst>
                <a:path extrusionOk="0" h="27980" w="38937">
                  <a:moveTo>
                    <a:pt x="20054" y="1"/>
                  </a:moveTo>
                  <a:cubicBezTo>
                    <a:pt x="16447" y="1"/>
                    <a:pt x="12810" y="977"/>
                    <a:pt x="9792" y="2862"/>
                  </a:cubicBezTo>
                  <a:cubicBezTo>
                    <a:pt x="5774" y="5365"/>
                    <a:pt x="2752" y="9497"/>
                    <a:pt x="1413" y="14232"/>
                  </a:cubicBezTo>
                  <a:cubicBezTo>
                    <a:pt x="821" y="16360"/>
                    <a:pt x="468" y="18789"/>
                    <a:pt x="240" y="20960"/>
                  </a:cubicBezTo>
                  <a:cubicBezTo>
                    <a:pt x="0" y="23202"/>
                    <a:pt x="1008" y="25704"/>
                    <a:pt x="2731" y="27003"/>
                  </a:cubicBezTo>
                  <a:cubicBezTo>
                    <a:pt x="3595" y="27653"/>
                    <a:pt x="4663" y="27979"/>
                    <a:pt x="5727" y="27979"/>
                  </a:cubicBezTo>
                  <a:cubicBezTo>
                    <a:pt x="7159" y="27979"/>
                    <a:pt x="8581" y="27388"/>
                    <a:pt x="9480" y="26203"/>
                  </a:cubicBezTo>
                  <a:cubicBezTo>
                    <a:pt x="10322" y="25102"/>
                    <a:pt x="10654" y="23680"/>
                    <a:pt x="11007" y="22320"/>
                  </a:cubicBezTo>
                  <a:cubicBezTo>
                    <a:pt x="11764" y="19382"/>
                    <a:pt x="12761" y="16454"/>
                    <a:pt x="14454" y="13993"/>
                  </a:cubicBezTo>
                  <a:cubicBezTo>
                    <a:pt x="16686" y="10753"/>
                    <a:pt x="20227" y="8448"/>
                    <a:pt x="23975" y="8293"/>
                  </a:cubicBezTo>
                  <a:cubicBezTo>
                    <a:pt x="24105" y="8287"/>
                    <a:pt x="24235" y="8285"/>
                    <a:pt x="24363" y="8285"/>
                  </a:cubicBezTo>
                  <a:cubicBezTo>
                    <a:pt x="29588" y="8285"/>
                    <a:pt x="33494" y="12755"/>
                    <a:pt x="35116" y="17730"/>
                  </a:cubicBezTo>
                  <a:cubicBezTo>
                    <a:pt x="35676" y="19465"/>
                    <a:pt x="36102" y="21250"/>
                    <a:pt x="36372" y="23067"/>
                  </a:cubicBezTo>
                  <a:cubicBezTo>
                    <a:pt x="36403" y="23254"/>
                    <a:pt x="36434" y="23462"/>
                    <a:pt x="36569" y="23586"/>
                  </a:cubicBezTo>
                  <a:cubicBezTo>
                    <a:pt x="36651" y="23668"/>
                    <a:pt x="36761" y="23704"/>
                    <a:pt x="36874" y="23704"/>
                  </a:cubicBezTo>
                  <a:cubicBezTo>
                    <a:pt x="37021" y="23704"/>
                    <a:pt x="37174" y="23644"/>
                    <a:pt x="37285" y="23545"/>
                  </a:cubicBezTo>
                  <a:cubicBezTo>
                    <a:pt x="37483" y="23369"/>
                    <a:pt x="37587" y="23099"/>
                    <a:pt x="37670" y="22829"/>
                  </a:cubicBezTo>
                  <a:cubicBezTo>
                    <a:pt x="38937" y="18748"/>
                    <a:pt x="37711" y="14055"/>
                    <a:pt x="35946" y="10379"/>
                  </a:cubicBezTo>
                  <a:cubicBezTo>
                    <a:pt x="34264" y="6881"/>
                    <a:pt x="31512" y="3496"/>
                    <a:pt x="28118" y="1814"/>
                  </a:cubicBezTo>
                  <a:cubicBezTo>
                    <a:pt x="27599" y="1554"/>
                    <a:pt x="27059" y="1326"/>
                    <a:pt x="26508" y="1118"/>
                  </a:cubicBezTo>
                  <a:cubicBezTo>
                    <a:pt x="24467" y="368"/>
                    <a:pt x="22266" y="1"/>
                    <a:pt x="200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6"/>
            <p:cNvSpPr/>
            <p:nvPr/>
          </p:nvSpPr>
          <p:spPr>
            <a:xfrm>
              <a:off x="5783727" y="2934741"/>
              <a:ext cx="177582" cy="146203"/>
            </a:xfrm>
            <a:custGeom>
              <a:rect b="b" l="l" r="r" t="t"/>
              <a:pathLst>
                <a:path extrusionOk="0" h="7301" w="8868">
                  <a:moveTo>
                    <a:pt x="3644" y="1"/>
                  </a:moveTo>
                  <a:cubicBezTo>
                    <a:pt x="1630" y="1"/>
                    <a:pt x="0" y="1341"/>
                    <a:pt x="0" y="2991"/>
                  </a:cubicBezTo>
                  <a:cubicBezTo>
                    <a:pt x="0" y="4403"/>
                    <a:pt x="1132" y="5348"/>
                    <a:pt x="2191" y="5732"/>
                  </a:cubicBezTo>
                  <a:cubicBezTo>
                    <a:pt x="2439" y="5823"/>
                    <a:pt x="2703" y="5854"/>
                    <a:pt x="2974" y="5854"/>
                  </a:cubicBezTo>
                  <a:cubicBezTo>
                    <a:pt x="3516" y="5854"/>
                    <a:pt x="4089" y="5732"/>
                    <a:pt x="4630" y="5732"/>
                  </a:cubicBezTo>
                  <a:cubicBezTo>
                    <a:pt x="5173" y="5732"/>
                    <a:pt x="5685" y="5854"/>
                    <a:pt x="6105" y="6345"/>
                  </a:cubicBezTo>
                  <a:cubicBezTo>
                    <a:pt x="6510" y="6823"/>
                    <a:pt x="6583" y="6989"/>
                    <a:pt x="7164" y="7155"/>
                  </a:cubicBezTo>
                  <a:cubicBezTo>
                    <a:pt x="7414" y="7231"/>
                    <a:pt x="7670" y="7301"/>
                    <a:pt x="7923" y="7301"/>
                  </a:cubicBezTo>
                  <a:cubicBezTo>
                    <a:pt x="8017" y="7301"/>
                    <a:pt x="8110" y="7291"/>
                    <a:pt x="8203" y="7269"/>
                  </a:cubicBezTo>
                  <a:cubicBezTo>
                    <a:pt x="8545" y="7176"/>
                    <a:pt x="8867" y="6844"/>
                    <a:pt x="8846" y="6438"/>
                  </a:cubicBezTo>
                  <a:cubicBezTo>
                    <a:pt x="8836" y="6023"/>
                    <a:pt x="8503" y="5732"/>
                    <a:pt x="8192" y="5535"/>
                  </a:cubicBezTo>
                  <a:cubicBezTo>
                    <a:pt x="7694" y="5203"/>
                    <a:pt x="6801" y="4518"/>
                    <a:pt x="7050" y="3708"/>
                  </a:cubicBezTo>
                  <a:cubicBezTo>
                    <a:pt x="7102" y="3552"/>
                    <a:pt x="7195" y="3407"/>
                    <a:pt x="7257" y="3251"/>
                  </a:cubicBezTo>
                  <a:cubicBezTo>
                    <a:pt x="8057" y="1175"/>
                    <a:pt x="4786" y="1"/>
                    <a:pt x="3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6"/>
            <p:cNvSpPr/>
            <p:nvPr/>
          </p:nvSpPr>
          <p:spPr>
            <a:xfrm>
              <a:off x="5965634" y="2507087"/>
              <a:ext cx="1946931" cy="708585"/>
            </a:xfrm>
            <a:custGeom>
              <a:rect b="b" l="l" r="r" t="t"/>
              <a:pathLst>
                <a:path extrusionOk="0" h="35385" w="97225">
                  <a:moveTo>
                    <a:pt x="54178" y="0"/>
                  </a:moveTo>
                  <a:cubicBezTo>
                    <a:pt x="48717" y="0"/>
                    <a:pt x="42508" y="457"/>
                    <a:pt x="36154" y="1837"/>
                  </a:cubicBezTo>
                  <a:cubicBezTo>
                    <a:pt x="38636" y="1900"/>
                    <a:pt x="41428" y="11359"/>
                    <a:pt x="42446" y="15034"/>
                  </a:cubicBezTo>
                  <a:cubicBezTo>
                    <a:pt x="42477" y="15013"/>
                    <a:pt x="42508" y="15003"/>
                    <a:pt x="42539" y="14982"/>
                  </a:cubicBezTo>
                  <a:cubicBezTo>
                    <a:pt x="42549" y="14827"/>
                    <a:pt x="42560" y="14660"/>
                    <a:pt x="42591" y="14504"/>
                  </a:cubicBezTo>
                  <a:cubicBezTo>
                    <a:pt x="42674" y="13954"/>
                    <a:pt x="42902" y="13394"/>
                    <a:pt x="43048" y="12864"/>
                  </a:cubicBezTo>
                  <a:cubicBezTo>
                    <a:pt x="43142" y="12532"/>
                    <a:pt x="43235" y="12210"/>
                    <a:pt x="43297" y="11878"/>
                  </a:cubicBezTo>
                  <a:cubicBezTo>
                    <a:pt x="43329" y="11597"/>
                    <a:pt x="43349" y="11317"/>
                    <a:pt x="43391" y="11036"/>
                  </a:cubicBezTo>
                  <a:cubicBezTo>
                    <a:pt x="43391" y="10964"/>
                    <a:pt x="43391" y="10902"/>
                    <a:pt x="43380" y="10829"/>
                  </a:cubicBezTo>
                  <a:lnTo>
                    <a:pt x="43380" y="10829"/>
                  </a:lnTo>
                  <a:cubicBezTo>
                    <a:pt x="43391" y="10891"/>
                    <a:pt x="43391" y="10943"/>
                    <a:pt x="43391" y="10995"/>
                  </a:cubicBezTo>
                  <a:cubicBezTo>
                    <a:pt x="43442" y="10621"/>
                    <a:pt x="43495" y="10227"/>
                    <a:pt x="43567" y="9801"/>
                  </a:cubicBezTo>
                  <a:cubicBezTo>
                    <a:pt x="44055" y="6946"/>
                    <a:pt x="46776" y="4682"/>
                    <a:pt x="49630" y="4682"/>
                  </a:cubicBezTo>
                  <a:cubicBezTo>
                    <a:pt x="49745" y="4682"/>
                    <a:pt x="49870" y="4693"/>
                    <a:pt x="49983" y="4693"/>
                  </a:cubicBezTo>
                  <a:cubicBezTo>
                    <a:pt x="51199" y="4776"/>
                    <a:pt x="52413" y="5254"/>
                    <a:pt x="53264" y="6136"/>
                  </a:cubicBezTo>
                  <a:cubicBezTo>
                    <a:pt x="53857" y="6749"/>
                    <a:pt x="54240" y="7559"/>
                    <a:pt x="54334" y="8399"/>
                  </a:cubicBezTo>
                  <a:cubicBezTo>
                    <a:pt x="54967" y="7942"/>
                    <a:pt x="55798" y="7859"/>
                    <a:pt x="56618" y="7859"/>
                  </a:cubicBezTo>
                  <a:cubicBezTo>
                    <a:pt x="56774" y="7859"/>
                    <a:pt x="56940" y="7859"/>
                    <a:pt x="57096" y="7870"/>
                  </a:cubicBezTo>
                  <a:cubicBezTo>
                    <a:pt x="59152" y="7922"/>
                    <a:pt x="61218" y="7953"/>
                    <a:pt x="63253" y="8129"/>
                  </a:cubicBezTo>
                  <a:cubicBezTo>
                    <a:pt x="64706" y="8254"/>
                    <a:pt x="66305" y="8140"/>
                    <a:pt x="67043" y="9698"/>
                  </a:cubicBezTo>
                  <a:cubicBezTo>
                    <a:pt x="67302" y="10268"/>
                    <a:pt x="67323" y="10912"/>
                    <a:pt x="67334" y="11535"/>
                  </a:cubicBezTo>
                  <a:cubicBezTo>
                    <a:pt x="67364" y="12833"/>
                    <a:pt x="67375" y="14193"/>
                    <a:pt x="66794" y="15356"/>
                  </a:cubicBezTo>
                  <a:cubicBezTo>
                    <a:pt x="66700" y="15543"/>
                    <a:pt x="66586" y="15720"/>
                    <a:pt x="66544" y="15916"/>
                  </a:cubicBezTo>
                  <a:cubicBezTo>
                    <a:pt x="66482" y="16124"/>
                    <a:pt x="66503" y="16352"/>
                    <a:pt x="66565" y="16560"/>
                  </a:cubicBezTo>
                  <a:cubicBezTo>
                    <a:pt x="66835" y="17464"/>
                    <a:pt x="67738" y="17775"/>
                    <a:pt x="68538" y="18138"/>
                  </a:cubicBezTo>
                  <a:cubicBezTo>
                    <a:pt x="69618" y="18108"/>
                    <a:pt x="70687" y="18087"/>
                    <a:pt x="71767" y="18087"/>
                  </a:cubicBezTo>
                  <a:cubicBezTo>
                    <a:pt x="75525" y="18087"/>
                    <a:pt x="79284" y="18284"/>
                    <a:pt x="83021" y="18740"/>
                  </a:cubicBezTo>
                  <a:cubicBezTo>
                    <a:pt x="84756" y="18959"/>
                    <a:pt x="86759" y="19426"/>
                    <a:pt x="87476" y="21045"/>
                  </a:cubicBezTo>
                  <a:cubicBezTo>
                    <a:pt x="87476" y="21045"/>
                    <a:pt x="86219" y="17152"/>
                    <a:pt x="82710" y="9407"/>
                  </a:cubicBezTo>
                  <a:cubicBezTo>
                    <a:pt x="79419" y="2170"/>
                    <a:pt x="74207" y="1941"/>
                    <a:pt x="73542" y="1941"/>
                  </a:cubicBezTo>
                  <a:lnTo>
                    <a:pt x="73480" y="1941"/>
                  </a:lnTo>
                  <a:cubicBezTo>
                    <a:pt x="73480" y="1941"/>
                    <a:pt x="65371" y="0"/>
                    <a:pt x="54178" y="0"/>
                  </a:cubicBezTo>
                  <a:close/>
                  <a:moveTo>
                    <a:pt x="35697" y="1941"/>
                  </a:moveTo>
                  <a:lnTo>
                    <a:pt x="35697" y="1941"/>
                  </a:lnTo>
                  <a:cubicBezTo>
                    <a:pt x="16156" y="6313"/>
                    <a:pt x="582" y="26414"/>
                    <a:pt x="582" y="26414"/>
                  </a:cubicBezTo>
                  <a:cubicBezTo>
                    <a:pt x="582" y="26414"/>
                    <a:pt x="1" y="29725"/>
                    <a:pt x="2275" y="31667"/>
                  </a:cubicBezTo>
                  <a:cubicBezTo>
                    <a:pt x="3199" y="32467"/>
                    <a:pt x="11620" y="33318"/>
                    <a:pt x="22812" y="34003"/>
                  </a:cubicBezTo>
                  <a:cubicBezTo>
                    <a:pt x="22615" y="33183"/>
                    <a:pt x="22511" y="32332"/>
                    <a:pt x="22511" y="31470"/>
                  </a:cubicBezTo>
                  <a:cubicBezTo>
                    <a:pt x="22511" y="31252"/>
                    <a:pt x="22521" y="31034"/>
                    <a:pt x="22531" y="30805"/>
                  </a:cubicBezTo>
                  <a:cubicBezTo>
                    <a:pt x="22542" y="30691"/>
                    <a:pt x="22552" y="30567"/>
                    <a:pt x="22563" y="30442"/>
                  </a:cubicBezTo>
                  <a:cubicBezTo>
                    <a:pt x="19541" y="30369"/>
                    <a:pt x="16530" y="30307"/>
                    <a:pt x="13519" y="30307"/>
                  </a:cubicBezTo>
                  <a:lnTo>
                    <a:pt x="12201" y="30307"/>
                  </a:lnTo>
                  <a:cubicBezTo>
                    <a:pt x="11952" y="30297"/>
                    <a:pt x="11713" y="30286"/>
                    <a:pt x="11463" y="30286"/>
                  </a:cubicBezTo>
                  <a:cubicBezTo>
                    <a:pt x="10914" y="30286"/>
                    <a:pt x="10363" y="30318"/>
                    <a:pt x="9813" y="30348"/>
                  </a:cubicBezTo>
                  <a:cubicBezTo>
                    <a:pt x="9273" y="30380"/>
                    <a:pt x="8722" y="30411"/>
                    <a:pt x="8182" y="30411"/>
                  </a:cubicBezTo>
                  <a:cubicBezTo>
                    <a:pt x="7591" y="30411"/>
                    <a:pt x="6999" y="30380"/>
                    <a:pt x="6397" y="30265"/>
                  </a:cubicBezTo>
                  <a:cubicBezTo>
                    <a:pt x="5608" y="30120"/>
                    <a:pt x="2244" y="28636"/>
                    <a:pt x="1704" y="28636"/>
                  </a:cubicBezTo>
                  <a:lnTo>
                    <a:pt x="1652" y="28636"/>
                  </a:lnTo>
                  <a:cubicBezTo>
                    <a:pt x="8546" y="25593"/>
                    <a:pt x="16011" y="24316"/>
                    <a:pt x="23341" y="22790"/>
                  </a:cubicBezTo>
                  <a:cubicBezTo>
                    <a:pt x="24515" y="22541"/>
                    <a:pt x="25688" y="22291"/>
                    <a:pt x="26861" y="22021"/>
                  </a:cubicBezTo>
                  <a:cubicBezTo>
                    <a:pt x="26809" y="21804"/>
                    <a:pt x="26799" y="21565"/>
                    <a:pt x="26788" y="21336"/>
                  </a:cubicBezTo>
                  <a:cubicBezTo>
                    <a:pt x="26778" y="20879"/>
                    <a:pt x="26809" y="20392"/>
                    <a:pt x="27058" y="20028"/>
                  </a:cubicBezTo>
                  <a:cubicBezTo>
                    <a:pt x="27131" y="19914"/>
                    <a:pt x="27224" y="19820"/>
                    <a:pt x="27328" y="19779"/>
                  </a:cubicBezTo>
                  <a:cubicBezTo>
                    <a:pt x="27370" y="19758"/>
                    <a:pt x="27422" y="19748"/>
                    <a:pt x="27464" y="19748"/>
                  </a:cubicBezTo>
                  <a:cubicBezTo>
                    <a:pt x="27536" y="19748"/>
                    <a:pt x="27598" y="19769"/>
                    <a:pt x="27651" y="19820"/>
                  </a:cubicBezTo>
                  <a:cubicBezTo>
                    <a:pt x="27734" y="19644"/>
                    <a:pt x="27817" y="19478"/>
                    <a:pt x="27921" y="19322"/>
                  </a:cubicBezTo>
                  <a:cubicBezTo>
                    <a:pt x="27983" y="19229"/>
                    <a:pt x="28066" y="19135"/>
                    <a:pt x="28159" y="19135"/>
                  </a:cubicBezTo>
                  <a:lnTo>
                    <a:pt x="28190" y="19135"/>
                  </a:lnTo>
                  <a:cubicBezTo>
                    <a:pt x="28325" y="19177"/>
                    <a:pt x="28387" y="19312"/>
                    <a:pt x="28533" y="19333"/>
                  </a:cubicBezTo>
                  <a:cubicBezTo>
                    <a:pt x="28553" y="19333"/>
                    <a:pt x="28574" y="19343"/>
                    <a:pt x="28595" y="19343"/>
                  </a:cubicBezTo>
                  <a:cubicBezTo>
                    <a:pt x="28678" y="19343"/>
                    <a:pt x="28740" y="19312"/>
                    <a:pt x="28823" y="19250"/>
                  </a:cubicBezTo>
                  <a:cubicBezTo>
                    <a:pt x="29000" y="19125"/>
                    <a:pt x="29166" y="18865"/>
                    <a:pt x="29395" y="18865"/>
                  </a:cubicBezTo>
                  <a:cubicBezTo>
                    <a:pt x="29405" y="18865"/>
                    <a:pt x="29416" y="18865"/>
                    <a:pt x="29416" y="18876"/>
                  </a:cubicBezTo>
                  <a:cubicBezTo>
                    <a:pt x="29550" y="18886"/>
                    <a:pt x="29654" y="19000"/>
                    <a:pt x="29789" y="19031"/>
                  </a:cubicBezTo>
                  <a:cubicBezTo>
                    <a:pt x="29831" y="19042"/>
                    <a:pt x="29882" y="19042"/>
                    <a:pt x="29924" y="19042"/>
                  </a:cubicBezTo>
                  <a:cubicBezTo>
                    <a:pt x="30122" y="19042"/>
                    <a:pt x="30298" y="18948"/>
                    <a:pt x="30475" y="18844"/>
                  </a:cubicBezTo>
                  <a:cubicBezTo>
                    <a:pt x="30662" y="18751"/>
                    <a:pt x="30838" y="18647"/>
                    <a:pt x="31035" y="18647"/>
                  </a:cubicBezTo>
                  <a:lnTo>
                    <a:pt x="31108" y="18647"/>
                  </a:lnTo>
                  <a:cubicBezTo>
                    <a:pt x="31731" y="18731"/>
                    <a:pt x="32074" y="19873"/>
                    <a:pt x="32312" y="20360"/>
                  </a:cubicBezTo>
                  <a:cubicBezTo>
                    <a:pt x="32364" y="20454"/>
                    <a:pt x="32395" y="20579"/>
                    <a:pt x="32312" y="20641"/>
                  </a:cubicBezTo>
                  <a:lnTo>
                    <a:pt x="32302" y="20651"/>
                  </a:lnTo>
                  <a:cubicBezTo>
                    <a:pt x="32956" y="20464"/>
                    <a:pt x="33599" y="20267"/>
                    <a:pt x="34254" y="20060"/>
                  </a:cubicBezTo>
                  <a:cubicBezTo>
                    <a:pt x="35448" y="19686"/>
                    <a:pt x="38386" y="19187"/>
                    <a:pt x="39217" y="18232"/>
                  </a:cubicBezTo>
                  <a:cubicBezTo>
                    <a:pt x="40265" y="17028"/>
                    <a:pt x="39538" y="14774"/>
                    <a:pt x="39289" y="13383"/>
                  </a:cubicBezTo>
                  <a:cubicBezTo>
                    <a:pt x="38947" y="11421"/>
                    <a:pt x="38376" y="9511"/>
                    <a:pt x="37535" y="7704"/>
                  </a:cubicBezTo>
                  <a:cubicBezTo>
                    <a:pt x="37317" y="7236"/>
                    <a:pt x="34596" y="3104"/>
                    <a:pt x="34596" y="3094"/>
                  </a:cubicBezTo>
                  <a:cubicBezTo>
                    <a:pt x="34898" y="2647"/>
                    <a:pt x="35209" y="2170"/>
                    <a:pt x="35697" y="1941"/>
                  </a:cubicBezTo>
                  <a:close/>
                  <a:moveTo>
                    <a:pt x="87476" y="21045"/>
                  </a:moveTo>
                  <a:lnTo>
                    <a:pt x="87476" y="21045"/>
                  </a:lnTo>
                  <a:cubicBezTo>
                    <a:pt x="88130" y="22510"/>
                    <a:pt x="87289" y="24296"/>
                    <a:pt x="85991" y="25240"/>
                  </a:cubicBezTo>
                  <a:cubicBezTo>
                    <a:pt x="83852" y="26798"/>
                    <a:pt x="80561" y="26891"/>
                    <a:pt x="78059" y="27566"/>
                  </a:cubicBezTo>
                  <a:cubicBezTo>
                    <a:pt x="74934" y="28407"/>
                    <a:pt x="71767" y="29061"/>
                    <a:pt x="68579" y="29570"/>
                  </a:cubicBezTo>
                  <a:cubicBezTo>
                    <a:pt x="68309" y="29612"/>
                    <a:pt x="68040" y="29653"/>
                    <a:pt x="67780" y="29695"/>
                  </a:cubicBezTo>
                  <a:cubicBezTo>
                    <a:pt x="63596" y="31511"/>
                    <a:pt x="59235" y="32716"/>
                    <a:pt x="54708" y="33495"/>
                  </a:cubicBezTo>
                  <a:cubicBezTo>
                    <a:pt x="54178" y="33588"/>
                    <a:pt x="53628" y="33671"/>
                    <a:pt x="53098" y="33671"/>
                  </a:cubicBezTo>
                  <a:cubicBezTo>
                    <a:pt x="52787" y="33671"/>
                    <a:pt x="52486" y="33640"/>
                    <a:pt x="52185" y="33567"/>
                  </a:cubicBezTo>
                  <a:cubicBezTo>
                    <a:pt x="51354" y="33380"/>
                    <a:pt x="50565" y="32820"/>
                    <a:pt x="50337" y="31989"/>
                  </a:cubicBezTo>
                  <a:cubicBezTo>
                    <a:pt x="50295" y="31823"/>
                    <a:pt x="50274" y="31657"/>
                    <a:pt x="50274" y="31491"/>
                  </a:cubicBezTo>
                  <a:cubicBezTo>
                    <a:pt x="49475" y="31387"/>
                    <a:pt x="48665" y="31200"/>
                    <a:pt x="47876" y="31054"/>
                  </a:cubicBezTo>
                  <a:cubicBezTo>
                    <a:pt x="47399" y="31065"/>
                    <a:pt x="46921" y="31065"/>
                    <a:pt x="46443" y="31065"/>
                  </a:cubicBezTo>
                  <a:cubicBezTo>
                    <a:pt x="45623" y="31065"/>
                    <a:pt x="44792" y="31054"/>
                    <a:pt x="43961" y="31054"/>
                  </a:cubicBezTo>
                  <a:cubicBezTo>
                    <a:pt x="43972" y="31179"/>
                    <a:pt x="43972" y="31314"/>
                    <a:pt x="43972" y="31449"/>
                  </a:cubicBezTo>
                  <a:cubicBezTo>
                    <a:pt x="43972" y="31667"/>
                    <a:pt x="43961" y="31885"/>
                    <a:pt x="43952" y="32104"/>
                  </a:cubicBezTo>
                  <a:cubicBezTo>
                    <a:pt x="43889" y="33100"/>
                    <a:pt x="43702" y="34055"/>
                    <a:pt x="43391" y="34958"/>
                  </a:cubicBezTo>
                  <a:cubicBezTo>
                    <a:pt x="51261" y="35228"/>
                    <a:pt x="59183" y="35384"/>
                    <a:pt x="66025" y="35384"/>
                  </a:cubicBezTo>
                  <a:cubicBezTo>
                    <a:pt x="69150" y="35384"/>
                    <a:pt x="72057" y="35353"/>
                    <a:pt x="74632" y="35281"/>
                  </a:cubicBezTo>
                  <a:cubicBezTo>
                    <a:pt x="97224" y="34668"/>
                    <a:pt x="87477" y="21047"/>
                    <a:pt x="87476" y="21045"/>
                  </a:cubicBezTo>
                  <a:close/>
                </a:path>
              </a:pathLst>
            </a:custGeom>
            <a:solidFill>
              <a:schemeClr val="dk1">
                <a:alpha val="100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6"/>
            <p:cNvSpPr/>
            <p:nvPr/>
          </p:nvSpPr>
          <p:spPr>
            <a:xfrm>
              <a:off x="5998716" y="2543873"/>
              <a:ext cx="1731722" cy="585311"/>
            </a:xfrm>
            <a:custGeom>
              <a:rect b="b" l="l" r="r" t="t"/>
              <a:pathLst>
                <a:path extrusionOk="0" h="29229" w="86478">
                  <a:moveTo>
                    <a:pt x="34502" y="0"/>
                  </a:moveTo>
                  <a:cubicBezTo>
                    <a:pt x="34356" y="32"/>
                    <a:pt x="34201" y="63"/>
                    <a:pt x="34045" y="104"/>
                  </a:cubicBezTo>
                  <a:cubicBezTo>
                    <a:pt x="33557" y="333"/>
                    <a:pt x="33246" y="810"/>
                    <a:pt x="32944" y="1257"/>
                  </a:cubicBezTo>
                  <a:cubicBezTo>
                    <a:pt x="32944" y="1267"/>
                    <a:pt x="35665" y="5399"/>
                    <a:pt x="35883" y="5867"/>
                  </a:cubicBezTo>
                  <a:cubicBezTo>
                    <a:pt x="36724" y="7674"/>
                    <a:pt x="37295" y="9584"/>
                    <a:pt x="37637" y="11546"/>
                  </a:cubicBezTo>
                  <a:cubicBezTo>
                    <a:pt x="37886" y="12937"/>
                    <a:pt x="38613" y="15191"/>
                    <a:pt x="37565" y="16395"/>
                  </a:cubicBezTo>
                  <a:cubicBezTo>
                    <a:pt x="36734" y="17350"/>
                    <a:pt x="33796" y="17849"/>
                    <a:pt x="32602" y="18223"/>
                  </a:cubicBezTo>
                  <a:cubicBezTo>
                    <a:pt x="31947" y="18430"/>
                    <a:pt x="31304" y="18627"/>
                    <a:pt x="30650" y="18814"/>
                  </a:cubicBezTo>
                  <a:cubicBezTo>
                    <a:pt x="30598" y="18845"/>
                    <a:pt x="30546" y="18866"/>
                    <a:pt x="30473" y="18876"/>
                  </a:cubicBezTo>
                  <a:cubicBezTo>
                    <a:pt x="30837" y="18835"/>
                    <a:pt x="31211" y="18814"/>
                    <a:pt x="31585" y="18814"/>
                  </a:cubicBezTo>
                  <a:cubicBezTo>
                    <a:pt x="31802" y="18814"/>
                    <a:pt x="32021" y="18825"/>
                    <a:pt x="32238" y="18835"/>
                  </a:cubicBezTo>
                  <a:cubicBezTo>
                    <a:pt x="33048" y="18887"/>
                    <a:pt x="33837" y="19022"/>
                    <a:pt x="34596" y="19250"/>
                  </a:cubicBezTo>
                  <a:cubicBezTo>
                    <a:pt x="34596" y="19240"/>
                    <a:pt x="34605" y="19229"/>
                    <a:pt x="34605" y="19219"/>
                  </a:cubicBezTo>
                  <a:cubicBezTo>
                    <a:pt x="34834" y="18949"/>
                    <a:pt x="35519" y="18596"/>
                    <a:pt x="36018" y="18596"/>
                  </a:cubicBezTo>
                  <a:cubicBezTo>
                    <a:pt x="36059" y="18596"/>
                    <a:pt x="36101" y="18596"/>
                    <a:pt x="36142" y="18606"/>
                  </a:cubicBezTo>
                  <a:cubicBezTo>
                    <a:pt x="36693" y="17683"/>
                    <a:pt x="37305" y="16790"/>
                    <a:pt x="37990" y="15959"/>
                  </a:cubicBezTo>
                  <a:cubicBezTo>
                    <a:pt x="38271" y="15627"/>
                    <a:pt x="38883" y="14868"/>
                    <a:pt x="39517" y="14381"/>
                  </a:cubicBezTo>
                  <a:cubicBezTo>
                    <a:pt x="39870" y="13851"/>
                    <a:pt x="40295" y="13467"/>
                    <a:pt x="40794" y="13197"/>
                  </a:cubicBezTo>
                  <a:cubicBezTo>
                    <a:pt x="39776" y="9522"/>
                    <a:pt x="36984" y="63"/>
                    <a:pt x="34502" y="0"/>
                  </a:cubicBezTo>
                  <a:close/>
                  <a:moveTo>
                    <a:pt x="70115" y="16250"/>
                  </a:moveTo>
                  <a:cubicBezTo>
                    <a:pt x="69035" y="16250"/>
                    <a:pt x="67966" y="16271"/>
                    <a:pt x="66886" y="16301"/>
                  </a:cubicBezTo>
                  <a:cubicBezTo>
                    <a:pt x="67114" y="16395"/>
                    <a:pt x="67322" y="16499"/>
                    <a:pt x="67519" y="16613"/>
                  </a:cubicBezTo>
                  <a:cubicBezTo>
                    <a:pt x="68702" y="17340"/>
                    <a:pt x="69129" y="18855"/>
                    <a:pt x="69242" y="20205"/>
                  </a:cubicBezTo>
                  <a:cubicBezTo>
                    <a:pt x="69336" y="21223"/>
                    <a:pt x="69720" y="26134"/>
                    <a:pt x="68578" y="26705"/>
                  </a:cubicBezTo>
                  <a:cubicBezTo>
                    <a:pt x="67768" y="27110"/>
                    <a:pt x="66948" y="27494"/>
                    <a:pt x="66128" y="27858"/>
                  </a:cubicBezTo>
                  <a:cubicBezTo>
                    <a:pt x="66388" y="27816"/>
                    <a:pt x="66657" y="27775"/>
                    <a:pt x="66927" y="27733"/>
                  </a:cubicBezTo>
                  <a:cubicBezTo>
                    <a:pt x="70115" y="27224"/>
                    <a:pt x="73282" y="26570"/>
                    <a:pt x="76407" y="25729"/>
                  </a:cubicBezTo>
                  <a:cubicBezTo>
                    <a:pt x="78909" y="25054"/>
                    <a:pt x="82200" y="24961"/>
                    <a:pt x="84339" y="23403"/>
                  </a:cubicBezTo>
                  <a:cubicBezTo>
                    <a:pt x="85637" y="22459"/>
                    <a:pt x="86478" y="20673"/>
                    <a:pt x="85824" y="19208"/>
                  </a:cubicBezTo>
                  <a:cubicBezTo>
                    <a:pt x="85107" y="17589"/>
                    <a:pt x="83104" y="17122"/>
                    <a:pt x="81369" y="16903"/>
                  </a:cubicBezTo>
                  <a:cubicBezTo>
                    <a:pt x="77632" y="16447"/>
                    <a:pt x="73873" y="16250"/>
                    <a:pt x="70115" y="16250"/>
                  </a:cubicBezTo>
                  <a:close/>
                  <a:moveTo>
                    <a:pt x="25209" y="20184"/>
                  </a:moveTo>
                  <a:cubicBezTo>
                    <a:pt x="24036" y="20454"/>
                    <a:pt x="22863" y="20704"/>
                    <a:pt x="21689" y="20953"/>
                  </a:cubicBezTo>
                  <a:cubicBezTo>
                    <a:pt x="14359" y="22479"/>
                    <a:pt x="6894" y="23756"/>
                    <a:pt x="0" y="26799"/>
                  </a:cubicBezTo>
                  <a:lnTo>
                    <a:pt x="52" y="26799"/>
                  </a:lnTo>
                  <a:cubicBezTo>
                    <a:pt x="592" y="26799"/>
                    <a:pt x="3956" y="28283"/>
                    <a:pt x="4745" y="28428"/>
                  </a:cubicBezTo>
                  <a:cubicBezTo>
                    <a:pt x="5347" y="28543"/>
                    <a:pt x="5939" y="28574"/>
                    <a:pt x="6530" y="28574"/>
                  </a:cubicBezTo>
                  <a:cubicBezTo>
                    <a:pt x="7070" y="28574"/>
                    <a:pt x="7621" y="28543"/>
                    <a:pt x="8161" y="28511"/>
                  </a:cubicBezTo>
                  <a:cubicBezTo>
                    <a:pt x="8711" y="28481"/>
                    <a:pt x="9262" y="28449"/>
                    <a:pt x="9811" y="28449"/>
                  </a:cubicBezTo>
                  <a:cubicBezTo>
                    <a:pt x="10061" y="28449"/>
                    <a:pt x="10300" y="28460"/>
                    <a:pt x="10549" y="28470"/>
                  </a:cubicBezTo>
                  <a:lnTo>
                    <a:pt x="11867" y="28470"/>
                  </a:lnTo>
                  <a:cubicBezTo>
                    <a:pt x="14878" y="28470"/>
                    <a:pt x="17889" y="28532"/>
                    <a:pt x="20911" y="28605"/>
                  </a:cubicBezTo>
                  <a:cubicBezTo>
                    <a:pt x="20921" y="28460"/>
                    <a:pt x="20942" y="28304"/>
                    <a:pt x="20963" y="28158"/>
                  </a:cubicBezTo>
                  <a:cubicBezTo>
                    <a:pt x="20153" y="28107"/>
                    <a:pt x="19343" y="28065"/>
                    <a:pt x="18533" y="28024"/>
                  </a:cubicBezTo>
                  <a:cubicBezTo>
                    <a:pt x="16768" y="27920"/>
                    <a:pt x="15003" y="27816"/>
                    <a:pt x="13228" y="27722"/>
                  </a:cubicBezTo>
                  <a:cubicBezTo>
                    <a:pt x="12864" y="27702"/>
                    <a:pt x="12501" y="27702"/>
                    <a:pt x="12127" y="27702"/>
                  </a:cubicBezTo>
                  <a:lnTo>
                    <a:pt x="11047" y="27702"/>
                  </a:lnTo>
                  <a:cubicBezTo>
                    <a:pt x="10383" y="27702"/>
                    <a:pt x="9718" y="27692"/>
                    <a:pt x="9075" y="27598"/>
                  </a:cubicBezTo>
                  <a:cubicBezTo>
                    <a:pt x="7351" y="27380"/>
                    <a:pt x="8223" y="26280"/>
                    <a:pt x="9375" y="25667"/>
                  </a:cubicBezTo>
                  <a:cubicBezTo>
                    <a:pt x="10123" y="25272"/>
                    <a:pt x="10964" y="25127"/>
                    <a:pt x="11795" y="25013"/>
                  </a:cubicBezTo>
                  <a:cubicBezTo>
                    <a:pt x="14661" y="24618"/>
                    <a:pt x="17568" y="24577"/>
                    <a:pt x="20475" y="24577"/>
                  </a:cubicBezTo>
                  <a:lnTo>
                    <a:pt x="22095" y="24577"/>
                  </a:lnTo>
                  <a:cubicBezTo>
                    <a:pt x="22344" y="24109"/>
                    <a:pt x="22624" y="23663"/>
                    <a:pt x="22925" y="23237"/>
                  </a:cubicBezTo>
                  <a:cubicBezTo>
                    <a:pt x="23631" y="22272"/>
                    <a:pt x="24493" y="21430"/>
                    <a:pt x="25459" y="20756"/>
                  </a:cubicBezTo>
                  <a:cubicBezTo>
                    <a:pt x="25406" y="20673"/>
                    <a:pt x="25355" y="20590"/>
                    <a:pt x="25323" y="20507"/>
                  </a:cubicBezTo>
                  <a:cubicBezTo>
                    <a:pt x="25272" y="20403"/>
                    <a:pt x="25240" y="20299"/>
                    <a:pt x="25209" y="20184"/>
                  </a:cubicBezTo>
                  <a:close/>
                  <a:moveTo>
                    <a:pt x="42289" y="28761"/>
                  </a:moveTo>
                  <a:lnTo>
                    <a:pt x="42289" y="28761"/>
                  </a:lnTo>
                  <a:cubicBezTo>
                    <a:pt x="42300" y="28917"/>
                    <a:pt x="42309" y="29062"/>
                    <a:pt x="42309" y="29217"/>
                  </a:cubicBezTo>
                  <a:cubicBezTo>
                    <a:pt x="43140" y="29217"/>
                    <a:pt x="43971" y="29228"/>
                    <a:pt x="44791" y="29228"/>
                  </a:cubicBezTo>
                  <a:cubicBezTo>
                    <a:pt x="45269" y="29228"/>
                    <a:pt x="45747" y="29228"/>
                    <a:pt x="46224" y="29217"/>
                  </a:cubicBezTo>
                  <a:lnTo>
                    <a:pt x="46068" y="29187"/>
                  </a:lnTo>
                  <a:cubicBezTo>
                    <a:pt x="44822" y="28958"/>
                    <a:pt x="43555" y="28844"/>
                    <a:pt x="42289" y="2876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6"/>
            <p:cNvSpPr/>
            <p:nvPr/>
          </p:nvSpPr>
          <p:spPr>
            <a:xfrm>
              <a:off x="6972371" y="2664464"/>
              <a:ext cx="422487" cy="516885"/>
            </a:xfrm>
            <a:custGeom>
              <a:rect b="b" l="l" r="r" t="t"/>
              <a:pathLst>
                <a:path extrusionOk="0" h="25812" w="21098">
                  <a:moveTo>
                    <a:pt x="6344" y="0"/>
                  </a:moveTo>
                  <a:cubicBezTo>
                    <a:pt x="5524" y="0"/>
                    <a:pt x="4693" y="83"/>
                    <a:pt x="4060" y="540"/>
                  </a:cubicBezTo>
                  <a:cubicBezTo>
                    <a:pt x="4081" y="779"/>
                    <a:pt x="4081" y="1008"/>
                    <a:pt x="4060" y="1246"/>
                  </a:cubicBezTo>
                  <a:cubicBezTo>
                    <a:pt x="4070" y="1236"/>
                    <a:pt x="4081" y="1216"/>
                    <a:pt x="4091" y="1205"/>
                  </a:cubicBezTo>
                  <a:lnTo>
                    <a:pt x="4091" y="1205"/>
                  </a:lnTo>
                  <a:cubicBezTo>
                    <a:pt x="4081" y="1236"/>
                    <a:pt x="4060" y="1278"/>
                    <a:pt x="4049" y="1319"/>
                  </a:cubicBezTo>
                  <a:cubicBezTo>
                    <a:pt x="4040" y="1433"/>
                    <a:pt x="4019" y="1548"/>
                    <a:pt x="3987" y="1662"/>
                  </a:cubicBezTo>
                  <a:cubicBezTo>
                    <a:pt x="4123" y="1620"/>
                    <a:pt x="4268" y="1599"/>
                    <a:pt x="4403" y="1599"/>
                  </a:cubicBezTo>
                  <a:cubicBezTo>
                    <a:pt x="5212" y="1599"/>
                    <a:pt x="5867" y="2337"/>
                    <a:pt x="5711" y="3209"/>
                  </a:cubicBezTo>
                  <a:cubicBezTo>
                    <a:pt x="5535" y="4195"/>
                    <a:pt x="4538" y="4870"/>
                    <a:pt x="3551" y="4922"/>
                  </a:cubicBezTo>
                  <a:lnTo>
                    <a:pt x="3551" y="4974"/>
                  </a:lnTo>
                  <a:cubicBezTo>
                    <a:pt x="3541" y="5503"/>
                    <a:pt x="3468" y="6043"/>
                    <a:pt x="3333" y="6583"/>
                  </a:cubicBezTo>
                  <a:cubicBezTo>
                    <a:pt x="3863" y="6811"/>
                    <a:pt x="4382" y="7092"/>
                    <a:pt x="4839" y="7424"/>
                  </a:cubicBezTo>
                  <a:cubicBezTo>
                    <a:pt x="4984" y="7393"/>
                    <a:pt x="5129" y="7383"/>
                    <a:pt x="5275" y="7383"/>
                  </a:cubicBezTo>
                  <a:cubicBezTo>
                    <a:pt x="6012" y="7383"/>
                    <a:pt x="6749" y="7767"/>
                    <a:pt x="7268" y="8660"/>
                  </a:cubicBezTo>
                  <a:cubicBezTo>
                    <a:pt x="7746" y="9459"/>
                    <a:pt x="7912" y="10404"/>
                    <a:pt x="8016" y="11338"/>
                  </a:cubicBezTo>
                  <a:cubicBezTo>
                    <a:pt x="8493" y="15751"/>
                    <a:pt x="7466" y="20507"/>
                    <a:pt x="4434" y="23735"/>
                  </a:cubicBezTo>
                  <a:cubicBezTo>
                    <a:pt x="4040" y="24161"/>
                    <a:pt x="3551" y="24577"/>
                    <a:pt x="2980" y="24577"/>
                  </a:cubicBezTo>
                  <a:lnTo>
                    <a:pt x="2960" y="24577"/>
                  </a:lnTo>
                  <a:cubicBezTo>
                    <a:pt x="2607" y="24566"/>
                    <a:pt x="2284" y="24400"/>
                    <a:pt x="1973" y="24245"/>
                  </a:cubicBezTo>
                  <a:cubicBezTo>
                    <a:pt x="1631" y="24058"/>
                    <a:pt x="1278" y="23881"/>
                    <a:pt x="935" y="23705"/>
                  </a:cubicBezTo>
                  <a:cubicBezTo>
                    <a:pt x="623" y="23694"/>
                    <a:pt x="312" y="23673"/>
                    <a:pt x="0" y="23632"/>
                  </a:cubicBezTo>
                  <a:lnTo>
                    <a:pt x="0" y="23632"/>
                  </a:lnTo>
                  <a:cubicBezTo>
                    <a:pt x="0" y="23798"/>
                    <a:pt x="21" y="23964"/>
                    <a:pt x="63" y="24130"/>
                  </a:cubicBezTo>
                  <a:cubicBezTo>
                    <a:pt x="291" y="24961"/>
                    <a:pt x="1080" y="25521"/>
                    <a:pt x="1911" y="25708"/>
                  </a:cubicBezTo>
                  <a:cubicBezTo>
                    <a:pt x="2212" y="25781"/>
                    <a:pt x="2513" y="25812"/>
                    <a:pt x="2824" y="25812"/>
                  </a:cubicBezTo>
                  <a:cubicBezTo>
                    <a:pt x="3354" y="25812"/>
                    <a:pt x="3904" y="25729"/>
                    <a:pt x="4434" y="25636"/>
                  </a:cubicBezTo>
                  <a:cubicBezTo>
                    <a:pt x="8961" y="24857"/>
                    <a:pt x="13322" y="23652"/>
                    <a:pt x="17506" y="21836"/>
                  </a:cubicBezTo>
                  <a:cubicBezTo>
                    <a:pt x="18326" y="21472"/>
                    <a:pt x="19146" y="21088"/>
                    <a:pt x="19956" y="20683"/>
                  </a:cubicBezTo>
                  <a:cubicBezTo>
                    <a:pt x="21098" y="20112"/>
                    <a:pt x="20714" y="15201"/>
                    <a:pt x="20620" y="14183"/>
                  </a:cubicBezTo>
                  <a:cubicBezTo>
                    <a:pt x="20507" y="12833"/>
                    <a:pt x="20080" y="11318"/>
                    <a:pt x="18897" y="10591"/>
                  </a:cubicBezTo>
                  <a:cubicBezTo>
                    <a:pt x="18700" y="10477"/>
                    <a:pt x="18492" y="10373"/>
                    <a:pt x="18264" y="10279"/>
                  </a:cubicBezTo>
                  <a:cubicBezTo>
                    <a:pt x="17464" y="9916"/>
                    <a:pt x="16561" y="9605"/>
                    <a:pt x="16291" y="8701"/>
                  </a:cubicBezTo>
                  <a:cubicBezTo>
                    <a:pt x="16229" y="8493"/>
                    <a:pt x="16208" y="8265"/>
                    <a:pt x="16270" y="8057"/>
                  </a:cubicBezTo>
                  <a:cubicBezTo>
                    <a:pt x="16312" y="7861"/>
                    <a:pt x="16426" y="7684"/>
                    <a:pt x="16520" y="7497"/>
                  </a:cubicBezTo>
                  <a:cubicBezTo>
                    <a:pt x="17101" y="6334"/>
                    <a:pt x="17090" y="4974"/>
                    <a:pt x="17060" y="3676"/>
                  </a:cubicBezTo>
                  <a:cubicBezTo>
                    <a:pt x="17049" y="3053"/>
                    <a:pt x="17028" y="2409"/>
                    <a:pt x="16769" y="1839"/>
                  </a:cubicBezTo>
                  <a:cubicBezTo>
                    <a:pt x="16031" y="281"/>
                    <a:pt x="14432" y="395"/>
                    <a:pt x="12979" y="270"/>
                  </a:cubicBezTo>
                  <a:cubicBezTo>
                    <a:pt x="10944" y="94"/>
                    <a:pt x="8878" y="63"/>
                    <a:pt x="6822" y="11"/>
                  </a:cubicBezTo>
                  <a:cubicBezTo>
                    <a:pt x="6666" y="0"/>
                    <a:pt x="6500" y="0"/>
                    <a:pt x="63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6"/>
            <p:cNvSpPr/>
            <p:nvPr/>
          </p:nvSpPr>
          <p:spPr>
            <a:xfrm>
              <a:off x="6722459" y="2831833"/>
              <a:ext cx="67584" cy="114383"/>
            </a:xfrm>
            <a:custGeom>
              <a:rect b="b" l="l" r="r" t="t"/>
              <a:pathLst>
                <a:path extrusionOk="0" h="5712" w="3375">
                  <a:moveTo>
                    <a:pt x="3375" y="1"/>
                  </a:moveTo>
                  <a:lnTo>
                    <a:pt x="3375" y="1"/>
                  </a:lnTo>
                  <a:cubicBezTo>
                    <a:pt x="2741" y="488"/>
                    <a:pt x="2129" y="1247"/>
                    <a:pt x="1848" y="1579"/>
                  </a:cubicBezTo>
                  <a:cubicBezTo>
                    <a:pt x="1163" y="2410"/>
                    <a:pt x="551" y="3303"/>
                    <a:pt x="0" y="4226"/>
                  </a:cubicBezTo>
                  <a:cubicBezTo>
                    <a:pt x="62" y="4237"/>
                    <a:pt x="115" y="4247"/>
                    <a:pt x="166" y="4279"/>
                  </a:cubicBezTo>
                  <a:cubicBezTo>
                    <a:pt x="249" y="4309"/>
                    <a:pt x="302" y="4372"/>
                    <a:pt x="353" y="4434"/>
                  </a:cubicBezTo>
                  <a:cubicBezTo>
                    <a:pt x="405" y="4496"/>
                    <a:pt x="457" y="4569"/>
                    <a:pt x="519" y="4621"/>
                  </a:cubicBezTo>
                  <a:cubicBezTo>
                    <a:pt x="800" y="4902"/>
                    <a:pt x="1298" y="4881"/>
                    <a:pt x="1548" y="5172"/>
                  </a:cubicBezTo>
                  <a:cubicBezTo>
                    <a:pt x="1672" y="5317"/>
                    <a:pt x="1714" y="5525"/>
                    <a:pt x="1869" y="5628"/>
                  </a:cubicBezTo>
                  <a:cubicBezTo>
                    <a:pt x="1942" y="5680"/>
                    <a:pt x="2025" y="5701"/>
                    <a:pt x="2108" y="5711"/>
                  </a:cubicBezTo>
                  <a:cubicBezTo>
                    <a:pt x="2409" y="3967"/>
                    <a:pt x="2305" y="2108"/>
                    <a:pt x="3094" y="488"/>
                  </a:cubicBezTo>
                  <a:cubicBezTo>
                    <a:pt x="3136" y="405"/>
                    <a:pt x="3177" y="333"/>
                    <a:pt x="3219" y="260"/>
                  </a:cubicBezTo>
                  <a:cubicBezTo>
                    <a:pt x="3260" y="167"/>
                    <a:pt x="3323" y="84"/>
                    <a:pt x="3375" y="1"/>
                  </a:cubicBezTo>
                  <a:close/>
                </a:path>
              </a:pathLst>
            </a:custGeom>
            <a:solidFill>
              <a:srgbClr val="5C8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76"/>
            <p:cNvSpPr/>
            <p:nvPr/>
          </p:nvSpPr>
          <p:spPr>
            <a:xfrm>
              <a:off x="6764672" y="2796288"/>
              <a:ext cx="304600" cy="342868"/>
            </a:xfrm>
            <a:custGeom>
              <a:rect b="b" l="l" r="r" t="t"/>
              <a:pathLst>
                <a:path extrusionOk="0" h="17122" w="15211">
                  <a:moveTo>
                    <a:pt x="13705" y="0"/>
                  </a:moveTo>
                  <a:cubicBezTo>
                    <a:pt x="13539" y="706"/>
                    <a:pt x="13259" y="1391"/>
                    <a:pt x="12864" y="1963"/>
                  </a:cubicBezTo>
                  <a:cubicBezTo>
                    <a:pt x="12190" y="2918"/>
                    <a:pt x="11131" y="3479"/>
                    <a:pt x="10092" y="3966"/>
                  </a:cubicBezTo>
                  <a:cubicBezTo>
                    <a:pt x="10092" y="3728"/>
                    <a:pt x="9998" y="3479"/>
                    <a:pt x="9832" y="3313"/>
                  </a:cubicBezTo>
                  <a:cubicBezTo>
                    <a:pt x="8939" y="4475"/>
                    <a:pt x="7444" y="4870"/>
                    <a:pt x="5939" y="4870"/>
                  </a:cubicBezTo>
                  <a:cubicBezTo>
                    <a:pt x="5399" y="4870"/>
                    <a:pt x="4859" y="4818"/>
                    <a:pt x="4340" y="4735"/>
                  </a:cubicBezTo>
                  <a:cubicBezTo>
                    <a:pt x="3893" y="4662"/>
                    <a:pt x="3427" y="4548"/>
                    <a:pt x="3115" y="4215"/>
                  </a:cubicBezTo>
                  <a:cubicBezTo>
                    <a:pt x="2814" y="3883"/>
                    <a:pt x="2783" y="3260"/>
                    <a:pt x="3177" y="3043"/>
                  </a:cubicBezTo>
                  <a:cubicBezTo>
                    <a:pt x="2855" y="2596"/>
                    <a:pt x="1941" y="3022"/>
                    <a:pt x="1724" y="2523"/>
                  </a:cubicBezTo>
                  <a:cubicBezTo>
                    <a:pt x="1495" y="2004"/>
                    <a:pt x="2294" y="1641"/>
                    <a:pt x="2481" y="1267"/>
                  </a:cubicBezTo>
                  <a:cubicBezTo>
                    <a:pt x="2596" y="1028"/>
                    <a:pt x="2627" y="789"/>
                    <a:pt x="2637" y="540"/>
                  </a:cubicBezTo>
                  <a:lnTo>
                    <a:pt x="2637" y="540"/>
                  </a:lnTo>
                  <a:cubicBezTo>
                    <a:pt x="2606" y="561"/>
                    <a:pt x="2575" y="571"/>
                    <a:pt x="2544" y="592"/>
                  </a:cubicBezTo>
                  <a:cubicBezTo>
                    <a:pt x="2045" y="862"/>
                    <a:pt x="1620" y="1246"/>
                    <a:pt x="1267" y="1776"/>
                  </a:cubicBezTo>
                  <a:cubicBezTo>
                    <a:pt x="1215" y="1859"/>
                    <a:pt x="1152" y="1942"/>
                    <a:pt x="1111" y="2035"/>
                  </a:cubicBezTo>
                  <a:cubicBezTo>
                    <a:pt x="1069" y="2108"/>
                    <a:pt x="1028" y="2180"/>
                    <a:pt x="986" y="2263"/>
                  </a:cubicBezTo>
                  <a:cubicBezTo>
                    <a:pt x="197" y="3883"/>
                    <a:pt x="301" y="5742"/>
                    <a:pt x="0" y="7486"/>
                  </a:cubicBezTo>
                  <a:lnTo>
                    <a:pt x="93" y="7517"/>
                  </a:lnTo>
                  <a:cubicBezTo>
                    <a:pt x="146" y="7528"/>
                    <a:pt x="187" y="7538"/>
                    <a:pt x="239" y="7559"/>
                  </a:cubicBezTo>
                  <a:cubicBezTo>
                    <a:pt x="239" y="7372"/>
                    <a:pt x="291" y="7216"/>
                    <a:pt x="426" y="7154"/>
                  </a:cubicBezTo>
                  <a:cubicBezTo>
                    <a:pt x="478" y="7123"/>
                    <a:pt x="529" y="7113"/>
                    <a:pt x="592" y="7113"/>
                  </a:cubicBezTo>
                  <a:cubicBezTo>
                    <a:pt x="706" y="7113"/>
                    <a:pt x="820" y="7154"/>
                    <a:pt x="924" y="7196"/>
                  </a:cubicBezTo>
                  <a:cubicBezTo>
                    <a:pt x="2160" y="7653"/>
                    <a:pt x="3395" y="8119"/>
                    <a:pt x="4516" y="8825"/>
                  </a:cubicBezTo>
                  <a:cubicBezTo>
                    <a:pt x="5015" y="9158"/>
                    <a:pt x="5503" y="9521"/>
                    <a:pt x="6043" y="9781"/>
                  </a:cubicBezTo>
                  <a:cubicBezTo>
                    <a:pt x="7050" y="10237"/>
                    <a:pt x="8223" y="10269"/>
                    <a:pt x="9230" y="10736"/>
                  </a:cubicBezTo>
                  <a:cubicBezTo>
                    <a:pt x="9645" y="10934"/>
                    <a:pt x="10019" y="11203"/>
                    <a:pt x="10445" y="11390"/>
                  </a:cubicBezTo>
                  <a:cubicBezTo>
                    <a:pt x="10591" y="11453"/>
                    <a:pt x="10746" y="11504"/>
                    <a:pt x="10902" y="11504"/>
                  </a:cubicBezTo>
                  <a:lnTo>
                    <a:pt x="10974" y="11504"/>
                  </a:lnTo>
                  <a:cubicBezTo>
                    <a:pt x="11276" y="11473"/>
                    <a:pt x="11514" y="11224"/>
                    <a:pt x="11670" y="10964"/>
                  </a:cubicBezTo>
                  <a:cubicBezTo>
                    <a:pt x="12490" y="9552"/>
                    <a:pt x="12709" y="7663"/>
                    <a:pt x="12709" y="6043"/>
                  </a:cubicBezTo>
                  <a:cubicBezTo>
                    <a:pt x="12719" y="4891"/>
                    <a:pt x="12553" y="3666"/>
                    <a:pt x="13062" y="2637"/>
                  </a:cubicBezTo>
                  <a:cubicBezTo>
                    <a:pt x="13539" y="1672"/>
                    <a:pt x="14359" y="1008"/>
                    <a:pt x="15211" y="841"/>
                  </a:cubicBezTo>
                  <a:cubicBezTo>
                    <a:pt x="14754" y="509"/>
                    <a:pt x="14235" y="228"/>
                    <a:pt x="13705" y="0"/>
                  </a:cubicBezTo>
                  <a:close/>
                  <a:moveTo>
                    <a:pt x="6251" y="14557"/>
                  </a:moveTo>
                  <a:cubicBezTo>
                    <a:pt x="6001" y="15315"/>
                    <a:pt x="4901" y="15564"/>
                    <a:pt x="3987" y="15668"/>
                  </a:cubicBezTo>
                  <a:cubicBezTo>
                    <a:pt x="4008" y="15834"/>
                    <a:pt x="4029" y="16000"/>
                    <a:pt x="4039" y="16156"/>
                  </a:cubicBezTo>
                  <a:cubicBezTo>
                    <a:pt x="5305" y="16239"/>
                    <a:pt x="6572" y="16353"/>
                    <a:pt x="7818" y="16582"/>
                  </a:cubicBezTo>
                  <a:lnTo>
                    <a:pt x="7974" y="16612"/>
                  </a:lnTo>
                  <a:cubicBezTo>
                    <a:pt x="8763" y="16758"/>
                    <a:pt x="9573" y="16945"/>
                    <a:pt x="10372" y="17049"/>
                  </a:cubicBezTo>
                  <a:cubicBezTo>
                    <a:pt x="10684" y="17090"/>
                    <a:pt x="10995" y="17111"/>
                    <a:pt x="11307" y="17122"/>
                  </a:cubicBezTo>
                  <a:cubicBezTo>
                    <a:pt x="9791" y="16343"/>
                    <a:pt x="8275" y="15574"/>
                    <a:pt x="6759" y="14806"/>
                  </a:cubicBezTo>
                  <a:cubicBezTo>
                    <a:pt x="6593" y="14713"/>
                    <a:pt x="6427" y="14630"/>
                    <a:pt x="6251" y="1455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76"/>
            <p:cNvSpPr/>
            <p:nvPr/>
          </p:nvSpPr>
          <p:spPr>
            <a:xfrm>
              <a:off x="6769438" y="2812288"/>
              <a:ext cx="373026" cy="344330"/>
            </a:xfrm>
            <a:custGeom>
              <a:rect b="b" l="l" r="r" t="t"/>
              <a:pathLst>
                <a:path extrusionOk="0" h="17195" w="18628">
                  <a:moveTo>
                    <a:pt x="15409" y="1"/>
                  </a:moveTo>
                  <a:cubicBezTo>
                    <a:pt x="15263" y="1"/>
                    <a:pt x="15118" y="11"/>
                    <a:pt x="14973" y="42"/>
                  </a:cubicBezTo>
                  <a:cubicBezTo>
                    <a:pt x="14121" y="209"/>
                    <a:pt x="13301" y="873"/>
                    <a:pt x="12824" y="1838"/>
                  </a:cubicBezTo>
                  <a:cubicBezTo>
                    <a:pt x="12315" y="2867"/>
                    <a:pt x="12481" y="4092"/>
                    <a:pt x="12471" y="5244"/>
                  </a:cubicBezTo>
                  <a:cubicBezTo>
                    <a:pt x="12471" y="6864"/>
                    <a:pt x="12252" y="8753"/>
                    <a:pt x="11432" y="10165"/>
                  </a:cubicBezTo>
                  <a:cubicBezTo>
                    <a:pt x="11276" y="10425"/>
                    <a:pt x="11038" y="10674"/>
                    <a:pt x="10736" y="10705"/>
                  </a:cubicBezTo>
                  <a:lnTo>
                    <a:pt x="10664" y="10705"/>
                  </a:lnTo>
                  <a:cubicBezTo>
                    <a:pt x="10508" y="10705"/>
                    <a:pt x="10353" y="10654"/>
                    <a:pt x="10207" y="10591"/>
                  </a:cubicBezTo>
                  <a:cubicBezTo>
                    <a:pt x="9781" y="10404"/>
                    <a:pt x="9407" y="10135"/>
                    <a:pt x="8992" y="9937"/>
                  </a:cubicBezTo>
                  <a:cubicBezTo>
                    <a:pt x="7985" y="9470"/>
                    <a:pt x="6812" y="9438"/>
                    <a:pt x="5805" y="8982"/>
                  </a:cubicBezTo>
                  <a:cubicBezTo>
                    <a:pt x="5265" y="8722"/>
                    <a:pt x="4777" y="8359"/>
                    <a:pt x="4278" y="8026"/>
                  </a:cubicBezTo>
                  <a:cubicBezTo>
                    <a:pt x="3157" y="7320"/>
                    <a:pt x="1922" y="6854"/>
                    <a:pt x="686" y="6397"/>
                  </a:cubicBezTo>
                  <a:cubicBezTo>
                    <a:pt x="582" y="6355"/>
                    <a:pt x="468" y="6314"/>
                    <a:pt x="354" y="6314"/>
                  </a:cubicBezTo>
                  <a:cubicBezTo>
                    <a:pt x="291" y="6314"/>
                    <a:pt x="240" y="6324"/>
                    <a:pt x="188" y="6355"/>
                  </a:cubicBezTo>
                  <a:cubicBezTo>
                    <a:pt x="53" y="6417"/>
                    <a:pt x="1" y="6573"/>
                    <a:pt x="1" y="6760"/>
                  </a:cubicBezTo>
                  <a:cubicBezTo>
                    <a:pt x="344" y="6905"/>
                    <a:pt x="603" y="7207"/>
                    <a:pt x="769" y="7539"/>
                  </a:cubicBezTo>
                  <a:cubicBezTo>
                    <a:pt x="884" y="7756"/>
                    <a:pt x="1018" y="8026"/>
                    <a:pt x="1080" y="8266"/>
                  </a:cubicBezTo>
                  <a:cubicBezTo>
                    <a:pt x="1154" y="8536"/>
                    <a:pt x="997" y="8483"/>
                    <a:pt x="738" y="8504"/>
                  </a:cubicBezTo>
                  <a:cubicBezTo>
                    <a:pt x="707" y="8504"/>
                    <a:pt x="665" y="8515"/>
                    <a:pt x="634" y="8525"/>
                  </a:cubicBezTo>
                  <a:cubicBezTo>
                    <a:pt x="1465" y="9345"/>
                    <a:pt x="2150" y="10301"/>
                    <a:pt x="2679" y="11349"/>
                  </a:cubicBezTo>
                  <a:cubicBezTo>
                    <a:pt x="3978" y="11411"/>
                    <a:pt x="5545" y="11671"/>
                    <a:pt x="5960" y="12844"/>
                  </a:cubicBezTo>
                  <a:cubicBezTo>
                    <a:pt x="6096" y="13208"/>
                    <a:pt x="6096" y="13508"/>
                    <a:pt x="6013" y="13758"/>
                  </a:cubicBezTo>
                  <a:cubicBezTo>
                    <a:pt x="6189" y="13831"/>
                    <a:pt x="6355" y="13914"/>
                    <a:pt x="6521" y="14007"/>
                  </a:cubicBezTo>
                  <a:cubicBezTo>
                    <a:pt x="8037" y="14775"/>
                    <a:pt x="9553" y="15544"/>
                    <a:pt x="11069" y="16323"/>
                  </a:cubicBezTo>
                  <a:cubicBezTo>
                    <a:pt x="11412" y="16499"/>
                    <a:pt x="11765" y="16676"/>
                    <a:pt x="12107" y="16863"/>
                  </a:cubicBezTo>
                  <a:cubicBezTo>
                    <a:pt x="12418" y="17018"/>
                    <a:pt x="12741" y="17184"/>
                    <a:pt x="13094" y="17195"/>
                  </a:cubicBezTo>
                  <a:lnTo>
                    <a:pt x="13114" y="17195"/>
                  </a:lnTo>
                  <a:cubicBezTo>
                    <a:pt x="13685" y="17195"/>
                    <a:pt x="14174" y="16779"/>
                    <a:pt x="14568" y="16353"/>
                  </a:cubicBezTo>
                  <a:cubicBezTo>
                    <a:pt x="17600" y="13125"/>
                    <a:pt x="18627" y="8369"/>
                    <a:pt x="18150" y="3956"/>
                  </a:cubicBezTo>
                  <a:cubicBezTo>
                    <a:pt x="18046" y="3022"/>
                    <a:pt x="17880" y="2077"/>
                    <a:pt x="17402" y="1278"/>
                  </a:cubicBezTo>
                  <a:cubicBezTo>
                    <a:pt x="16883" y="385"/>
                    <a:pt x="16146" y="1"/>
                    <a:pt x="15409" y="1"/>
                  </a:cubicBezTo>
                  <a:close/>
                </a:path>
              </a:pathLst>
            </a:custGeom>
            <a:solidFill>
              <a:srgbClr val="5C8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76"/>
            <p:cNvSpPr/>
            <p:nvPr/>
          </p:nvSpPr>
          <p:spPr>
            <a:xfrm>
              <a:off x="6832637" y="2600844"/>
              <a:ext cx="257221" cy="201912"/>
            </a:xfrm>
            <a:custGeom>
              <a:rect b="b" l="l" r="r" t="t"/>
              <a:pathLst>
                <a:path extrusionOk="0" h="10083" w="12845">
                  <a:moveTo>
                    <a:pt x="2711" y="3126"/>
                  </a:moveTo>
                  <a:cubicBezTo>
                    <a:pt x="2753" y="3136"/>
                    <a:pt x="2794" y="3136"/>
                    <a:pt x="2836" y="3157"/>
                  </a:cubicBezTo>
                  <a:cubicBezTo>
                    <a:pt x="2877" y="3177"/>
                    <a:pt x="2919" y="3198"/>
                    <a:pt x="2950" y="3230"/>
                  </a:cubicBezTo>
                  <a:cubicBezTo>
                    <a:pt x="2981" y="3260"/>
                    <a:pt x="3012" y="3292"/>
                    <a:pt x="3012" y="3334"/>
                  </a:cubicBezTo>
                  <a:cubicBezTo>
                    <a:pt x="2981" y="3323"/>
                    <a:pt x="2950" y="3323"/>
                    <a:pt x="2919" y="3323"/>
                  </a:cubicBezTo>
                  <a:cubicBezTo>
                    <a:pt x="2877" y="3323"/>
                    <a:pt x="2846" y="3323"/>
                    <a:pt x="2815" y="3334"/>
                  </a:cubicBezTo>
                  <a:cubicBezTo>
                    <a:pt x="2763" y="3354"/>
                    <a:pt x="2701" y="3375"/>
                    <a:pt x="2649" y="3406"/>
                  </a:cubicBezTo>
                  <a:cubicBezTo>
                    <a:pt x="2638" y="3406"/>
                    <a:pt x="2617" y="3417"/>
                    <a:pt x="2607" y="3427"/>
                  </a:cubicBezTo>
                  <a:cubicBezTo>
                    <a:pt x="2597" y="3437"/>
                    <a:pt x="2576" y="3437"/>
                    <a:pt x="2566" y="3447"/>
                  </a:cubicBezTo>
                  <a:cubicBezTo>
                    <a:pt x="2555" y="3458"/>
                    <a:pt x="2534" y="3468"/>
                    <a:pt x="2524" y="3468"/>
                  </a:cubicBezTo>
                  <a:lnTo>
                    <a:pt x="2504" y="3479"/>
                  </a:lnTo>
                  <a:cubicBezTo>
                    <a:pt x="2493" y="3489"/>
                    <a:pt x="2483" y="3489"/>
                    <a:pt x="2483" y="3500"/>
                  </a:cubicBezTo>
                  <a:cubicBezTo>
                    <a:pt x="2421" y="3530"/>
                    <a:pt x="2368" y="3562"/>
                    <a:pt x="2317" y="3593"/>
                  </a:cubicBezTo>
                  <a:cubicBezTo>
                    <a:pt x="2202" y="3655"/>
                    <a:pt x="2098" y="3728"/>
                    <a:pt x="1985" y="3800"/>
                  </a:cubicBezTo>
                  <a:cubicBezTo>
                    <a:pt x="1964" y="3821"/>
                    <a:pt x="1932" y="3842"/>
                    <a:pt x="1901" y="3863"/>
                  </a:cubicBezTo>
                  <a:lnTo>
                    <a:pt x="1818" y="3915"/>
                  </a:lnTo>
                  <a:cubicBezTo>
                    <a:pt x="1756" y="3956"/>
                    <a:pt x="1704" y="4008"/>
                    <a:pt x="1632" y="4050"/>
                  </a:cubicBezTo>
                  <a:lnTo>
                    <a:pt x="1632" y="3987"/>
                  </a:lnTo>
                  <a:lnTo>
                    <a:pt x="1632" y="3956"/>
                  </a:lnTo>
                  <a:cubicBezTo>
                    <a:pt x="1641" y="3946"/>
                    <a:pt x="1641" y="3936"/>
                    <a:pt x="1641" y="3925"/>
                  </a:cubicBezTo>
                  <a:cubicBezTo>
                    <a:pt x="1641" y="3904"/>
                    <a:pt x="1652" y="3894"/>
                    <a:pt x="1652" y="3873"/>
                  </a:cubicBezTo>
                  <a:cubicBezTo>
                    <a:pt x="1662" y="3853"/>
                    <a:pt x="1662" y="3832"/>
                    <a:pt x="1673" y="3811"/>
                  </a:cubicBezTo>
                  <a:cubicBezTo>
                    <a:pt x="1704" y="3738"/>
                    <a:pt x="1735" y="3666"/>
                    <a:pt x="1777" y="3603"/>
                  </a:cubicBezTo>
                  <a:cubicBezTo>
                    <a:pt x="1808" y="3572"/>
                    <a:pt x="1828" y="3541"/>
                    <a:pt x="1849" y="3510"/>
                  </a:cubicBezTo>
                  <a:lnTo>
                    <a:pt x="1891" y="3468"/>
                  </a:lnTo>
                  <a:lnTo>
                    <a:pt x="1911" y="3447"/>
                  </a:lnTo>
                  <a:lnTo>
                    <a:pt x="1932" y="3427"/>
                  </a:lnTo>
                  <a:cubicBezTo>
                    <a:pt x="1953" y="3406"/>
                    <a:pt x="1964" y="3396"/>
                    <a:pt x="1985" y="3385"/>
                  </a:cubicBezTo>
                  <a:lnTo>
                    <a:pt x="2026" y="3343"/>
                  </a:lnTo>
                  <a:cubicBezTo>
                    <a:pt x="2057" y="3323"/>
                    <a:pt x="2088" y="3302"/>
                    <a:pt x="2130" y="3281"/>
                  </a:cubicBezTo>
                  <a:lnTo>
                    <a:pt x="2181" y="3250"/>
                  </a:lnTo>
                  <a:cubicBezTo>
                    <a:pt x="2192" y="3240"/>
                    <a:pt x="2213" y="3230"/>
                    <a:pt x="2234" y="3219"/>
                  </a:cubicBezTo>
                  <a:cubicBezTo>
                    <a:pt x="2254" y="3219"/>
                    <a:pt x="2264" y="3209"/>
                    <a:pt x="2285" y="3198"/>
                  </a:cubicBezTo>
                  <a:cubicBezTo>
                    <a:pt x="2306" y="3188"/>
                    <a:pt x="2327" y="3188"/>
                    <a:pt x="2347" y="3177"/>
                  </a:cubicBezTo>
                  <a:cubicBezTo>
                    <a:pt x="2358" y="3167"/>
                    <a:pt x="2379" y="3167"/>
                    <a:pt x="2400" y="3157"/>
                  </a:cubicBezTo>
                  <a:cubicBezTo>
                    <a:pt x="2421" y="3157"/>
                    <a:pt x="2441" y="3147"/>
                    <a:pt x="2462" y="3147"/>
                  </a:cubicBezTo>
                  <a:cubicBezTo>
                    <a:pt x="2483" y="3136"/>
                    <a:pt x="2493" y="3136"/>
                    <a:pt x="2514" y="3136"/>
                  </a:cubicBezTo>
                  <a:cubicBezTo>
                    <a:pt x="2534" y="3126"/>
                    <a:pt x="2555" y="3126"/>
                    <a:pt x="2576" y="3126"/>
                  </a:cubicBezTo>
                  <a:close/>
                  <a:moveTo>
                    <a:pt x="6957" y="3105"/>
                  </a:moveTo>
                  <a:cubicBezTo>
                    <a:pt x="7010" y="3105"/>
                    <a:pt x="7072" y="3105"/>
                    <a:pt x="7124" y="3126"/>
                  </a:cubicBezTo>
                  <a:cubicBezTo>
                    <a:pt x="7217" y="3147"/>
                    <a:pt x="7300" y="3177"/>
                    <a:pt x="7384" y="3230"/>
                  </a:cubicBezTo>
                  <a:cubicBezTo>
                    <a:pt x="7539" y="3323"/>
                    <a:pt x="7674" y="3447"/>
                    <a:pt x="7767" y="3603"/>
                  </a:cubicBezTo>
                  <a:cubicBezTo>
                    <a:pt x="7809" y="3687"/>
                    <a:pt x="7840" y="3770"/>
                    <a:pt x="7861" y="3853"/>
                  </a:cubicBezTo>
                  <a:cubicBezTo>
                    <a:pt x="7861" y="3873"/>
                    <a:pt x="7871" y="3894"/>
                    <a:pt x="7871" y="3915"/>
                  </a:cubicBezTo>
                  <a:lnTo>
                    <a:pt x="7871" y="3987"/>
                  </a:lnTo>
                  <a:cubicBezTo>
                    <a:pt x="7882" y="4008"/>
                    <a:pt x="7882" y="4029"/>
                    <a:pt x="7871" y="4050"/>
                  </a:cubicBezTo>
                  <a:lnTo>
                    <a:pt x="7871" y="4112"/>
                  </a:lnTo>
                  <a:cubicBezTo>
                    <a:pt x="7850" y="4102"/>
                    <a:pt x="7840" y="4081"/>
                    <a:pt x="7820" y="4070"/>
                  </a:cubicBezTo>
                  <a:cubicBezTo>
                    <a:pt x="7809" y="4050"/>
                    <a:pt x="7799" y="4040"/>
                    <a:pt x="7778" y="4019"/>
                  </a:cubicBezTo>
                  <a:lnTo>
                    <a:pt x="7695" y="3936"/>
                  </a:lnTo>
                  <a:lnTo>
                    <a:pt x="7539" y="3780"/>
                  </a:lnTo>
                  <a:cubicBezTo>
                    <a:pt x="7425" y="3687"/>
                    <a:pt x="7321" y="3603"/>
                    <a:pt x="7197" y="3541"/>
                  </a:cubicBezTo>
                  <a:cubicBezTo>
                    <a:pt x="7082" y="3468"/>
                    <a:pt x="6968" y="3417"/>
                    <a:pt x="6844" y="3396"/>
                  </a:cubicBezTo>
                  <a:cubicBezTo>
                    <a:pt x="6812" y="3396"/>
                    <a:pt x="6771" y="3385"/>
                    <a:pt x="6729" y="3385"/>
                  </a:cubicBezTo>
                  <a:cubicBezTo>
                    <a:pt x="6698" y="3385"/>
                    <a:pt x="6678" y="3385"/>
                    <a:pt x="6646" y="3396"/>
                  </a:cubicBezTo>
                  <a:cubicBezTo>
                    <a:pt x="6615" y="3396"/>
                    <a:pt x="6574" y="3406"/>
                    <a:pt x="6542" y="3417"/>
                  </a:cubicBezTo>
                  <a:cubicBezTo>
                    <a:pt x="6501" y="3427"/>
                    <a:pt x="6470" y="3437"/>
                    <a:pt x="6428" y="3458"/>
                  </a:cubicBezTo>
                  <a:cubicBezTo>
                    <a:pt x="6428" y="3417"/>
                    <a:pt x="6449" y="3375"/>
                    <a:pt x="6480" y="3334"/>
                  </a:cubicBezTo>
                  <a:cubicBezTo>
                    <a:pt x="6501" y="3292"/>
                    <a:pt x="6532" y="3260"/>
                    <a:pt x="6574" y="3230"/>
                  </a:cubicBezTo>
                  <a:cubicBezTo>
                    <a:pt x="6646" y="3167"/>
                    <a:pt x="6740" y="3126"/>
                    <a:pt x="6833" y="3115"/>
                  </a:cubicBezTo>
                  <a:cubicBezTo>
                    <a:pt x="6874" y="3105"/>
                    <a:pt x="6916" y="3105"/>
                    <a:pt x="6957" y="3105"/>
                  </a:cubicBezTo>
                  <a:close/>
                  <a:moveTo>
                    <a:pt x="2275" y="4382"/>
                  </a:moveTo>
                  <a:cubicBezTo>
                    <a:pt x="2462" y="4382"/>
                    <a:pt x="2617" y="4600"/>
                    <a:pt x="2617" y="4880"/>
                  </a:cubicBezTo>
                  <a:cubicBezTo>
                    <a:pt x="2617" y="5150"/>
                    <a:pt x="2462" y="5379"/>
                    <a:pt x="2275" y="5379"/>
                  </a:cubicBezTo>
                  <a:cubicBezTo>
                    <a:pt x="2088" y="5379"/>
                    <a:pt x="1943" y="5150"/>
                    <a:pt x="1943" y="4880"/>
                  </a:cubicBezTo>
                  <a:cubicBezTo>
                    <a:pt x="1943" y="4600"/>
                    <a:pt x="2088" y="4382"/>
                    <a:pt x="2275" y="4382"/>
                  </a:cubicBezTo>
                  <a:close/>
                  <a:moveTo>
                    <a:pt x="6844" y="4382"/>
                  </a:moveTo>
                  <a:cubicBezTo>
                    <a:pt x="7031" y="4382"/>
                    <a:pt x="7176" y="4600"/>
                    <a:pt x="7176" y="4880"/>
                  </a:cubicBezTo>
                  <a:cubicBezTo>
                    <a:pt x="7176" y="5150"/>
                    <a:pt x="7031" y="5379"/>
                    <a:pt x="6844" y="5379"/>
                  </a:cubicBezTo>
                  <a:cubicBezTo>
                    <a:pt x="6657" y="5379"/>
                    <a:pt x="6501" y="5150"/>
                    <a:pt x="6501" y="4880"/>
                  </a:cubicBezTo>
                  <a:cubicBezTo>
                    <a:pt x="6501" y="4600"/>
                    <a:pt x="6657" y="4382"/>
                    <a:pt x="6844" y="4382"/>
                  </a:cubicBezTo>
                  <a:close/>
                  <a:moveTo>
                    <a:pt x="95" y="6354"/>
                  </a:moveTo>
                  <a:lnTo>
                    <a:pt x="95" y="6354"/>
                  </a:lnTo>
                  <a:cubicBezTo>
                    <a:pt x="53" y="6635"/>
                    <a:pt x="33" y="6915"/>
                    <a:pt x="1" y="7196"/>
                  </a:cubicBezTo>
                  <a:cubicBezTo>
                    <a:pt x="53" y="6915"/>
                    <a:pt x="95" y="6635"/>
                    <a:pt x="95" y="6354"/>
                  </a:cubicBezTo>
                  <a:close/>
                  <a:moveTo>
                    <a:pt x="3656" y="4725"/>
                  </a:moveTo>
                  <a:cubicBezTo>
                    <a:pt x="3667" y="4922"/>
                    <a:pt x="3646" y="5109"/>
                    <a:pt x="3604" y="5295"/>
                  </a:cubicBezTo>
                  <a:cubicBezTo>
                    <a:pt x="3563" y="5482"/>
                    <a:pt x="3510" y="5659"/>
                    <a:pt x="3438" y="5835"/>
                  </a:cubicBezTo>
                  <a:lnTo>
                    <a:pt x="3397" y="5971"/>
                  </a:lnTo>
                  <a:lnTo>
                    <a:pt x="3344" y="6105"/>
                  </a:lnTo>
                  <a:cubicBezTo>
                    <a:pt x="3303" y="6188"/>
                    <a:pt x="3272" y="6282"/>
                    <a:pt x="3240" y="6365"/>
                  </a:cubicBezTo>
                  <a:cubicBezTo>
                    <a:pt x="3199" y="6448"/>
                    <a:pt x="3168" y="6531"/>
                    <a:pt x="3137" y="6624"/>
                  </a:cubicBezTo>
                  <a:cubicBezTo>
                    <a:pt x="3095" y="6707"/>
                    <a:pt x="3064" y="6791"/>
                    <a:pt x="3044" y="6874"/>
                  </a:cubicBezTo>
                  <a:cubicBezTo>
                    <a:pt x="3012" y="6957"/>
                    <a:pt x="2991" y="7040"/>
                    <a:pt x="2981" y="7134"/>
                  </a:cubicBezTo>
                  <a:cubicBezTo>
                    <a:pt x="2970" y="7217"/>
                    <a:pt x="2960" y="7300"/>
                    <a:pt x="2970" y="7383"/>
                  </a:cubicBezTo>
                  <a:cubicBezTo>
                    <a:pt x="2970" y="7414"/>
                    <a:pt x="2981" y="7455"/>
                    <a:pt x="2991" y="7497"/>
                  </a:cubicBezTo>
                  <a:cubicBezTo>
                    <a:pt x="3002" y="7538"/>
                    <a:pt x="3012" y="7580"/>
                    <a:pt x="3023" y="7611"/>
                  </a:cubicBezTo>
                  <a:cubicBezTo>
                    <a:pt x="3064" y="7683"/>
                    <a:pt x="3106" y="7757"/>
                    <a:pt x="3157" y="7808"/>
                  </a:cubicBezTo>
                  <a:lnTo>
                    <a:pt x="3178" y="7829"/>
                  </a:lnTo>
                  <a:cubicBezTo>
                    <a:pt x="3189" y="7829"/>
                    <a:pt x="3199" y="7840"/>
                    <a:pt x="3199" y="7850"/>
                  </a:cubicBezTo>
                  <a:cubicBezTo>
                    <a:pt x="3220" y="7860"/>
                    <a:pt x="3240" y="7870"/>
                    <a:pt x="3251" y="7881"/>
                  </a:cubicBezTo>
                  <a:lnTo>
                    <a:pt x="3282" y="7891"/>
                  </a:lnTo>
                  <a:cubicBezTo>
                    <a:pt x="3293" y="7902"/>
                    <a:pt x="3293" y="7902"/>
                    <a:pt x="3303" y="7902"/>
                  </a:cubicBezTo>
                  <a:lnTo>
                    <a:pt x="3334" y="7912"/>
                  </a:lnTo>
                  <a:lnTo>
                    <a:pt x="3344" y="7923"/>
                  </a:lnTo>
                  <a:lnTo>
                    <a:pt x="3365" y="7923"/>
                  </a:lnTo>
                  <a:cubicBezTo>
                    <a:pt x="3427" y="7943"/>
                    <a:pt x="3500" y="7953"/>
                    <a:pt x="3583" y="7953"/>
                  </a:cubicBezTo>
                  <a:lnTo>
                    <a:pt x="3614" y="7953"/>
                  </a:lnTo>
                  <a:cubicBezTo>
                    <a:pt x="3708" y="7953"/>
                    <a:pt x="3791" y="7933"/>
                    <a:pt x="3884" y="7923"/>
                  </a:cubicBezTo>
                  <a:cubicBezTo>
                    <a:pt x="3978" y="7902"/>
                    <a:pt x="4061" y="7870"/>
                    <a:pt x="4154" y="7840"/>
                  </a:cubicBezTo>
                  <a:lnTo>
                    <a:pt x="4154" y="7840"/>
                  </a:lnTo>
                  <a:cubicBezTo>
                    <a:pt x="4082" y="7891"/>
                    <a:pt x="3999" y="7943"/>
                    <a:pt x="3905" y="7985"/>
                  </a:cubicBezTo>
                  <a:cubicBezTo>
                    <a:pt x="3822" y="8027"/>
                    <a:pt x="3729" y="8057"/>
                    <a:pt x="3635" y="8078"/>
                  </a:cubicBezTo>
                  <a:cubicBezTo>
                    <a:pt x="3573" y="8089"/>
                    <a:pt x="3510" y="8089"/>
                    <a:pt x="3448" y="8089"/>
                  </a:cubicBezTo>
                  <a:cubicBezTo>
                    <a:pt x="3407" y="8089"/>
                    <a:pt x="3365" y="8089"/>
                    <a:pt x="3323" y="8078"/>
                  </a:cubicBezTo>
                  <a:lnTo>
                    <a:pt x="3293" y="8078"/>
                  </a:lnTo>
                  <a:lnTo>
                    <a:pt x="3251" y="8068"/>
                  </a:lnTo>
                  <a:cubicBezTo>
                    <a:pt x="3240" y="8057"/>
                    <a:pt x="3230" y="8057"/>
                    <a:pt x="3210" y="8047"/>
                  </a:cubicBezTo>
                  <a:lnTo>
                    <a:pt x="3178" y="8036"/>
                  </a:lnTo>
                  <a:cubicBezTo>
                    <a:pt x="3147" y="8027"/>
                    <a:pt x="3127" y="8016"/>
                    <a:pt x="3106" y="8006"/>
                  </a:cubicBezTo>
                  <a:lnTo>
                    <a:pt x="3064" y="7974"/>
                  </a:lnTo>
                  <a:cubicBezTo>
                    <a:pt x="3054" y="7974"/>
                    <a:pt x="3044" y="7964"/>
                    <a:pt x="3033" y="7953"/>
                  </a:cubicBezTo>
                  <a:cubicBezTo>
                    <a:pt x="2991" y="7923"/>
                    <a:pt x="2950" y="7881"/>
                    <a:pt x="2919" y="7840"/>
                  </a:cubicBezTo>
                  <a:cubicBezTo>
                    <a:pt x="2887" y="7798"/>
                    <a:pt x="2857" y="7757"/>
                    <a:pt x="2836" y="7704"/>
                  </a:cubicBezTo>
                  <a:cubicBezTo>
                    <a:pt x="2804" y="7653"/>
                    <a:pt x="2794" y="7611"/>
                    <a:pt x="2774" y="7559"/>
                  </a:cubicBezTo>
                  <a:lnTo>
                    <a:pt x="2742" y="7404"/>
                  </a:lnTo>
                  <a:cubicBezTo>
                    <a:pt x="2732" y="7300"/>
                    <a:pt x="2732" y="7196"/>
                    <a:pt x="2742" y="7092"/>
                  </a:cubicBezTo>
                  <a:cubicBezTo>
                    <a:pt x="2753" y="7040"/>
                    <a:pt x="2763" y="6998"/>
                    <a:pt x="2774" y="6947"/>
                  </a:cubicBezTo>
                  <a:cubicBezTo>
                    <a:pt x="2784" y="6894"/>
                    <a:pt x="2794" y="6853"/>
                    <a:pt x="2815" y="6801"/>
                  </a:cubicBezTo>
                  <a:cubicBezTo>
                    <a:pt x="2867" y="6614"/>
                    <a:pt x="2950" y="6448"/>
                    <a:pt x="3023" y="6271"/>
                  </a:cubicBezTo>
                  <a:lnTo>
                    <a:pt x="3147" y="6022"/>
                  </a:lnTo>
                  <a:lnTo>
                    <a:pt x="3261" y="5763"/>
                  </a:lnTo>
                  <a:cubicBezTo>
                    <a:pt x="3427" y="5431"/>
                    <a:pt x="3573" y="5099"/>
                    <a:pt x="3656" y="4725"/>
                  </a:cubicBezTo>
                  <a:close/>
                  <a:moveTo>
                    <a:pt x="11027" y="4496"/>
                  </a:moveTo>
                  <a:lnTo>
                    <a:pt x="11027" y="4496"/>
                  </a:lnTo>
                  <a:cubicBezTo>
                    <a:pt x="10810" y="5171"/>
                    <a:pt x="10591" y="5867"/>
                    <a:pt x="10529" y="6583"/>
                  </a:cubicBezTo>
                  <a:cubicBezTo>
                    <a:pt x="10498" y="7092"/>
                    <a:pt x="10540" y="7590"/>
                    <a:pt x="10529" y="8099"/>
                  </a:cubicBezTo>
                  <a:cubicBezTo>
                    <a:pt x="11516" y="8047"/>
                    <a:pt x="12513" y="7372"/>
                    <a:pt x="12689" y="6386"/>
                  </a:cubicBezTo>
                  <a:cubicBezTo>
                    <a:pt x="12845" y="5514"/>
                    <a:pt x="12190" y="4776"/>
                    <a:pt x="11381" y="4776"/>
                  </a:cubicBezTo>
                  <a:cubicBezTo>
                    <a:pt x="11246" y="4776"/>
                    <a:pt x="11101" y="4797"/>
                    <a:pt x="10965" y="4839"/>
                  </a:cubicBezTo>
                  <a:cubicBezTo>
                    <a:pt x="10997" y="4725"/>
                    <a:pt x="11018" y="4610"/>
                    <a:pt x="11027" y="4496"/>
                  </a:cubicBezTo>
                  <a:close/>
                  <a:moveTo>
                    <a:pt x="6334" y="0"/>
                  </a:moveTo>
                  <a:cubicBezTo>
                    <a:pt x="3480" y="0"/>
                    <a:pt x="759" y="2264"/>
                    <a:pt x="271" y="5119"/>
                  </a:cubicBezTo>
                  <a:cubicBezTo>
                    <a:pt x="199" y="5545"/>
                    <a:pt x="146" y="5939"/>
                    <a:pt x="95" y="6313"/>
                  </a:cubicBezTo>
                  <a:cubicBezTo>
                    <a:pt x="136" y="6832"/>
                    <a:pt x="188" y="7320"/>
                    <a:pt x="167" y="7850"/>
                  </a:cubicBezTo>
                  <a:cubicBezTo>
                    <a:pt x="146" y="8327"/>
                    <a:pt x="22" y="9241"/>
                    <a:pt x="386" y="9605"/>
                  </a:cubicBezTo>
                  <a:cubicBezTo>
                    <a:pt x="697" y="9262"/>
                    <a:pt x="946" y="8899"/>
                    <a:pt x="1403" y="8712"/>
                  </a:cubicBezTo>
                  <a:cubicBezTo>
                    <a:pt x="1881" y="8493"/>
                    <a:pt x="2410" y="8442"/>
                    <a:pt x="2940" y="8400"/>
                  </a:cubicBezTo>
                  <a:cubicBezTo>
                    <a:pt x="3230" y="8369"/>
                    <a:pt x="3531" y="8348"/>
                    <a:pt x="3822" y="8348"/>
                  </a:cubicBezTo>
                  <a:cubicBezTo>
                    <a:pt x="4362" y="8348"/>
                    <a:pt x="4881" y="8421"/>
                    <a:pt x="5338" y="8691"/>
                  </a:cubicBezTo>
                  <a:cubicBezTo>
                    <a:pt x="5888" y="9003"/>
                    <a:pt x="6251" y="9552"/>
                    <a:pt x="6604" y="10082"/>
                  </a:cubicBezTo>
                  <a:lnTo>
                    <a:pt x="6615" y="10082"/>
                  </a:lnTo>
                  <a:cubicBezTo>
                    <a:pt x="6719" y="10082"/>
                    <a:pt x="8193" y="9044"/>
                    <a:pt x="8318" y="8929"/>
                  </a:cubicBezTo>
                  <a:cubicBezTo>
                    <a:pt x="9792" y="7725"/>
                    <a:pt x="10042" y="5950"/>
                    <a:pt x="11038" y="4423"/>
                  </a:cubicBezTo>
                  <a:cubicBezTo>
                    <a:pt x="11059" y="4185"/>
                    <a:pt x="11059" y="3956"/>
                    <a:pt x="11038" y="3717"/>
                  </a:cubicBezTo>
                  <a:cubicBezTo>
                    <a:pt x="10944" y="2877"/>
                    <a:pt x="10561" y="2067"/>
                    <a:pt x="9968" y="1454"/>
                  </a:cubicBezTo>
                  <a:cubicBezTo>
                    <a:pt x="9117" y="572"/>
                    <a:pt x="7903" y="94"/>
                    <a:pt x="6687" y="11"/>
                  </a:cubicBezTo>
                  <a:cubicBezTo>
                    <a:pt x="6574" y="11"/>
                    <a:pt x="6449" y="0"/>
                    <a:pt x="6334" y="0"/>
                  </a:cubicBezTo>
                  <a:close/>
                </a:path>
              </a:pathLst>
            </a:custGeom>
            <a:solidFill>
              <a:srgbClr val="B8A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76"/>
            <p:cNvSpPr/>
            <p:nvPr/>
          </p:nvSpPr>
          <p:spPr>
            <a:xfrm>
              <a:off x="6871525" y="2688574"/>
              <a:ext cx="13537" cy="19985"/>
            </a:xfrm>
            <a:custGeom>
              <a:rect b="b" l="l" r="r" t="t"/>
              <a:pathLst>
                <a:path extrusionOk="0" h="998" w="676">
                  <a:moveTo>
                    <a:pt x="333" y="1"/>
                  </a:moveTo>
                  <a:cubicBezTo>
                    <a:pt x="146" y="1"/>
                    <a:pt x="1" y="219"/>
                    <a:pt x="1" y="499"/>
                  </a:cubicBezTo>
                  <a:cubicBezTo>
                    <a:pt x="1" y="769"/>
                    <a:pt x="146" y="998"/>
                    <a:pt x="333" y="998"/>
                  </a:cubicBezTo>
                  <a:cubicBezTo>
                    <a:pt x="520" y="998"/>
                    <a:pt x="675" y="769"/>
                    <a:pt x="675" y="499"/>
                  </a:cubicBezTo>
                  <a:cubicBezTo>
                    <a:pt x="675" y="219"/>
                    <a:pt x="520"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76"/>
            <p:cNvSpPr/>
            <p:nvPr/>
          </p:nvSpPr>
          <p:spPr>
            <a:xfrm>
              <a:off x="6962799" y="2688574"/>
              <a:ext cx="13537" cy="19985"/>
            </a:xfrm>
            <a:custGeom>
              <a:rect b="b" l="l" r="r" t="t"/>
              <a:pathLst>
                <a:path extrusionOk="0" h="998" w="676">
                  <a:moveTo>
                    <a:pt x="344" y="1"/>
                  </a:moveTo>
                  <a:cubicBezTo>
                    <a:pt x="157" y="1"/>
                    <a:pt x="1" y="219"/>
                    <a:pt x="1" y="499"/>
                  </a:cubicBezTo>
                  <a:cubicBezTo>
                    <a:pt x="1" y="769"/>
                    <a:pt x="157" y="998"/>
                    <a:pt x="344" y="998"/>
                  </a:cubicBezTo>
                  <a:cubicBezTo>
                    <a:pt x="531" y="998"/>
                    <a:pt x="676" y="769"/>
                    <a:pt x="676" y="499"/>
                  </a:cubicBezTo>
                  <a:cubicBezTo>
                    <a:pt x="676" y="219"/>
                    <a:pt x="531"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76"/>
            <p:cNvSpPr/>
            <p:nvPr/>
          </p:nvSpPr>
          <p:spPr>
            <a:xfrm>
              <a:off x="6794609" y="2688574"/>
              <a:ext cx="259704" cy="205236"/>
            </a:xfrm>
            <a:custGeom>
              <a:rect b="b" l="l" r="r" t="t"/>
              <a:pathLst>
                <a:path extrusionOk="0" h="10249" w="12969">
                  <a:moveTo>
                    <a:pt x="4029" y="5005"/>
                  </a:moveTo>
                  <a:lnTo>
                    <a:pt x="4029" y="5016"/>
                  </a:lnTo>
                  <a:cubicBezTo>
                    <a:pt x="4029" y="5026"/>
                    <a:pt x="4029" y="5026"/>
                    <a:pt x="4039" y="5026"/>
                  </a:cubicBezTo>
                  <a:cubicBezTo>
                    <a:pt x="4039" y="5037"/>
                    <a:pt x="4050" y="5037"/>
                    <a:pt x="4050" y="5047"/>
                  </a:cubicBezTo>
                  <a:cubicBezTo>
                    <a:pt x="4060" y="5047"/>
                    <a:pt x="4070" y="5058"/>
                    <a:pt x="4080" y="5068"/>
                  </a:cubicBezTo>
                  <a:lnTo>
                    <a:pt x="4143" y="5130"/>
                  </a:lnTo>
                  <a:cubicBezTo>
                    <a:pt x="4184" y="5171"/>
                    <a:pt x="4226" y="5213"/>
                    <a:pt x="4267" y="5244"/>
                  </a:cubicBezTo>
                  <a:cubicBezTo>
                    <a:pt x="4361" y="5328"/>
                    <a:pt x="4433" y="5411"/>
                    <a:pt x="4516" y="5494"/>
                  </a:cubicBezTo>
                  <a:cubicBezTo>
                    <a:pt x="4558" y="5535"/>
                    <a:pt x="4600" y="5577"/>
                    <a:pt x="4631" y="5618"/>
                  </a:cubicBezTo>
                  <a:lnTo>
                    <a:pt x="4756" y="5743"/>
                  </a:lnTo>
                  <a:cubicBezTo>
                    <a:pt x="4766" y="5764"/>
                    <a:pt x="4786" y="5784"/>
                    <a:pt x="4807" y="5805"/>
                  </a:cubicBezTo>
                  <a:lnTo>
                    <a:pt x="4839" y="5847"/>
                  </a:lnTo>
                  <a:lnTo>
                    <a:pt x="4859" y="5867"/>
                  </a:lnTo>
                  <a:cubicBezTo>
                    <a:pt x="4880" y="5888"/>
                    <a:pt x="4890" y="5909"/>
                    <a:pt x="4911" y="5919"/>
                  </a:cubicBezTo>
                  <a:cubicBezTo>
                    <a:pt x="4922" y="5930"/>
                    <a:pt x="4943" y="5940"/>
                    <a:pt x="4953" y="5940"/>
                  </a:cubicBezTo>
                  <a:lnTo>
                    <a:pt x="4973" y="5940"/>
                  </a:lnTo>
                  <a:cubicBezTo>
                    <a:pt x="4994" y="5940"/>
                    <a:pt x="5005" y="5940"/>
                    <a:pt x="5026" y="5930"/>
                  </a:cubicBezTo>
                  <a:cubicBezTo>
                    <a:pt x="5056" y="5909"/>
                    <a:pt x="5098" y="5877"/>
                    <a:pt x="5150" y="5847"/>
                  </a:cubicBezTo>
                  <a:cubicBezTo>
                    <a:pt x="5202" y="5815"/>
                    <a:pt x="5243" y="5784"/>
                    <a:pt x="5296" y="5753"/>
                  </a:cubicBezTo>
                  <a:lnTo>
                    <a:pt x="5368" y="5711"/>
                  </a:lnTo>
                  <a:lnTo>
                    <a:pt x="5441" y="5670"/>
                  </a:lnTo>
                  <a:cubicBezTo>
                    <a:pt x="5545" y="5607"/>
                    <a:pt x="5638" y="5545"/>
                    <a:pt x="5742" y="5494"/>
                  </a:cubicBezTo>
                  <a:cubicBezTo>
                    <a:pt x="5794" y="5462"/>
                    <a:pt x="5845" y="5441"/>
                    <a:pt x="5898" y="5411"/>
                  </a:cubicBezTo>
                  <a:cubicBezTo>
                    <a:pt x="5949" y="5390"/>
                    <a:pt x="6002" y="5369"/>
                    <a:pt x="6053" y="5338"/>
                  </a:cubicBezTo>
                  <a:lnTo>
                    <a:pt x="6053" y="5338"/>
                  </a:lnTo>
                  <a:cubicBezTo>
                    <a:pt x="6022" y="5390"/>
                    <a:pt x="5981" y="5431"/>
                    <a:pt x="5939" y="5473"/>
                  </a:cubicBezTo>
                  <a:cubicBezTo>
                    <a:pt x="5898" y="5514"/>
                    <a:pt x="5856" y="5556"/>
                    <a:pt x="5815" y="5587"/>
                  </a:cubicBezTo>
                  <a:cubicBezTo>
                    <a:pt x="5732" y="5670"/>
                    <a:pt x="5638" y="5743"/>
                    <a:pt x="5555" y="5815"/>
                  </a:cubicBezTo>
                  <a:lnTo>
                    <a:pt x="5482" y="5877"/>
                  </a:lnTo>
                  <a:lnTo>
                    <a:pt x="5420" y="5930"/>
                  </a:lnTo>
                  <a:cubicBezTo>
                    <a:pt x="5379" y="5971"/>
                    <a:pt x="5326" y="6002"/>
                    <a:pt x="5285" y="6034"/>
                  </a:cubicBezTo>
                  <a:cubicBezTo>
                    <a:pt x="5264" y="6054"/>
                    <a:pt x="5243" y="6075"/>
                    <a:pt x="5213" y="6085"/>
                  </a:cubicBezTo>
                  <a:cubicBezTo>
                    <a:pt x="5192" y="6106"/>
                    <a:pt x="5160" y="6127"/>
                    <a:pt x="5129" y="6147"/>
                  </a:cubicBezTo>
                  <a:cubicBezTo>
                    <a:pt x="5088" y="6158"/>
                    <a:pt x="5056" y="6179"/>
                    <a:pt x="5005" y="6179"/>
                  </a:cubicBezTo>
                  <a:cubicBezTo>
                    <a:pt x="4994" y="6179"/>
                    <a:pt x="4984" y="6189"/>
                    <a:pt x="4973" y="6189"/>
                  </a:cubicBezTo>
                  <a:cubicBezTo>
                    <a:pt x="4963" y="6189"/>
                    <a:pt x="4953" y="6179"/>
                    <a:pt x="4932" y="6179"/>
                  </a:cubicBezTo>
                  <a:cubicBezTo>
                    <a:pt x="4911" y="6179"/>
                    <a:pt x="4890" y="6179"/>
                    <a:pt x="4869" y="6168"/>
                  </a:cubicBezTo>
                  <a:cubicBezTo>
                    <a:pt x="4828" y="6147"/>
                    <a:pt x="4786" y="6127"/>
                    <a:pt x="4756" y="6106"/>
                  </a:cubicBezTo>
                  <a:cubicBezTo>
                    <a:pt x="4724" y="6085"/>
                    <a:pt x="4703" y="6054"/>
                    <a:pt x="4683" y="6034"/>
                  </a:cubicBezTo>
                  <a:cubicBezTo>
                    <a:pt x="4673" y="6023"/>
                    <a:pt x="4662" y="6002"/>
                    <a:pt x="4652" y="5992"/>
                  </a:cubicBezTo>
                  <a:lnTo>
                    <a:pt x="4631" y="5960"/>
                  </a:lnTo>
                  <a:cubicBezTo>
                    <a:pt x="4610" y="5940"/>
                    <a:pt x="4590" y="5919"/>
                    <a:pt x="4569" y="5888"/>
                  </a:cubicBezTo>
                  <a:cubicBezTo>
                    <a:pt x="4537" y="5847"/>
                    <a:pt x="4506" y="5805"/>
                    <a:pt x="4475" y="5753"/>
                  </a:cubicBezTo>
                  <a:cubicBezTo>
                    <a:pt x="4433" y="5711"/>
                    <a:pt x="4403" y="5660"/>
                    <a:pt x="4371" y="5618"/>
                  </a:cubicBezTo>
                  <a:cubicBezTo>
                    <a:pt x="4309" y="5514"/>
                    <a:pt x="4237" y="5421"/>
                    <a:pt x="4184" y="5328"/>
                  </a:cubicBezTo>
                  <a:lnTo>
                    <a:pt x="4091" y="5171"/>
                  </a:lnTo>
                  <a:cubicBezTo>
                    <a:pt x="4080" y="5151"/>
                    <a:pt x="4070" y="5120"/>
                    <a:pt x="4050" y="5088"/>
                  </a:cubicBezTo>
                  <a:cubicBezTo>
                    <a:pt x="4050" y="5078"/>
                    <a:pt x="4039" y="5068"/>
                    <a:pt x="4039" y="5058"/>
                  </a:cubicBezTo>
                  <a:cubicBezTo>
                    <a:pt x="4029" y="5047"/>
                    <a:pt x="4029" y="5037"/>
                    <a:pt x="4029" y="5037"/>
                  </a:cubicBezTo>
                  <a:lnTo>
                    <a:pt x="4029" y="5016"/>
                  </a:lnTo>
                  <a:cubicBezTo>
                    <a:pt x="4018" y="5016"/>
                    <a:pt x="4018" y="5005"/>
                    <a:pt x="4029" y="5005"/>
                  </a:cubicBezTo>
                  <a:close/>
                  <a:moveTo>
                    <a:pt x="12968" y="1"/>
                  </a:moveTo>
                  <a:lnTo>
                    <a:pt x="12968" y="1"/>
                  </a:lnTo>
                  <a:cubicBezTo>
                    <a:pt x="12958" y="12"/>
                    <a:pt x="12947" y="32"/>
                    <a:pt x="12937" y="42"/>
                  </a:cubicBezTo>
                  <a:cubicBezTo>
                    <a:pt x="11941" y="1569"/>
                    <a:pt x="11691" y="3344"/>
                    <a:pt x="10217" y="4548"/>
                  </a:cubicBezTo>
                  <a:cubicBezTo>
                    <a:pt x="10092" y="4663"/>
                    <a:pt x="8618" y="5701"/>
                    <a:pt x="8514" y="5701"/>
                  </a:cubicBezTo>
                  <a:lnTo>
                    <a:pt x="8503" y="5701"/>
                  </a:lnTo>
                  <a:cubicBezTo>
                    <a:pt x="8150" y="5171"/>
                    <a:pt x="7787" y="4622"/>
                    <a:pt x="7237" y="4310"/>
                  </a:cubicBezTo>
                  <a:cubicBezTo>
                    <a:pt x="6780" y="4040"/>
                    <a:pt x="6261" y="3967"/>
                    <a:pt x="5721" y="3967"/>
                  </a:cubicBezTo>
                  <a:cubicBezTo>
                    <a:pt x="5430" y="3967"/>
                    <a:pt x="5129" y="3988"/>
                    <a:pt x="4839" y="4019"/>
                  </a:cubicBezTo>
                  <a:cubicBezTo>
                    <a:pt x="4309" y="4061"/>
                    <a:pt x="3780" y="4112"/>
                    <a:pt x="3302" y="4331"/>
                  </a:cubicBezTo>
                  <a:cubicBezTo>
                    <a:pt x="2845" y="4518"/>
                    <a:pt x="2596" y="4881"/>
                    <a:pt x="2285" y="5224"/>
                  </a:cubicBezTo>
                  <a:cubicBezTo>
                    <a:pt x="1921" y="4860"/>
                    <a:pt x="2045" y="3946"/>
                    <a:pt x="2066" y="3469"/>
                  </a:cubicBezTo>
                  <a:cubicBezTo>
                    <a:pt x="2087" y="2939"/>
                    <a:pt x="2035" y="2451"/>
                    <a:pt x="1994" y="1932"/>
                  </a:cubicBezTo>
                  <a:cubicBezTo>
                    <a:pt x="1994" y="1880"/>
                    <a:pt x="1994" y="1828"/>
                    <a:pt x="1983" y="1766"/>
                  </a:cubicBezTo>
                  <a:lnTo>
                    <a:pt x="1983" y="1766"/>
                  </a:lnTo>
                  <a:cubicBezTo>
                    <a:pt x="1994" y="1839"/>
                    <a:pt x="1994" y="1901"/>
                    <a:pt x="1994" y="1973"/>
                  </a:cubicBezTo>
                  <a:cubicBezTo>
                    <a:pt x="1994" y="2254"/>
                    <a:pt x="1952" y="2534"/>
                    <a:pt x="1900" y="2815"/>
                  </a:cubicBezTo>
                  <a:cubicBezTo>
                    <a:pt x="1838" y="3147"/>
                    <a:pt x="1745" y="3469"/>
                    <a:pt x="1651" y="3801"/>
                  </a:cubicBezTo>
                  <a:cubicBezTo>
                    <a:pt x="1505" y="4331"/>
                    <a:pt x="1277" y="4891"/>
                    <a:pt x="1194" y="5441"/>
                  </a:cubicBezTo>
                  <a:cubicBezTo>
                    <a:pt x="1163" y="5597"/>
                    <a:pt x="1152" y="5764"/>
                    <a:pt x="1142" y="5919"/>
                  </a:cubicBezTo>
                  <a:cubicBezTo>
                    <a:pt x="1132" y="6168"/>
                    <a:pt x="1101" y="6407"/>
                    <a:pt x="986" y="6646"/>
                  </a:cubicBezTo>
                  <a:cubicBezTo>
                    <a:pt x="799" y="7020"/>
                    <a:pt x="0" y="7383"/>
                    <a:pt x="229" y="7902"/>
                  </a:cubicBezTo>
                  <a:cubicBezTo>
                    <a:pt x="446" y="8401"/>
                    <a:pt x="1360" y="7975"/>
                    <a:pt x="1682" y="8422"/>
                  </a:cubicBezTo>
                  <a:cubicBezTo>
                    <a:pt x="1288" y="8639"/>
                    <a:pt x="1319" y="9262"/>
                    <a:pt x="1620" y="9594"/>
                  </a:cubicBezTo>
                  <a:cubicBezTo>
                    <a:pt x="1932" y="9927"/>
                    <a:pt x="2398" y="10041"/>
                    <a:pt x="2845" y="10114"/>
                  </a:cubicBezTo>
                  <a:cubicBezTo>
                    <a:pt x="3364" y="10197"/>
                    <a:pt x="3904" y="10249"/>
                    <a:pt x="4444" y="10249"/>
                  </a:cubicBezTo>
                  <a:cubicBezTo>
                    <a:pt x="5949" y="10249"/>
                    <a:pt x="7444" y="9854"/>
                    <a:pt x="8337" y="8692"/>
                  </a:cubicBezTo>
                  <a:cubicBezTo>
                    <a:pt x="8503" y="8858"/>
                    <a:pt x="8597" y="9107"/>
                    <a:pt x="8597" y="9345"/>
                  </a:cubicBezTo>
                  <a:cubicBezTo>
                    <a:pt x="9636" y="8858"/>
                    <a:pt x="10695" y="8297"/>
                    <a:pt x="11369" y="7342"/>
                  </a:cubicBezTo>
                  <a:cubicBezTo>
                    <a:pt x="11764" y="6770"/>
                    <a:pt x="12044" y="6085"/>
                    <a:pt x="12210" y="5379"/>
                  </a:cubicBezTo>
                  <a:cubicBezTo>
                    <a:pt x="12345" y="4839"/>
                    <a:pt x="12418" y="4299"/>
                    <a:pt x="12428" y="3770"/>
                  </a:cubicBezTo>
                  <a:lnTo>
                    <a:pt x="12428" y="3718"/>
                  </a:lnTo>
                  <a:cubicBezTo>
                    <a:pt x="12439" y="3209"/>
                    <a:pt x="12397" y="2711"/>
                    <a:pt x="12428" y="2202"/>
                  </a:cubicBezTo>
                  <a:cubicBezTo>
                    <a:pt x="12490" y="1486"/>
                    <a:pt x="12709" y="790"/>
                    <a:pt x="12926" y="115"/>
                  </a:cubicBezTo>
                  <a:cubicBezTo>
                    <a:pt x="12937" y="74"/>
                    <a:pt x="12958" y="32"/>
                    <a:pt x="129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6"/>
            <p:cNvSpPr/>
            <p:nvPr/>
          </p:nvSpPr>
          <p:spPr>
            <a:xfrm>
              <a:off x="6887345" y="2695442"/>
              <a:ext cx="28496" cy="67384"/>
            </a:xfrm>
            <a:custGeom>
              <a:rect b="b" l="l" r="r" t="t"/>
              <a:pathLst>
                <a:path extrusionOk="0" h="3365" w="1423">
                  <a:moveTo>
                    <a:pt x="924" y="1"/>
                  </a:moveTo>
                  <a:lnTo>
                    <a:pt x="924" y="1"/>
                  </a:lnTo>
                  <a:cubicBezTo>
                    <a:pt x="841" y="375"/>
                    <a:pt x="695" y="707"/>
                    <a:pt x="529" y="1039"/>
                  </a:cubicBezTo>
                  <a:lnTo>
                    <a:pt x="415" y="1298"/>
                  </a:lnTo>
                  <a:lnTo>
                    <a:pt x="291" y="1547"/>
                  </a:lnTo>
                  <a:cubicBezTo>
                    <a:pt x="218" y="1724"/>
                    <a:pt x="135" y="1890"/>
                    <a:pt x="83" y="2077"/>
                  </a:cubicBezTo>
                  <a:cubicBezTo>
                    <a:pt x="62" y="2129"/>
                    <a:pt x="52" y="2170"/>
                    <a:pt x="42" y="2223"/>
                  </a:cubicBezTo>
                  <a:cubicBezTo>
                    <a:pt x="31" y="2274"/>
                    <a:pt x="21" y="2316"/>
                    <a:pt x="10" y="2368"/>
                  </a:cubicBezTo>
                  <a:cubicBezTo>
                    <a:pt x="0" y="2472"/>
                    <a:pt x="0" y="2576"/>
                    <a:pt x="10" y="2680"/>
                  </a:cubicBezTo>
                  <a:lnTo>
                    <a:pt x="42" y="2835"/>
                  </a:lnTo>
                  <a:cubicBezTo>
                    <a:pt x="62" y="2887"/>
                    <a:pt x="72" y="2929"/>
                    <a:pt x="104" y="2980"/>
                  </a:cubicBezTo>
                  <a:cubicBezTo>
                    <a:pt x="125" y="3033"/>
                    <a:pt x="155" y="3074"/>
                    <a:pt x="187" y="3116"/>
                  </a:cubicBezTo>
                  <a:cubicBezTo>
                    <a:pt x="218" y="3157"/>
                    <a:pt x="259" y="3199"/>
                    <a:pt x="301" y="3229"/>
                  </a:cubicBezTo>
                  <a:cubicBezTo>
                    <a:pt x="312" y="3240"/>
                    <a:pt x="322" y="3250"/>
                    <a:pt x="332" y="3250"/>
                  </a:cubicBezTo>
                  <a:lnTo>
                    <a:pt x="374" y="3282"/>
                  </a:lnTo>
                  <a:cubicBezTo>
                    <a:pt x="395" y="3292"/>
                    <a:pt x="415" y="3303"/>
                    <a:pt x="446" y="3312"/>
                  </a:cubicBezTo>
                  <a:lnTo>
                    <a:pt x="478" y="3323"/>
                  </a:lnTo>
                  <a:cubicBezTo>
                    <a:pt x="498" y="3333"/>
                    <a:pt x="508" y="3333"/>
                    <a:pt x="519" y="3344"/>
                  </a:cubicBezTo>
                  <a:lnTo>
                    <a:pt x="561" y="3354"/>
                  </a:lnTo>
                  <a:lnTo>
                    <a:pt x="591" y="3354"/>
                  </a:lnTo>
                  <a:cubicBezTo>
                    <a:pt x="633" y="3365"/>
                    <a:pt x="675" y="3365"/>
                    <a:pt x="716" y="3365"/>
                  </a:cubicBezTo>
                  <a:cubicBezTo>
                    <a:pt x="778" y="3365"/>
                    <a:pt x="841" y="3365"/>
                    <a:pt x="903" y="3354"/>
                  </a:cubicBezTo>
                  <a:cubicBezTo>
                    <a:pt x="997" y="3333"/>
                    <a:pt x="1090" y="3303"/>
                    <a:pt x="1173" y="3261"/>
                  </a:cubicBezTo>
                  <a:cubicBezTo>
                    <a:pt x="1267" y="3219"/>
                    <a:pt x="1350" y="3167"/>
                    <a:pt x="1422" y="3116"/>
                  </a:cubicBezTo>
                  <a:lnTo>
                    <a:pt x="1422" y="3116"/>
                  </a:lnTo>
                  <a:cubicBezTo>
                    <a:pt x="1329" y="3146"/>
                    <a:pt x="1246" y="3178"/>
                    <a:pt x="1152" y="3199"/>
                  </a:cubicBezTo>
                  <a:cubicBezTo>
                    <a:pt x="1059" y="3209"/>
                    <a:pt x="976" y="3229"/>
                    <a:pt x="882" y="3229"/>
                  </a:cubicBezTo>
                  <a:lnTo>
                    <a:pt x="851" y="3229"/>
                  </a:lnTo>
                  <a:cubicBezTo>
                    <a:pt x="768" y="3229"/>
                    <a:pt x="695" y="3219"/>
                    <a:pt x="633" y="3199"/>
                  </a:cubicBezTo>
                  <a:lnTo>
                    <a:pt x="612" y="3199"/>
                  </a:lnTo>
                  <a:lnTo>
                    <a:pt x="602" y="3188"/>
                  </a:lnTo>
                  <a:lnTo>
                    <a:pt x="571" y="3178"/>
                  </a:lnTo>
                  <a:cubicBezTo>
                    <a:pt x="561" y="3178"/>
                    <a:pt x="561" y="3178"/>
                    <a:pt x="550" y="3167"/>
                  </a:cubicBezTo>
                  <a:lnTo>
                    <a:pt x="519" y="3157"/>
                  </a:lnTo>
                  <a:cubicBezTo>
                    <a:pt x="508" y="3146"/>
                    <a:pt x="488" y="3136"/>
                    <a:pt x="467" y="3126"/>
                  </a:cubicBezTo>
                  <a:cubicBezTo>
                    <a:pt x="467" y="3116"/>
                    <a:pt x="457" y="3105"/>
                    <a:pt x="446" y="3105"/>
                  </a:cubicBezTo>
                  <a:lnTo>
                    <a:pt x="425" y="3084"/>
                  </a:lnTo>
                  <a:cubicBezTo>
                    <a:pt x="374" y="3033"/>
                    <a:pt x="332" y="2959"/>
                    <a:pt x="291" y="2887"/>
                  </a:cubicBezTo>
                  <a:cubicBezTo>
                    <a:pt x="280" y="2856"/>
                    <a:pt x="270" y="2814"/>
                    <a:pt x="259" y="2773"/>
                  </a:cubicBezTo>
                  <a:cubicBezTo>
                    <a:pt x="249" y="2731"/>
                    <a:pt x="238" y="2690"/>
                    <a:pt x="238" y="2659"/>
                  </a:cubicBezTo>
                  <a:cubicBezTo>
                    <a:pt x="228" y="2576"/>
                    <a:pt x="238" y="2493"/>
                    <a:pt x="249" y="2410"/>
                  </a:cubicBezTo>
                  <a:cubicBezTo>
                    <a:pt x="259" y="2316"/>
                    <a:pt x="280" y="2233"/>
                    <a:pt x="312" y="2150"/>
                  </a:cubicBezTo>
                  <a:cubicBezTo>
                    <a:pt x="332" y="2067"/>
                    <a:pt x="363" y="1983"/>
                    <a:pt x="405" y="1900"/>
                  </a:cubicBezTo>
                  <a:cubicBezTo>
                    <a:pt x="436" y="1807"/>
                    <a:pt x="467" y="1724"/>
                    <a:pt x="508" y="1641"/>
                  </a:cubicBezTo>
                  <a:cubicBezTo>
                    <a:pt x="540" y="1558"/>
                    <a:pt x="571" y="1464"/>
                    <a:pt x="612" y="1381"/>
                  </a:cubicBezTo>
                  <a:lnTo>
                    <a:pt x="665" y="1247"/>
                  </a:lnTo>
                  <a:lnTo>
                    <a:pt x="706" y="1111"/>
                  </a:lnTo>
                  <a:cubicBezTo>
                    <a:pt x="778" y="935"/>
                    <a:pt x="831" y="758"/>
                    <a:pt x="872" y="571"/>
                  </a:cubicBezTo>
                  <a:cubicBezTo>
                    <a:pt x="914" y="385"/>
                    <a:pt x="935" y="198"/>
                    <a:pt x="92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76"/>
            <p:cNvSpPr/>
            <p:nvPr/>
          </p:nvSpPr>
          <p:spPr>
            <a:xfrm>
              <a:off x="6875070" y="2788799"/>
              <a:ext cx="40771" cy="23710"/>
            </a:xfrm>
            <a:custGeom>
              <a:rect b="b" l="l" r="r" t="t"/>
              <a:pathLst>
                <a:path extrusionOk="0" h="1184" w="2036">
                  <a:moveTo>
                    <a:pt x="11" y="0"/>
                  </a:moveTo>
                  <a:cubicBezTo>
                    <a:pt x="0" y="0"/>
                    <a:pt x="0" y="11"/>
                    <a:pt x="11" y="11"/>
                  </a:cubicBezTo>
                  <a:lnTo>
                    <a:pt x="11" y="0"/>
                  </a:lnTo>
                  <a:close/>
                  <a:moveTo>
                    <a:pt x="11" y="11"/>
                  </a:moveTo>
                  <a:lnTo>
                    <a:pt x="11" y="32"/>
                  </a:lnTo>
                  <a:cubicBezTo>
                    <a:pt x="11" y="32"/>
                    <a:pt x="11" y="42"/>
                    <a:pt x="21" y="53"/>
                  </a:cubicBezTo>
                  <a:cubicBezTo>
                    <a:pt x="21" y="63"/>
                    <a:pt x="32" y="73"/>
                    <a:pt x="32" y="83"/>
                  </a:cubicBezTo>
                  <a:cubicBezTo>
                    <a:pt x="52" y="115"/>
                    <a:pt x="62" y="146"/>
                    <a:pt x="73" y="166"/>
                  </a:cubicBezTo>
                  <a:lnTo>
                    <a:pt x="166" y="323"/>
                  </a:lnTo>
                  <a:cubicBezTo>
                    <a:pt x="219" y="416"/>
                    <a:pt x="291" y="509"/>
                    <a:pt x="353" y="613"/>
                  </a:cubicBezTo>
                  <a:cubicBezTo>
                    <a:pt x="385" y="655"/>
                    <a:pt x="415" y="706"/>
                    <a:pt x="457" y="748"/>
                  </a:cubicBezTo>
                  <a:cubicBezTo>
                    <a:pt x="488" y="800"/>
                    <a:pt x="519" y="842"/>
                    <a:pt x="551" y="883"/>
                  </a:cubicBezTo>
                  <a:cubicBezTo>
                    <a:pt x="572" y="914"/>
                    <a:pt x="592" y="935"/>
                    <a:pt x="613" y="955"/>
                  </a:cubicBezTo>
                  <a:lnTo>
                    <a:pt x="634" y="987"/>
                  </a:lnTo>
                  <a:cubicBezTo>
                    <a:pt x="644" y="997"/>
                    <a:pt x="655" y="1018"/>
                    <a:pt x="665" y="1029"/>
                  </a:cubicBezTo>
                  <a:cubicBezTo>
                    <a:pt x="685" y="1049"/>
                    <a:pt x="706" y="1080"/>
                    <a:pt x="738" y="1101"/>
                  </a:cubicBezTo>
                  <a:cubicBezTo>
                    <a:pt x="768" y="1122"/>
                    <a:pt x="810" y="1142"/>
                    <a:pt x="851" y="1163"/>
                  </a:cubicBezTo>
                  <a:cubicBezTo>
                    <a:pt x="872" y="1174"/>
                    <a:pt x="893" y="1174"/>
                    <a:pt x="914" y="1174"/>
                  </a:cubicBezTo>
                  <a:cubicBezTo>
                    <a:pt x="935" y="1174"/>
                    <a:pt x="945" y="1184"/>
                    <a:pt x="955" y="1184"/>
                  </a:cubicBezTo>
                  <a:cubicBezTo>
                    <a:pt x="966" y="1184"/>
                    <a:pt x="976" y="1174"/>
                    <a:pt x="987" y="1174"/>
                  </a:cubicBezTo>
                  <a:cubicBezTo>
                    <a:pt x="1038" y="1174"/>
                    <a:pt x="1070" y="1153"/>
                    <a:pt x="1111" y="1142"/>
                  </a:cubicBezTo>
                  <a:cubicBezTo>
                    <a:pt x="1142" y="1122"/>
                    <a:pt x="1174" y="1101"/>
                    <a:pt x="1195" y="1080"/>
                  </a:cubicBezTo>
                  <a:cubicBezTo>
                    <a:pt x="1225" y="1070"/>
                    <a:pt x="1246" y="1049"/>
                    <a:pt x="1267" y="1029"/>
                  </a:cubicBezTo>
                  <a:cubicBezTo>
                    <a:pt x="1308" y="997"/>
                    <a:pt x="1361" y="966"/>
                    <a:pt x="1402" y="925"/>
                  </a:cubicBezTo>
                  <a:lnTo>
                    <a:pt x="1464" y="872"/>
                  </a:lnTo>
                  <a:lnTo>
                    <a:pt x="1537" y="810"/>
                  </a:lnTo>
                  <a:cubicBezTo>
                    <a:pt x="1620" y="738"/>
                    <a:pt x="1714" y="665"/>
                    <a:pt x="1797" y="582"/>
                  </a:cubicBezTo>
                  <a:cubicBezTo>
                    <a:pt x="1838" y="551"/>
                    <a:pt x="1880" y="509"/>
                    <a:pt x="1921" y="468"/>
                  </a:cubicBezTo>
                  <a:cubicBezTo>
                    <a:pt x="1963" y="426"/>
                    <a:pt x="2004" y="385"/>
                    <a:pt x="2035" y="333"/>
                  </a:cubicBezTo>
                  <a:lnTo>
                    <a:pt x="2035" y="333"/>
                  </a:lnTo>
                  <a:cubicBezTo>
                    <a:pt x="1984" y="364"/>
                    <a:pt x="1931" y="385"/>
                    <a:pt x="1880" y="406"/>
                  </a:cubicBezTo>
                  <a:cubicBezTo>
                    <a:pt x="1827" y="436"/>
                    <a:pt x="1776" y="457"/>
                    <a:pt x="1724" y="489"/>
                  </a:cubicBezTo>
                  <a:cubicBezTo>
                    <a:pt x="1620" y="540"/>
                    <a:pt x="1527" y="602"/>
                    <a:pt x="1423" y="665"/>
                  </a:cubicBezTo>
                  <a:lnTo>
                    <a:pt x="1350" y="706"/>
                  </a:lnTo>
                  <a:lnTo>
                    <a:pt x="1278" y="748"/>
                  </a:lnTo>
                  <a:cubicBezTo>
                    <a:pt x="1225" y="779"/>
                    <a:pt x="1184" y="810"/>
                    <a:pt x="1132" y="842"/>
                  </a:cubicBezTo>
                  <a:cubicBezTo>
                    <a:pt x="1080" y="872"/>
                    <a:pt x="1038" y="904"/>
                    <a:pt x="1008" y="925"/>
                  </a:cubicBezTo>
                  <a:cubicBezTo>
                    <a:pt x="987" y="935"/>
                    <a:pt x="976" y="935"/>
                    <a:pt x="955" y="935"/>
                  </a:cubicBezTo>
                  <a:lnTo>
                    <a:pt x="935" y="935"/>
                  </a:lnTo>
                  <a:cubicBezTo>
                    <a:pt x="925" y="935"/>
                    <a:pt x="904" y="925"/>
                    <a:pt x="893" y="914"/>
                  </a:cubicBezTo>
                  <a:cubicBezTo>
                    <a:pt x="872" y="904"/>
                    <a:pt x="862" y="883"/>
                    <a:pt x="841" y="862"/>
                  </a:cubicBezTo>
                  <a:lnTo>
                    <a:pt x="821" y="842"/>
                  </a:lnTo>
                  <a:lnTo>
                    <a:pt x="789" y="800"/>
                  </a:lnTo>
                  <a:cubicBezTo>
                    <a:pt x="768" y="779"/>
                    <a:pt x="748" y="759"/>
                    <a:pt x="738" y="738"/>
                  </a:cubicBezTo>
                  <a:lnTo>
                    <a:pt x="613" y="613"/>
                  </a:lnTo>
                  <a:cubicBezTo>
                    <a:pt x="582" y="572"/>
                    <a:pt x="540" y="530"/>
                    <a:pt x="498" y="489"/>
                  </a:cubicBezTo>
                  <a:cubicBezTo>
                    <a:pt x="415" y="406"/>
                    <a:pt x="343" y="323"/>
                    <a:pt x="249" y="239"/>
                  </a:cubicBezTo>
                  <a:cubicBezTo>
                    <a:pt x="208" y="208"/>
                    <a:pt x="166" y="166"/>
                    <a:pt x="125" y="125"/>
                  </a:cubicBezTo>
                  <a:lnTo>
                    <a:pt x="62" y="63"/>
                  </a:lnTo>
                  <a:cubicBezTo>
                    <a:pt x="52" y="53"/>
                    <a:pt x="42" y="42"/>
                    <a:pt x="32" y="42"/>
                  </a:cubicBezTo>
                  <a:cubicBezTo>
                    <a:pt x="32" y="32"/>
                    <a:pt x="21" y="32"/>
                    <a:pt x="21" y="21"/>
                  </a:cubicBezTo>
                  <a:cubicBezTo>
                    <a:pt x="11" y="21"/>
                    <a:pt x="11" y="21"/>
                    <a:pt x="11" y="1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76"/>
            <p:cNvSpPr/>
            <p:nvPr/>
          </p:nvSpPr>
          <p:spPr>
            <a:xfrm>
              <a:off x="6961358" y="2663022"/>
              <a:ext cx="29116" cy="20165"/>
            </a:xfrm>
            <a:custGeom>
              <a:rect b="b" l="l" r="r" t="t"/>
              <a:pathLst>
                <a:path extrusionOk="0" h="1007" w="1454">
                  <a:moveTo>
                    <a:pt x="529" y="0"/>
                  </a:moveTo>
                  <a:cubicBezTo>
                    <a:pt x="488" y="0"/>
                    <a:pt x="446" y="0"/>
                    <a:pt x="405" y="10"/>
                  </a:cubicBezTo>
                  <a:cubicBezTo>
                    <a:pt x="312" y="21"/>
                    <a:pt x="218" y="62"/>
                    <a:pt x="146" y="125"/>
                  </a:cubicBezTo>
                  <a:cubicBezTo>
                    <a:pt x="104" y="155"/>
                    <a:pt x="73" y="187"/>
                    <a:pt x="52" y="229"/>
                  </a:cubicBezTo>
                  <a:cubicBezTo>
                    <a:pt x="21" y="270"/>
                    <a:pt x="0" y="312"/>
                    <a:pt x="0" y="353"/>
                  </a:cubicBezTo>
                  <a:cubicBezTo>
                    <a:pt x="42" y="332"/>
                    <a:pt x="73" y="322"/>
                    <a:pt x="114" y="312"/>
                  </a:cubicBezTo>
                  <a:cubicBezTo>
                    <a:pt x="146" y="301"/>
                    <a:pt x="187" y="291"/>
                    <a:pt x="218" y="291"/>
                  </a:cubicBezTo>
                  <a:cubicBezTo>
                    <a:pt x="250" y="280"/>
                    <a:pt x="270" y="280"/>
                    <a:pt x="301" y="280"/>
                  </a:cubicBezTo>
                  <a:cubicBezTo>
                    <a:pt x="343" y="280"/>
                    <a:pt x="384" y="291"/>
                    <a:pt x="416" y="291"/>
                  </a:cubicBezTo>
                  <a:cubicBezTo>
                    <a:pt x="540" y="312"/>
                    <a:pt x="654" y="363"/>
                    <a:pt x="769" y="436"/>
                  </a:cubicBezTo>
                  <a:cubicBezTo>
                    <a:pt x="893" y="498"/>
                    <a:pt x="997" y="582"/>
                    <a:pt x="1111" y="675"/>
                  </a:cubicBezTo>
                  <a:lnTo>
                    <a:pt x="1267" y="831"/>
                  </a:lnTo>
                  <a:lnTo>
                    <a:pt x="1350" y="914"/>
                  </a:lnTo>
                  <a:cubicBezTo>
                    <a:pt x="1371" y="935"/>
                    <a:pt x="1381" y="945"/>
                    <a:pt x="1392" y="965"/>
                  </a:cubicBezTo>
                  <a:cubicBezTo>
                    <a:pt x="1412" y="976"/>
                    <a:pt x="1422" y="997"/>
                    <a:pt x="1443" y="1007"/>
                  </a:cubicBezTo>
                  <a:lnTo>
                    <a:pt x="1443" y="945"/>
                  </a:lnTo>
                  <a:cubicBezTo>
                    <a:pt x="1454" y="924"/>
                    <a:pt x="1454" y="903"/>
                    <a:pt x="1443" y="882"/>
                  </a:cubicBezTo>
                  <a:lnTo>
                    <a:pt x="1443" y="810"/>
                  </a:lnTo>
                  <a:cubicBezTo>
                    <a:pt x="1443" y="789"/>
                    <a:pt x="1433" y="768"/>
                    <a:pt x="1433" y="748"/>
                  </a:cubicBezTo>
                  <a:cubicBezTo>
                    <a:pt x="1412" y="665"/>
                    <a:pt x="1381" y="582"/>
                    <a:pt x="1339" y="498"/>
                  </a:cubicBezTo>
                  <a:cubicBezTo>
                    <a:pt x="1246" y="342"/>
                    <a:pt x="1111" y="218"/>
                    <a:pt x="956" y="125"/>
                  </a:cubicBezTo>
                  <a:cubicBezTo>
                    <a:pt x="872" y="72"/>
                    <a:pt x="789" y="42"/>
                    <a:pt x="696" y="21"/>
                  </a:cubicBezTo>
                  <a:cubicBezTo>
                    <a:pt x="644" y="0"/>
                    <a:pt x="582" y="0"/>
                    <a:pt x="52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76"/>
            <p:cNvSpPr/>
            <p:nvPr/>
          </p:nvSpPr>
          <p:spPr>
            <a:xfrm>
              <a:off x="6865298" y="2663422"/>
              <a:ext cx="27655" cy="18523"/>
            </a:xfrm>
            <a:custGeom>
              <a:rect b="b" l="l" r="r" t="t"/>
              <a:pathLst>
                <a:path extrusionOk="0" h="925" w="1381">
                  <a:moveTo>
                    <a:pt x="945" y="1"/>
                  </a:moveTo>
                  <a:cubicBezTo>
                    <a:pt x="924" y="1"/>
                    <a:pt x="903" y="1"/>
                    <a:pt x="883" y="11"/>
                  </a:cubicBezTo>
                  <a:cubicBezTo>
                    <a:pt x="862" y="11"/>
                    <a:pt x="852" y="11"/>
                    <a:pt x="831" y="22"/>
                  </a:cubicBezTo>
                  <a:cubicBezTo>
                    <a:pt x="810" y="22"/>
                    <a:pt x="790" y="32"/>
                    <a:pt x="769" y="32"/>
                  </a:cubicBezTo>
                  <a:cubicBezTo>
                    <a:pt x="748" y="42"/>
                    <a:pt x="727" y="42"/>
                    <a:pt x="716" y="52"/>
                  </a:cubicBezTo>
                  <a:cubicBezTo>
                    <a:pt x="696" y="63"/>
                    <a:pt x="675" y="63"/>
                    <a:pt x="654" y="73"/>
                  </a:cubicBezTo>
                  <a:cubicBezTo>
                    <a:pt x="633" y="84"/>
                    <a:pt x="623" y="94"/>
                    <a:pt x="603" y="94"/>
                  </a:cubicBezTo>
                  <a:cubicBezTo>
                    <a:pt x="582" y="105"/>
                    <a:pt x="561" y="115"/>
                    <a:pt x="550" y="125"/>
                  </a:cubicBezTo>
                  <a:lnTo>
                    <a:pt x="499" y="156"/>
                  </a:lnTo>
                  <a:cubicBezTo>
                    <a:pt x="457" y="177"/>
                    <a:pt x="426" y="198"/>
                    <a:pt x="395" y="218"/>
                  </a:cubicBezTo>
                  <a:lnTo>
                    <a:pt x="354" y="260"/>
                  </a:lnTo>
                  <a:cubicBezTo>
                    <a:pt x="333" y="271"/>
                    <a:pt x="322" y="281"/>
                    <a:pt x="301" y="302"/>
                  </a:cubicBezTo>
                  <a:lnTo>
                    <a:pt x="280" y="322"/>
                  </a:lnTo>
                  <a:lnTo>
                    <a:pt x="260" y="343"/>
                  </a:lnTo>
                  <a:lnTo>
                    <a:pt x="218" y="385"/>
                  </a:lnTo>
                  <a:cubicBezTo>
                    <a:pt x="197" y="416"/>
                    <a:pt x="177" y="447"/>
                    <a:pt x="146" y="478"/>
                  </a:cubicBezTo>
                  <a:cubicBezTo>
                    <a:pt x="104" y="541"/>
                    <a:pt x="73" y="613"/>
                    <a:pt x="42" y="686"/>
                  </a:cubicBezTo>
                  <a:cubicBezTo>
                    <a:pt x="31" y="707"/>
                    <a:pt x="31" y="728"/>
                    <a:pt x="21" y="748"/>
                  </a:cubicBezTo>
                  <a:cubicBezTo>
                    <a:pt x="21" y="769"/>
                    <a:pt x="10" y="779"/>
                    <a:pt x="10" y="800"/>
                  </a:cubicBezTo>
                  <a:cubicBezTo>
                    <a:pt x="10" y="811"/>
                    <a:pt x="10" y="821"/>
                    <a:pt x="1" y="831"/>
                  </a:cubicBezTo>
                  <a:lnTo>
                    <a:pt x="1" y="862"/>
                  </a:lnTo>
                  <a:lnTo>
                    <a:pt x="1" y="925"/>
                  </a:lnTo>
                  <a:cubicBezTo>
                    <a:pt x="73" y="883"/>
                    <a:pt x="125" y="831"/>
                    <a:pt x="187" y="790"/>
                  </a:cubicBezTo>
                  <a:lnTo>
                    <a:pt x="270" y="738"/>
                  </a:lnTo>
                  <a:cubicBezTo>
                    <a:pt x="301" y="717"/>
                    <a:pt x="333" y="696"/>
                    <a:pt x="354" y="675"/>
                  </a:cubicBezTo>
                  <a:cubicBezTo>
                    <a:pt x="467" y="603"/>
                    <a:pt x="571" y="530"/>
                    <a:pt x="686" y="468"/>
                  </a:cubicBezTo>
                  <a:cubicBezTo>
                    <a:pt x="737" y="437"/>
                    <a:pt x="790" y="405"/>
                    <a:pt x="852" y="375"/>
                  </a:cubicBezTo>
                  <a:cubicBezTo>
                    <a:pt x="852" y="364"/>
                    <a:pt x="862" y="364"/>
                    <a:pt x="873" y="354"/>
                  </a:cubicBezTo>
                  <a:lnTo>
                    <a:pt x="893" y="343"/>
                  </a:lnTo>
                  <a:cubicBezTo>
                    <a:pt x="903" y="343"/>
                    <a:pt x="924" y="333"/>
                    <a:pt x="935" y="322"/>
                  </a:cubicBezTo>
                  <a:cubicBezTo>
                    <a:pt x="945" y="312"/>
                    <a:pt x="966" y="312"/>
                    <a:pt x="976" y="302"/>
                  </a:cubicBezTo>
                  <a:cubicBezTo>
                    <a:pt x="986" y="292"/>
                    <a:pt x="1007" y="281"/>
                    <a:pt x="1018" y="281"/>
                  </a:cubicBezTo>
                  <a:cubicBezTo>
                    <a:pt x="1070" y="250"/>
                    <a:pt x="1132" y="229"/>
                    <a:pt x="1184" y="209"/>
                  </a:cubicBezTo>
                  <a:cubicBezTo>
                    <a:pt x="1215" y="198"/>
                    <a:pt x="1246" y="198"/>
                    <a:pt x="1288" y="198"/>
                  </a:cubicBezTo>
                  <a:cubicBezTo>
                    <a:pt x="1319" y="198"/>
                    <a:pt x="1350" y="198"/>
                    <a:pt x="1381" y="209"/>
                  </a:cubicBezTo>
                  <a:cubicBezTo>
                    <a:pt x="1381" y="167"/>
                    <a:pt x="1350" y="135"/>
                    <a:pt x="1319" y="105"/>
                  </a:cubicBezTo>
                  <a:cubicBezTo>
                    <a:pt x="1288" y="73"/>
                    <a:pt x="1246" y="52"/>
                    <a:pt x="1205" y="32"/>
                  </a:cubicBezTo>
                  <a:cubicBezTo>
                    <a:pt x="1163" y="11"/>
                    <a:pt x="1122" y="11"/>
                    <a:pt x="108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76"/>
            <p:cNvSpPr/>
            <p:nvPr/>
          </p:nvSpPr>
          <p:spPr>
            <a:xfrm>
              <a:off x="6581283" y="2922085"/>
              <a:ext cx="24150" cy="4586"/>
            </a:xfrm>
            <a:custGeom>
              <a:rect b="b" l="l" r="r" t="t"/>
              <a:pathLst>
                <a:path extrusionOk="0" h="229" w="1206">
                  <a:moveTo>
                    <a:pt x="644" y="0"/>
                  </a:moveTo>
                  <a:cubicBezTo>
                    <a:pt x="613" y="0"/>
                    <a:pt x="582" y="10"/>
                    <a:pt x="551" y="10"/>
                  </a:cubicBezTo>
                  <a:cubicBezTo>
                    <a:pt x="271" y="31"/>
                    <a:pt x="104" y="104"/>
                    <a:pt x="1" y="228"/>
                  </a:cubicBezTo>
                  <a:cubicBezTo>
                    <a:pt x="395" y="135"/>
                    <a:pt x="800" y="62"/>
                    <a:pt x="1205" y="10"/>
                  </a:cubicBezTo>
                  <a:lnTo>
                    <a:pt x="831" y="10"/>
                  </a:lnTo>
                  <a:cubicBezTo>
                    <a:pt x="758" y="10"/>
                    <a:pt x="696" y="0"/>
                    <a:pt x="644" y="0"/>
                  </a:cubicBezTo>
                  <a:close/>
                </a:path>
              </a:pathLst>
            </a:custGeom>
            <a:solidFill>
              <a:srgbClr val="C0D5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76"/>
            <p:cNvSpPr/>
            <p:nvPr/>
          </p:nvSpPr>
          <p:spPr>
            <a:xfrm>
              <a:off x="6486485" y="2959912"/>
              <a:ext cx="198968" cy="76956"/>
            </a:xfrm>
            <a:custGeom>
              <a:rect b="b" l="l" r="r" t="t"/>
              <a:pathLst>
                <a:path extrusionOk="0" h="3843" w="9936">
                  <a:moveTo>
                    <a:pt x="7818" y="1"/>
                  </a:moveTo>
                  <a:cubicBezTo>
                    <a:pt x="8441" y="852"/>
                    <a:pt x="9064" y="1703"/>
                    <a:pt x="9698" y="2555"/>
                  </a:cubicBezTo>
                  <a:cubicBezTo>
                    <a:pt x="9770" y="2306"/>
                    <a:pt x="9853" y="2066"/>
                    <a:pt x="9936" y="1817"/>
                  </a:cubicBezTo>
                  <a:cubicBezTo>
                    <a:pt x="9822" y="1713"/>
                    <a:pt x="9739" y="1600"/>
                    <a:pt x="9698" y="1485"/>
                  </a:cubicBezTo>
                  <a:cubicBezTo>
                    <a:pt x="9604" y="1257"/>
                    <a:pt x="9645" y="997"/>
                    <a:pt x="9822" y="831"/>
                  </a:cubicBezTo>
                  <a:cubicBezTo>
                    <a:pt x="9843" y="811"/>
                    <a:pt x="9874" y="790"/>
                    <a:pt x="9915" y="779"/>
                  </a:cubicBezTo>
                  <a:cubicBezTo>
                    <a:pt x="9874" y="707"/>
                    <a:pt x="9843" y="613"/>
                    <a:pt x="9811" y="530"/>
                  </a:cubicBezTo>
                  <a:cubicBezTo>
                    <a:pt x="9801" y="478"/>
                    <a:pt x="9781" y="416"/>
                    <a:pt x="9770" y="364"/>
                  </a:cubicBezTo>
                  <a:cubicBezTo>
                    <a:pt x="9147" y="167"/>
                    <a:pt x="8493" y="52"/>
                    <a:pt x="7818" y="1"/>
                  </a:cubicBezTo>
                  <a:close/>
                  <a:moveTo>
                    <a:pt x="4319" y="478"/>
                  </a:moveTo>
                  <a:cubicBezTo>
                    <a:pt x="3676" y="707"/>
                    <a:pt x="3063" y="1007"/>
                    <a:pt x="2502" y="1371"/>
                  </a:cubicBezTo>
                  <a:cubicBezTo>
                    <a:pt x="1516" y="2015"/>
                    <a:pt x="665" y="2835"/>
                    <a:pt x="0" y="3811"/>
                  </a:cubicBezTo>
                  <a:cubicBezTo>
                    <a:pt x="1900" y="3811"/>
                    <a:pt x="3789" y="3822"/>
                    <a:pt x="5690" y="3842"/>
                  </a:cubicBezTo>
                  <a:cubicBezTo>
                    <a:pt x="5368" y="3323"/>
                    <a:pt x="5077" y="2793"/>
                    <a:pt x="4828" y="2233"/>
                  </a:cubicBezTo>
                  <a:cubicBezTo>
                    <a:pt x="4569" y="1683"/>
                    <a:pt x="4340" y="1090"/>
                    <a:pt x="4319" y="47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76"/>
            <p:cNvSpPr/>
            <p:nvPr/>
          </p:nvSpPr>
          <p:spPr>
            <a:xfrm>
              <a:off x="6572973" y="2959492"/>
              <a:ext cx="168010" cy="78398"/>
            </a:xfrm>
            <a:custGeom>
              <a:rect b="b" l="l" r="r" t="t"/>
              <a:pathLst>
                <a:path extrusionOk="0" h="3915" w="8390">
                  <a:moveTo>
                    <a:pt x="8286" y="2119"/>
                  </a:moveTo>
                  <a:cubicBezTo>
                    <a:pt x="8284" y="2120"/>
                    <a:pt x="8282" y="2121"/>
                    <a:pt x="8281" y="2122"/>
                  </a:cubicBezTo>
                  <a:lnTo>
                    <a:pt x="8281" y="2122"/>
                  </a:lnTo>
                  <a:cubicBezTo>
                    <a:pt x="8283" y="2121"/>
                    <a:pt x="8284" y="2120"/>
                    <a:pt x="8286" y="2119"/>
                  </a:cubicBezTo>
                  <a:close/>
                  <a:moveTo>
                    <a:pt x="2908" y="1"/>
                  </a:moveTo>
                  <a:cubicBezTo>
                    <a:pt x="2035" y="1"/>
                    <a:pt x="1205" y="135"/>
                    <a:pt x="405" y="364"/>
                  </a:cubicBezTo>
                  <a:cubicBezTo>
                    <a:pt x="270" y="405"/>
                    <a:pt x="135" y="458"/>
                    <a:pt x="0" y="499"/>
                  </a:cubicBezTo>
                  <a:cubicBezTo>
                    <a:pt x="21" y="1111"/>
                    <a:pt x="250" y="1704"/>
                    <a:pt x="509" y="2254"/>
                  </a:cubicBezTo>
                  <a:cubicBezTo>
                    <a:pt x="758" y="2814"/>
                    <a:pt x="1049" y="3344"/>
                    <a:pt x="1371" y="3863"/>
                  </a:cubicBezTo>
                  <a:cubicBezTo>
                    <a:pt x="3427" y="3873"/>
                    <a:pt x="5482" y="3894"/>
                    <a:pt x="7538" y="3915"/>
                  </a:cubicBezTo>
                  <a:cubicBezTo>
                    <a:pt x="7839" y="3333"/>
                    <a:pt x="8140" y="2784"/>
                    <a:pt x="8390" y="2347"/>
                  </a:cubicBezTo>
                  <a:cubicBezTo>
                    <a:pt x="8288" y="2256"/>
                    <a:pt x="8216" y="2165"/>
                    <a:pt x="8281" y="2122"/>
                  </a:cubicBezTo>
                  <a:lnTo>
                    <a:pt x="8281" y="2122"/>
                  </a:lnTo>
                  <a:cubicBezTo>
                    <a:pt x="8199" y="2172"/>
                    <a:pt x="8097" y="2202"/>
                    <a:pt x="7995" y="2202"/>
                  </a:cubicBezTo>
                  <a:cubicBezTo>
                    <a:pt x="7704" y="2202"/>
                    <a:pt x="7403" y="2004"/>
                    <a:pt x="7331" y="1734"/>
                  </a:cubicBezTo>
                  <a:cubicBezTo>
                    <a:pt x="7268" y="1755"/>
                    <a:pt x="7195" y="1766"/>
                    <a:pt x="7123" y="1766"/>
                  </a:cubicBezTo>
                  <a:cubicBezTo>
                    <a:pt x="7248" y="1911"/>
                    <a:pt x="7341" y="2087"/>
                    <a:pt x="7237" y="2244"/>
                  </a:cubicBezTo>
                  <a:cubicBezTo>
                    <a:pt x="7174" y="2347"/>
                    <a:pt x="7040" y="2378"/>
                    <a:pt x="6904" y="2378"/>
                  </a:cubicBezTo>
                  <a:cubicBezTo>
                    <a:pt x="6853" y="2378"/>
                    <a:pt x="6791" y="2368"/>
                    <a:pt x="6738" y="2357"/>
                  </a:cubicBezTo>
                  <a:cubicBezTo>
                    <a:pt x="6385" y="2306"/>
                    <a:pt x="5919" y="2119"/>
                    <a:pt x="5617" y="1838"/>
                  </a:cubicBezTo>
                  <a:cubicBezTo>
                    <a:pt x="5534" y="2087"/>
                    <a:pt x="5451" y="2327"/>
                    <a:pt x="5379" y="2576"/>
                  </a:cubicBezTo>
                  <a:cubicBezTo>
                    <a:pt x="4745" y="1724"/>
                    <a:pt x="4122" y="873"/>
                    <a:pt x="3499" y="22"/>
                  </a:cubicBezTo>
                  <a:lnTo>
                    <a:pt x="3437" y="22"/>
                  </a:lnTo>
                  <a:cubicBezTo>
                    <a:pt x="3261" y="11"/>
                    <a:pt x="3084" y="1"/>
                    <a:pt x="29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76"/>
            <p:cNvSpPr/>
            <p:nvPr/>
          </p:nvSpPr>
          <p:spPr>
            <a:xfrm>
              <a:off x="6723921" y="3006491"/>
              <a:ext cx="53847" cy="32240"/>
            </a:xfrm>
            <a:custGeom>
              <a:rect b="b" l="l" r="r" t="t"/>
              <a:pathLst>
                <a:path extrusionOk="0" h="1610" w="2689">
                  <a:moveTo>
                    <a:pt x="852" y="0"/>
                  </a:moveTo>
                  <a:cubicBezTo>
                    <a:pt x="602" y="437"/>
                    <a:pt x="301" y="986"/>
                    <a:pt x="0" y="1568"/>
                  </a:cubicBezTo>
                  <a:cubicBezTo>
                    <a:pt x="893" y="1579"/>
                    <a:pt x="1796" y="1589"/>
                    <a:pt x="2689" y="1609"/>
                  </a:cubicBezTo>
                  <a:cubicBezTo>
                    <a:pt x="2357" y="1101"/>
                    <a:pt x="1983" y="644"/>
                    <a:pt x="1558" y="218"/>
                  </a:cubicBezTo>
                  <a:cubicBezTo>
                    <a:pt x="1495" y="250"/>
                    <a:pt x="1433" y="270"/>
                    <a:pt x="1350" y="270"/>
                  </a:cubicBezTo>
                  <a:cubicBezTo>
                    <a:pt x="1329" y="270"/>
                    <a:pt x="1298" y="270"/>
                    <a:pt x="1267" y="260"/>
                  </a:cubicBezTo>
                  <a:cubicBezTo>
                    <a:pt x="1215" y="260"/>
                    <a:pt x="997" y="125"/>
                    <a:pt x="852" y="0"/>
                  </a:cubicBezTo>
                  <a:close/>
                </a:path>
              </a:pathLst>
            </a:custGeom>
            <a:solidFill>
              <a:srgbClr val="7C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6"/>
            <p:cNvSpPr/>
            <p:nvPr/>
          </p:nvSpPr>
          <p:spPr>
            <a:xfrm>
              <a:off x="6698970" y="2982160"/>
              <a:ext cx="1462" cy="1482"/>
            </a:xfrm>
            <a:custGeom>
              <a:rect b="b" l="l" r="r" t="t"/>
              <a:pathLst>
                <a:path extrusionOk="0" h="74" w="73">
                  <a:moveTo>
                    <a:pt x="52" y="0"/>
                  </a:moveTo>
                  <a:cubicBezTo>
                    <a:pt x="42" y="11"/>
                    <a:pt x="21" y="21"/>
                    <a:pt x="0" y="32"/>
                  </a:cubicBezTo>
                  <a:cubicBezTo>
                    <a:pt x="21" y="53"/>
                    <a:pt x="42" y="63"/>
                    <a:pt x="73" y="73"/>
                  </a:cubicBezTo>
                  <a:cubicBezTo>
                    <a:pt x="63" y="53"/>
                    <a:pt x="63" y="32"/>
                    <a:pt x="52" y="0"/>
                  </a:cubicBezTo>
                  <a:close/>
                </a:path>
              </a:pathLst>
            </a:custGeom>
            <a:solidFill>
              <a:srgbClr val="5C89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6"/>
            <p:cNvSpPr/>
            <p:nvPr/>
          </p:nvSpPr>
          <p:spPr>
            <a:xfrm>
              <a:off x="6455286" y="3117930"/>
              <a:ext cx="352019" cy="87770"/>
            </a:xfrm>
            <a:custGeom>
              <a:rect b="b" l="l" r="r" t="t"/>
              <a:pathLst>
                <a:path extrusionOk="0" h="4383" w="17579">
                  <a:moveTo>
                    <a:pt x="52" y="1"/>
                  </a:moveTo>
                  <a:cubicBezTo>
                    <a:pt x="42" y="135"/>
                    <a:pt x="31" y="281"/>
                    <a:pt x="21" y="426"/>
                  </a:cubicBezTo>
                  <a:cubicBezTo>
                    <a:pt x="11" y="603"/>
                    <a:pt x="1" y="779"/>
                    <a:pt x="1" y="966"/>
                  </a:cubicBezTo>
                  <a:cubicBezTo>
                    <a:pt x="1" y="1838"/>
                    <a:pt x="125" y="2679"/>
                    <a:pt x="364" y="3478"/>
                  </a:cubicBezTo>
                  <a:cubicBezTo>
                    <a:pt x="374" y="3531"/>
                    <a:pt x="395" y="3572"/>
                    <a:pt x="405" y="3624"/>
                  </a:cubicBezTo>
                  <a:cubicBezTo>
                    <a:pt x="5545" y="3914"/>
                    <a:pt x="11183" y="4174"/>
                    <a:pt x="16893" y="4382"/>
                  </a:cubicBezTo>
                  <a:cubicBezTo>
                    <a:pt x="17267" y="3489"/>
                    <a:pt x="17506" y="2513"/>
                    <a:pt x="17558" y="1485"/>
                  </a:cubicBezTo>
                  <a:cubicBezTo>
                    <a:pt x="17578" y="1309"/>
                    <a:pt x="17578" y="1122"/>
                    <a:pt x="17578" y="945"/>
                  </a:cubicBezTo>
                  <a:cubicBezTo>
                    <a:pt x="17578" y="800"/>
                    <a:pt x="17578" y="665"/>
                    <a:pt x="17568" y="520"/>
                  </a:cubicBezTo>
                  <a:cubicBezTo>
                    <a:pt x="13550" y="457"/>
                    <a:pt x="9542" y="322"/>
                    <a:pt x="5524" y="177"/>
                  </a:cubicBezTo>
                  <a:cubicBezTo>
                    <a:pt x="3707" y="114"/>
                    <a:pt x="1880" y="52"/>
                    <a:pt x="52" y="1"/>
                  </a:cubicBezTo>
                  <a:close/>
                </a:path>
              </a:pathLst>
            </a:custGeom>
            <a:solidFill>
              <a:srgbClr val="C0D5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76"/>
            <p:cNvSpPr/>
            <p:nvPr/>
          </p:nvSpPr>
          <p:spPr>
            <a:xfrm>
              <a:off x="6456327" y="3109820"/>
              <a:ext cx="350778" cy="18523"/>
            </a:xfrm>
            <a:custGeom>
              <a:rect b="b" l="l" r="r" t="t"/>
              <a:pathLst>
                <a:path extrusionOk="0" h="925" w="17517">
                  <a:moveTo>
                    <a:pt x="53" y="0"/>
                  </a:moveTo>
                  <a:cubicBezTo>
                    <a:pt x="32" y="136"/>
                    <a:pt x="21" y="270"/>
                    <a:pt x="0" y="406"/>
                  </a:cubicBezTo>
                  <a:cubicBezTo>
                    <a:pt x="1828" y="457"/>
                    <a:pt x="3655" y="519"/>
                    <a:pt x="5472" y="582"/>
                  </a:cubicBezTo>
                  <a:cubicBezTo>
                    <a:pt x="9490" y="727"/>
                    <a:pt x="13498" y="862"/>
                    <a:pt x="17516" y="925"/>
                  </a:cubicBezTo>
                  <a:cubicBezTo>
                    <a:pt x="17506" y="748"/>
                    <a:pt x="17496" y="572"/>
                    <a:pt x="17475" y="395"/>
                  </a:cubicBezTo>
                  <a:cubicBezTo>
                    <a:pt x="15865" y="312"/>
                    <a:pt x="14266" y="260"/>
                    <a:pt x="12657" y="219"/>
                  </a:cubicBezTo>
                  <a:cubicBezTo>
                    <a:pt x="11328" y="291"/>
                    <a:pt x="9988" y="332"/>
                    <a:pt x="8649" y="332"/>
                  </a:cubicBezTo>
                  <a:cubicBezTo>
                    <a:pt x="7819" y="332"/>
                    <a:pt x="6998" y="312"/>
                    <a:pt x="6168" y="281"/>
                  </a:cubicBezTo>
                  <a:cubicBezTo>
                    <a:pt x="4133" y="208"/>
                    <a:pt x="2088" y="115"/>
                    <a:pt x="53" y="0"/>
                  </a:cubicBezTo>
                  <a:close/>
                </a:path>
              </a:pathLst>
            </a:custGeom>
            <a:solidFill>
              <a:srgbClr val="5A69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76"/>
            <p:cNvSpPr/>
            <p:nvPr/>
          </p:nvSpPr>
          <p:spPr>
            <a:xfrm>
              <a:off x="6709783" y="3112102"/>
              <a:ext cx="96480" cy="5627"/>
            </a:xfrm>
            <a:custGeom>
              <a:rect b="b" l="l" r="r" t="t"/>
              <a:pathLst>
                <a:path extrusionOk="0" h="281" w="4818">
                  <a:moveTo>
                    <a:pt x="2741" y="1"/>
                  </a:moveTo>
                  <a:cubicBezTo>
                    <a:pt x="2128" y="1"/>
                    <a:pt x="1516" y="11"/>
                    <a:pt x="893" y="52"/>
                  </a:cubicBezTo>
                  <a:cubicBezTo>
                    <a:pt x="592" y="73"/>
                    <a:pt x="301" y="84"/>
                    <a:pt x="0" y="105"/>
                  </a:cubicBezTo>
                  <a:cubicBezTo>
                    <a:pt x="1609" y="146"/>
                    <a:pt x="3208" y="198"/>
                    <a:pt x="4818" y="281"/>
                  </a:cubicBezTo>
                  <a:lnTo>
                    <a:pt x="4786" y="1"/>
                  </a:lnTo>
                  <a:close/>
                </a:path>
              </a:pathLst>
            </a:custGeom>
            <a:solidFill>
              <a:srgbClr val="7CA8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76"/>
            <p:cNvSpPr/>
            <p:nvPr/>
          </p:nvSpPr>
          <p:spPr>
            <a:xfrm>
              <a:off x="6416397" y="2920603"/>
              <a:ext cx="429797" cy="286538"/>
            </a:xfrm>
            <a:custGeom>
              <a:rect b="b" l="l" r="r" t="t"/>
              <a:pathLst>
                <a:path extrusionOk="0" h="14309" w="21463">
                  <a:moveTo>
                    <a:pt x="8013" y="1804"/>
                  </a:moveTo>
                  <a:lnTo>
                    <a:pt x="8013" y="1804"/>
                  </a:lnTo>
                  <a:cubicBezTo>
                    <a:pt x="8009" y="1810"/>
                    <a:pt x="8006" y="1818"/>
                    <a:pt x="8006" y="1828"/>
                  </a:cubicBezTo>
                  <a:cubicBezTo>
                    <a:pt x="8008" y="1820"/>
                    <a:pt x="8011" y="1812"/>
                    <a:pt x="8013" y="1804"/>
                  </a:cubicBezTo>
                  <a:close/>
                  <a:moveTo>
                    <a:pt x="10727" y="1"/>
                  </a:moveTo>
                  <a:cubicBezTo>
                    <a:pt x="10353" y="1"/>
                    <a:pt x="9979" y="22"/>
                    <a:pt x="9615" y="63"/>
                  </a:cubicBezTo>
                  <a:cubicBezTo>
                    <a:pt x="9564" y="74"/>
                    <a:pt x="9501" y="74"/>
                    <a:pt x="9439" y="84"/>
                  </a:cubicBezTo>
                  <a:cubicBezTo>
                    <a:pt x="9034" y="136"/>
                    <a:pt x="8629" y="209"/>
                    <a:pt x="8235" y="302"/>
                  </a:cubicBezTo>
                  <a:cubicBezTo>
                    <a:pt x="7938" y="630"/>
                    <a:pt x="8145" y="1269"/>
                    <a:pt x="8013" y="1804"/>
                  </a:cubicBezTo>
                  <a:lnTo>
                    <a:pt x="8013" y="1804"/>
                  </a:lnTo>
                  <a:cubicBezTo>
                    <a:pt x="8016" y="1797"/>
                    <a:pt x="8022" y="1792"/>
                    <a:pt x="8027" y="1787"/>
                  </a:cubicBezTo>
                  <a:lnTo>
                    <a:pt x="8027" y="1787"/>
                  </a:lnTo>
                  <a:cubicBezTo>
                    <a:pt x="8016" y="1818"/>
                    <a:pt x="8006" y="1839"/>
                    <a:pt x="7985" y="1870"/>
                  </a:cubicBezTo>
                  <a:lnTo>
                    <a:pt x="7923" y="2026"/>
                  </a:lnTo>
                  <a:cubicBezTo>
                    <a:pt x="7882" y="2109"/>
                    <a:pt x="7840" y="2192"/>
                    <a:pt x="7778" y="2244"/>
                  </a:cubicBezTo>
                  <a:cubicBezTo>
                    <a:pt x="7705" y="2317"/>
                    <a:pt x="7612" y="2347"/>
                    <a:pt x="7529" y="2358"/>
                  </a:cubicBezTo>
                  <a:cubicBezTo>
                    <a:pt x="7435" y="2389"/>
                    <a:pt x="7352" y="2389"/>
                    <a:pt x="7259" y="2389"/>
                  </a:cubicBezTo>
                  <a:cubicBezTo>
                    <a:pt x="7093" y="2389"/>
                    <a:pt x="6936" y="2358"/>
                    <a:pt x="6791" y="2296"/>
                  </a:cubicBezTo>
                  <a:cubicBezTo>
                    <a:pt x="6666" y="2244"/>
                    <a:pt x="6594" y="2171"/>
                    <a:pt x="6500" y="2161"/>
                  </a:cubicBezTo>
                  <a:cubicBezTo>
                    <a:pt x="6490" y="2171"/>
                    <a:pt x="6480" y="2171"/>
                    <a:pt x="6480" y="2181"/>
                  </a:cubicBezTo>
                  <a:cubicBezTo>
                    <a:pt x="6459" y="2192"/>
                    <a:pt x="6438" y="2192"/>
                    <a:pt x="6417" y="2192"/>
                  </a:cubicBezTo>
                  <a:lnTo>
                    <a:pt x="6366" y="2192"/>
                  </a:lnTo>
                  <a:cubicBezTo>
                    <a:pt x="6220" y="2254"/>
                    <a:pt x="6117" y="2358"/>
                    <a:pt x="5950" y="2358"/>
                  </a:cubicBezTo>
                  <a:lnTo>
                    <a:pt x="5909" y="2358"/>
                  </a:lnTo>
                  <a:cubicBezTo>
                    <a:pt x="5774" y="2337"/>
                    <a:pt x="5690" y="2264"/>
                    <a:pt x="5577" y="2202"/>
                  </a:cubicBezTo>
                  <a:cubicBezTo>
                    <a:pt x="5524" y="2171"/>
                    <a:pt x="5504" y="2151"/>
                    <a:pt x="5483" y="2151"/>
                  </a:cubicBezTo>
                  <a:cubicBezTo>
                    <a:pt x="5462" y="2151"/>
                    <a:pt x="5462" y="2192"/>
                    <a:pt x="5369" y="2254"/>
                  </a:cubicBezTo>
                  <a:cubicBezTo>
                    <a:pt x="5317" y="2285"/>
                    <a:pt x="5265" y="2296"/>
                    <a:pt x="5203" y="2296"/>
                  </a:cubicBezTo>
                  <a:cubicBezTo>
                    <a:pt x="5182" y="2296"/>
                    <a:pt x="5161" y="2296"/>
                    <a:pt x="5141" y="2285"/>
                  </a:cubicBezTo>
                  <a:cubicBezTo>
                    <a:pt x="4933" y="2264"/>
                    <a:pt x="4746" y="2130"/>
                    <a:pt x="4601" y="1943"/>
                  </a:cubicBezTo>
                  <a:cubicBezTo>
                    <a:pt x="3635" y="2617"/>
                    <a:pt x="2773" y="3459"/>
                    <a:pt x="2067" y="4424"/>
                  </a:cubicBezTo>
                  <a:cubicBezTo>
                    <a:pt x="1766" y="4850"/>
                    <a:pt x="1486" y="5296"/>
                    <a:pt x="1237" y="5764"/>
                  </a:cubicBezTo>
                  <a:cubicBezTo>
                    <a:pt x="1994" y="5764"/>
                    <a:pt x="2742" y="5764"/>
                    <a:pt x="3500" y="5774"/>
                  </a:cubicBezTo>
                  <a:cubicBezTo>
                    <a:pt x="4165" y="4798"/>
                    <a:pt x="5016" y="3978"/>
                    <a:pt x="6002" y="3334"/>
                  </a:cubicBezTo>
                  <a:cubicBezTo>
                    <a:pt x="6563" y="2970"/>
                    <a:pt x="7176" y="2670"/>
                    <a:pt x="7819" y="2441"/>
                  </a:cubicBezTo>
                  <a:cubicBezTo>
                    <a:pt x="7954" y="2400"/>
                    <a:pt x="8089" y="2347"/>
                    <a:pt x="8224" y="2306"/>
                  </a:cubicBezTo>
                  <a:cubicBezTo>
                    <a:pt x="9024" y="2077"/>
                    <a:pt x="9854" y="1943"/>
                    <a:pt x="10727" y="1943"/>
                  </a:cubicBezTo>
                  <a:cubicBezTo>
                    <a:pt x="10903" y="1943"/>
                    <a:pt x="11080" y="1953"/>
                    <a:pt x="11256" y="1964"/>
                  </a:cubicBezTo>
                  <a:lnTo>
                    <a:pt x="11318" y="1964"/>
                  </a:lnTo>
                  <a:cubicBezTo>
                    <a:pt x="11993" y="2015"/>
                    <a:pt x="12647" y="2130"/>
                    <a:pt x="13270" y="2327"/>
                  </a:cubicBezTo>
                  <a:cubicBezTo>
                    <a:pt x="13135" y="1662"/>
                    <a:pt x="13311" y="956"/>
                    <a:pt x="13738" y="437"/>
                  </a:cubicBezTo>
                  <a:cubicBezTo>
                    <a:pt x="12979" y="209"/>
                    <a:pt x="12190" y="74"/>
                    <a:pt x="11380" y="22"/>
                  </a:cubicBezTo>
                  <a:cubicBezTo>
                    <a:pt x="11163" y="12"/>
                    <a:pt x="10944" y="1"/>
                    <a:pt x="10727" y="1"/>
                  </a:cubicBezTo>
                  <a:close/>
                  <a:moveTo>
                    <a:pt x="18264" y="3116"/>
                  </a:moveTo>
                  <a:cubicBezTo>
                    <a:pt x="18202" y="3137"/>
                    <a:pt x="18140" y="3168"/>
                    <a:pt x="18087" y="3210"/>
                  </a:cubicBezTo>
                  <a:cubicBezTo>
                    <a:pt x="17734" y="3417"/>
                    <a:pt x="17444" y="3718"/>
                    <a:pt x="17247" y="4061"/>
                  </a:cubicBezTo>
                  <a:cubicBezTo>
                    <a:pt x="17143" y="4237"/>
                    <a:pt x="17070" y="4424"/>
                    <a:pt x="16915" y="4507"/>
                  </a:cubicBezTo>
                  <a:cubicBezTo>
                    <a:pt x="17340" y="4933"/>
                    <a:pt x="17714" y="5390"/>
                    <a:pt x="18046" y="5898"/>
                  </a:cubicBezTo>
                  <a:cubicBezTo>
                    <a:pt x="18451" y="5898"/>
                    <a:pt x="18846" y="5909"/>
                    <a:pt x="19250" y="5909"/>
                  </a:cubicBezTo>
                  <a:cubicBezTo>
                    <a:pt x="19552" y="5919"/>
                    <a:pt x="19915" y="5919"/>
                    <a:pt x="20309" y="5940"/>
                  </a:cubicBezTo>
                  <a:cubicBezTo>
                    <a:pt x="19780" y="4892"/>
                    <a:pt x="19095" y="3936"/>
                    <a:pt x="18264" y="3116"/>
                  </a:cubicBezTo>
                  <a:close/>
                  <a:moveTo>
                    <a:pt x="105" y="9345"/>
                  </a:moveTo>
                  <a:cubicBezTo>
                    <a:pt x="84" y="9491"/>
                    <a:pt x="63" y="9647"/>
                    <a:pt x="53" y="9792"/>
                  </a:cubicBezTo>
                  <a:cubicBezTo>
                    <a:pt x="42" y="9917"/>
                    <a:pt x="32" y="10041"/>
                    <a:pt x="21" y="10155"/>
                  </a:cubicBezTo>
                  <a:cubicBezTo>
                    <a:pt x="11" y="10384"/>
                    <a:pt x="1" y="10602"/>
                    <a:pt x="1" y="10820"/>
                  </a:cubicBezTo>
                  <a:cubicBezTo>
                    <a:pt x="1" y="11682"/>
                    <a:pt x="105" y="12533"/>
                    <a:pt x="302" y="13353"/>
                  </a:cubicBezTo>
                  <a:cubicBezTo>
                    <a:pt x="977" y="13395"/>
                    <a:pt x="1662" y="13436"/>
                    <a:pt x="2347" y="13478"/>
                  </a:cubicBezTo>
                  <a:cubicBezTo>
                    <a:pt x="2337" y="13426"/>
                    <a:pt x="2316" y="13385"/>
                    <a:pt x="2306" y="13332"/>
                  </a:cubicBezTo>
                  <a:cubicBezTo>
                    <a:pt x="2067" y="12533"/>
                    <a:pt x="1943" y="11692"/>
                    <a:pt x="1943" y="10820"/>
                  </a:cubicBezTo>
                  <a:cubicBezTo>
                    <a:pt x="1943" y="10633"/>
                    <a:pt x="1953" y="10457"/>
                    <a:pt x="1963" y="10280"/>
                  </a:cubicBezTo>
                  <a:cubicBezTo>
                    <a:pt x="1973" y="10135"/>
                    <a:pt x="1984" y="9989"/>
                    <a:pt x="1994" y="9855"/>
                  </a:cubicBezTo>
                  <a:cubicBezTo>
                    <a:pt x="2015" y="9719"/>
                    <a:pt x="2026" y="9585"/>
                    <a:pt x="2047" y="9449"/>
                  </a:cubicBezTo>
                  <a:cubicBezTo>
                    <a:pt x="1403" y="9419"/>
                    <a:pt x="748" y="9377"/>
                    <a:pt x="105" y="9345"/>
                  </a:cubicBezTo>
                  <a:close/>
                  <a:moveTo>
                    <a:pt x="21379" y="9460"/>
                  </a:moveTo>
                  <a:cubicBezTo>
                    <a:pt x="21119" y="9491"/>
                    <a:pt x="20870" y="9512"/>
                    <a:pt x="20662" y="9522"/>
                  </a:cubicBezTo>
                  <a:cubicBezTo>
                    <a:pt x="20247" y="9543"/>
                    <a:pt x="19843" y="9564"/>
                    <a:pt x="19437" y="9564"/>
                  </a:cubicBezTo>
                  <a:lnTo>
                    <a:pt x="19469" y="9844"/>
                  </a:lnTo>
                  <a:cubicBezTo>
                    <a:pt x="19490" y="10021"/>
                    <a:pt x="19500" y="10197"/>
                    <a:pt x="19510" y="10374"/>
                  </a:cubicBezTo>
                  <a:cubicBezTo>
                    <a:pt x="19520" y="10519"/>
                    <a:pt x="19520" y="10654"/>
                    <a:pt x="19520" y="10799"/>
                  </a:cubicBezTo>
                  <a:cubicBezTo>
                    <a:pt x="19520" y="10976"/>
                    <a:pt x="19520" y="11163"/>
                    <a:pt x="19500" y="11339"/>
                  </a:cubicBezTo>
                  <a:cubicBezTo>
                    <a:pt x="19448" y="12367"/>
                    <a:pt x="19209" y="13343"/>
                    <a:pt x="18835" y="14236"/>
                  </a:cubicBezTo>
                  <a:cubicBezTo>
                    <a:pt x="19520" y="14267"/>
                    <a:pt x="20206" y="14288"/>
                    <a:pt x="20881" y="14308"/>
                  </a:cubicBezTo>
                  <a:cubicBezTo>
                    <a:pt x="21192" y="13405"/>
                    <a:pt x="21379" y="12450"/>
                    <a:pt x="21442" y="11454"/>
                  </a:cubicBezTo>
                  <a:cubicBezTo>
                    <a:pt x="21451" y="11235"/>
                    <a:pt x="21462" y="11017"/>
                    <a:pt x="21462" y="10799"/>
                  </a:cubicBezTo>
                  <a:cubicBezTo>
                    <a:pt x="21462" y="10664"/>
                    <a:pt x="21462" y="10529"/>
                    <a:pt x="21451" y="10404"/>
                  </a:cubicBezTo>
                  <a:cubicBezTo>
                    <a:pt x="21451" y="10249"/>
                    <a:pt x="21442" y="10104"/>
                    <a:pt x="21431" y="9948"/>
                  </a:cubicBezTo>
                  <a:cubicBezTo>
                    <a:pt x="21421" y="9792"/>
                    <a:pt x="21400" y="9626"/>
                    <a:pt x="21379" y="94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6"/>
            <p:cNvSpPr/>
            <p:nvPr/>
          </p:nvSpPr>
          <p:spPr>
            <a:xfrm>
              <a:off x="6501864" y="2880493"/>
              <a:ext cx="112500" cy="87950"/>
            </a:xfrm>
            <a:custGeom>
              <a:rect b="b" l="l" r="r" t="t"/>
              <a:pathLst>
                <a:path extrusionOk="0" h="4392" w="5618">
                  <a:moveTo>
                    <a:pt x="893" y="1402"/>
                  </a:moveTo>
                  <a:lnTo>
                    <a:pt x="893" y="1402"/>
                  </a:lnTo>
                  <a:cubicBezTo>
                    <a:pt x="883" y="1433"/>
                    <a:pt x="883" y="1464"/>
                    <a:pt x="873" y="1496"/>
                  </a:cubicBezTo>
                  <a:cubicBezTo>
                    <a:pt x="873" y="1526"/>
                    <a:pt x="862" y="1558"/>
                    <a:pt x="862" y="1579"/>
                  </a:cubicBezTo>
                  <a:cubicBezTo>
                    <a:pt x="852" y="1609"/>
                    <a:pt x="852" y="1641"/>
                    <a:pt x="841" y="1672"/>
                  </a:cubicBezTo>
                  <a:lnTo>
                    <a:pt x="831" y="1766"/>
                  </a:lnTo>
                  <a:lnTo>
                    <a:pt x="799" y="2108"/>
                  </a:lnTo>
                  <a:cubicBezTo>
                    <a:pt x="790" y="2347"/>
                    <a:pt x="790" y="2575"/>
                    <a:pt x="820" y="2804"/>
                  </a:cubicBezTo>
                  <a:cubicBezTo>
                    <a:pt x="841" y="3042"/>
                    <a:pt x="883" y="3261"/>
                    <a:pt x="956" y="3478"/>
                  </a:cubicBezTo>
                  <a:cubicBezTo>
                    <a:pt x="1028" y="3707"/>
                    <a:pt x="1132" y="3914"/>
                    <a:pt x="1288" y="4101"/>
                  </a:cubicBezTo>
                  <a:cubicBezTo>
                    <a:pt x="1256" y="4091"/>
                    <a:pt x="1236" y="4071"/>
                    <a:pt x="1205" y="4060"/>
                  </a:cubicBezTo>
                  <a:lnTo>
                    <a:pt x="1163" y="4029"/>
                  </a:lnTo>
                  <a:lnTo>
                    <a:pt x="1152" y="4018"/>
                  </a:lnTo>
                  <a:lnTo>
                    <a:pt x="1132" y="3997"/>
                  </a:lnTo>
                  <a:cubicBezTo>
                    <a:pt x="1111" y="3977"/>
                    <a:pt x="1080" y="3956"/>
                    <a:pt x="1059" y="3935"/>
                  </a:cubicBezTo>
                  <a:lnTo>
                    <a:pt x="1028" y="3904"/>
                  </a:lnTo>
                  <a:lnTo>
                    <a:pt x="997" y="3873"/>
                  </a:lnTo>
                  <a:cubicBezTo>
                    <a:pt x="914" y="3780"/>
                    <a:pt x="841" y="3665"/>
                    <a:pt x="779" y="3561"/>
                  </a:cubicBezTo>
                  <a:cubicBezTo>
                    <a:pt x="675" y="3333"/>
                    <a:pt x="603" y="3084"/>
                    <a:pt x="582" y="2835"/>
                  </a:cubicBezTo>
                  <a:cubicBezTo>
                    <a:pt x="550" y="2585"/>
                    <a:pt x="561" y="2336"/>
                    <a:pt x="613" y="2087"/>
                  </a:cubicBezTo>
                  <a:cubicBezTo>
                    <a:pt x="633" y="1962"/>
                    <a:pt x="665" y="1849"/>
                    <a:pt x="716" y="1734"/>
                  </a:cubicBezTo>
                  <a:lnTo>
                    <a:pt x="748" y="1641"/>
                  </a:lnTo>
                  <a:cubicBezTo>
                    <a:pt x="769" y="1620"/>
                    <a:pt x="779" y="1589"/>
                    <a:pt x="790" y="1558"/>
                  </a:cubicBezTo>
                  <a:cubicBezTo>
                    <a:pt x="810" y="1537"/>
                    <a:pt x="820" y="1506"/>
                    <a:pt x="841" y="1485"/>
                  </a:cubicBezTo>
                  <a:cubicBezTo>
                    <a:pt x="852" y="1454"/>
                    <a:pt x="873" y="1433"/>
                    <a:pt x="893" y="1402"/>
                  </a:cubicBezTo>
                  <a:close/>
                  <a:moveTo>
                    <a:pt x="4257" y="0"/>
                  </a:moveTo>
                  <a:cubicBezTo>
                    <a:pt x="4060" y="0"/>
                    <a:pt x="3884" y="104"/>
                    <a:pt x="3697" y="197"/>
                  </a:cubicBezTo>
                  <a:cubicBezTo>
                    <a:pt x="3520" y="301"/>
                    <a:pt x="3344" y="395"/>
                    <a:pt x="3146" y="395"/>
                  </a:cubicBezTo>
                  <a:cubicBezTo>
                    <a:pt x="3104" y="395"/>
                    <a:pt x="3053" y="395"/>
                    <a:pt x="3011" y="384"/>
                  </a:cubicBezTo>
                  <a:cubicBezTo>
                    <a:pt x="2876" y="353"/>
                    <a:pt x="2772" y="239"/>
                    <a:pt x="2638" y="229"/>
                  </a:cubicBezTo>
                  <a:cubicBezTo>
                    <a:pt x="2638" y="218"/>
                    <a:pt x="2627" y="218"/>
                    <a:pt x="2617" y="218"/>
                  </a:cubicBezTo>
                  <a:cubicBezTo>
                    <a:pt x="2388" y="218"/>
                    <a:pt x="2222" y="478"/>
                    <a:pt x="2045" y="603"/>
                  </a:cubicBezTo>
                  <a:cubicBezTo>
                    <a:pt x="1962" y="665"/>
                    <a:pt x="1900" y="696"/>
                    <a:pt x="1817" y="696"/>
                  </a:cubicBezTo>
                  <a:cubicBezTo>
                    <a:pt x="1796" y="696"/>
                    <a:pt x="1775" y="686"/>
                    <a:pt x="1755" y="686"/>
                  </a:cubicBezTo>
                  <a:cubicBezTo>
                    <a:pt x="1609" y="665"/>
                    <a:pt x="1547" y="530"/>
                    <a:pt x="1412" y="488"/>
                  </a:cubicBezTo>
                  <a:lnTo>
                    <a:pt x="1381" y="488"/>
                  </a:lnTo>
                  <a:cubicBezTo>
                    <a:pt x="1288" y="488"/>
                    <a:pt x="1205" y="582"/>
                    <a:pt x="1143" y="675"/>
                  </a:cubicBezTo>
                  <a:cubicBezTo>
                    <a:pt x="1039" y="831"/>
                    <a:pt x="956" y="997"/>
                    <a:pt x="873" y="1173"/>
                  </a:cubicBezTo>
                  <a:cubicBezTo>
                    <a:pt x="820" y="1122"/>
                    <a:pt x="758" y="1101"/>
                    <a:pt x="686" y="1101"/>
                  </a:cubicBezTo>
                  <a:cubicBezTo>
                    <a:pt x="644" y="1101"/>
                    <a:pt x="592" y="1111"/>
                    <a:pt x="550" y="1132"/>
                  </a:cubicBezTo>
                  <a:cubicBezTo>
                    <a:pt x="446" y="1173"/>
                    <a:pt x="353" y="1267"/>
                    <a:pt x="280" y="1381"/>
                  </a:cubicBezTo>
                  <a:cubicBezTo>
                    <a:pt x="31" y="1745"/>
                    <a:pt x="0" y="2232"/>
                    <a:pt x="10" y="2689"/>
                  </a:cubicBezTo>
                  <a:cubicBezTo>
                    <a:pt x="21" y="2918"/>
                    <a:pt x="31" y="3157"/>
                    <a:pt x="83" y="3374"/>
                  </a:cubicBezTo>
                  <a:cubicBezTo>
                    <a:pt x="114" y="3489"/>
                    <a:pt x="146" y="3593"/>
                    <a:pt x="197" y="3697"/>
                  </a:cubicBezTo>
                  <a:cubicBezTo>
                    <a:pt x="229" y="3780"/>
                    <a:pt x="280" y="3863"/>
                    <a:pt x="333" y="3946"/>
                  </a:cubicBezTo>
                  <a:cubicBezTo>
                    <a:pt x="478" y="4133"/>
                    <a:pt x="665" y="4267"/>
                    <a:pt x="873" y="4288"/>
                  </a:cubicBezTo>
                  <a:cubicBezTo>
                    <a:pt x="893" y="4299"/>
                    <a:pt x="914" y="4299"/>
                    <a:pt x="935" y="4299"/>
                  </a:cubicBezTo>
                  <a:cubicBezTo>
                    <a:pt x="997" y="4299"/>
                    <a:pt x="1049" y="4288"/>
                    <a:pt x="1101" y="4257"/>
                  </a:cubicBezTo>
                  <a:cubicBezTo>
                    <a:pt x="1194" y="4195"/>
                    <a:pt x="1194" y="4154"/>
                    <a:pt x="1215" y="4154"/>
                  </a:cubicBezTo>
                  <a:cubicBezTo>
                    <a:pt x="1236" y="4154"/>
                    <a:pt x="1256" y="4174"/>
                    <a:pt x="1309" y="4205"/>
                  </a:cubicBezTo>
                  <a:cubicBezTo>
                    <a:pt x="1422" y="4267"/>
                    <a:pt x="1506" y="4340"/>
                    <a:pt x="1641" y="4361"/>
                  </a:cubicBezTo>
                  <a:lnTo>
                    <a:pt x="1682" y="4361"/>
                  </a:lnTo>
                  <a:cubicBezTo>
                    <a:pt x="1849" y="4361"/>
                    <a:pt x="1952" y="4257"/>
                    <a:pt x="2098" y="4195"/>
                  </a:cubicBezTo>
                  <a:cubicBezTo>
                    <a:pt x="2077" y="4184"/>
                    <a:pt x="2045" y="4174"/>
                    <a:pt x="2025" y="4164"/>
                  </a:cubicBezTo>
                  <a:cubicBezTo>
                    <a:pt x="1983" y="4143"/>
                    <a:pt x="1952" y="4122"/>
                    <a:pt x="1921" y="4091"/>
                  </a:cubicBezTo>
                  <a:cubicBezTo>
                    <a:pt x="1911" y="4091"/>
                    <a:pt x="1900" y="4080"/>
                    <a:pt x="1890" y="4071"/>
                  </a:cubicBezTo>
                  <a:lnTo>
                    <a:pt x="1869" y="4050"/>
                  </a:lnTo>
                  <a:cubicBezTo>
                    <a:pt x="1859" y="4039"/>
                    <a:pt x="1849" y="4018"/>
                    <a:pt x="1828" y="4008"/>
                  </a:cubicBezTo>
                  <a:cubicBezTo>
                    <a:pt x="1775" y="3946"/>
                    <a:pt x="1734" y="3873"/>
                    <a:pt x="1692" y="3811"/>
                  </a:cubicBezTo>
                  <a:cubicBezTo>
                    <a:pt x="1651" y="3738"/>
                    <a:pt x="1609" y="3665"/>
                    <a:pt x="1579" y="3593"/>
                  </a:cubicBezTo>
                  <a:cubicBezTo>
                    <a:pt x="1516" y="3448"/>
                    <a:pt x="1475" y="3291"/>
                    <a:pt x="1433" y="3136"/>
                  </a:cubicBezTo>
                  <a:cubicBezTo>
                    <a:pt x="1422" y="3053"/>
                    <a:pt x="1402" y="2980"/>
                    <a:pt x="1392" y="2897"/>
                  </a:cubicBezTo>
                  <a:cubicBezTo>
                    <a:pt x="1392" y="2825"/>
                    <a:pt x="1381" y="2742"/>
                    <a:pt x="1381" y="2658"/>
                  </a:cubicBezTo>
                  <a:cubicBezTo>
                    <a:pt x="1360" y="2347"/>
                    <a:pt x="1392" y="2025"/>
                    <a:pt x="1475" y="1713"/>
                  </a:cubicBezTo>
                  <a:cubicBezTo>
                    <a:pt x="1516" y="1568"/>
                    <a:pt x="1568" y="1413"/>
                    <a:pt x="1641" y="1277"/>
                  </a:cubicBezTo>
                  <a:cubicBezTo>
                    <a:pt x="1672" y="1205"/>
                    <a:pt x="1713" y="1132"/>
                    <a:pt x="1755" y="1069"/>
                  </a:cubicBezTo>
                  <a:cubicBezTo>
                    <a:pt x="1796" y="997"/>
                    <a:pt x="1838" y="935"/>
                    <a:pt x="1890" y="883"/>
                  </a:cubicBezTo>
                  <a:lnTo>
                    <a:pt x="1890" y="883"/>
                  </a:lnTo>
                  <a:cubicBezTo>
                    <a:pt x="1775" y="1163"/>
                    <a:pt x="1703" y="1464"/>
                    <a:pt x="1662" y="1755"/>
                  </a:cubicBezTo>
                  <a:cubicBezTo>
                    <a:pt x="1620" y="2056"/>
                    <a:pt x="1599" y="2357"/>
                    <a:pt x="1620" y="2648"/>
                  </a:cubicBezTo>
                  <a:cubicBezTo>
                    <a:pt x="1620" y="2721"/>
                    <a:pt x="1630" y="2793"/>
                    <a:pt x="1630" y="2876"/>
                  </a:cubicBezTo>
                  <a:lnTo>
                    <a:pt x="1662" y="3095"/>
                  </a:lnTo>
                  <a:cubicBezTo>
                    <a:pt x="1672" y="3167"/>
                    <a:pt x="1692" y="3240"/>
                    <a:pt x="1703" y="3312"/>
                  </a:cubicBezTo>
                  <a:cubicBezTo>
                    <a:pt x="1724" y="3385"/>
                    <a:pt x="1745" y="3458"/>
                    <a:pt x="1765" y="3520"/>
                  </a:cubicBezTo>
                  <a:cubicBezTo>
                    <a:pt x="1807" y="3665"/>
                    <a:pt x="1869" y="3801"/>
                    <a:pt x="1942" y="3925"/>
                  </a:cubicBezTo>
                  <a:cubicBezTo>
                    <a:pt x="1952" y="3946"/>
                    <a:pt x="1962" y="3956"/>
                    <a:pt x="1973" y="3977"/>
                  </a:cubicBezTo>
                  <a:lnTo>
                    <a:pt x="1983" y="3997"/>
                  </a:lnTo>
                  <a:cubicBezTo>
                    <a:pt x="1983" y="4008"/>
                    <a:pt x="1994" y="4018"/>
                    <a:pt x="1994" y="4018"/>
                  </a:cubicBezTo>
                  <a:cubicBezTo>
                    <a:pt x="2015" y="4050"/>
                    <a:pt x="2035" y="4080"/>
                    <a:pt x="2066" y="4101"/>
                  </a:cubicBezTo>
                  <a:cubicBezTo>
                    <a:pt x="2087" y="4122"/>
                    <a:pt x="2119" y="4143"/>
                    <a:pt x="2149" y="4154"/>
                  </a:cubicBezTo>
                  <a:cubicBezTo>
                    <a:pt x="2160" y="4154"/>
                    <a:pt x="2170" y="4164"/>
                    <a:pt x="2181" y="4164"/>
                  </a:cubicBezTo>
                  <a:lnTo>
                    <a:pt x="2202" y="4164"/>
                  </a:lnTo>
                  <a:cubicBezTo>
                    <a:pt x="2222" y="4154"/>
                    <a:pt x="2232" y="4154"/>
                    <a:pt x="2253" y="4143"/>
                  </a:cubicBezTo>
                  <a:lnTo>
                    <a:pt x="2253" y="4143"/>
                  </a:lnTo>
                  <a:cubicBezTo>
                    <a:pt x="2243" y="4154"/>
                    <a:pt x="2243" y="4164"/>
                    <a:pt x="2232" y="4164"/>
                  </a:cubicBezTo>
                  <a:cubicBezTo>
                    <a:pt x="2326" y="4174"/>
                    <a:pt x="2398" y="4247"/>
                    <a:pt x="2523" y="4299"/>
                  </a:cubicBezTo>
                  <a:cubicBezTo>
                    <a:pt x="2668" y="4361"/>
                    <a:pt x="2825" y="4392"/>
                    <a:pt x="2991" y="4392"/>
                  </a:cubicBezTo>
                  <a:cubicBezTo>
                    <a:pt x="3084" y="4392"/>
                    <a:pt x="3167" y="4392"/>
                    <a:pt x="3261" y="4361"/>
                  </a:cubicBezTo>
                  <a:cubicBezTo>
                    <a:pt x="3344" y="4350"/>
                    <a:pt x="3437" y="4320"/>
                    <a:pt x="3510" y="4247"/>
                  </a:cubicBezTo>
                  <a:cubicBezTo>
                    <a:pt x="3572" y="4195"/>
                    <a:pt x="3614" y="4112"/>
                    <a:pt x="3655" y="4029"/>
                  </a:cubicBezTo>
                  <a:lnTo>
                    <a:pt x="3717" y="3873"/>
                  </a:lnTo>
                  <a:lnTo>
                    <a:pt x="3717" y="3873"/>
                  </a:lnTo>
                  <a:cubicBezTo>
                    <a:pt x="3707" y="3884"/>
                    <a:pt x="3697" y="3904"/>
                    <a:pt x="3686" y="3914"/>
                  </a:cubicBezTo>
                  <a:cubicBezTo>
                    <a:pt x="3655" y="3956"/>
                    <a:pt x="3624" y="3987"/>
                    <a:pt x="3582" y="4008"/>
                  </a:cubicBezTo>
                  <a:cubicBezTo>
                    <a:pt x="3499" y="4060"/>
                    <a:pt x="3406" y="4091"/>
                    <a:pt x="3312" y="4091"/>
                  </a:cubicBezTo>
                  <a:lnTo>
                    <a:pt x="3291" y="4091"/>
                  </a:lnTo>
                  <a:cubicBezTo>
                    <a:pt x="3240" y="4091"/>
                    <a:pt x="3188" y="4080"/>
                    <a:pt x="3136" y="4060"/>
                  </a:cubicBezTo>
                  <a:cubicBezTo>
                    <a:pt x="3104" y="4050"/>
                    <a:pt x="3084" y="4039"/>
                    <a:pt x="3063" y="4018"/>
                  </a:cubicBezTo>
                  <a:cubicBezTo>
                    <a:pt x="3042" y="4008"/>
                    <a:pt x="3032" y="4008"/>
                    <a:pt x="3021" y="3997"/>
                  </a:cubicBezTo>
                  <a:lnTo>
                    <a:pt x="2991" y="3967"/>
                  </a:lnTo>
                  <a:cubicBezTo>
                    <a:pt x="2918" y="3904"/>
                    <a:pt x="2855" y="3821"/>
                    <a:pt x="2804" y="3727"/>
                  </a:cubicBezTo>
                  <a:cubicBezTo>
                    <a:pt x="2700" y="3561"/>
                    <a:pt x="2638" y="3374"/>
                    <a:pt x="2585" y="3178"/>
                  </a:cubicBezTo>
                  <a:cubicBezTo>
                    <a:pt x="2565" y="3084"/>
                    <a:pt x="2555" y="2991"/>
                    <a:pt x="2534" y="2887"/>
                  </a:cubicBezTo>
                  <a:cubicBezTo>
                    <a:pt x="2523" y="2793"/>
                    <a:pt x="2513" y="2700"/>
                    <a:pt x="2513" y="2596"/>
                  </a:cubicBezTo>
                  <a:cubicBezTo>
                    <a:pt x="2513" y="2502"/>
                    <a:pt x="2513" y="2398"/>
                    <a:pt x="2523" y="2295"/>
                  </a:cubicBezTo>
                  <a:cubicBezTo>
                    <a:pt x="2523" y="2253"/>
                    <a:pt x="2534" y="2202"/>
                    <a:pt x="2544" y="2149"/>
                  </a:cubicBezTo>
                  <a:cubicBezTo>
                    <a:pt x="2555" y="2108"/>
                    <a:pt x="2555" y="2056"/>
                    <a:pt x="2565" y="2004"/>
                  </a:cubicBezTo>
                  <a:cubicBezTo>
                    <a:pt x="2606" y="1817"/>
                    <a:pt x="2658" y="1630"/>
                    <a:pt x="2721" y="1454"/>
                  </a:cubicBezTo>
                  <a:cubicBezTo>
                    <a:pt x="2793" y="1267"/>
                    <a:pt x="2876" y="1090"/>
                    <a:pt x="2980" y="924"/>
                  </a:cubicBezTo>
                  <a:cubicBezTo>
                    <a:pt x="3074" y="758"/>
                    <a:pt x="3188" y="603"/>
                    <a:pt x="3333" y="467"/>
                  </a:cubicBezTo>
                  <a:lnTo>
                    <a:pt x="3333" y="467"/>
                  </a:lnTo>
                  <a:cubicBezTo>
                    <a:pt x="3291" y="561"/>
                    <a:pt x="3250" y="644"/>
                    <a:pt x="3208" y="727"/>
                  </a:cubicBezTo>
                  <a:cubicBezTo>
                    <a:pt x="3178" y="820"/>
                    <a:pt x="3136" y="903"/>
                    <a:pt x="3104" y="986"/>
                  </a:cubicBezTo>
                  <a:cubicBezTo>
                    <a:pt x="3042" y="1163"/>
                    <a:pt x="2980" y="1339"/>
                    <a:pt x="2938" y="1516"/>
                  </a:cubicBezTo>
                  <a:cubicBezTo>
                    <a:pt x="2887" y="1692"/>
                    <a:pt x="2835" y="1879"/>
                    <a:pt x="2804" y="2056"/>
                  </a:cubicBezTo>
                  <a:cubicBezTo>
                    <a:pt x="2793" y="2098"/>
                    <a:pt x="2783" y="2149"/>
                    <a:pt x="2783" y="2191"/>
                  </a:cubicBezTo>
                  <a:cubicBezTo>
                    <a:pt x="2772" y="2212"/>
                    <a:pt x="2772" y="2232"/>
                    <a:pt x="2772" y="2264"/>
                  </a:cubicBezTo>
                  <a:lnTo>
                    <a:pt x="2762" y="2295"/>
                  </a:lnTo>
                  <a:lnTo>
                    <a:pt x="2762" y="2326"/>
                  </a:lnTo>
                  <a:cubicBezTo>
                    <a:pt x="2751" y="2409"/>
                    <a:pt x="2741" y="2502"/>
                    <a:pt x="2741" y="2596"/>
                  </a:cubicBezTo>
                  <a:cubicBezTo>
                    <a:pt x="2741" y="2689"/>
                    <a:pt x="2751" y="2772"/>
                    <a:pt x="2751" y="2866"/>
                  </a:cubicBezTo>
                  <a:cubicBezTo>
                    <a:pt x="2762" y="2959"/>
                    <a:pt x="2772" y="3053"/>
                    <a:pt x="2793" y="3136"/>
                  </a:cubicBezTo>
                  <a:cubicBezTo>
                    <a:pt x="2804" y="3229"/>
                    <a:pt x="2825" y="3312"/>
                    <a:pt x="2855" y="3406"/>
                  </a:cubicBezTo>
                  <a:cubicBezTo>
                    <a:pt x="2876" y="3489"/>
                    <a:pt x="2908" y="3572"/>
                    <a:pt x="2949" y="3655"/>
                  </a:cubicBezTo>
                  <a:cubicBezTo>
                    <a:pt x="2991" y="3738"/>
                    <a:pt x="3032" y="3811"/>
                    <a:pt x="3084" y="3873"/>
                  </a:cubicBezTo>
                  <a:cubicBezTo>
                    <a:pt x="3094" y="3884"/>
                    <a:pt x="3104" y="3894"/>
                    <a:pt x="3104" y="3904"/>
                  </a:cubicBezTo>
                  <a:cubicBezTo>
                    <a:pt x="3115" y="3904"/>
                    <a:pt x="3125" y="3914"/>
                    <a:pt x="3125" y="3914"/>
                  </a:cubicBezTo>
                  <a:cubicBezTo>
                    <a:pt x="3146" y="3935"/>
                    <a:pt x="3167" y="3946"/>
                    <a:pt x="3178" y="3956"/>
                  </a:cubicBezTo>
                  <a:cubicBezTo>
                    <a:pt x="3198" y="3967"/>
                    <a:pt x="3219" y="3967"/>
                    <a:pt x="3240" y="3977"/>
                  </a:cubicBezTo>
                  <a:cubicBezTo>
                    <a:pt x="3261" y="3987"/>
                    <a:pt x="3281" y="3987"/>
                    <a:pt x="3302" y="3997"/>
                  </a:cubicBezTo>
                  <a:lnTo>
                    <a:pt x="3374" y="3997"/>
                  </a:lnTo>
                  <a:cubicBezTo>
                    <a:pt x="3437" y="3997"/>
                    <a:pt x="3499" y="3987"/>
                    <a:pt x="3551" y="3967"/>
                  </a:cubicBezTo>
                  <a:cubicBezTo>
                    <a:pt x="3593" y="3946"/>
                    <a:pt x="3634" y="3925"/>
                    <a:pt x="3665" y="3894"/>
                  </a:cubicBezTo>
                  <a:cubicBezTo>
                    <a:pt x="3697" y="3873"/>
                    <a:pt x="3717" y="3852"/>
                    <a:pt x="3738" y="3831"/>
                  </a:cubicBezTo>
                  <a:cubicBezTo>
                    <a:pt x="3884" y="3291"/>
                    <a:pt x="3665" y="2638"/>
                    <a:pt x="3967" y="2305"/>
                  </a:cubicBezTo>
                  <a:cubicBezTo>
                    <a:pt x="4070" y="2181"/>
                    <a:pt x="4237" y="2108"/>
                    <a:pt x="4517" y="2087"/>
                  </a:cubicBezTo>
                  <a:cubicBezTo>
                    <a:pt x="4548" y="2087"/>
                    <a:pt x="4579" y="2077"/>
                    <a:pt x="4610" y="2077"/>
                  </a:cubicBezTo>
                  <a:cubicBezTo>
                    <a:pt x="4662" y="2077"/>
                    <a:pt x="4724" y="2087"/>
                    <a:pt x="4797" y="2087"/>
                  </a:cubicBezTo>
                  <a:lnTo>
                    <a:pt x="5171" y="2087"/>
                  </a:lnTo>
                  <a:cubicBezTo>
                    <a:pt x="5233" y="2077"/>
                    <a:pt x="5296" y="2077"/>
                    <a:pt x="5347" y="2066"/>
                  </a:cubicBezTo>
                  <a:cubicBezTo>
                    <a:pt x="5420" y="2056"/>
                    <a:pt x="5472" y="2035"/>
                    <a:pt x="5524" y="2004"/>
                  </a:cubicBezTo>
                  <a:lnTo>
                    <a:pt x="5534" y="1994"/>
                  </a:lnTo>
                  <a:cubicBezTo>
                    <a:pt x="5617" y="1932"/>
                    <a:pt x="5586" y="1807"/>
                    <a:pt x="5534" y="1713"/>
                  </a:cubicBezTo>
                  <a:cubicBezTo>
                    <a:pt x="5296" y="1226"/>
                    <a:pt x="4953" y="84"/>
                    <a:pt x="4330" y="0"/>
                  </a:cubicBezTo>
                  <a:close/>
                </a:path>
              </a:pathLst>
            </a:custGeom>
            <a:solidFill>
              <a:srgbClr val="B8A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6"/>
            <p:cNvSpPr/>
            <p:nvPr/>
          </p:nvSpPr>
          <p:spPr>
            <a:xfrm>
              <a:off x="6552187" y="2889845"/>
              <a:ext cx="24951" cy="72591"/>
            </a:xfrm>
            <a:custGeom>
              <a:rect b="b" l="l" r="r" t="t"/>
              <a:pathLst>
                <a:path extrusionOk="0" h="3625" w="1246">
                  <a:moveTo>
                    <a:pt x="820" y="0"/>
                  </a:moveTo>
                  <a:lnTo>
                    <a:pt x="820" y="0"/>
                  </a:lnTo>
                  <a:cubicBezTo>
                    <a:pt x="675" y="136"/>
                    <a:pt x="561" y="291"/>
                    <a:pt x="467" y="457"/>
                  </a:cubicBezTo>
                  <a:cubicBezTo>
                    <a:pt x="363" y="623"/>
                    <a:pt x="280" y="800"/>
                    <a:pt x="208" y="987"/>
                  </a:cubicBezTo>
                  <a:cubicBezTo>
                    <a:pt x="145" y="1163"/>
                    <a:pt x="93" y="1350"/>
                    <a:pt x="52" y="1537"/>
                  </a:cubicBezTo>
                  <a:cubicBezTo>
                    <a:pt x="42" y="1589"/>
                    <a:pt x="42" y="1641"/>
                    <a:pt x="31" y="1682"/>
                  </a:cubicBezTo>
                  <a:cubicBezTo>
                    <a:pt x="21" y="1735"/>
                    <a:pt x="10" y="1786"/>
                    <a:pt x="10" y="1828"/>
                  </a:cubicBezTo>
                  <a:cubicBezTo>
                    <a:pt x="0" y="1931"/>
                    <a:pt x="0" y="2035"/>
                    <a:pt x="0" y="2129"/>
                  </a:cubicBezTo>
                  <a:cubicBezTo>
                    <a:pt x="0" y="2233"/>
                    <a:pt x="10" y="2326"/>
                    <a:pt x="21" y="2420"/>
                  </a:cubicBezTo>
                  <a:cubicBezTo>
                    <a:pt x="42" y="2524"/>
                    <a:pt x="52" y="2617"/>
                    <a:pt x="72" y="2711"/>
                  </a:cubicBezTo>
                  <a:cubicBezTo>
                    <a:pt x="125" y="2907"/>
                    <a:pt x="187" y="3094"/>
                    <a:pt x="291" y="3260"/>
                  </a:cubicBezTo>
                  <a:cubicBezTo>
                    <a:pt x="342" y="3354"/>
                    <a:pt x="405" y="3437"/>
                    <a:pt x="478" y="3500"/>
                  </a:cubicBezTo>
                  <a:lnTo>
                    <a:pt x="508" y="3530"/>
                  </a:lnTo>
                  <a:cubicBezTo>
                    <a:pt x="519" y="3541"/>
                    <a:pt x="529" y="3541"/>
                    <a:pt x="550" y="3551"/>
                  </a:cubicBezTo>
                  <a:cubicBezTo>
                    <a:pt x="571" y="3572"/>
                    <a:pt x="591" y="3583"/>
                    <a:pt x="623" y="3593"/>
                  </a:cubicBezTo>
                  <a:cubicBezTo>
                    <a:pt x="675" y="3613"/>
                    <a:pt x="727" y="3624"/>
                    <a:pt x="778" y="3624"/>
                  </a:cubicBezTo>
                  <a:lnTo>
                    <a:pt x="799" y="3624"/>
                  </a:lnTo>
                  <a:cubicBezTo>
                    <a:pt x="893" y="3624"/>
                    <a:pt x="986" y="3593"/>
                    <a:pt x="1069" y="3541"/>
                  </a:cubicBezTo>
                  <a:cubicBezTo>
                    <a:pt x="1111" y="3520"/>
                    <a:pt x="1142" y="3489"/>
                    <a:pt x="1173" y="3447"/>
                  </a:cubicBezTo>
                  <a:cubicBezTo>
                    <a:pt x="1184" y="3437"/>
                    <a:pt x="1194" y="3417"/>
                    <a:pt x="1204" y="3406"/>
                  </a:cubicBezTo>
                  <a:cubicBezTo>
                    <a:pt x="1225" y="3375"/>
                    <a:pt x="1235" y="3354"/>
                    <a:pt x="1246" y="3323"/>
                  </a:cubicBezTo>
                  <a:lnTo>
                    <a:pt x="1246" y="3323"/>
                  </a:lnTo>
                  <a:cubicBezTo>
                    <a:pt x="1235" y="3334"/>
                    <a:pt x="1225" y="3344"/>
                    <a:pt x="1225" y="3364"/>
                  </a:cubicBezTo>
                  <a:cubicBezTo>
                    <a:pt x="1204" y="3385"/>
                    <a:pt x="1184" y="3406"/>
                    <a:pt x="1152" y="3427"/>
                  </a:cubicBezTo>
                  <a:cubicBezTo>
                    <a:pt x="1121" y="3458"/>
                    <a:pt x="1080" y="3479"/>
                    <a:pt x="1038" y="3500"/>
                  </a:cubicBezTo>
                  <a:cubicBezTo>
                    <a:pt x="986" y="3520"/>
                    <a:pt x="924" y="3530"/>
                    <a:pt x="861" y="3530"/>
                  </a:cubicBezTo>
                  <a:lnTo>
                    <a:pt x="789" y="3530"/>
                  </a:lnTo>
                  <a:cubicBezTo>
                    <a:pt x="768" y="3520"/>
                    <a:pt x="748" y="3520"/>
                    <a:pt x="727" y="3510"/>
                  </a:cubicBezTo>
                  <a:cubicBezTo>
                    <a:pt x="706" y="3500"/>
                    <a:pt x="685" y="3500"/>
                    <a:pt x="665" y="3489"/>
                  </a:cubicBezTo>
                  <a:cubicBezTo>
                    <a:pt x="654" y="3479"/>
                    <a:pt x="633" y="3468"/>
                    <a:pt x="612" y="3447"/>
                  </a:cubicBezTo>
                  <a:cubicBezTo>
                    <a:pt x="612" y="3447"/>
                    <a:pt x="602" y="3437"/>
                    <a:pt x="591" y="3437"/>
                  </a:cubicBezTo>
                  <a:cubicBezTo>
                    <a:pt x="591" y="3427"/>
                    <a:pt x="581" y="3417"/>
                    <a:pt x="571" y="3406"/>
                  </a:cubicBezTo>
                  <a:cubicBezTo>
                    <a:pt x="519" y="3344"/>
                    <a:pt x="478" y="3271"/>
                    <a:pt x="436" y="3188"/>
                  </a:cubicBezTo>
                  <a:cubicBezTo>
                    <a:pt x="395" y="3105"/>
                    <a:pt x="363" y="3022"/>
                    <a:pt x="342" y="2939"/>
                  </a:cubicBezTo>
                  <a:cubicBezTo>
                    <a:pt x="312" y="2845"/>
                    <a:pt x="291" y="2762"/>
                    <a:pt x="280" y="2669"/>
                  </a:cubicBezTo>
                  <a:cubicBezTo>
                    <a:pt x="259" y="2586"/>
                    <a:pt x="249" y="2492"/>
                    <a:pt x="238" y="2399"/>
                  </a:cubicBezTo>
                  <a:cubicBezTo>
                    <a:pt x="238" y="2305"/>
                    <a:pt x="228" y="2222"/>
                    <a:pt x="228" y="2129"/>
                  </a:cubicBezTo>
                  <a:cubicBezTo>
                    <a:pt x="228" y="2035"/>
                    <a:pt x="238" y="1942"/>
                    <a:pt x="249" y="1859"/>
                  </a:cubicBezTo>
                  <a:lnTo>
                    <a:pt x="249" y="1828"/>
                  </a:lnTo>
                  <a:lnTo>
                    <a:pt x="259" y="1797"/>
                  </a:lnTo>
                  <a:cubicBezTo>
                    <a:pt x="259" y="1765"/>
                    <a:pt x="259" y="1745"/>
                    <a:pt x="270" y="1724"/>
                  </a:cubicBezTo>
                  <a:cubicBezTo>
                    <a:pt x="270" y="1682"/>
                    <a:pt x="280" y="1631"/>
                    <a:pt x="291" y="1589"/>
                  </a:cubicBezTo>
                  <a:cubicBezTo>
                    <a:pt x="322" y="1412"/>
                    <a:pt x="374" y="1225"/>
                    <a:pt x="425" y="1049"/>
                  </a:cubicBezTo>
                  <a:cubicBezTo>
                    <a:pt x="467" y="872"/>
                    <a:pt x="529" y="696"/>
                    <a:pt x="591" y="519"/>
                  </a:cubicBezTo>
                  <a:cubicBezTo>
                    <a:pt x="623" y="436"/>
                    <a:pt x="665" y="353"/>
                    <a:pt x="695" y="260"/>
                  </a:cubicBezTo>
                  <a:cubicBezTo>
                    <a:pt x="737" y="177"/>
                    <a:pt x="778" y="94"/>
                    <a:pt x="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6"/>
            <p:cNvSpPr/>
            <p:nvPr/>
          </p:nvSpPr>
          <p:spPr>
            <a:xfrm>
              <a:off x="6529098" y="2898155"/>
              <a:ext cx="17902" cy="66363"/>
            </a:xfrm>
            <a:custGeom>
              <a:rect b="b" l="l" r="r" t="t"/>
              <a:pathLst>
                <a:path extrusionOk="0" h="3314" w="894">
                  <a:moveTo>
                    <a:pt x="530" y="1"/>
                  </a:moveTo>
                  <a:cubicBezTo>
                    <a:pt x="478" y="53"/>
                    <a:pt x="436" y="115"/>
                    <a:pt x="395" y="187"/>
                  </a:cubicBezTo>
                  <a:cubicBezTo>
                    <a:pt x="353" y="250"/>
                    <a:pt x="312" y="323"/>
                    <a:pt x="281" y="395"/>
                  </a:cubicBezTo>
                  <a:cubicBezTo>
                    <a:pt x="208" y="531"/>
                    <a:pt x="156" y="686"/>
                    <a:pt x="115" y="831"/>
                  </a:cubicBezTo>
                  <a:cubicBezTo>
                    <a:pt x="32" y="1143"/>
                    <a:pt x="0" y="1465"/>
                    <a:pt x="21" y="1776"/>
                  </a:cubicBezTo>
                  <a:cubicBezTo>
                    <a:pt x="21" y="1860"/>
                    <a:pt x="32" y="1943"/>
                    <a:pt x="32" y="2015"/>
                  </a:cubicBezTo>
                  <a:cubicBezTo>
                    <a:pt x="42" y="2098"/>
                    <a:pt x="62" y="2171"/>
                    <a:pt x="73" y="2254"/>
                  </a:cubicBezTo>
                  <a:cubicBezTo>
                    <a:pt x="115" y="2409"/>
                    <a:pt x="156" y="2566"/>
                    <a:pt x="219" y="2711"/>
                  </a:cubicBezTo>
                  <a:cubicBezTo>
                    <a:pt x="249" y="2783"/>
                    <a:pt x="291" y="2856"/>
                    <a:pt x="332" y="2929"/>
                  </a:cubicBezTo>
                  <a:cubicBezTo>
                    <a:pt x="374" y="2991"/>
                    <a:pt x="415" y="3064"/>
                    <a:pt x="468" y="3126"/>
                  </a:cubicBezTo>
                  <a:cubicBezTo>
                    <a:pt x="489" y="3136"/>
                    <a:pt x="499" y="3157"/>
                    <a:pt x="509" y="3168"/>
                  </a:cubicBezTo>
                  <a:lnTo>
                    <a:pt x="530" y="3189"/>
                  </a:lnTo>
                  <a:cubicBezTo>
                    <a:pt x="540" y="3198"/>
                    <a:pt x="551" y="3209"/>
                    <a:pt x="561" y="3209"/>
                  </a:cubicBezTo>
                  <a:cubicBezTo>
                    <a:pt x="592" y="3240"/>
                    <a:pt x="623" y="3261"/>
                    <a:pt x="665" y="3282"/>
                  </a:cubicBezTo>
                  <a:cubicBezTo>
                    <a:pt x="685" y="3292"/>
                    <a:pt x="717" y="3302"/>
                    <a:pt x="738" y="3313"/>
                  </a:cubicBezTo>
                  <a:lnTo>
                    <a:pt x="789" y="3313"/>
                  </a:lnTo>
                  <a:cubicBezTo>
                    <a:pt x="810" y="3313"/>
                    <a:pt x="831" y="3313"/>
                    <a:pt x="852" y="3302"/>
                  </a:cubicBezTo>
                  <a:cubicBezTo>
                    <a:pt x="852" y="3292"/>
                    <a:pt x="862" y="3292"/>
                    <a:pt x="872" y="3282"/>
                  </a:cubicBezTo>
                  <a:cubicBezTo>
                    <a:pt x="883" y="3282"/>
                    <a:pt x="883" y="3272"/>
                    <a:pt x="893" y="3261"/>
                  </a:cubicBezTo>
                  <a:lnTo>
                    <a:pt x="893" y="3261"/>
                  </a:lnTo>
                  <a:cubicBezTo>
                    <a:pt x="872" y="3272"/>
                    <a:pt x="862" y="3272"/>
                    <a:pt x="842" y="3282"/>
                  </a:cubicBezTo>
                  <a:lnTo>
                    <a:pt x="821" y="3282"/>
                  </a:lnTo>
                  <a:cubicBezTo>
                    <a:pt x="810" y="3282"/>
                    <a:pt x="800" y="3272"/>
                    <a:pt x="789" y="3272"/>
                  </a:cubicBezTo>
                  <a:cubicBezTo>
                    <a:pt x="759" y="3261"/>
                    <a:pt x="727" y="3240"/>
                    <a:pt x="706" y="3219"/>
                  </a:cubicBezTo>
                  <a:cubicBezTo>
                    <a:pt x="675" y="3198"/>
                    <a:pt x="655" y="3168"/>
                    <a:pt x="634" y="3136"/>
                  </a:cubicBezTo>
                  <a:cubicBezTo>
                    <a:pt x="634" y="3136"/>
                    <a:pt x="623" y="3126"/>
                    <a:pt x="623" y="3115"/>
                  </a:cubicBezTo>
                  <a:lnTo>
                    <a:pt x="613" y="3095"/>
                  </a:lnTo>
                  <a:cubicBezTo>
                    <a:pt x="602" y="3074"/>
                    <a:pt x="592" y="3064"/>
                    <a:pt x="582" y="3043"/>
                  </a:cubicBezTo>
                  <a:cubicBezTo>
                    <a:pt x="509" y="2919"/>
                    <a:pt x="447" y="2783"/>
                    <a:pt x="405" y="2638"/>
                  </a:cubicBezTo>
                  <a:cubicBezTo>
                    <a:pt x="385" y="2576"/>
                    <a:pt x="364" y="2503"/>
                    <a:pt x="343" y="2430"/>
                  </a:cubicBezTo>
                  <a:cubicBezTo>
                    <a:pt x="332" y="2358"/>
                    <a:pt x="312" y="2285"/>
                    <a:pt x="302" y="2213"/>
                  </a:cubicBezTo>
                  <a:lnTo>
                    <a:pt x="270" y="1994"/>
                  </a:lnTo>
                  <a:cubicBezTo>
                    <a:pt x="270" y="1911"/>
                    <a:pt x="260" y="1839"/>
                    <a:pt x="260" y="1766"/>
                  </a:cubicBezTo>
                  <a:cubicBezTo>
                    <a:pt x="239" y="1475"/>
                    <a:pt x="260" y="1174"/>
                    <a:pt x="302" y="873"/>
                  </a:cubicBezTo>
                  <a:cubicBezTo>
                    <a:pt x="343" y="582"/>
                    <a:pt x="415" y="281"/>
                    <a:pt x="5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6"/>
            <p:cNvSpPr/>
            <p:nvPr/>
          </p:nvSpPr>
          <p:spPr>
            <a:xfrm>
              <a:off x="6512878" y="2908548"/>
              <a:ext cx="14778" cy="54088"/>
            </a:xfrm>
            <a:custGeom>
              <a:rect b="b" l="l" r="r" t="t"/>
              <a:pathLst>
                <a:path extrusionOk="0" h="2701" w="738">
                  <a:moveTo>
                    <a:pt x="343" y="1"/>
                  </a:moveTo>
                  <a:cubicBezTo>
                    <a:pt x="323" y="32"/>
                    <a:pt x="302" y="53"/>
                    <a:pt x="291" y="84"/>
                  </a:cubicBezTo>
                  <a:cubicBezTo>
                    <a:pt x="270" y="105"/>
                    <a:pt x="260" y="136"/>
                    <a:pt x="240" y="157"/>
                  </a:cubicBezTo>
                  <a:cubicBezTo>
                    <a:pt x="229" y="188"/>
                    <a:pt x="219" y="219"/>
                    <a:pt x="198" y="240"/>
                  </a:cubicBezTo>
                  <a:lnTo>
                    <a:pt x="166" y="333"/>
                  </a:lnTo>
                  <a:cubicBezTo>
                    <a:pt x="115" y="448"/>
                    <a:pt x="83" y="561"/>
                    <a:pt x="63" y="686"/>
                  </a:cubicBezTo>
                  <a:cubicBezTo>
                    <a:pt x="11" y="935"/>
                    <a:pt x="0" y="1184"/>
                    <a:pt x="32" y="1434"/>
                  </a:cubicBezTo>
                  <a:cubicBezTo>
                    <a:pt x="53" y="1683"/>
                    <a:pt x="125" y="1932"/>
                    <a:pt x="229" y="2160"/>
                  </a:cubicBezTo>
                  <a:cubicBezTo>
                    <a:pt x="291" y="2264"/>
                    <a:pt x="364" y="2379"/>
                    <a:pt x="447" y="2472"/>
                  </a:cubicBezTo>
                  <a:lnTo>
                    <a:pt x="478" y="2503"/>
                  </a:lnTo>
                  <a:lnTo>
                    <a:pt x="509" y="2534"/>
                  </a:lnTo>
                  <a:cubicBezTo>
                    <a:pt x="530" y="2555"/>
                    <a:pt x="561" y="2576"/>
                    <a:pt x="582" y="2596"/>
                  </a:cubicBezTo>
                  <a:lnTo>
                    <a:pt x="602" y="2617"/>
                  </a:lnTo>
                  <a:lnTo>
                    <a:pt x="613" y="2628"/>
                  </a:lnTo>
                  <a:lnTo>
                    <a:pt x="655" y="2659"/>
                  </a:lnTo>
                  <a:cubicBezTo>
                    <a:pt x="686" y="2670"/>
                    <a:pt x="706" y="2690"/>
                    <a:pt x="738" y="2700"/>
                  </a:cubicBezTo>
                  <a:cubicBezTo>
                    <a:pt x="582" y="2513"/>
                    <a:pt x="478" y="2306"/>
                    <a:pt x="406" y="2077"/>
                  </a:cubicBezTo>
                  <a:cubicBezTo>
                    <a:pt x="333" y="1860"/>
                    <a:pt x="291" y="1641"/>
                    <a:pt x="270" y="1403"/>
                  </a:cubicBezTo>
                  <a:cubicBezTo>
                    <a:pt x="240" y="1174"/>
                    <a:pt x="240" y="946"/>
                    <a:pt x="249" y="707"/>
                  </a:cubicBezTo>
                  <a:lnTo>
                    <a:pt x="281" y="365"/>
                  </a:lnTo>
                  <a:lnTo>
                    <a:pt x="291" y="271"/>
                  </a:lnTo>
                  <a:cubicBezTo>
                    <a:pt x="302" y="240"/>
                    <a:pt x="302" y="208"/>
                    <a:pt x="312" y="178"/>
                  </a:cubicBezTo>
                  <a:cubicBezTo>
                    <a:pt x="312" y="157"/>
                    <a:pt x="323" y="125"/>
                    <a:pt x="323" y="95"/>
                  </a:cubicBezTo>
                  <a:cubicBezTo>
                    <a:pt x="333" y="63"/>
                    <a:pt x="333" y="32"/>
                    <a:pt x="3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6"/>
            <p:cNvSpPr/>
            <p:nvPr/>
          </p:nvSpPr>
          <p:spPr>
            <a:xfrm>
              <a:off x="6679426" y="2916258"/>
              <a:ext cx="113121" cy="95659"/>
            </a:xfrm>
            <a:custGeom>
              <a:rect b="b" l="l" r="r" t="t"/>
              <a:pathLst>
                <a:path extrusionOk="0" h="4777" w="5649">
                  <a:moveTo>
                    <a:pt x="2004" y="924"/>
                  </a:moveTo>
                  <a:lnTo>
                    <a:pt x="2004" y="924"/>
                  </a:lnTo>
                  <a:cubicBezTo>
                    <a:pt x="1973" y="945"/>
                    <a:pt x="1952" y="956"/>
                    <a:pt x="1932" y="976"/>
                  </a:cubicBezTo>
                  <a:cubicBezTo>
                    <a:pt x="1911" y="986"/>
                    <a:pt x="1890" y="1007"/>
                    <a:pt x="1858" y="1028"/>
                  </a:cubicBezTo>
                  <a:lnTo>
                    <a:pt x="1796" y="1080"/>
                  </a:lnTo>
                  <a:lnTo>
                    <a:pt x="1745" y="1142"/>
                  </a:lnTo>
                  <a:cubicBezTo>
                    <a:pt x="1662" y="1215"/>
                    <a:pt x="1599" y="1298"/>
                    <a:pt x="1537" y="1392"/>
                  </a:cubicBezTo>
                  <a:cubicBezTo>
                    <a:pt x="1412" y="1558"/>
                    <a:pt x="1319" y="1755"/>
                    <a:pt x="1256" y="1962"/>
                  </a:cubicBezTo>
                  <a:cubicBezTo>
                    <a:pt x="1194" y="2160"/>
                    <a:pt x="1152" y="2378"/>
                    <a:pt x="1122" y="2596"/>
                  </a:cubicBezTo>
                  <a:cubicBezTo>
                    <a:pt x="1111" y="2710"/>
                    <a:pt x="1090" y="2814"/>
                    <a:pt x="1080" y="2928"/>
                  </a:cubicBezTo>
                  <a:cubicBezTo>
                    <a:pt x="1069" y="2991"/>
                    <a:pt x="1069" y="3042"/>
                    <a:pt x="1059" y="3104"/>
                  </a:cubicBezTo>
                  <a:cubicBezTo>
                    <a:pt x="1049" y="3157"/>
                    <a:pt x="1039" y="3219"/>
                    <a:pt x="1028" y="3270"/>
                  </a:cubicBezTo>
                  <a:cubicBezTo>
                    <a:pt x="1018" y="3219"/>
                    <a:pt x="997" y="3157"/>
                    <a:pt x="986" y="3104"/>
                  </a:cubicBezTo>
                  <a:cubicBezTo>
                    <a:pt x="986" y="3074"/>
                    <a:pt x="976" y="3042"/>
                    <a:pt x="976" y="3021"/>
                  </a:cubicBezTo>
                  <a:cubicBezTo>
                    <a:pt x="965" y="2991"/>
                    <a:pt x="965" y="2959"/>
                    <a:pt x="965" y="2928"/>
                  </a:cubicBezTo>
                  <a:cubicBezTo>
                    <a:pt x="945" y="2814"/>
                    <a:pt x="935" y="2700"/>
                    <a:pt x="935" y="2585"/>
                  </a:cubicBezTo>
                  <a:cubicBezTo>
                    <a:pt x="924" y="2357"/>
                    <a:pt x="956" y="2118"/>
                    <a:pt x="1028" y="1890"/>
                  </a:cubicBezTo>
                  <a:cubicBezTo>
                    <a:pt x="1101" y="1662"/>
                    <a:pt x="1225" y="1443"/>
                    <a:pt x="1392" y="1267"/>
                  </a:cubicBezTo>
                  <a:cubicBezTo>
                    <a:pt x="1475" y="1173"/>
                    <a:pt x="1568" y="1101"/>
                    <a:pt x="1672" y="1039"/>
                  </a:cubicBezTo>
                  <a:cubicBezTo>
                    <a:pt x="1775" y="986"/>
                    <a:pt x="1890" y="945"/>
                    <a:pt x="2004" y="924"/>
                  </a:cubicBezTo>
                  <a:close/>
                  <a:moveTo>
                    <a:pt x="3146" y="1371"/>
                  </a:moveTo>
                  <a:lnTo>
                    <a:pt x="3146" y="1371"/>
                  </a:lnTo>
                  <a:cubicBezTo>
                    <a:pt x="3125" y="1392"/>
                    <a:pt x="3094" y="1412"/>
                    <a:pt x="3074" y="1433"/>
                  </a:cubicBezTo>
                  <a:cubicBezTo>
                    <a:pt x="3053" y="1454"/>
                    <a:pt x="3032" y="1464"/>
                    <a:pt x="3001" y="1485"/>
                  </a:cubicBezTo>
                  <a:lnTo>
                    <a:pt x="2938" y="1547"/>
                  </a:lnTo>
                  <a:lnTo>
                    <a:pt x="2876" y="1609"/>
                  </a:lnTo>
                  <a:cubicBezTo>
                    <a:pt x="2793" y="1692"/>
                    <a:pt x="2721" y="1775"/>
                    <a:pt x="2658" y="1879"/>
                  </a:cubicBezTo>
                  <a:cubicBezTo>
                    <a:pt x="2523" y="2066"/>
                    <a:pt x="2430" y="2274"/>
                    <a:pt x="2357" y="2492"/>
                  </a:cubicBezTo>
                  <a:cubicBezTo>
                    <a:pt x="2285" y="2700"/>
                    <a:pt x="2232" y="2928"/>
                    <a:pt x="2191" y="3167"/>
                  </a:cubicBezTo>
                  <a:cubicBezTo>
                    <a:pt x="2170" y="3281"/>
                    <a:pt x="2149" y="3406"/>
                    <a:pt x="2128" y="3520"/>
                  </a:cubicBezTo>
                  <a:cubicBezTo>
                    <a:pt x="2118" y="3582"/>
                    <a:pt x="2108" y="3644"/>
                    <a:pt x="2098" y="3697"/>
                  </a:cubicBezTo>
                  <a:lnTo>
                    <a:pt x="2066" y="3883"/>
                  </a:lnTo>
                  <a:cubicBezTo>
                    <a:pt x="2045" y="3821"/>
                    <a:pt x="2045" y="3759"/>
                    <a:pt x="2035" y="3697"/>
                  </a:cubicBezTo>
                  <a:cubicBezTo>
                    <a:pt x="2025" y="3665"/>
                    <a:pt x="2025" y="3634"/>
                    <a:pt x="2025" y="3603"/>
                  </a:cubicBezTo>
                  <a:cubicBezTo>
                    <a:pt x="2015" y="3572"/>
                    <a:pt x="2015" y="3540"/>
                    <a:pt x="2015" y="3520"/>
                  </a:cubicBezTo>
                  <a:cubicBezTo>
                    <a:pt x="2004" y="3395"/>
                    <a:pt x="2004" y="3270"/>
                    <a:pt x="2004" y="3146"/>
                  </a:cubicBezTo>
                  <a:cubicBezTo>
                    <a:pt x="2015" y="2897"/>
                    <a:pt x="2045" y="2647"/>
                    <a:pt x="2128" y="2409"/>
                  </a:cubicBezTo>
                  <a:cubicBezTo>
                    <a:pt x="2201" y="2170"/>
                    <a:pt x="2336" y="1941"/>
                    <a:pt x="2502" y="1755"/>
                  </a:cubicBezTo>
                  <a:cubicBezTo>
                    <a:pt x="2596" y="1662"/>
                    <a:pt x="2689" y="1578"/>
                    <a:pt x="2804" y="1516"/>
                  </a:cubicBezTo>
                  <a:cubicBezTo>
                    <a:pt x="2824" y="1495"/>
                    <a:pt x="2855" y="1485"/>
                    <a:pt x="2887" y="1464"/>
                  </a:cubicBezTo>
                  <a:cubicBezTo>
                    <a:pt x="2907" y="1454"/>
                    <a:pt x="2938" y="1443"/>
                    <a:pt x="2970" y="1433"/>
                  </a:cubicBezTo>
                  <a:cubicBezTo>
                    <a:pt x="3001" y="1422"/>
                    <a:pt x="3032" y="1412"/>
                    <a:pt x="3053" y="1402"/>
                  </a:cubicBezTo>
                  <a:lnTo>
                    <a:pt x="3146" y="1371"/>
                  </a:lnTo>
                  <a:close/>
                  <a:moveTo>
                    <a:pt x="3987" y="2191"/>
                  </a:moveTo>
                  <a:lnTo>
                    <a:pt x="3987" y="2191"/>
                  </a:lnTo>
                  <a:cubicBezTo>
                    <a:pt x="3976" y="2211"/>
                    <a:pt x="3956" y="2232"/>
                    <a:pt x="3946" y="2253"/>
                  </a:cubicBezTo>
                  <a:cubicBezTo>
                    <a:pt x="3925" y="2264"/>
                    <a:pt x="3904" y="2285"/>
                    <a:pt x="3893" y="2305"/>
                  </a:cubicBezTo>
                  <a:cubicBezTo>
                    <a:pt x="3873" y="2326"/>
                    <a:pt x="3863" y="2347"/>
                    <a:pt x="3842" y="2368"/>
                  </a:cubicBezTo>
                  <a:lnTo>
                    <a:pt x="3800" y="2430"/>
                  </a:lnTo>
                  <a:cubicBezTo>
                    <a:pt x="3738" y="2502"/>
                    <a:pt x="3686" y="2585"/>
                    <a:pt x="3644" y="2668"/>
                  </a:cubicBezTo>
                  <a:cubicBezTo>
                    <a:pt x="3540" y="2834"/>
                    <a:pt x="3468" y="3011"/>
                    <a:pt x="3395" y="3198"/>
                  </a:cubicBezTo>
                  <a:cubicBezTo>
                    <a:pt x="3333" y="3374"/>
                    <a:pt x="3281" y="3561"/>
                    <a:pt x="3219" y="3759"/>
                  </a:cubicBezTo>
                  <a:cubicBezTo>
                    <a:pt x="3198" y="3852"/>
                    <a:pt x="3167" y="3946"/>
                    <a:pt x="3136" y="4050"/>
                  </a:cubicBezTo>
                  <a:cubicBezTo>
                    <a:pt x="3125" y="4091"/>
                    <a:pt x="3104" y="4143"/>
                    <a:pt x="3084" y="4195"/>
                  </a:cubicBezTo>
                  <a:cubicBezTo>
                    <a:pt x="3074" y="4236"/>
                    <a:pt x="3053" y="4288"/>
                    <a:pt x="3032" y="4340"/>
                  </a:cubicBezTo>
                  <a:cubicBezTo>
                    <a:pt x="3032" y="4288"/>
                    <a:pt x="3021" y="4236"/>
                    <a:pt x="3021" y="4184"/>
                  </a:cubicBezTo>
                  <a:lnTo>
                    <a:pt x="3021" y="4029"/>
                  </a:lnTo>
                  <a:cubicBezTo>
                    <a:pt x="3021" y="3925"/>
                    <a:pt x="3021" y="3821"/>
                    <a:pt x="3032" y="3717"/>
                  </a:cubicBezTo>
                  <a:cubicBezTo>
                    <a:pt x="3053" y="3520"/>
                    <a:pt x="3104" y="3312"/>
                    <a:pt x="3177" y="3115"/>
                  </a:cubicBezTo>
                  <a:cubicBezTo>
                    <a:pt x="3240" y="2917"/>
                    <a:pt x="3344" y="2721"/>
                    <a:pt x="3489" y="2564"/>
                  </a:cubicBezTo>
                  <a:cubicBezTo>
                    <a:pt x="3551" y="2481"/>
                    <a:pt x="3634" y="2409"/>
                    <a:pt x="3717" y="2336"/>
                  </a:cubicBezTo>
                  <a:cubicBezTo>
                    <a:pt x="3738" y="2326"/>
                    <a:pt x="3759" y="2315"/>
                    <a:pt x="3780" y="2294"/>
                  </a:cubicBezTo>
                  <a:cubicBezTo>
                    <a:pt x="3800" y="2285"/>
                    <a:pt x="3821" y="2264"/>
                    <a:pt x="3852" y="2253"/>
                  </a:cubicBezTo>
                  <a:lnTo>
                    <a:pt x="3914" y="2222"/>
                  </a:lnTo>
                  <a:cubicBezTo>
                    <a:pt x="3946" y="2211"/>
                    <a:pt x="3967" y="2201"/>
                    <a:pt x="3987" y="2191"/>
                  </a:cubicBezTo>
                  <a:close/>
                  <a:moveTo>
                    <a:pt x="2025" y="0"/>
                  </a:moveTo>
                  <a:cubicBezTo>
                    <a:pt x="1526" y="0"/>
                    <a:pt x="841" y="353"/>
                    <a:pt x="612" y="623"/>
                  </a:cubicBezTo>
                  <a:cubicBezTo>
                    <a:pt x="612" y="633"/>
                    <a:pt x="603" y="644"/>
                    <a:pt x="603" y="654"/>
                  </a:cubicBezTo>
                  <a:cubicBezTo>
                    <a:pt x="176" y="1173"/>
                    <a:pt x="0" y="1879"/>
                    <a:pt x="135" y="2544"/>
                  </a:cubicBezTo>
                  <a:cubicBezTo>
                    <a:pt x="146" y="2596"/>
                    <a:pt x="166" y="2658"/>
                    <a:pt x="176" y="2710"/>
                  </a:cubicBezTo>
                  <a:cubicBezTo>
                    <a:pt x="208" y="2793"/>
                    <a:pt x="239" y="2887"/>
                    <a:pt x="280" y="2959"/>
                  </a:cubicBezTo>
                  <a:lnTo>
                    <a:pt x="301" y="2959"/>
                  </a:lnTo>
                  <a:cubicBezTo>
                    <a:pt x="343" y="2959"/>
                    <a:pt x="395" y="2991"/>
                    <a:pt x="436" y="3011"/>
                  </a:cubicBezTo>
                  <a:cubicBezTo>
                    <a:pt x="603" y="3125"/>
                    <a:pt x="789" y="3219"/>
                    <a:pt x="976" y="3323"/>
                  </a:cubicBezTo>
                  <a:cubicBezTo>
                    <a:pt x="997" y="3312"/>
                    <a:pt x="1018" y="3302"/>
                    <a:pt x="1028" y="3291"/>
                  </a:cubicBezTo>
                  <a:cubicBezTo>
                    <a:pt x="1039" y="3323"/>
                    <a:pt x="1039" y="3344"/>
                    <a:pt x="1049" y="3364"/>
                  </a:cubicBezTo>
                  <a:cubicBezTo>
                    <a:pt x="1288" y="3499"/>
                    <a:pt x="1526" y="3644"/>
                    <a:pt x="1703" y="3821"/>
                  </a:cubicBezTo>
                  <a:cubicBezTo>
                    <a:pt x="1734" y="3852"/>
                    <a:pt x="1775" y="3883"/>
                    <a:pt x="1807" y="3925"/>
                  </a:cubicBezTo>
                  <a:cubicBezTo>
                    <a:pt x="1879" y="3925"/>
                    <a:pt x="1952" y="3914"/>
                    <a:pt x="2015" y="3893"/>
                  </a:cubicBezTo>
                  <a:cubicBezTo>
                    <a:pt x="2087" y="4163"/>
                    <a:pt x="2388" y="4361"/>
                    <a:pt x="2679" y="4361"/>
                  </a:cubicBezTo>
                  <a:cubicBezTo>
                    <a:pt x="2781" y="4361"/>
                    <a:pt x="2883" y="4331"/>
                    <a:pt x="2965" y="4281"/>
                  </a:cubicBezTo>
                  <a:lnTo>
                    <a:pt x="2965" y="4281"/>
                  </a:lnTo>
                  <a:cubicBezTo>
                    <a:pt x="2900" y="4324"/>
                    <a:pt x="2972" y="4415"/>
                    <a:pt x="3074" y="4506"/>
                  </a:cubicBezTo>
                  <a:cubicBezTo>
                    <a:pt x="3219" y="4631"/>
                    <a:pt x="3437" y="4766"/>
                    <a:pt x="3489" y="4766"/>
                  </a:cubicBezTo>
                  <a:cubicBezTo>
                    <a:pt x="3520" y="4776"/>
                    <a:pt x="3551" y="4776"/>
                    <a:pt x="3572" y="4776"/>
                  </a:cubicBezTo>
                  <a:cubicBezTo>
                    <a:pt x="3655" y="4776"/>
                    <a:pt x="3717" y="4756"/>
                    <a:pt x="3780" y="4724"/>
                  </a:cubicBezTo>
                  <a:cubicBezTo>
                    <a:pt x="3935" y="4641"/>
                    <a:pt x="4008" y="4454"/>
                    <a:pt x="4112" y="4278"/>
                  </a:cubicBezTo>
                  <a:cubicBezTo>
                    <a:pt x="4309" y="3935"/>
                    <a:pt x="4599" y="3634"/>
                    <a:pt x="4952" y="3427"/>
                  </a:cubicBezTo>
                  <a:cubicBezTo>
                    <a:pt x="5005" y="3385"/>
                    <a:pt x="5067" y="3354"/>
                    <a:pt x="5129" y="3333"/>
                  </a:cubicBezTo>
                  <a:cubicBezTo>
                    <a:pt x="5160" y="3323"/>
                    <a:pt x="5202" y="3312"/>
                    <a:pt x="5233" y="3312"/>
                  </a:cubicBezTo>
                  <a:cubicBezTo>
                    <a:pt x="5492" y="3291"/>
                    <a:pt x="5649" y="3344"/>
                    <a:pt x="5575" y="3074"/>
                  </a:cubicBezTo>
                  <a:cubicBezTo>
                    <a:pt x="5513" y="2834"/>
                    <a:pt x="5379" y="2564"/>
                    <a:pt x="5264" y="2347"/>
                  </a:cubicBezTo>
                  <a:cubicBezTo>
                    <a:pt x="5098" y="2015"/>
                    <a:pt x="4839" y="1713"/>
                    <a:pt x="4496" y="1568"/>
                  </a:cubicBezTo>
                  <a:cubicBezTo>
                    <a:pt x="4444" y="1547"/>
                    <a:pt x="4403" y="1537"/>
                    <a:pt x="4350" y="1526"/>
                  </a:cubicBezTo>
                  <a:lnTo>
                    <a:pt x="4257" y="1495"/>
                  </a:lnTo>
                  <a:cubicBezTo>
                    <a:pt x="4174" y="1485"/>
                    <a:pt x="4091" y="1464"/>
                    <a:pt x="4018" y="1412"/>
                  </a:cubicBezTo>
                  <a:cubicBezTo>
                    <a:pt x="3863" y="1309"/>
                    <a:pt x="3821" y="1101"/>
                    <a:pt x="3697" y="956"/>
                  </a:cubicBezTo>
                  <a:cubicBezTo>
                    <a:pt x="3447" y="665"/>
                    <a:pt x="2949" y="686"/>
                    <a:pt x="2668" y="405"/>
                  </a:cubicBezTo>
                  <a:cubicBezTo>
                    <a:pt x="2606" y="353"/>
                    <a:pt x="2554" y="280"/>
                    <a:pt x="2502" y="218"/>
                  </a:cubicBezTo>
                  <a:cubicBezTo>
                    <a:pt x="2451" y="156"/>
                    <a:pt x="2398" y="93"/>
                    <a:pt x="2315" y="63"/>
                  </a:cubicBezTo>
                  <a:cubicBezTo>
                    <a:pt x="2264" y="31"/>
                    <a:pt x="2211" y="21"/>
                    <a:pt x="2149" y="10"/>
                  </a:cubicBezTo>
                  <a:cubicBezTo>
                    <a:pt x="2108" y="0"/>
                    <a:pt x="2066" y="0"/>
                    <a:pt x="2025" y="0"/>
                  </a:cubicBezTo>
                  <a:close/>
                </a:path>
              </a:pathLst>
            </a:custGeom>
            <a:solidFill>
              <a:srgbClr val="B8A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6"/>
            <p:cNvSpPr/>
            <p:nvPr/>
          </p:nvSpPr>
          <p:spPr>
            <a:xfrm>
              <a:off x="6697909" y="2934741"/>
              <a:ext cx="21647" cy="47019"/>
            </a:xfrm>
            <a:custGeom>
              <a:rect b="b" l="l" r="r" t="t"/>
              <a:pathLst>
                <a:path extrusionOk="0" h="2348" w="1081">
                  <a:moveTo>
                    <a:pt x="1081" y="1"/>
                  </a:moveTo>
                  <a:lnTo>
                    <a:pt x="1081" y="1"/>
                  </a:lnTo>
                  <a:cubicBezTo>
                    <a:pt x="967" y="22"/>
                    <a:pt x="852" y="63"/>
                    <a:pt x="749" y="116"/>
                  </a:cubicBezTo>
                  <a:cubicBezTo>
                    <a:pt x="645" y="178"/>
                    <a:pt x="552" y="250"/>
                    <a:pt x="469" y="344"/>
                  </a:cubicBezTo>
                  <a:cubicBezTo>
                    <a:pt x="302" y="520"/>
                    <a:pt x="178" y="739"/>
                    <a:pt x="105" y="967"/>
                  </a:cubicBezTo>
                  <a:cubicBezTo>
                    <a:pt x="33" y="1195"/>
                    <a:pt x="1" y="1434"/>
                    <a:pt x="12" y="1662"/>
                  </a:cubicBezTo>
                  <a:cubicBezTo>
                    <a:pt x="12" y="1777"/>
                    <a:pt x="22" y="1891"/>
                    <a:pt x="42" y="2005"/>
                  </a:cubicBezTo>
                  <a:cubicBezTo>
                    <a:pt x="42" y="2036"/>
                    <a:pt x="42" y="2068"/>
                    <a:pt x="53" y="2098"/>
                  </a:cubicBezTo>
                  <a:cubicBezTo>
                    <a:pt x="53" y="2119"/>
                    <a:pt x="63" y="2151"/>
                    <a:pt x="63" y="2181"/>
                  </a:cubicBezTo>
                  <a:cubicBezTo>
                    <a:pt x="74" y="2234"/>
                    <a:pt x="95" y="2296"/>
                    <a:pt x="105" y="2347"/>
                  </a:cubicBezTo>
                  <a:cubicBezTo>
                    <a:pt x="116" y="2296"/>
                    <a:pt x="126" y="2234"/>
                    <a:pt x="136" y="2181"/>
                  </a:cubicBezTo>
                  <a:cubicBezTo>
                    <a:pt x="146" y="2119"/>
                    <a:pt x="146" y="2068"/>
                    <a:pt x="157" y="2005"/>
                  </a:cubicBezTo>
                  <a:cubicBezTo>
                    <a:pt x="167" y="1891"/>
                    <a:pt x="188" y="1787"/>
                    <a:pt x="199" y="1673"/>
                  </a:cubicBezTo>
                  <a:cubicBezTo>
                    <a:pt x="229" y="1455"/>
                    <a:pt x="271" y="1237"/>
                    <a:pt x="333" y="1039"/>
                  </a:cubicBezTo>
                  <a:cubicBezTo>
                    <a:pt x="396" y="832"/>
                    <a:pt x="489" y="635"/>
                    <a:pt x="614" y="469"/>
                  </a:cubicBezTo>
                  <a:cubicBezTo>
                    <a:pt x="676" y="375"/>
                    <a:pt x="739" y="292"/>
                    <a:pt x="822" y="219"/>
                  </a:cubicBezTo>
                  <a:lnTo>
                    <a:pt x="873" y="157"/>
                  </a:lnTo>
                  <a:lnTo>
                    <a:pt x="935" y="105"/>
                  </a:lnTo>
                  <a:cubicBezTo>
                    <a:pt x="967" y="84"/>
                    <a:pt x="988" y="63"/>
                    <a:pt x="1009" y="53"/>
                  </a:cubicBezTo>
                  <a:cubicBezTo>
                    <a:pt x="1029" y="33"/>
                    <a:pt x="1050" y="22"/>
                    <a:pt x="1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6"/>
            <p:cNvSpPr/>
            <p:nvPr/>
          </p:nvSpPr>
          <p:spPr>
            <a:xfrm>
              <a:off x="6719536" y="2943692"/>
              <a:ext cx="22889" cy="50343"/>
            </a:xfrm>
            <a:custGeom>
              <a:rect b="b" l="l" r="r" t="t"/>
              <a:pathLst>
                <a:path extrusionOk="0" h="2514" w="1143">
                  <a:moveTo>
                    <a:pt x="1143" y="1"/>
                  </a:moveTo>
                  <a:lnTo>
                    <a:pt x="1050" y="32"/>
                  </a:lnTo>
                  <a:cubicBezTo>
                    <a:pt x="1029" y="42"/>
                    <a:pt x="998" y="52"/>
                    <a:pt x="967" y="63"/>
                  </a:cubicBezTo>
                  <a:cubicBezTo>
                    <a:pt x="935" y="73"/>
                    <a:pt x="904" y="84"/>
                    <a:pt x="884" y="94"/>
                  </a:cubicBezTo>
                  <a:cubicBezTo>
                    <a:pt x="852" y="115"/>
                    <a:pt x="821" y="125"/>
                    <a:pt x="801" y="146"/>
                  </a:cubicBezTo>
                  <a:cubicBezTo>
                    <a:pt x="686" y="208"/>
                    <a:pt x="593" y="292"/>
                    <a:pt x="499" y="385"/>
                  </a:cubicBezTo>
                  <a:cubicBezTo>
                    <a:pt x="333" y="571"/>
                    <a:pt x="198" y="800"/>
                    <a:pt x="125" y="1039"/>
                  </a:cubicBezTo>
                  <a:cubicBezTo>
                    <a:pt x="42" y="1277"/>
                    <a:pt x="12" y="1527"/>
                    <a:pt x="1" y="1776"/>
                  </a:cubicBezTo>
                  <a:cubicBezTo>
                    <a:pt x="1" y="1900"/>
                    <a:pt x="1" y="2025"/>
                    <a:pt x="12" y="2150"/>
                  </a:cubicBezTo>
                  <a:cubicBezTo>
                    <a:pt x="12" y="2170"/>
                    <a:pt x="12" y="2202"/>
                    <a:pt x="22" y="2233"/>
                  </a:cubicBezTo>
                  <a:cubicBezTo>
                    <a:pt x="22" y="2264"/>
                    <a:pt x="22" y="2295"/>
                    <a:pt x="32" y="2327"/>
                  </a:cubicBezTo>
                  <a:cubicBezTo>
                    <a:pt x="42" y="2389"/>
                    <a:pt x="42" y="2451"/>
                    <a:pt x="63" y="2513"/>
                  </a:cubicBezTo>
                  <a:lnTo>
                    <a:pt x="95" y="2327"/>
                  </a:lnTo>
                  <a:cubicBezTo>
                    <a:pt x="105" y="2274"/>
                    <a:pt x="115" y="2212"/>
                    <a:pt x="125" y="2150"/>
                  </a:cubicBezTo>
                  <a:cubicBezTo>
                    <a:pt x="146" y="2036"/>
                    <a:pt x="167" y="1911"/>
                    <a:pt x="188" y="1797"/>
                  </a:cubicBezTo>
                  <a:cubicBezTo>
                    <a:pt x="229" y="1558"/>
                    <a:pt x="282" y="1330"/>
                    <a:pt x="354" y="1122"/>
                  </a:cubicBezTo>
                  <a:cubicBezTo>
                    <a:pt x="427" y="904"/>
                    <a:pt x="520" y="696"/>
                    <a:pt x="655" y="509"/>
                  </a:cubicBezTo>
                  <a:cubicBezTo>
                    <a:pt x="718" y="405"/>
                    <a:pt x="790" y="322"/>
                    <a:pt x="873" y="239"/>
                  </a:cubicBezTo>
                  <a:lnTo>
                    <a:pt x="935" y="177"/>
                  </a:lnTo>
                  <a:lnTo>
                    <a:pt x="998" y="115"/>
                  </a:lnTo>
                  <a:cubicBezTo>
                    <a:pt x="1029" y="94"/>
                    <a:pt x="1050" y="84"/>
                    <a:pt x="1071" y="63"/>
                  </a:cubicBezTo>
                  <a:cubicBezTo>
                    <a:pt x="1091" y="42"/>
                    <a:pt x="1122" y="22"/>
                    <a:pt x="11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6"/>
            <p:cNvSpPr/>
            <p:nvPr/>
          </p:nvSpPr>
          <p:spPr>
            <a:xfrm>
              <a:off x="6739921" y="2960113"/>
              <a:ext cx="19364" cy="43074"/>
            </a:xfrm>
            <a:custGeom>
              <a:rect b="b" l="l" r="r" t="t"/>
              <a:pathLst>
                <a:path extrusionOk="0" h="2151" w="967">
                  <a:moveTo>
                    <a:pt x="966" y="1"/>
                  </a:moveTo>
                  <a:cubicBezTo>
                    <a:pt x="946" y="11"/>
                    <a:pt x="925" y="21"/>
                    <a:pt x="893" y="32"/>
                  </a:cubicBezTo>
                  <a:lnTo>
                    <a:pt x="831" y="63"/>
                  </a:lnTo>
                  <a:cubicBezTo>
                    <a:pt x="800" y="74"/>
                    <a:pt x="779" y="95"/>
                    <a:pt x="759" y="104"/>
                  </a:cubicBezTo>
                  <a:cubicBezTo>
                    <a:pt x="738" y="125"/>
                    <a:pt x="717" y="136"/>
                    <a:pt x="696" y="146"/>
                  </a:cubicBezTo>
                  <a:cubicBezTo>
                    <a:pt x="613" y="219"/>
                    <a:pt x="530" y="291"/>
                    <a:pt x="468" y="374"/>
                  </a:cubicBezTo>
                  <a:cubicBezTo>
                    <a:pt x="323" y="531"/>
                    <a:pt x="219" y="727"/>
                    <a:pt x="156" y="925"/>
                  </a:cubicBezTo>
                  <a:cubicBezTo>
                    <a:pt x="83" y="1122"/>
                    <a:pt x="32" y="1330"/>
                    <a:pt x="11" y="1527"/>
                  </a:cubicBezTo>
                  <a:cubicBezTo>
                    <a:pt x="0" y="1631"/>
                    <a:pt x="0" y="1735"/>
                    <a:pt x="0" y="1839"/>
                  </a:cubicBezTo>
                  <a:lnTo>
                    <a:pt x="0" y="1994"/>
                  </a:lnTo>
                  <a:cubicBezTo>
                    <a:pt x="0" y="2046"/>
                    <a:pt x="11" y="2098"/>
                    <a:pt x="11" y="2150"/>
                  </a:cubicBezTo>
                  <a:cubicBezTo>
                    <a:pt x="32" y="2098"/>
                    <a:pt x="53" y="2046"/>
                    <a:pt x="63" y="2005"/>
                  </a:cubicBezTo>
                  <a:cubicBezTo>
                    <a:pt x="83" y="1953"/>
                    <a:pt x="104" y="1901"/>
                    <a:pt x="115" y="1860"/>
                  </a:cubicBezTo>
                  <a:cubicBezTo>
                    <a:pt x="146" y="1756"/>
                    <a:pt x="177" y="1662"/>
                    <a:pt x="198" y="1569"/>
                  </a:cubicBezTo>
                  <a:cubicBezTo>
                    <a:pt x="260" y="1371"/>
                    <a:pt x="312" y="1184"/>
                    <a:pt x="374" y="1008"/>
                  </a:cubicBezTo>
                  <a:cubicBezTo>
                    <a:pt x="447" y="821"/>
                    <a:pt x="519" y="644"/>
                    <a:pt x="623" y="478"/>
                  </a:cubicBezTo>
                  <a:cubicBezTo>
                    <a:pt x="665" y="395"/>
                    <a:pt x="717" y="312"/>
                    <a:pt x="779" y="240"/>
                  </a:cubicBezTo>
                  <a:lnTo>
                    <a:pt x="821" y="178"/>
                  </a:lnTo>
                  <a:cubicBezTo>
                    <a:pt x="842" y="157"/>
                    <a:pt x="852" y="136"/>
                    <a:pt x="872" y="115"/>
                  </a:cubicBezTo>
                  <a:cubicBezTo>
                    <a:pt x="883" y="95"/>
                    <a:pt x="904" y="74"/>
                    <a:pt x="925" y="63"/>
                  </a:cubicBezTo>
                  <a:cubicBezTo>
                    <a:pt x="935" y="42"/>
                    <a:pt x="955" y="21"/>
                    <a:pt x="9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76"/>
            <p:cNvSpPr/>
            <p:nvPr/>
          </p:nvSpPr>
          <p:spPr>
            <a:xfrm>
              <a:off x="6678785" y="2975492"/>
              <a:ext cx="41191" cy="31640"/>
            </a:xfrm>
            <a:custGeom>
              <a:rect b="b" l="l" r="r" t="t"/>
              <a:pathLst>
                <a:path extrusionOk="0" h="1580" w="2057">
                  <a:moveTo>
                    <a:pt x="312" y="1"/>
                  </a:moveTo>
                  <a:cubicBezTo>
                    <a:pt x="271" y="12"/>
                    <a:pt x="240" y="33"/>
                    <a:pt x="219" y="53"/>
                  </a:cubicBezTo>
                  <a:cubicBezTo>
                    <a:pt x="42" y="219"/>
                    <a:pt x="1" y="479"/>
                    <a:pt x="95" y="707"/>
                  </a:cubicBezTo>
                  <a:cubicBezTo>
                    <a:pt x="136" y="822"/>
                    <a:pt x="219" y="935"/>
                    <a:pt x="333" y="1039"/>
                  </a:cubicBezTo>
                  <a:cubicBezTo>
                    <a:pt x="635" y="1320"/>
                    <a:pt x="1101" y="1507"/>
                    <a:pt x="1454" y="1558"/>
                  </a:cubicBezTo>
                  <a:cubicBezTo>
                    <a:pt x="1507" y="1569"/>
                    <a:pt x="1569" y="1579"/>
                    <a:pt x="1620" y="1579"/>
                  </a:cubicBezTo>
                  <a:cubicBezTo>
                    <a:pt x="1756" y="1579"/>
                    <a:pt x="1890" y="1548"/>
                    <a:pt x="1953" y="1445"/>
                  </a:cubicBezTo>
                  <a:cubicBezTo>
                    <a:pt x="2057" y="1288"/>
                    <a:pt x="1964" y="1112"/>
                    <a:pt x="1839" y="967"/>
                  </a:cubicBezTo>
                  <a:cubicBezTo>
                    <a:pt x="1807" y="925"/>
                    <a:pt x="1766" y="894"/>
                    <a:pt x="1735" y="863"/>
                  </a:cubicBezTo>
                  <a:cubicBezTo>
                    <a:pt x="1558" y="686"/>
                    <a:pt x="1320" y="541"/>
                    <a:pt x="1081" y="406"/>
                  </a:cubicBezTo>
                  <a:cubicBezTo>
                    <a:pt x="1050" y="396"/>
                    <a:pt x="1029" y="386"/>
                    <a:pt x="1008" y="365"/>
                  </a:cubicBezTo>
                  <a:cubicBezTo>
                    <a:pt x="821" y="261"/>
                    <a:pt x="635" y="167"/>
                    <a:pt x="468" y="53"/>
                  </a:cubicBezTo>
                  <a:cubicBezTo>
                    <a:pt x="427" y="33"/>
                    <a:pt x="375" y="1"/>
                    <a:pt x="333" y="1"/>
                  </a:cubicBezTo>
                  <a:close/>
                </a:path>
              </a:pathLst>
            </a:custGeom>
            <a:solidFill>
              <a:srgbClr val="B8A6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6"/>
            <p:cNvSpPr/>
            <p:nvPr/>
          </p:nvSpPr>
          <p:spPr>
            <a:xfrm>
              <a:off x="6145920" y="3036007"/>
              <a:ext cx="745591" cy="80480"/>
            </a:xfrm>
            <a:custGeom>
              <a:rect b="b" l="l" r="r" t="t"/>
              <a:pathLst>
                <a:path extrusionOk="0" h="4019" w="37233">
                  <a:moveTo>
                    <a:pt x="13124" y="1"/>
                  </a:moveTo>
                  <a:cubicBezTo>
                    <a:pt x="10217" y="1"/>
                    <a:pt x="7310" y="42"/>
                    <a:pt x="4444" y="437"/>
                  </a:cubicBezTo>
                  <a:cubicBezTo>
                    <a:pt x="3613" y="551"/>
                    <a:pt x="2772" y="696"/>
                    <a:pt x="2024" y="1091"/>
                  </a:cubicBezTo>
                  <a:cubicBezTo>
                    <a:pt x="872" y="1704"/>
                    <a:pt x="0" y="2804"/>
                    <a:pt x="1724" y="3022"/>
                  </a:cubicBezTo>
                  <a:cubicBezTo>
                    <a:pt x="2367" y="3116"/>
                    <a:pt x="3032" y="3126"/>
                    <a:pt x="3696" y="3126"/>
                  </a:cubicBezTo>
                  <a:lnTo>
                    <a:pt x="4776" y="3126"/>
                  </a:lnTo>
                  <a:cubicBezTo>
                    <a:pt x="5150" y="3126"/>
                    <a:pt x="5513" y="3126"/>
                    <a:pt x="5877" y="3146"/>
                  </a:cubicBezTo>
                  <a:cubicBezTo>
                    <a:pt x="7652" y="3240"/>
                    <a:pt x="9417" y="3344"/>
                    <a:pt x="11182" y="3448"/>
                  </a:cubicBezTo>
                  <a:cubicBezTo>
                    <a:pt x="11992" y="3489"/>
                    <a:pt x="12802" y="3531"/>
                    <a:pt x="13612" y="3582"/>
                  </a:cubicBezTo>
                  <a:cubicBezTo>
                    <a:pt x="14255" y="3614"/>
                    <a:pt x="14910" y="3656"/>
                    <a:pt x="15554" y="3686"/>
                  </a:cubicBezTo>
                  <a:cubicBezTo>
                    <a:pt x="17589" y="3801"/>
                    <a:pt x="19634" y="3894"/>
                    <a:pt x="21669" y="3967"/>
                  </a:cubicBezTo>
                  <a:cubicBezTo>
                    <a:pt x="22499" y="3998"/>
                    <a:pt x="23320" y="4018"/>
                    <a:pt x="24150" y="4018"/>
                  </a:cubicBezTo>
                  <a:cubicBezTo>
                    <a:pt x="25489" y="4018"/>
                    <a:pt x="26829" y="3977"/>
                    <a:pt x="28158" y="3905"/>
                  </a:cubicBezTo>
                  <a:cubicBezTo>
                    <a:pt x="28459" y="3884"/>
                    <a:pt x="28750" y="3873"/>
                    <a:pt x="29051" y="3852"/>
                  </a:cubicBezTo>
                  <a:cubicBezTo>
                    <a:pt x="29674" y="3811"/>
                    <a:pt x="30286" y="3801"/>
                    <a:pt x="30899" y="3801"/>
                  </a:cubicBezTo>
                  <a:lnTo>
                    <a:pt x="32944" y="3801"/>
                  </a:lnTo>
                  <a:cubicBezTo>
                    <a:pt x="33350" y="3801"/>
                    <a:pt x="33754" y="3780"/>
                    <a:pt x="34169" y="3759"/>
                  </a:cubicBezTo>
                  <a:cubicBezTo>
                    <a:pt x="34377" y="3749"/>
                    <a:pt x="34626" y="3728"/>
                    <a:pt x="34886" y="3697"/>
                  </a:cubicBezTo>
                  <a:cubicBezTo>
                    <a:pt x="35800" y="3593"/>
                    <a:pt x="36900" y="3344"/>
                    <a:pt x="37150" y="2586"/>
                  </a:cubicBezTo>
                  <a:cubicBezTo>
                    <a:pt x="37233" y="2336"/>
                    <a:pt x="37233" y="2036"/>
                    <a:pt x="37097" y="1672"/>
                  </a:cubicBezTo>
                  <a:cubicBezTo>
                    <a:pt x="36682" y="499"/>
                    <a:pt x="35115" y="239"/>
                    <a:pt x="33816" y="177"/>
                  </a:cubicBezTo>
                  <a:cubicBezTo>
                    <a:pt x="33422" y="156"/>
                    <a:pt x="33059" y="156"/>
                    <a:pt x="32757" y="146"/>
                  </a:cubicBezTo>
                  <a:cubicBezTo>
                    <a:pt x="32353" y="146"/>
                    <a:pt x="31958" y="135"/>
                    <a:pt x="31553" y="135"/>
                  </a:cubicBezTo>
                  <a:cubicBezTo>
                    <a:pt x="30660" y="115"/>
                    <a:pt x="29757" y="105"/>
                    <a:pt x="28864" y="94"/>
                  </a:cubicBezTo>
                  <a:cubicBezTo>
                    <a:pt x="26808" y="73"/>
                    <a:pt x="24753" y="52"/>
                    <a:pt x="22697" y="42"/>
                  </a:cubicBezTo>
                  <a:cubicBezTo>
                    <a:pt x="20796" y="22"/>
                    <a:pt x="18907" y="11"/>
                    <a:pt x="17007" y="11"/>
                  </a:cubicBezTo>
                  <a:cubicBezTo>
                    <a:pt x="16249" y="1"/>
                    <a:pt x="15501" y="1"/>
                    <a:pt x="147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6"/>
            <p:cNvSpPr/>
            <p:nvPr/>
          </p:nvSpPr>
          <p:spPr>
            <a:xfrm>
              <a:off x="5711778" y="2481916"/>
              <a:ext cx="2230745" cy="1631096"/>
            </a:xfrm>
            <a:custGeom>
              <a:rect b="b" l="l" r="r" t="t"/>
              <a:pathLst>
                <a:path extrusionOk="0" h="81453" w="111398">
                  <a:moveTo>
                    <a:pt x="65795" y="1970"/>
                  </a:moveTo>
                  <a:cubicBezTo>
                    <a:pt x="71660" y="1970"/>
                    <a:pt x="77513" y="2654"/>
                    <a:pt x="83188" y="4236"/>
                  </a:cubicBezTo>
                  <a:cubicBezTo>
                    <a:pt x="85067" y="4756"/>
                    <a:pt x="83800" y="5722"/>
                    <a:pt x="82907" y="6448"/>
                  </a:cubicBezTo>
                  <a:cubicBezTo>
                    <a:pt x="81672" y="7445"/>
                    <a:pt x="80447" y="8452"/>
                    <a:pt x="79242" y="9480"/>
                  </a:cubicBezTo>
                  <a:cubicBezTo>
                    <a:pt x="76760" y="11577"/>
                    <a:pt x="74321" y="13737"/>
                    <a:pt x="71943" y="15959"/>
                  </a:cubicBezTo>
                  <a:cubicBezTo>
                    <a:pt x="67250" y="20351"/>
                    <a:pt x="62796" y="25002"/>
                    <a:pt x="58653" y="29913"/>
                  </a:cubicBezTo>
                  <a:cubicBezTo>
                    <a:pt x="54776" y="29933"/>
                    <a:pt x="50927" y="29945"/>
                    <a:pt x="47090" y="29945"/>
                  </a:cubicBezTo>
                  <a:cubicBezTo>
                    <a:pt x="36698" y="29945"/>
                    <a:pt x="26400" y="29857"/>
                    <a:pt x="15897" y="29591"/>
                  </a:cubicBezTo>
                  <a:cubicBezTo>
                    <a:pt x="23331" y="14162"/>
                    <a:pt x="38863" y="4746"/>
                    <a:pt x="55372" y="2648"/>
                  </a:cubicBezTo>
                  <a:cubicBezTo>
                    <a:pt x="58826" y="2211"/>
                    <a:pt x="62313" y="1970"/>
                    <a:pt x="65795" y="1970"/>
                  </a:cubicBezTo>
                  <a:close/>
                  <a:moveTo>
                    <a:pt x="89092" y="6319"/>
                  </a:moveTo>
                  <a:cubicBezTo>
                    <a:pt x="91618" y="6319"/>
                    <a:pt x="94369" y="10181"/>
                    <a:pt x="95522" y="12097"/>
                  </a:cubicBezTo>
                  <a:cubicBezTo>
                    <a:pt x="96976" y="14515"/>
                    <a:pt x="97900" y="17215"/>
                    <a:pt x="98575" y="19956"/>
                  </a:cubicBezTo>
                  <a:cubicBezTo>
                    <a:pt x="98990" y="21607"/>
                    <a:pt x="99239" y="22874"/>
                    <a:pt x="98689" y="23798"/>
                  </a:cubicBezTo>
                  <a:cubicBezTo>
                    <a:pt x="98367" y="24328"/>
                    <a:pt x="97786" y="24743"/>
                    <a:pt x="96831" y="25064"/>
                  </a:cubicBezTo>
                  <a:cubicBezTo>
                    <a:pt x="93820" y="26030"/>
                    <a:pt x="90518" y="26529"/>
                    <a:pt x="87424" y="27172"/>
                  </a:cubicBezTo>
                  <a:cubicBezTo>
                    <a:pt x="83416" y="28013"/>
                    <a:pt x="79377" y="28761"/>
                    <a:pt x="75318" y="29332"/>
                  </a:cubicBezTo>
                  <a:cubicBezTo>
                    <a:pt x="74209" y="29484"/>
                    <a:pt x="70994" y="30366"/>
                    <a:pt x="68627" y="30366"/>
                  </a:cubicBezTo>
                  <a:cubicBezTo>
                    <a:pt x="67115" y="30366"/>
                    <a:pt x="65948" y="30006"/>
                    <a:pt x="65900" y="28864"/>
                  </a:cubicBezTo>
                  <a:cubicBezTo>
                    <a:pt x="65858" y="27754"/>
                    <a:pt x="66596" y="26778"/>
                    <a:pt x="67302" y="25916"/>
                  </a:cubicBezTo>
                  <a:cubicBezTo>
                    <a:pt x="71382" y="20922"/>
                    <a:pt x="75587" y="15948"/>
                    <a:pt x="80560" y="11816"/>
                  </a:cubicBezTo>
                  <a:cubicBezTo>
                    <a:pt x="82523" y="10186"/>
                    <a:pt x="86199" y="6615"/>
                    <a:pt x="88825" y="6334"/>
                  </a:cubicBezTo>
                  <a:cubicBezTo>
                    <a:pt x="88914" y="6324"/>
                    <a:pt x="89003" y="6319"/>
                    <a:pt x="89092" y="6319"/>
                  </a:cubicBezTo>
                  <a:close/>
                  <a:moveTo>
                    <a:pt x="67986" y="0"/>
                  </a:moveTo>
                  <a:cubicBezTo>
                    <a:pt x="60523" y="0"/>
                    <a:pt x="53179" y="1165"/>
                    <a:pt x="45789" y="2907"/>
                  </a:cubicBezTo>
                  <a:cubicBezTo>
                    <a:pt x="34223" y="5628"/>
                    <a:pt x="23974" y="12543"/>
                    <a:pt x="15585" y="20984"/>
                  </a:cubicBezTo>
                  <a:cubicBezTo>
                    <a:pt x="10051" y="26559"/>
                    <a:pt x="4081" y="33578"/>
                    <a:pt x="1568" y="41178"/>
                  </a:cubicBezTo>
                  <a:cubicBezTo>
                    <a:pt x="1" y="45934"/>
                    <a:pt x="52" y="51478"/>
                    <a:pt x="2783" y="55673"/>
                  </a:cubicBezTo>
                  <a:cubicBezTo>
                    <a:pt x="2004" y="58746"/>
                    <a:pt x="1371" y="61425"/>
                    <a:pt x="592" y="64509"/>
                  </a:cubicBezTo>
                  <a:cubicBezTo>
                    <a:pt x="395" y="65256"/>
                    <a:pt x="209" y="66025"/>
                    <a:pt x="292" y="66803"/>
                  </a:cubicBezTo>
                  <a:cubicBezTo>
                    <a:pt x="375" y="67561"/>
                    <a:pt x="717" y="68277"/>
                    <a:pt x="1081" y="68953"/>
                  </a:cubicBezTo>
                  <a:cubicBezTo>
                    <a:pt x="2846" y="72306"/>
                    <a:pt x="5057" y="75421"/>
                    <a:pt x="7643" y="78173"/>
                  </a:cubicBezTo>
                  <a:cubicBezTo>
                    <a:pt x="8556" y="79159"/>
                    <a:pt x="13270" y="79242"/>
                    <a:pt x="14651" y="79481"/>
                  </a:cubicBezTo>
                  <a:cubicBezTo>
                    <a:pt x="16831" y="79855"/>
                    <a:pt x="19053" y="80363"/>
                    <a:pt x="21203" y="80716"/>
                  </a:cubicBezTo>
                  <a:cubicBezTo>
                    <a:pt x="24255" y="81204"/>
                    <a:pt x="27349" y="81246"/>
                    <a:pt x="30432" y="81246"/>
                  </a:cubicBezTo>
                  <a:cubicBezTo>
                    <a:pt x="31489" y="81246"/>
                    <a:pt x="32986" y="81453"/>
                    <a:pt x="34435" y="81453"/>
                  </a:cubicBezTo>
                  <a:cubicBezTo>
                    <a:pt x="35962" y="81453"/>
                    <a:pt x="37435" y="81223"/>
                    <a:pt x="38282" y="80280"/>
                  </a:cubicBezTo>
                  <a:cubicBezTo>
                    <a:pt x="39071" y="79398"/>
                    <a:pt x="39061" y="77882"/>
                    <a:pt x="40078" y="77269"/>
                  </a:cubicBezTo>
                  <a:cubicBezTo>
                    <a:pt x="40483" y="77030"/>
                    <a:pt x="40971" y="76989"/>
                    <a:pt x="41449" y="76957"/>
                  </a:cubicBezTo>
                  <a:cubicBezTo>
                    <a:pt x="41684" y="76940"/>
                    <a:pt x="41928" y="76928"/>
                    <a:pt x="42173" y="76928"/>
                  </a:cubicBezTo>
                  <a:cubicBezTo>
                    <a:pt x="42975" y="76928"/>
                    <a:pt x="43782" y="77067"/>
                    <a:pt x="44283" y="77663"/>
                  </a:cubicBezTo>
                  <a:cubicBezTo>
                    <a:pt x="44564" y="77986"/>
                    <a:pt x="44698" y="78411"/>
                    <a:pt x="44989" y="78712"/>
                  </a:cubicBezTo>
                  <a:cubicBezTo>
                    <a:pt x="45424" y="79162"/>
                    <a:pt x="46062" y="79264"/>
                    <a:pt x="46699" y="79264"/>
                  </a:cubicBezTo>
                  <a:cubicBezTo>
                    <a:pt x="46900" y="79264"/>
                    <a:pt x="47100" y="79254"/>
                    <a:pt x="47294" y="79242"/>
                  </a:cubicBezTo>
                  <a:cubicBezTo>
                    <a:pt x="55642" y="78692"/>
                    <a:pt x="63896" y="77186"/>
                    <a:pt x="72016" y="75224"/>
                  </a:cubicBezTo>
                  <a:cubicBezTo>
                    <a:pt x="79803" y="73334"/>
                    <a:pt x="87600" y="71299"/>
                    <a:pt x="95283" y="69025"/>
                  </a:cubicBezTo>
                  <a:cubicBezTo>
                    <a:pt x="95761" y="68890"/>
                    <a:pt x="96249" y="68734"/>
                    <a:pt x="96602" y="68392"/>
                  </a:cubicBezTo>
                  <a:cubicBezTo>
                    <a:pt x="96986" y="68007"/>
                    <a:pt x="97131" y="67458"/>
                    <a:pt x="97267" y="66928"/>
                  </a:cubicBezTo>
                  <a:cubicBezTo>
                    <a:pt x="98087" y="63730"/>
                    <a:pt x="98471" y="59650"/>
                    <a:pt x="99904" y="56701"/>
                  </a:cubicBezTo>
                  <a:cubicBezTo>
                    <a:pt x="101233" y="53981"/>
                    <a:pt x="104493" y="51395"/>
                    <a:pt x="107078" y="49994"/>
                  </a:cubicBezTo>
                  <a:cubicBezTo>
                    <a:pt x="108127" y="49422"/>
                    <a:pt x="109362" y="49246"/>
                    <a:pt x="109975" y="48176"/>
                  </a:cubicBezTo>
                  <a:cubicBezTo>
                    <a:pt x="111397" y="45705"/>
                    <a:pt x="110453" y="42819"/>
                    <a:pt x="109871" y="40213"/>
                  </a:cubicBezTo>
                  <a:cubicBezTo>
                    <a:pt x="109840" y="40026"/>
                    <a:pt x="109798" y="39839"/>
                    <a:pt x="109757" y="39662"/>
                  </a:cubicBezTo>
                  <a:cubicBezTo>
                    <a:pt x="109113" y="36444"/>
                    <a:pt x="108210" y="33277"/>
                    <a:pt x="107110" y="30183"/>
                  </a:cubicBezTo>
                  <a:cubicBezTo>
                    <a:pt x="104939" y="24161"/>
                    <a:pt x="102001" y="18430"/>
                    <a:pt x="98554" y="13041"/>
                  </a:cubicBezTo>
                  <a:cubicBezTo>
                    <a:pt x="96363" y="9615"/>
                    <a:pt x="93653" y="5649"/>
                    <a:pt x="89863" y="3842"/>
                  </a:cubicBezTo>
                  <a:cubicBezTo>
                    <a:pt x="86001" y="2005"/>
                    <a:pt x="81495" y="1225"/>
                    <a:pt x="77279" y="634"/>
                  </a:cubicBezTo>
                  <a:cubicBezTo>
                    <a:pt x="74154" y="198"/>
                    <a:pt x="71059" y="0"/>
                    <a:pt x="679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76"/>
            <p:cNvSpPr/>
            <p:nvPr/>
          </p:nvSpPr>
          <p:spPr>
            <a:xfrm>
              <a:off x="7031826" y="3095061"/>
              <a:ext cx="51584" cy="411273"/>
            </a:xfrm>
            <a:custGeom>
              <a:rect b="b" l="l" r="r" t="t"/>
              <a:pathLst>
                <a:path extrusionOk="0" h="20538" w="2576">
                  <a:moveTo>
                    <a:pt x="1434" y="0"/>
                  </a:moveTo>
                  <a:lnTo>
                    <a:pt x="1071" y="73"/>
                  </a:lnTo>
                  <a:cubicBezTo>
                    <a:pt x="1797" y="3873"/>
                    <a:pt x="2213" y="7507"/>
                    <a:pt x="2213" y="10716"/>
                  </a:cubicBezTo>
                  <a:cubicBezTo>
                    <a:pt x="2213" y="12740"/>
                    <a:pt x="2047" y="14599"/>
                    <a:pt x="1683" y="16218"/>
                  </a:cubicBezTo>
                  <a:cubicBezTo>
                    <a:pt x="1330" y="17838"/>
                    <a:pt x="769" y="19229"/>
                    <a:pt x="1" y="20330"/>
                  </a:cubicBezTo>
                  <a:lnTo>
                    <a:pt x="302" y="20538"/>
                  </a:lnTo>
                  <a:cubicBezTo>
                    <a:pt x="1112" y="19385"/>
                    <a:pt x="1673" y="17952"/>
                    <a:pt x="2036" y="16301"/>
                  </a:cubicBezTo>
                  <a:cubicBezTo>
                    <a:pt x="2409" y="14640"/>
                    <a:pt x="2576" y="12760"/>
                    <a:pt x="2576" y="10716"/>
                  </a:cubicBezTo>
                  <a:cubicBezTo>
                    <a:pt x="2576" y="7476"/>
                    <a:pt x="2150" y="3821"/>
                    <a:pt x="1434"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6"/>
            <p:cNvSpPr/>
            <p:nvPr/>
          </p:nvSpPr>
          <p:spPr>
            <a:xfrm>
              <a:off x="7555780" y="2963036"/>
              <a:ext cx="260125" cy="845816"/>
            </a:xfrm>
            <a:custGeom>
              <a:rect b="b" l="l" r="r" t="t"/>
              <a:pathLst>
                <a:path extrusionOk="0" h="42238" w="12990">
                  <a:moveTo>
                    <a:pt x="7404" y="0"/>
                  </a:moveTo>
                  <a:lnTo>
                    <a:pt x="7051" y="104"/>
                  </a:lnTo>
                  <a:cubicBezTo>
                    <a:pt x="7507" y="1682"/>
                    <a:pt x="8099" y="3198"/>
                    <a:pt x="8722" y="4704"/>
                  </a:cubicBezTo>
                  <a:cubicBezTo>
                    <a:pt x="9345" y="6209"/>
                    <a:pt x="9999" y="7694"/>
                    <a:pt x="10570" y="9210"/>
                  </a:cubicBezTo>
                  <a:cubicBezTo>
                    <a:pt x="10674" y="9490"/>
                    <a:pt x="10788" y="9833"/>
                    <a:pt x="10902" y="10207"/>
                  </a:cubicBezTo>
                  <a:cubicBezTo>
                    <a:pt x="11100" y="10871"/>
                    <a:pt x="11308" y="11649"/>
                    <a:pt x="11504" y="12470"/>
                  </a:cubicBezTo>
                  <a:cubicBezTo>
                    <a:pt x="11806" y="13684"/>
                    <a:pt x="12086" y="14962"/>
                    <a:pt x="12293" y="16000"/>
                  </a:cubicBezTo>
                  <a:cubicBezTo>
                    <a:pt x="12397" y="16519"/>
                    <a:pt x="12480" y="16986"/>
                    <a:pt x="12543" y="17339"/>
                  </a:cubicBezTo>
                  <a:cubicBezTo>
                    <a:pt x="12574" y="17516"/>
                    <a:pt x="12595" y="17671"/>
                    <a:pt x="12605" y="17796"/>
                  </a:cubicBezTo>
                  <a:cubicBezTo>
                    <a:pt x="12616" y="17858"/>
                    <a:pt x="12616" y="17911"/>
                    <a:pt x="12626" y="17962"/>
                  </a:cubicBezTo>
                  <a:lnTo>
                    <a:pt x="12626" y="18012"/>
                  </a:lnTo>
                  <a:lnTo>
                    <a:pt x="12626" y="18012"/>
                  </a:lnTo>
                  <a:cubicBezTo>
                    <a:pt x="10760" y="18660"/>
                    <a:pt x="9044" y="19713"/>
                    <a:pt x="7528" y="21035"/>
                  </a:cubicBezTo>
                  <a:cubicBezTo>
                    <a:pt x="5202" y="23071"/>
                    <a:pt x="3323" y="25770"/>
                    <a:pt x="2015" y="28750"/>
                  </a:cubicBezTo>
                  <a:cubicBezTo>
                    <a:pt x="717" y="31720"/>
                    <a:pt x="0" y="34969"/>
                    <a:pt x="0" y="38116"/>
                  </a:cubicBezTo>
                  <a:cubicBezTo>
                    <a:pt x="0" y="39517"/>
                    <a:pt x="146" y="40908"/>
                    <a:pt x="447" y="42237"/>
                  </a:cubicBezTo>
                  <a:lnTo>
                    <a:pt x="800" y="42154"/>
                  </a:lnTo>
                  <a:cubicBezTo>
                    <a:pt x="499" y="40857"/>
                    <a:pt x="364" y="39496"/>
                    <a:pt x="364" y="38116"/>
                  </a:cubicBezTo>
                  <a:cubicBezTo>
                    <a:pt x="364" y="36060"/>
                    <a:pt x="676" y="33952"/>
                    <a:pt x="1267" y="31896"/>
                  </a:cubicBezTo>
                  <a:cubicBezTo>
                    <a:pt x="2150" y="28833"/>
                    <a:pt x="3655" y="25905"/>
                    <a:pt x="5639" y="23507"/>
                  </a:cubicBezTo>
                  <a:cubicBezTo>
                    <a:pt x="6624" y="22313"/>
                    <a:pt x="7736" y="21254"/>
                    <a:pt x="8940" y="20371"/>
                  </a:cubicBezTo>
                  <a:cubicBezTo>
                    <a:pt x="10155" y="19489"/>
                    <a:pt x="11463" y="18793"/>
                    <a:pt x="12854" y="18315"/>
                  </a:cubicBezTo>
                  <a:cubicBezTo>
                    <a:pt x="12865" y="18315"/>
                    <a:pt x="12886" y="18305"/>
                    <a:pt x="12896" y="18294"/>
                  </a:cubicBezTo>
                  <a:cubicBezTo>
                    <a:pt x="12916" y="18284"/>
                    <a:pt x="12937" y="18264"/>
                    <a:pt x="12948" y="18253"/>
                  </a:cubicBezTo>
                  <a:cubicBezTo>
                    <a:pt x="12958" y="18232"/>
                    <a:pt x="12969" y="18222"/>
                    <a:pt x="12969" y="18211"/>
                  </a:cubicBezTo>
                  <a:cubicBezTo>
                    <a:pt x="12979" y="18191"/>
                    <a:pt x="12979" y="18181"/>
                    <a:pt x="12979" y="18170"/>
                  </a:cubicBezTo>
                  <a:cubicBezTo>
                    <a:pt x="12990" y="18149"/>
                    <a:pt x="12990" y="18128"/>
                    <a:pt x="12990" y="18118"/>
                  </a:cubicBezTo>
                  <a:lnTo>
                    <a:pt x="12990" y="18066"/>
                  </a:lnTo>
                  <a:lnTo>
                    <a:pt x="12990" y="17962"/>
                  </a:lnTo>
                  <a:cubicBezTo>
                    <a:pt x="12990" y="17890"/>
                    <a:pt x="12979" y="17807"/>
                    <a:pt x="12958" y="17703"/>
                  </a:cubicBezTo>
                  <a:cubicBezTo>
                    <a:pt x="12937" y="17516"/>
                    <a:pt x="12896" y="17277"/>
                    <a:pt x="12854" y="16986"/>
                  </a:cubicBezTo>
                  <a:cubicBezTo>
                    <a:pt x="12761" y="16488"/>
                    <a:pt x="12646" y="15865"/>
                    <a:pt x="12501" y="15170"/>
                  </a:cubicBezTo>
                  <a:cubicBezTo>
                    <a:pt x="12283" y="14141"/>
                    <a:pt x="12014" y="12958"/>
                    <a:pt x="11733" y="11868"/>
                  </a:cubicBezTo>
                  <a:cubicBezTo>
                    <a:pt x="11598" y="11328"/>
                    <a:pt x="11453" y="10798"/>
                    <a:pt x="11317" y="10331"/>
                  </a:cubicBezTo>
                  <a:cubicBezTo>
                    <a:pt x="11172" y="9854"/>
                    <a:pt x="11038" y="9428"/>
                    <a:pt x="10913" y="9085"/>
                  </a:cubicBezTo>
                  <a:cubicBezTo>
                    <a:pt x="10332" y="7559"/>
                    <a:pt x="9677" y="6064"/>
                    <a:pt x="9065" y="4568"/>
                  </a:cubicBezTo>
                  <a:cubicBezTo>
                    <a:pt x="8442" y="3063"/>
                    <a:pt x="7850" y="1557"/>
                    <a:pt x="7404"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76"/>
            <p:cNvSpPr/>
            <p:nvPr/>
          </p:nvSpPr>
          <p:spPr>
            <a:xfrm>
              <a:off x="7304826" y="3804467"/>
              <a:ext cx="264270" cy="78398"/>
            </a:xfrm>
            <a:custGeom>
              <a:rect b="b" l="l" r="r" t="t"/>
              <a:pathLst>
                <a:path extrusionOk="0" h="3915" w="13197">
                  <a:moveTo>
                    <a:pt x="13104" y="0"/>
                  </a:moveTo>
                  <a:lnTo>
                    <a:pt x="1" y="3561"/>
                  </a:lnTo>
                  <a:lnTo>
                    <a:pt x="94" y="3914"/>
                  </a:lnTo>
                  <a:lnTo>
                    <a:pt x="13197" y="354"/>
                  </a:lnTo>
                  <a:lnTo>
                    <a:pt x="13104"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76"/>
            <p:cNvSpPr/>
            <p:nvPr/>
          </p:nvSpPr>
          <p:spPr>
            <a:xfrm>
              <a:off x="5700984" y="3553353"/>
              <a:ext cx="1001110" cy="525696"/>
            </a:xfrm>
            <a:custGeom>
              <a:rect b="b" l="l" r="r" t="t"/>
              <a:pathLst>
                <a:path extrusionOk="0" h="26252" w="49993">
                  <a:moveTo>
                    <a:pt x="6970" y="0"/>
                  </a:moveTo>
                  <a:cubicBezTo>
                    <a:pt x="5802" y="0"/>
                    <a:pt x="4635" y="6"/>
                    <a:pt x="3468" y="19"/>
                  </a:cubicBezTo>
                  <a:cubicBezTo>
                    <a:pt x="3332" y="29"/>
                    <a:pt x="2626" y="2968"/>
                    <a:pt x="2543" y="3268"/>
                  </a:cubicBezTo>
                  <a:cubicBezTo>
                    <a:pt x="2243" y="4327"/>
                    <a:pt x="1931" y="5376"/>
                    <a:pt x="1640" y="6445"/>
                  </a:cubicBezTo>
                  <a:cubicBezTo>
                    <a:pt x="1204" y="8044"/>
                    <a:pt x="820" y="9643"/>
                    <a:pt x="395" y="11242"/>
                  </a:cubicBezTo>
                  <a:cubicBezTo>
                    <a:pt x="291" y="11678"/>
                    <a:pt x="104" y="12135"/>
                    <a:pt x="52" y="12571"/>
                  </a:cubicBezTo>
                  <a:cubicBezTo>
                    <a:pt x="0" y="12977"/>
                    <a:pt x="176" y="13298"/>
                    <a:pt x="332" y="13662"/>
                  </a:cubicBezTo>
                  <a:cubicBezTo>
                    <a:pt x="644" y="14409"/>
                    <a:pt x="986" y="15136"/>
                    <a:pt x="1360" y="15852"/>
                  </a:cubicBezTo>
                  <a:cubicBezTo>
                    <a:pt x="2087" y="17275"/>
                    <a:pt x="2917" y="18625"/>
                    <a:pt x="3842" y="19922"/>
                  </a:cubicBezTo>
                  <a:cubicBezTo>
                    <a:pt x="6043" y="22986"/>
                    <a:pt x="7081" y="23837"/>
                    <a:pt x="10787" y="24169"/>
                  </a:cubicBezTo>
                  <a:cubicBezTo>
                    <a:pt x="17713" y="24813"/>
                    <a:pt x="24649" y="25446"/>
                    <a:pt x="31574" y="26080"/>
                  </a:cubicBezTo>
                  <a:cubicBezTo>
                    <a:pt x="32516" y="26166"/>
                    <a:pt x="33468" y="26252"/>
                    <a:pt x="34414" y="26252"/>
                  </a:cubicBezTo>
                  <a:cubicBezTo>
                    <a:pt x="35177" y="26252"/>
                    <a:pt x="35936" y="26196"/>
                    <a:pt x="36682" y="26038"/>
                  </a:cubicBezTo>
                  <a:cubicBezTo>
                    <a:pt x="38354" y="25685"/>
                    <a:pt x="39984" y="24730"/>
                    <a:pt x="40752" y="23193"/>
                  </a:cubicBezTo>
                  <a:cubicBezTo>
                    <a:pt x="43306" y="18074"/>
                    <a:pt x="47895" y="14440"/>
                    <a:pt x="49380" y="8907"/>
                  </a:cubicBezTo>
                  <a:cubicBezTo>
                    <a:pt x="49723" y="7587"/>
                    <a:pt x="49993" y="6207"/>
                    <a:pt x="49764" y="4867"/>
                  </a:cubicBezTo>
                  <a:cubicBezTo>
                    <a:pt x="49536" y="3517"/>
                    <a:pt x="48550" y="2656"/>
                    <a:pt x="47210" y="2490"/>
                  </a:cubicBezTo>
                  <a:cubicBezTo>
                    <a:pt x="33865" y="828"/>
                    <a:pt x="20413" y="0"/>
                    <a:pt x="69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76"/>
            <p:cNvSpPr/>
            <p:nvPr/>
          </p:nvSpPr>
          <p:spPr>
            <a:xfrm>
              <a:off x="5681880" y="3807991"/>
              <a:ext cx="827413" cy="331153"/>
            </a:xfrm>
            <a:custGeom>
              <a:rect b="b" l="l" r="r" t="t"/>
              <a:pathLst>
                <a:path extrusionOk="0" h="16537" w="41319">
                  <a:moveTo>
                    <a:pt x="0" y="1"/>
                  </a:moveTo>
                  <a:lnTo>
                    <a:pt x="0" y="1"/>
                  </a:lnTo>
                  <a:cubicBezTo>
                    <a:pt x="374" y="4185"/>
                    <a:pt x="7507" y="12252"/>
                    <a:pt x="8545" y="12730"/>
                  </a:cubicBezTo>
                  <a:cubicBezTo>
                    <a:pt x="8836" y="12854"/>
                    <a:pt x="9210" y="12875"/>
                    <a:pt x="9521" y="12938"/>
                  </a:cubicBezTo>
                  <a:cubicBezTo>
                    <a:pt x="12491" y="13488"/>
                    <a:pt x="15502" y="13893"/>
                    <a:pt x="18503" y="14257"/>
                  </a:cubicBezTo>
                  <a:cubicBezTo>
                    <a:pt x="25012" y="15046"/>
                    <a:pt x="31533" y="15544"/>
                    <a:pt x="38022" y="16499"/>
                  </a:cubicBezTo>
                  <a:cubicBezTo>
                    <a:pt x="38194" y="16524"/>
                    <a:pt x="38354" y="16536"/>
                    <a:pt x="38500" y="16536"/>
                  </a:cubicBezTo>
                  <a:cubicBezTo>
                    <a:pt x="41319" y="16536"/>
                    <a:pt x="39597" y="12094"/>
                    <a:pt x="38551" y="10653"/>
                  </a:cubicBezTo>
                  <a:cubicBezTo>
                    <a:pt x="38094" y="10020"/>
                    <a:pt x="37835" y="9252"/>
                    <a:pt x="37648" y="8494"/>
                  </a:cubicBezTo>
                  <a:cubicBezTo>
                    <a:pt x="37275" y="6957"/>
                    <a:pt x="37202" y="5286"/>
                    <a:pt x="36423" y="3874"/>
                  </a:cubicBezTo>
                  <a:cubicBezTo>
                    <a:pt x="36278" y="3614"/>
                    <a:pt x="36122" y="3355"/>
                    <a:pt x="35904" y="3157"/>
                  </a:cubicBezTo>
                  <a:cubicBezTo>
                    <a:pt x="35831" y="3095"/>
                    <a:pt x="35759" y="3032"/>
                    <a:pt x="35676" y="2981"/>
                  </a:cubicBezTo>
                  <a:cubicBezTo>
                    <a:pt x="35374" y="2815"/>
                    <a:pt x="35021" y="2794"/>
                    <a:pt x="34679" y="2773"/>
                  </a:cubicBezTo>
                  <a:cubicBezTo>
                    <a:pt x="23175" y="2139"/>
                    <a:pt x="11380" y="2275"/>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76"/>
            <p:cNvSpPr/>
            <p:nvPr/>
          </p:nvSpPr>
          <p:spPr>
            <a:xfrm>
              <a:off x="6416397" y="3602915"/>
              <a:ext cx="341006" cy="535949"/>
            </a:xfrm>
            <a:custGeom>
              <a:rect b="b" l="l" r="r" t="t"/>
              <a:pathLst>
                <a:path extrusionOk="0" h="26764" w="17029">
                  <a:moveTo>
                    <a:pt x="11697" y="0"/>
                  </a:moveTo>
                  <a:cubicBezTo>
                    <a:pt x="11467" y="0"/>
                    <a:pt x="11248" y="61"/>
                    <a:pt x="11038" y="160"/>
                  </a:cubicBezTo>
                  <a:cubicBezTo>
                    <a:pt x="10383" y="482"/>
                    <a:pt x="9834" y="1188"/>
                    <a:pt x="9335" y="1624"/>
                  </a:cubicBezTo>
                  <a:cubicBezTo>
                    <a:pt x="8359" y="2496"/>
                    <a:pt x="7425" y="3400"/>
                    <a:pt x="6532" y="4355"/>
                  </a:cubicBezTo>
                  <a:cubicBezTo>
                    <a:pt x="5275" y="5694"/>
                    <a:pt x="4175" y="7148"/>
                    <a:pt x="3106" y="8643"/>
                  </a:cubicBezTo>
                  <a:cubicBezTo>
                    <a:pt x="2347" y="9702"/>
                    <a:pt x="302" y="11664"/>
                    <a:pt x="63" y="12931"/>
                  </a:cubicBezTo>
                  <a:cubicBezTo>
                    <a:pt x="1" y="13284"/>
                    <a:pt x="95" y="13647"/>
                    <a:pt x="178" y="13990"/>
                  </a:cubicBezTo>
                  <a:cubicBezTo>
                    <a:pt x="1247" y="18268"/>
                    <a:pt x="2534" y="22472"/>
                    <a:pt x="3604" y="26750"/>
                  </a:cubicBezTo>
                  <a:cubicBezTo>
                    <a:pt x="3606" y="26759"/>
                    <a:pt x="3615" y="26764"/>
                    <a:pt x="3630" y="26764"/>
                  </a:cubicBezTo>
                  <a:cubicBezTo>
                    <a:pt x="4136" y="26764"/>
                    <a:pt x="11711" y="21841"/>
                    <a:pt x="12346" y="20864"/>
                  </a:cubicBezTo>
                  <a:cubicBezTo>
                    <a:pt x="12948" y="19929"/>
                    <a:pt x="13218" y="18829"/>
                    <a:pt x="13457" y="17738"/>
                  </a:cubicBezTo>
                  <a:cubicBezTo>
                    <a:pt x="14454" y="13170"/>
                    <a:pt x="17028" y="4116"/>
                    <a:pt x="12792" y="493"/>
                  </a:cubicBezTo>
                  <a:cubicBezTo>
                    <a:pt x="12585" y="316"/>
                    <a:pt x="12356" y="150"/>
                    <a:pt x="12107" y="66"/>
                  </a:cubicBezTo>
                  <a:cubicBezTo>
                    <a:pt x="11966" y="21"/>
                    <a:pt x="11830" y="0"/>
                    <a:pt x="11697" y="0"/>
                  </a:cubicBezTo>
                  <a:close/>
                </a:path>
              </a:pathLst>
            </a:custGeom>
            <a:solidFill>
              <a:srgbClr val="8E8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6"/>
            <p:cNvSpPr/>
            <p:nvPr/>
          </p:nvSpPr>
          <p:spPr>
            <a:xfrm>
              <a:off x="6519145" y="3503671"/>
              <a:ext cx="751638" cy="814917"/>
            </a:xfrm>
            <a:custGeom>
              <a:rect b="b" l="l" r="r" t="t"/>
              <a:pathLst>
                <a:path extrusionOk="0" h="40695" w="37535">
                  <a:moveTo>
                    <a:pt x="19025" y="0"/>
                  </a:moveTo>
                  <a:cubicBezTo>
                    <a:pt x="9554" y="0"/>
                    <a:pt x="1488" y="8311"/>
                    <a:pt x="759" y="19112"/>
                  </a:cubicBezTo>
                  <a:cubicBezTo>
                    <a:pt x="0" y="30326"/>
                    <a:pt x="7445" y="39971"/>
                    <a:pt x="17392" y="40656"/>
                  </a:cubicBezTo>
                  <a:cubicBezTo>
                    <a:pt x="17767" y="40682"/>
                    <a:pt x="18139" y="40695"/>
                    <a:pt x="18510" y="40695"/>
                  </a:cubicBezTo>
                  <a:cubicBezTo>
                    <a:pt x="27981" y="40695"/>
                    <a:pt x="36047" y="32384"/>
                    <a:pt x="36776" y="21583"/>
                  </a:cubicBezTo>
                  <a:cubicBezTo>
                    <a:pt x="37535" y="10370"/>
                    <a:pt x="30090" y="724"/>
                    <a:pt x="20143" y="39"/>
                  </a:cubicBezTo>
                  <a:cubicBezTo>
                    <a:pt x="19768" y="13"/>
                    <a:pt x="19396" y="0"/>
                    <a:pt x="19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6"/>
            <p:cNvSpPr/>
            <p:nvPr/>
          </p:nvSpPr>
          <p:spPr>
            <a:xfrm>
              <a:off x="6733673" y="3603997"/>
              <a:ext cx="523554" cy="644845"/>
            </a:xfrm>
            <a:custGeom>
              <a:rect b="b" l="l" r="r" t="t"/>
              <a:pathLst>
                <a:path extrusionOk="0" h="32202" w="26145">
                  <a:moveTo>
                    <a:pt x="13494" y="1"/>
                  </a:moveTo>
                  <a:cubicBezTo>
                    <a:pt x="6890" y="1"/>
                    <a:pt x="1186" y="6655"/>
                    <a:pt x="603" y="15244"/>
                  </a:cubicBezTo>
                  <a:cubicBezTo>
                    <a:pt x="1" y="24121"/>
                    <a:pt x="5099" y="31701"/>
                    <a:pt x="11983" y="32178"/>
                  </a:cubicBezTo>
                  <a:cubicBezTo>
                    <a:pt x="12210" y="32194"/>
                    <a:pt x="12438" y="32202"/>
                    <a:pt x="12664" y="32202"/>
                  </a:cubicBezTo>
                  <a:cubicBezTo>
                    <a:pt x="19263" y="32202"/>
                    <a:pt x="24960" y="25541"/>
                    <a:pt x="25542" y="16957"/>
                  </a:cubicBezTo>
                  <a:cubicBezTo>
                    <a:pt x="26145" y="8080"/>
                    <a:pt x="21047" y="501"/>
                    <a:pt x="14163" y="23"/>
                  </a:cubicBezTo>
                  <a:cubicBezTo>
                    <a:pt x="13939" y="8"/>
                    <a:pt x="13716" y="1"/>
                    <a:pt x="13494" y="1"/>
                  </a:cubicBezTo>
                  <a:close/>
                </a:path>
              </a:pathLst>
            </a:custGeom>
            <a:solidFill>
              <a:srgbClr val="8E8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6"/>
            <p:cNvSpPr/>
            <p:nvPr/>
          </p:nvSpPr>
          <p:spPr>
            <a:xfrm>
              <a:off x="6739921" y="3599251"/>
              <a:ext cx="511078" cy="654537"/>
            </a:xfrm>
            <a:custGeom>
              <a:rect b="b" l="l" r="r" t="t"/>
              <a:pathLst>
                <a:path extrusionOk="0" h="32686" w="25522">
                  <a:moveTo>
                    <a:pt x="13176" y="478"/>
                  </a:moveTo>
                  <a:cubicBezTo>
                    <a:pt x="13394" y="478"/>
                    <a:pt x="13613" y="489"/>
                    <a:pt x="13830" y="499"/>
                  </a:cubicBezTo>
                  <a:cubicBezTo>
                    <a:pt x="15419" y="613"/>
                    <a:pt x="16914" y="1112"/>
                    <a:pt x="18253" y="1922"/>
                  </a:cubicBezTo>
                  <a:cubicBezTo>
                    <a:pt x="19271" y="2534"/>
                    <a:pt x="20195" y="3323"/>
                    <a:pt x="21015" y="4257"/>
                  </a:cubicBezTo>
                  <a:cubicBezTo>
                    <a:pt x="22261" y="5659"/>
                    <a:pt x="23258" y="7383"/>
                    <a:pt x="23954" y="9345"/>
                  </a:cubicBezTo>
                  <a:cubicBezTo>
                    <a:pt x="24649" y="11297"/>
                    <a:pt x="25034" y="13477"/>
                    <a:pt x="25034" y="15772"/>
                  </a:cubicBezTo>
                  <a:cubicBezTo>
                    <a:pt x="25034" y="16239"/>
                    <a:pt x="25013" y="16707"/>
                    <a:pt x="24981" y="17184"/>
                  </a:cubicBezTo>
                  <a:cubicBezTo>
                    <a:pt x="24836" y="19302"/>
                    <a:pt x="24379" y="21306"/>
                    <a:pt x="23673" y="23112"/>
                  </a:cubicBezTo>
                  <a:cubicBezTo>
                    <a:pt x="22604" y="25823"/>
                    <a:pt x="20984" y="28096"/>
                    <a:pt x="19022" y="29695"/>
                  </a:cubicBezTo>
                  <a:cubicBezTo>
                    <a:pt x="18036" y="30484"/>
                    <a:pt x="16966" y="31118"/>
                    <a:pt x="15855" y="31543"/>
                  </a:cubicBezTo>
                  <a:cubicBezTo>
                    <a:pt x="14734" y="31969"/>
                    <a:pt x="13550" y="32198"/>
                    <a:pt x="12346" y="32198"/>
                  </a:cubicBezTo>
                  <a:cubicBezTo>
                    <a:pt x="12127" y="32198"/>
                    <a:pt x="11910" y="32187"/>
                    <a:pt x="11691" y="32177"/>
                  </a:cubicBezTo>
                  <a:cubicBezTo>
                    <a:pt x="10103" y="32062"/>
                    <a:pt x="8608" y="31564"/>
                    <a:pt x="7258" y="30754"/>
                  </a:cubicBezTo>
                  <a:cubicBezTo>
                    <a:pt x="6251" y="30142"/>
                    <a:pt x="5327" y="29363"/>
                    <a:pt x="4496" y="28428"/>
                  </a:cubicBezTo>
                  <a:cubicBezTo>
                    <a:pt x="3260" y="27027"/>
                    <a:pt x="2254" y="25293"/>
                    <a:pt x="1568" y="23331"/>
                  </a:cubicBezTo>
                  <a:cubicBezTo>
                    <a:pt x="872" y="21379"/>
                    <a:pt x="489" y="19198"/>
                    <a:pt x="489" y="16903"/>
                  </a:cubicBezTo>
                  <a:cubicBezTo>
                    <a:pt x="489" y="16437"/>
                    <a:pt x="499" y="15969"/>
                    <a:pt x="530" y="15502"/>
                  </a:cubicBezTo>
                  <a:cubicBezTo>
                    <a:pt x="676" y="13373"/>
                    <a:pt x="1142" y="11370"/>
                    <a:pt x="1848" y="9563"/>
                  </a:cubicBezTo>
                  <a:cubicBezTo>
                    <a:pt x="2907" y="6853"/>
                    <a:pt x="4538" y="4579"/>
                    <a:pt x="6500" y="2981"/>
                  </a:cubicBezTo>
                  <a:cubicBezTo>
                    <a:pt x="7487" y="2191"/>
                    <a:pt x="8546" y="1558"/>
                    <a:pt x="9667" y="1132"/>
                  </a:cubicBezTo>
                  <a:cubicBezTo>
                    <a:pt x="10788" y="706"/>
                    <a:pt x="11961" y="478"/>
                    <a:pt x="13176" y="478"/>
                  </a:cubicBezTo>
                  <a:close/>
                  <a:moveTo>
                    <a:pt x="13176" y="0"/>
                  </a:moveTo>
                  <a:cubicBezTo>
                    <a:pt x="11484" y="0"/>
                    <a:pt x="9843" y="426"/>
                    <a:pt x="8348" y="1195"/>
                  </a:cubicBezTo>
                  <a:cubicBezTo>
                    <a:pt x="7217" y="1776"/>
                    <a:pt x="6168" y="2554"/>
                    <a:pt x="5212" y="3489"/>
                  </a:cubicBezTo>
                  <a:cubicBezTo>
                    <a:pt x="3780" y="4901"/>
                    <a:pt x="2575" y="6666"/>
                    <a:pt x="1682" y="8701"/>
                  </a:cubicBezTo>
                  <a:cubicBezTo>
                    <a:pt x="789" y="10736"/>
                    <a:pt x="219" y="13020"/>
                    <a:pt x="53" y="15461"/>
                  </a:cubicBezTo>
                  <a:cubicBezTo>
                    <a:pt x="21" y="15948"/>
                    <a:pt x="0" y="16426"/>
                    <a:pt x="0" y="16903"/>
                  </a:cubicBezTo>
                  <a:cubicBezTo>
                    <a:pt x="0" y="18991"/>
                    <a:pt x="312" y="20984"/>
                    <a:pt x="883" y="22822"/>
                  </a:cubicBezTo>
                  <a:cubicBezTo>
                    <a:pt x="1735" y="25563"/>
                    <a:pt x="3177" y="27930"/>
                    <a:pt x="5026" y="29664"/>
                  </a:cubicBezTo>
                  <a:cubicBezTo>
                    <a:pt x="5950" y="30526"/>
                    <a:pt x="6977" y="31232"/>
                    <a:pt x="8099" y="31741"/>
                  </a:cubicBezTo>
                  <a:cubicBezTo>
                    <a:pt x="9210" y="32260"/>
                    <a:pt x="10404" y="32571"/>
                    <a:pt x="11650" y="32655"/>
                  </a:cubicBezTo>
                  <a:cubicBezTo>
                    <a:pt x="11889" y="32675"/>
                    <a:pt x="12117" y="32685"/>
                    <a:pt x="12346" y="32685"/>
                  </a:cubicBezTo>
                  <a:cubicBezTo>
                    <a:pt x="14038" y="32685"/>
                    <a:pt x="15668" y="32260"/>
                    <a:pt x="17173" y="31481"/>
                  </a:cubicBezTo>
                  <a:cubicBezTo>
                    <a:pt x="18306" y="30899"/>
                    <a:pt x="19354" y="30121"/>
                    <a:pt x="20309" y="29187"/>
                  </a:cubicBezTo>
                  <a:cubicBezTo>
                    <a:pt x="21742" y="27775"/>
                    <a:pt x="22946" y="26010"/>
                    <a:pt x="23839" y="23975"/>
                  </a:cubicBezTo>
                  <a:cubicBezTo>
                    <a:pt x="24732" y="21949"/>
                    <a:pt x="25304" y="19655"/>
                    <a:pt x="25470" y="17215"/>
                  </a:cubicBezTo>
                  <a:cubicBezTo>
                    <a:pt x="25500" y="16727"/>
                    <a:pt x="25521" y="16250"/>
                    <a:pt x="25521" y="15772"/>
                  </a:cubicBezTo>
                  <a:cubicBezTo>
                    <a:pt x="25521" y="13685"/>
                    <a:pt x="25210" y="11691"/>
                    <a:pt x="24639" y="9864"/>
                  </a:cubicBezTo>
                  <a:cubicBezTo>
                    <a:pt x="23788" y="7113"/>
                    <a:pt x="22344" y="4746"/>
                    <a:pt x="20496" y="3011"/>
                  </a:cubicBezTo>
                  <a:cubicBezTo>
                    <a:pt x="19561" y="2150"/>
                    <a:pt x="18534" y="1444"/>
                    <a:pt x="17423" y="935"/>
                  </a:cubicBezTo>
                  <a:cubicBezTo>
                    <a:pt x="16312" y="426"/>
                    <a:pt x="15118" y="104"/>
                    <a:pt x="13862" y="21"/>
                  </a:cubicBezTo>
                  <a:cubicBezTo>
                    <a:pt x="13633" y="0"/>
                    <a:pt x="13405" y="0"/>
                    <a:pt x="131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6"/>
            <p:cNvSpPr/>
            <p:nvPr/>
          </p:nvSpPr>
          <p:spPr>
            <a:xfrm>
              <a:off x="6856567" y="3766519"/>
              <a:ext cx="312310" cy="347434"/>
            </a:xfrm>
            <a:custGeom>
              <a:rect b="b" l="l" r="r" t="t"/>
              <a:pathLst>
                <a:path extrusionOk="0" h="17350" w="15596">
                  <a:moveTo>
                    <a:pt x="7944" y="1"/>
                  </a:moveTo>
                  <a:cubicBezTo>
                    <a:pt x="4001" y="1"/>
                    <a:pt x="643" y="3553"/>
                    <a:pt x="333" y="8167"/>
                  </a:cubicBezTo>
                  <a:cubicBezTo>
                    <a:pt x="0" y="12943"/>
                    <a:pt x="3084" y="17044"/>
                    <a:pt x="7216" y="17334"/>
                  </a:cubicBezTo>
                  <a:cubicBezTo>
                    <a:pt x="7365" y="17344"/>
                    <a:pt x="7514" y="17349"/>
                    <a:pt x="7662" y="17349"/>
                  </a:cubicBezTo>
                  <a:cubicBezTo>
                    <a:pt x="11596" y="17349"/>
                    <a:pt x="14963" y="13797"/>
                    <a:pt x="15273" y="9194"/>
                  </a:cubicBezTo>
                  <a:cubicBezTo>
                    <a:pt x="15595" y="4408"/>
                    <a:pt x="12511" y="307"/>
                    <a:pt x="8390" y="16"/>
                  </a:cubicBezTo>
                  <a:cubicBezTo>
                    <a:pt x="8240" y="6"/>
                    <a:pt x="8092" y="1"/>
                    <a:pt x="79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6"/>
            <p:cNvSpPr/>
            <p:nvPr/>
          </p:nvSpPr>
          <p:spPr>
            <a:xfrm>
              <a:off x="6483761" y="3487631"/>
              <a:ext cx="839808" cy="577641"/>
            </a:xfrm>
            <a:custGeom>
              <a:rect b="b" l="l" r="r" t="t"/>
              <a:pathLst>
                <a:path extrusionOk="0" h="28846" w="41938">
                  <a:moveTo>
                    <a:pt x="21662" y="1"/>
                  </a:moveTo>
                  <a:cubicBezTo>
                    <a:pt x="17986" y="1"/>
                    <a:pt x="14319" y="939"/>
                    <a:pt x="11297" y="2782"/>
                  </a:cubicBezTo>
                  <a:cubicBezTo>
                    <a:pt x="4569" y="6883"/>
                    <a:pt x="1" y="15832"/>
                    <a:pt x="1517" y="23713"/>
                  </a:cubicBezTo>
                  <a:cubicBezTo>
                    <a:pt x="1828" y="25333"/>
                    <a:pt x="2493" y="26828"/>
                    <a:pt x="3842" y="27825"/>
                  </a:cubicBezTo>
                  <a:cubicBezTo>
                    <a:pt x="4766" y="28504"/>
                    <a:pt x="5906" y="28846"/>
                    <a:pt x="7039" y="28846"/>
                  </a:cubicBezTo>
                  <a:cubicBezTo>
                    <a:pt x="8554" y="28846"/>
                    <a:pt x="10056" y="28235"/>
                    <a:pt x="11006" y="27004"/>
                  </a:cubicBezTo>
                  <a:cubicBezTo>
                    <a:pt x="11899" y="25862"/>
                    <a:pt x="12242" y="24388"/>
                    <a:pt x="12616" y="22976"/>
                  </a:cubicBezTo>
                  <a:cubicBezTo>
                    <a:pt x="13426" y="19934"/>
                    <a:pt x="14474" y="16891"/>
                    <a:pt x="16271" y="14337"/>
                  </a:cubicBezTo>
                  <a:cubicBezTo>
                    <a:pt x="18624" y="10997"/>
                    <a:pt x="23093" y="8099"/>
                    <a:pt x="27365" y="8099"/>
                  </a:cubicBezTo>
                  <a:cubicBezTo>
                    <a:pt x="27993" y="8099"/>
                    <a:pt x="28617" y="8162"/>
                    <a:pt x="29229" y="8295"/>
                  </a:cubicBezTo>
                  <a:cubicBezTo>
                    <a:pt x="32146" y="8928"/>
                    <a:pt x="34690" y="10880"/>
                    <a:pt x="36351" y="13372"/>
                  </a:cubicBezTo>
                  <a:cubicBezTo>
                    <a:pt x="38012" y="15864"/>
                    <a:pt x="38832" y="18864"/>
                    <a:pt x="38998" y="21865"/>
                  </a:cubicBezTo>
                  <a:cubicBezTo>
                    <a:pt x="39051" y="22883"/>
                    <a:pt x="39071" y="23993"/>
                    <a:pt x="39736" y="24762"/>
                  </a:cubicBezTo>
                  <a:cubicBezTo>
                    <a:pt x="39819" y="24865"/>
                    <a:pt x="39923" y="24959"/>
                    <a:pt x="40047" y="24980"/>
                  </a:cubicBezTo>
                  <a:cubicBezTo>
                    <a:pt x="40070" y="24984"/>
                    <a:pt x="40092" y="24986"/>
                    <a:pt x="40113" y="24986"/>
                  </a:cubicBezTo>
                  <a:cubicBezTo>
                    <a:pt x="40405" y="24986"/>
                    <a:pt x="40572" y="24605"/>
                    <a:pt x="40639" y="24295"/>
                  </a:cubicBezTo>
                  <a:cubicBezTo>
                    <a:pt x="41937" y="18211"/>
                    <a:pt x="40047" y="11742"/>
                    <a:pt x="36382" y="6789"/>
                  </a:cubicBezTo>
                  <a:cubicBezTo>
                    <a:pt x="34482" y="4215"/>
                    <a:pt x="31855" y="2387"/>
                    <a:pt x="28906" y="1287"/>
                  </a:cubicBezTo>
                  <a:cubicBezTo>
                    <a:pt x="26617" y="426"/>
                    <a:pt x="24137" y="1"/>
                    <a:pt x="216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6"/>
            <p:cNvSpPr/>
            <p:nvPr/>
          </p:nvSpPr>
          <p:spPr>
            <a:xfrm>
              <a:off x="7566413" y="3326550"/>
              <a:ext cx="614828" cy="723984"/>
            </a:xfrm>
            <a:custGeom>
              <a:rect b="b" l="l" r="r" t="t"/>
              <a:pathLst>
                <a:path extrusionOk="0" h="36154" w="30703">
                  <a:moveTo>
                    <a:pt x="15934" y="1"/>
                  </a:moveTo>
                  <a:cubicBezTo>
                    <a:pt x="8457" y="1"/>
                    <a:pt x="1874" y="7189"/>
                    <a:pt x="956" y="16661"/>
                  </a:cubicBezTo>
                  <a:cubicBezTo>
                    <a:pt x="1" y="26608"/>
                    <a:pt x="5659" y="35308"/>
                    <a:pt x="13602" y="36097"/>
                  </a:cubicBezTo>
                  <a:cubicBezTo>
                    <a:pt x="13985" y="36135"/>
                    <a:pt x="14366" y="36153"/>
                    <a:pt x="14745" y="36153"/>
                  </a:cubicBezTo>
                  <a:cubicBezTo>
                    <a:pt x="22227" y="36153"/>
                    <a:pt x="28818" y="28962"/>
                    <a:pt x="29737" y="19485"/>
                  </a:cubicBezTo>
                  <a:cubicBezTo>
                    <a:pt x="30702" y="9538"/>
                    <a:pt x="25033" y="838"/>
                    <a:pt x="17091" y="58"/>
                  </a:cubicBezTo>
                  <a:cubicBezTo>
                    <a:pt x="16703" y="20"/>
                    <a:pt x="16317" y="1"/>
                    <a:pt x="159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6"/>
            <p:cNvSpPr/>
            <p:nvPr/>
          </p:nvSpPr>
          <p:spPr>
            <a:xfrm>
              <a:off x="7742693" y="3417263"/>
              <a:ext cx="429356" cy="572535"/>
            </a:xfrm>
            <a:custGeom>
              <a:rect b="b" l="l" r="r" t="t"/>
              <a:pathLst>
                <a:path extrusionOk="0" h="28591" w="21441">
                  <a:moveTo>
                    <a:pt x="11402" y="0"/>
                  </a:moveTo>
                  <a:cubicBezTo>
                    <a:pt x="6182" y="0"/>
                    <a:pt x="1494" y="5767"/>
                    <a:pt x="758" y="13314"/>
                  </a:cubicBezTo>
                  <a:cubicBezTo>
                    <a:pt x="1" y="21195"/>
                    <a:pt x="3842" y="28016"/>
                    <a:pt x="9334" y="28556"/>
                  </a:cubicBezTo>
                  <a:cubicBezTo>
                    <a:pt x="9567" y="28579"/>
                    <a:pt x="9798" y="28590"/>
                    <a:pt x="10029" y="28590"/>
                  </a:cubicBezTo>
                  <a:cubicBezTo>
                    <a:pt x="15258" y="28590"/>
                    <a:pt x="19947" y="22814"/>
                    <a:pt x="20683" y="15276"/>
                  </a:cubicBezTo>
                  <a:cubicBezTo>
                    <a:pt x="21441" y="7396"/>
                    <a:pt x="17599" y="574"/>
                    <a:pt x="12096" y="35"/>
                  </a:cubicBezTo>
                  <a:cubicBezTo>
                    <a:pt x="11864" y="12"/>
                    <a:pt x="11632" y="0"/>
                    <a:pt x="11402" y="0"/>
                  </a:cubicBezTo>
                  <a:close/>
                </a:path>
              </a:pathLst>
            </a:custGeom>
            <a:solidFill>
              <a:srgbClr val="8E8E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6"/>
            <p:cNvSpPr/>
            <p:nvPr/>
          </p:nvSpPr>
          <p:spPr>
            <a:xfrm>
              <a:off x="7751224" y="3412337"/>
              <a:ext cx="412315" cy="582387"/>
            </a:xfrm>
            <a:custGeom>
              <a:rect b="b" l="l" r="r" t="t"/>
              <a:pathLst>
                <a:path extrusionOk="0" h="29083" w="20590">
                  <a:moveTo>
                    <a:pt x="10975" y="488"/>
                  </a:moveTo>
                  <a:cubicBezTo>
                    <a:pt x="11203" y="488"/>
                    <a:pt x="11421" y="499"/>
                    <a:pt x="11650" y="520"/>
                  </a:cubicBezTo>
                  <a:cubicBezTo>
                    <a:pt x="12865" y="634"/>
                    <a:pt x="13996" y="1070"/>
                    <a:pt x="15014" y="1776"/>
                  </a:cubicBezTo>
                  <a:cubicBezTo>
                    <a:pt x="15782" y="2295"/>
                    <a:pt x="16478" y="2970"/>
                    <a:pt x="17101" y="3759"/>
                  </a:cubicBezTo>
                  <a:cubicBezTo>
                    <a:pt x="18035" y="4953"/>
                    <a:pt x="18783" y="6417"/>
                    <a:pt x="19302" y="8078"/>
                  </a:cubicBezTo>
                  <a:cubicBezTo>
                    <a:pt x="19821" y="9740"/>
                    <a:pt x="20101" y="11588"/>
                    <a:pt x="20101" y="13529"/>
                  </a:cubicBezTo>
                  <a:cubicBezTo>
                    <a:pt x="20101" y="14173"/>
                    <a:pt x="20070" y="14827"/>
                    <a:pt x="20008" y="15492"/>
                  </a:cubicBezTo>
                  <a:cubicBezTo>
                    <a:pt x="19831" y="17361"/>
                    <a:pt x="19406" y="19115"/>
                    <a:pt x="18793" y="20693"/>
                  </a:cubicBezTo>
                  <a:cubicBezTo>
                    <a:pt x="18326" y="21877"/>
                    <a:pt x="17765" y="22967"/>
                    <a:pt x="17111" y="23932"/>
                  </a:cubicBezTo>
                  <a:cubicBezTo>
                    <a:pt x="16125" y="25376"/>
                    <a:pt x="14962" y="26549"/>
                    <a:pt x="13685" y="27349"/>
                  </a:cubicBezTo>
                  <a:cubicBezTo>
                    <a:pt x="13052" y="27753"/>
                    <a:pt x="12387" y="28065"/>
                    <a:pt x="11702" y="28272"/>
                  </a:cubicBezTo>
                  <a:cubicBezTo>
                    <a:pt x="11017" y="28480"/>
                    <a:pt x="10321" y="28595"/>
                    <a:pt x="9605" y="28595"/>
                  </a:cubicBezTo>
                  <a:cubicBezTo>
                    <a:pt x="9386" y="28595"/>
                    <a:pt x="9158" y="28584"/>
                    <a:pt x="8940" y="28563"/>
                  </a:cubicBezTo>
                  <a:cubicBezTo>
                    <a:pt x="7725" y="28439"/>
                    <a:pt x="6594" y="28002"/>
                    <a:pt x="5576" y="27307"/>
                  </a:cubicBezTo>
                  <a:cubicBezTo>
                    <a:pt x="4808" y="26788"/>
                    <a:pt x="4112" y="26113"/>
                    <a:pt x="3489" y="25324"/>
                  </a:cubicBezTo>
                  <a:cubicBezTo>
                    <a:pt x="2554" y="24130"/>
                    <a:pt x="1807" y="22656"/>
                    <a:pt x="1288" y="21005"/>
                  </a:cubicBezTo>
                  <a:cubicBezTo>
                    <a:pt x="768" y="19343"/>
                    <a:pt x="478" y="17495"/>
                    <a:pt x="478" y="15543"/>
                  </a:cubicBezTo>
                  <a:cubicBezTo>
                    <a:pt x="478" y="14899"/>
                    <a:pt x="509" y="14246"/>
                    <a:pt x="581" y="13581"/>
                  </a:cubicBezTo>
                  <a:cubicBezTo>
                    <a:pt x="758" y="11722"/>
                    <a:pt x="1184" y="9968"/>
                    <a:pt x="1797" y="8390"/>
                  </a:cubicBezTo>
                  <a:cubicBezTo>
                    <a:pt x="2264" y="7195"/>
                    <a:pt x="2824" y="6116"/>
                    <a:pt x="3479" y="5150"/>
                  </a:cubicBezTo>
                  <a:cubicBezTo>
                    <a:pt x="4455" y="3697"/>
                    <a:pt x="5628" y="2534"/>
                    <a:pt x="6905" y="1734"/>
                  </a:cubicBezTo>
                  <a:cubicBezTo>
                    <a:pt x="7538" y="1330"/>
                    <a:pt x="8202" y="1018"/>
                    <a:pt x="8888" y="810"/>
                  </a:cubicBezTo>
                  <a:cubicBezTo>
                    <a:pt x="9573" y="592"/>
                    <a:pt x="10269" y="488"/>
                    <a:pt x="10975" y="488"/>
                  </a:cubicBezTo>
                  <a:close/>
                  <a:moveTo>
                    <a:pt x="10975" y="1"/>
                  </a:moveTo>
                  <a:cubicBezTo>
                    <a:pt x="9625" y="1"/>
                    <a:pt x="8317" y="374"/>
                    <a:pt x="7092" y="1049"/>
                  </a:cubicBezTo>
                  <a:cubicBezTo>
                    <a:pt x="6178" y="1558"/>
                    <a:pt x="5327" y="2232"/>
                    <a:pt x="4538" y="3053"/>
                  </a:cubicBezTo>
                  <a:cubicBezTo>
                    <a:pt x="3364" y="4288"/>
                    <a:pt x="2357" y="5836"/>
                    <a:pt x="1589" y="7611"/>
                  </a:cubicBezTo>
                  <a:cubicBezTo>
                    <a:pt x="821" y="9387"/>
                    <a:pt x="302" y="11390"/>
                    <a:pt x="94" y="13540"/>
                  </a:cubicBezTo>
                  <a:cubicBezTo>
                    <a:pt x="32" y="14214"/>
                    <a:pt x="0" y="14889"/>
                    <a:pt x="0" y="15543"/>
                  </a:cubicBezTo>
                  <a:cubicBezTo>
                    <a:pt x="0" y="17319"/>
                    <a:pt x="228" y="19011"/>
                    <a:pt x="655" y="20568"/>
                  </a:cubicBezTo>
                  <a:cubicBezTo>
                    <a:pt x="976" y="21731"/>
                    <a:pt x="1402" y="22822"/>
                    <a:pt x="1931" y="23798"/>
                  </a:cubicBezTo>
                  <a:cubicBezTo>
                    <a:pt x="2720" y="25272"/>
                    <a:pt x="3717" y="26507"/>
                    <a:pt x="4901" y="27421"/>
                  </a:cubicBezTo>
                  <a:cubicBezTo>
                    <a:pt x="5493" y="27868"/>
                    <a:pt x="6116" y="28242"/>
                    <a:pt x="6790" y="28512"/>
                  </a:cubicBezTo>
                  <a:cubicBezTo>
                    <a:pt x="7455" y="28792"/>
                    <a:pt x="8161" y="28969"/>
                    <a:pt x="8888" y="29041"/>
                  </a:cubicBezTo>
                  <a:cubicBezTo>
                    <a:pt x="9127" y="29062"/>
                    <a:pt x="9365" y="29082"/>
                    <a:pt x="9605" y="29082"/>
                  </a:cubicBezTo>
                  <a:cubicBezTo>
                    <a:pt x="10964" y="29082"/>
                    <a:pt x="12272" y="28709"/>
                    <a:pt x="13488" y="28023"/>
                  </a:cubicBezTo>
                  <a:cubicBezTo>
                    <a:pt x="14401" y="27525"/>
                    <a:pt x="15263" y="26840"/>
                    <a:pt x="16052" y="26020"/>
                  </a:cubicBezTo>
                  <a:cubicBezTo>
                    <a:pt x="17225" y="24795"/>
                    <a:pt x="18232" y="23247"/>
                    <a:pt x="19001" y="21472"/>
                  </a:cubicBezTo>
                  <a:cubicBezTo>
                    <a:pt x="19759" y="19696"/>
                    <a:pt x="20288" y="17682"/>
                    <a:pt x="20496" y="15543"/>
                  </a:cubicBezTo>
                  <a:cubicBezTo>
                    <a:pt x="20558" y="14858"/>
                    <a:pt x="20590" y="14193"/>
                    <a:pt x="20590" y="13529"/>
                  </a:cubicBezTo>
                  <a:cubicBezTo>
                    <a:pt x="20590" y="11764"/>
                    <a:pt x="20361" y="10061"/>
                    <a:pt x="19935" y="8514"/>
                  </a:cubicBezTo>
                  <a:cubicBezTo>
                    <a:pt x="19614" y="7341"/>
                    <a:pt x="19187" y="6261"/>
                    <a:pt x="18658" y="5275"/>
                  </a:cubicBezTo>
                  <a:cubicBezTo>
                    <a:pt x="17869" y="3801"/>
                    <a:pt x="16862" y="2565"/>
                    <a:pt x="15689" y="1662"/>
                  </a:cubicBezTo>
                  <a:cubicBezTo>
                    <a:pt x="15097" y="1205"/>
                    <a:pt x="14464" y="841"/>
                    <a:pt x="13799" y="561"/>
                  </a:cubicBezTo>
                  <a:cubicBezTo>
                    <a:pt x="13135" y="291"/>
                    <a:pt x="12429" y="104"/>
                    <a:pt x="11702" y="31"/>
                  </a:cubicBezTo>
                  <a:cubicBezTo>
                    <a:pt x="11453" y="11"/>
                    <a:pt x="11213" y="1"/>
                    <a:pt x="1097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6"/>
            <p:cNvSpPr/>
            <p:nvPr/>
          </p:nvSpPr>
          <p:spPr>
            <a:xfrm>
              <a:off x="7839994" y="3556397"/>
              <a:ext cx="265752" cy="331894"/>
            </a:xfrm>
            <a:custGeom>
              <a:rect b="b" l="l" r="r" t="t"/>
              <a:pathLst>
                <a:path extrusionOk="0" h="16574" w="13271">
                  <a:moveTo>
                    <a:pt x="6859" y="1"/>
                  </a:moveTo>
                  <a:cubicBezTo>
                    <a:pt x="3511" y="1"/>
                    <a:pt x="614" y="3430"/>
                    <a:pt x="312" y="7851"/>
                  </a:cubicBezTo>
                  <a:cubicBezTo>
                    <a:pt x="1" y="12419"/>
                    <a:pt x="2576" y="16323"/>
                    <a:pt x="6074" y="16562"/>
                  </a:cubicBezTo>
                  <a:cubicBezTo>
                    <a:pt x="6187" y="16570"/>
                    <a:pt x="6298" y="16574"/>
                    <a:pt x="6410" y="16574"/>
                  </a:cubicBezTo>
                  <a:cubicBezTo>
                    <a:pt x="9759" y="16574"/>
                    <a:pt x="12657" y="13144"/>
                    <a:pt x="12959" y="8723"/>
                  </a:cubicBezTo>
                  <a:cubicBezTo>
                    <a:pt x="13270" y="4155"/>
                    <a:pt x="10684" y="251"/>
                    <a:pt x="7196" y="12"/>
                  </a:cubicBezTo>
                  <a:cubicBezTo>
                    <a:pt x="7083" y="5"/>
                    <a:pt x="6971" y="1"/>
                    <a:pt x="68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6"/>
            <p:cNvSpPr/>
            <p:nvPr/>
          </p:nvSpPr>
          <p:spPr>
            <a:xfrm>
              <a:off x="7560345" y="3317459"/>
              <a:ext cx="667654" cy="542537"/>
            </a:xfrm>
            <a:custGeom>
              <a:rect b="b" l="l" r="r" t="t"/>
              <a:pathLst>
                <a:path extrusionOk="0" h="27093" w="33341">
                  <a:moveTo>
                    <a:pt x="17695" y="1"/>
                  </a:moveTo>
                  <a:cubicBezTo>
                    <a:pt x="14719" y="1"/>
                    <a:pt x="11701" y="895"/>
                    <a:pt x="9148" y="2630"/>
                  </a:cubicBezTo>
                  <a:cubicBezTo>
                    <a:pt x="3759" y="6285"/>
                    <a:pt x="1" y="14125"/>
                    <a:pt x="219" y="20842"/>
                  </a:cubicBezTo>
                  <a:cubicBezTo>
                    <a:pt x="261" y="22036"/>
                    <a:pt x="395" y="23241"/>
                    <a:pt x="811" y="24330"/>
                  </a:cubicBezTo>
                  <a:cubicBezTo>
                    <a:pt x="1491" y="26081"/>
                    <a:pt x="3143" y="27093"/>
                    <a:pt x="4796" y="27093"/>
                  </a:cubicBezTo>
                  <a:cubicBezTo>
                    <a:pt x="5997" y="27093"/>
                    <a:pt x="7197" y="26560"/>
                    <a:pt x="8027" y="25389"/>
                  </a:cubicBezTo>
                  <a:cubicBezTo>
                    <a:pt x="8775" y="24330"/>
                    <a:pt x="9117" y="22950"/>
                    <a:pt x="9460" y="21631"/>
                  </a:cubicBezTo>
                  <a:cubicBezTo>
                    <a:pt x="10217" y="18776"/>
                    <a:pt x="11173" y="15931"/>
                    <a:pt x="12699" y="13564"/>
                  </a:cubicBezTo>
                  <a:cubicBezTo>
                    <a:pt x="14713" y="10438"/>
                    <a:pt x="17808" y="8248"/>
                    <a:pt x="21005" y="8154"/>
                  </a:cubicBezTo>
                  <a:cubicBezTo>
                    <a:pt x="21073" y="8152"/>
                    <a:pt x="21140" y="8151"/>
                    <a:pt x="21206" y="8151"/>
                  </a:cubicBezTo>
                  <a:cubicBezTo>
                    <a:pt x="25720" y="8151"/>
                    <a:pt x="28914" y="12609"/>
                    <a:pt x="30122" y="17540"/>
                  </a:cubicBezTo>
                  <a:cubicBezTo>
                    <a:pt x="30537" y="19243"/>
                    <a:pt x="30838" y="20998"/>
                    <a:pt x="31004" y="22763"/>
                  </a:cubicBezTo>
                  <a:cubicBezTo>
                    <a:pt x="31014" y="22950"/>
                    <a:pt x="31035" y="23147"/>
                    <a:pt x="31149" y="23282"/>
                  </a:cubicBezTo>
                  <a:cubicBezTo>
                    <a:pt x="31218" y="23365"/>
                    <a:pt x="31311" y="23401"/>
                    <a:pt x="31409" y="23401"/>
                  </a:cubicBezTo>
                  <a:cubicBezTo>
                    <a:pt x="31532" y="23401"/>
                    <a:pt x="31663" y="23343"/>
                    <a:pt x="31762" y="23251"/>
                  </a:cubicBezTo>
                  <a:cubicBezTo>
                    <a:pt x="31938" y="23075"/>
                    <a:pt x="32032" y="22815"/>
                    <a:pt x="32104" y="22555"/>
                  </a:cubicBezTo>
                  <a:cubicBezTo>
                    <a:pt x="33340" y="18589"/>
                    <a:pt x="32478" y="14000"/>
                    <a:pt x="31107" y="10376"/>
                  </a:cubicBezTo>
                  <a:cubicBezTo>
                    <a:pt x="29799" y="6940"/>
                    <a:pt x="27588" y="3596"/>
                    <a:pt x="24764" y="1904"/>
                  </a:cubicBezTo>
                  <a:cubicBezTo>
                    <a:pt x="24328" y="1645"/>
                    <a:pt x="23881" y="1405"/>
                    <a:pt x="23414" y="1198"/>
                  </a:cubicBezTo>
                  <a:cubicBezTo>
                    <a:pt x="21625" y="394"/>
                    <a:pt x="19670" y="1"/>
                    <a:pt x="176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6"/>
            <p:cNvSpPr/>
            <p:nvPr/>
          </p:nvSpPr>
          <p:spPr>
            <a:xfrm>
              <a:off x="5780603" y="3182230"/>
              <a:ext cx="1033991" cy="304040"/>
            </a:xfrm>
            <a:custGeom>
              <a:rect b="b" l="l" r="r" t="t"/>
              <a:pathLst>
                <a:path extrusionOk="0" h="15183" w="51635">
                  <a:moveTo>
                    <a:pt x="6774" y="1"/>
                  </a:moveTo>
                  <a:cubicBezTo>
                    <a:pt x="4958" y="1"/>
                    <a:pt x="3232" y="960"/>
                    <a:pt x="2077" y="2666"/>
                  </a:cubicBezTo>
                  <a:cubicBezTo>
                    <a:pt x="0" y="5708"/>
                    <a:pt x="904" y="10163"/>
                    <a:pt x="4465" y="11595"/>
                  </a:cubicBezTo>
                  <a:cubicBezTo>
                    <a:pt x="5113" y="11859"/>
                    <a:pt x="5810" y="11987"/>
                    <a:pt x="6507" y="11987"/>
                  </a:cubicBezTo>
                  <a:cubicBezTo>
                    <a:pt x="7786" y="11987"/>
                    <a:pt x="9067" y="11557"/>
                    <a:pt x="10062" y="10744"/>
                  </a:cubicBezTo>
                  <a:cubicBezTo>
                    <a:pt x="10435" y="10443"/>
                    <a:pt x="10768" y="10100"/>
                    <a:pt x="11162" y="9840"/>
                  </a:cubicBezTo>
                  <a:cubicBezTo>
                    <a:pt x="11411" y="9685"/>
                    <a:pt x="11733" y="9602"/>
                    <a:pt x="12097" y="9560"/>
                  </a:cubicBezTo>
                  <a:cubicBezTo>
                    <a:pt x="12330" y="9533"/>
                    <a:pt x="12577" y="9522"/>
                    <a:pt x="12827" y="9522"/>
                  </a:cubicBezTo>
                  <a:cubicBezTo>
                    <a:pt x="13511" y="9522"/>
                    <a:pt x="14213" y="9602"/>
                    <a:pt x="14692" y="9633"/>
                  </a:cubicBezTo>
                  <a:cubicBezTo>
                    <a:pt x="18565" y="9872"/>
                    <a:pt x="22448" y="10006"/>
                    <a:pt x="26331" y="10183"/>
                  </a:cubicBezTo>
                  <a:cubicBezTo>
                    <a:pt x="29498" y="10339"/>
                    <a:pt x="32696" y="10453"/>
                    <a:pt x="35862" y="10671"/>
                  </a:cubicBezTo>
                  <a:cubicBezTo>
                    <a:pt x="36268" y="10702"/>
                    <a:pt x="36672" y="10733"/>
                    <a:pt x="37067" y="10848"/>
                  </a:cubicBezTo>
                  <a:cubicBezTo>
                    <a:pt x="38926" y="11367"/>
                    <a:pt x="39777" y="13568"/>
                    <a:pt x="41459" y="14471"/>
                  </a:cubicBezTo>
                  <a:cubicBezTo>
                    <a:pt x="42360" y="14954"/>
                    <a:pt x="43355" y="15183"/>
                    <a:pt x="44356" y="15183"/>
                  </a:cubicBezTo>
                  <a:cubicBezTo>
                    <a:pt x="44948" y="15183"/>
                    <a:pt x="45542" y="15103"/>
                    <a:pt x="46120" y="14949"/>
                  </a:cubicBezTo>
                  <a:cubicBezTo>
                    <a:pt x="49225" y="14129"/>
                    <a:pt x="51634" y="11232"/>
                    <a:pt x="51457" y="7930"/>
                  </a:cubicBezTo>
                  <a:cubicBezTo>
                    <a:pt x="51248" y="3981"/>
                    <a:pt x="47949" y="1700"/>
                    <a:pt x="44562" y="1700"/>
                  </a:cubicBezTo>
                  <a:cubicBezTo>
                    <a:pt x="42740" y="1700"/>
                    <a:pt x="40892" y="2360"/>
                    <a:pt x="39486" y="3777"/>
                  </a:cubicBezTo>
                  <a:cubicBezTo>
                    <a:pt x="38728" y="4535"/>
                    <a:pt x="38095" y="5646"/>
                    <a:pt x="37025" y="5978"/>
                  </a:cubicBezTo>
                  <a:cubicBezTo>
                    <a:pt x="36550" y="6134"/>
                    <a:pt x="36051" y="6169"/>
                    <a:pt x="35548" y="6169"/>
                  </a:cubicBezTo>
                  <a:cubicBezTo>
                    <a:pt x="35314" y="6169"/>
                    <a:pt x="35079" y="6161"/>
                    <a:pt x="34845" y="6155"/>
                  </a:cubicBezTo>
                  <a:cubicBezTo>
                    <a:pt x="30370" y="6009"/>
                    <a:pt x="25895" y="5823"/>
                    <a:pt x="21420" y="5594"/>
                  </a:cubicBezTo>
                  <a:cubicBezTo>
                    <a:pt x="21232" y="5584"/>
                    <a:pt x="21032" y="5580"/>
                    <a:pt x="20822" y="5580"/>
                  </a:cubicBezTo>
                  <a:cubicBezTo>
                    <a:pt x="19903" y="5580"/>
                    <a:pt x="18800" y="5657"/>
                    <a:pt x="17687" y="5657"/>
                  </a:cubicBezTo>
                  <a:cubicBezTo>
                    <a:pt x="15570" y="5657"/>
                    <a:pt x="13421" y="5378"/>
                    <a:pt x="12450" y="3756"/>
                  </a:cubicBezTo>
                  <a:cubicBezTo>
                    <a:pt x="11764" y="2625"/>
                    <a:pt x="10871" y="1596"/>
                    <a:pt x="9750" y="890"/>
                  </a:cubicBezTo>
                  <a:cubicBezTo>
                    <a:pt x="8783" y="286"/>
                    <a:pt x="7765" y="1"/>
                    <a:pt x="67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6"/>
            <p:cNvSpPr/>
            <p:nvPr/>
          </p:nvSpPr>
          <p:spPr>
            <a:xfrm>
              <a:off x="6575656" y="3259386"/>
              <a:ext cx="193802" cy="179284"/>
            </a:xfrm>
            <a:custGeom>
              <a:rect b="b" l="l" r="r" t="t"/>
              <a:pathLst>
                <a:path extrusionOk="0" h="8953" w="9678">
                  <a:moveTo>
                    <a:pt x="4840" y="1"/>
                  </a:moveTo>
                  <a:cubicBezTo>
                    <a:pt x="4549" y="1"/>
                    <a:pt x="4254" y="30"/>
                    <a:pt x="3957" y="90"/>
                  </a:cubicBezTo>
                  <a:cubicBezTo>
                    <a:pt x="1548" y="578"/>
                    <a:pt x="1" y="2946"/>
                    <a:pt x="489" y="5364"/>
                  </a:cubicBezTo>
                  <a:cubicBezTo>
                    <a:pt x="917" y="7486"/>
                    <a:pt x="2766" y="8953"/>
                    <a:pt x="4839" y="8953"/>
                  </a:cubicBezTo>
                  <a:cubicBezTo>
                    <a:pt x="5130" y="8953"/>
                    <a:pt x="5426" y="8924"/>
                    <a:pt x="5722" y="8864"/>
                  </a:cubicBezTo>
                  <a:cubicBezTo>
                    <a:pt x="8120" y="8365"/>
                    <a:pt x="9678" y="6008"/>
                    <a:pt x="9190" y="3589"/>
                  </a:cubicBezTo>
                  <a:cubicBezTo>
                    <a:pt x="8762" y="1460"/>
                    <a:pt x="6907" y="1"/>
                    <a:pt x="48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6"/>
            <p:cNvSpPr/>
            <p:nvPr/>
          </p:nvSpPr>
          <p:spPr>
            <a:xfrm>
              <a:off x="5835712" y="3225744"/>
              <a:ext cx="169872" cy="150488"/>
            </a:xfrm>
            <a:custGeom>
              <a:rect b="b" l="l" r="r" t="t"/>
              <a:pathLst>
                <a:path extrusionOk="0" h="7515" w="8483">
                  <a:moveTo>
                    <a:pt x="4240" y="0"/>
                  </a:moveTo>
                  <a:cubicBezTo>
                    <a:pt x="2807" y="0"/>
                    <a:pt x="1439" y="838"/>
                    <a:pt x="831" y="2248"/>
                  </a:cubicBezTo>
                  <a:cubicBezTo>
                    <a:pt x="0" y="4148"/>
                    <a:pt x="861" y="6370"/>
                    <a:pt x="2751" y="7201"/>
                  </a:cubicBezTo>
                  <a:cubicBezTo>
                    <a:pt x="3237" y="7414"/>
                    <a:pt x="3742" y="7515"/>
                    <a:pt x="4239" y="7515"/>
                  </a:cubicBezTo>
                  <a:cubicBezTo>
                    <a:pt x="5677" y="7515"/>
                    <a:pt x="7045" y="6671"/>
                    <a:pt x="7663" y="5259"/>
                  </a:cubicBezTo>
                  <a:cubicBezTo>
                    <a:pt x="8482" y="3359"/>
                    <a:pt x="7621" y="1147"/>
                    <a:pt x="5731" y="316"/>
                  </a:cubicBezTo>
                  <a:cubicBezTo>
                    <a:pt x="5246" y="102"/>
                    <a:pt x="4739" y="0"/>
                    <a:pt x="4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6"/>
            <p:cNvSpPr/>
            <p:nvPr/>
          </p:nvSpPr>
          <p:spPr>
            <a:xfrm>
              <a:off x="5996032" y="3645068"/>
              <a:ext cx="173417" cy="116726"/>
            </a:xfrm>
            <a:custGeom>
              <a:rect b="b" l="l" r="r" t="t"/>
              <a:pathLst>
                <a:path extrusionOk="0" h="5829" w="8660">
                  <a:moveTo>
                    <a:pt x="2897" y="1"/>
                  </a:moveTo>
                  <a:cubicBezTo>
                    <a:pt x="1440" y="1"/>
                    <a:pt x="204" y="1150"/>
                    <a:pt x="104" y="2624"/>
                  </a:cubicBezTo>
                  <a:cubicBezTo>
                    <a:pt x="0" y="4170"/>
                    <a:pt x="1163" y="5520"/>
                    <a:pt x="2700" y="5624"/>
                  </a:cubicBezTo>
                  <a:lnTo>
                    <a:pt x="5576" y="5822"/>
                  </a:lnTo>
                  <a:cubicBezTo>
                    <a:pt x="5640" y="5826"/>
                    <a:pt x="5703" y="5828"/>
                    <a:pt x="5765" y="5828"/>
                  </a:cubicBezTo>
                  <a:cubicBezTo>
                    <a:pt x="7221" y="5828"/>
                    <a:pt x="8456" y="4688"/>
                    <a:pt x="8556" y="3205"/>
                  </a:cubicBezTo>
                  <a:cubicBezTo>
                    <a:pt x="8660" y="1669"/>
                    <a:pt x="7487" y="308"/>
                    <a:pt x="5960" y="204"/>
                  </a:cubicBezTo>
                  <a:lnTo>
                    <a:pt x="3085" y="7"/>
                  </a:lnTo>
                  <a:cubicBezTo>
                    <a:pt x="3022" y="3"/>
                    <a:pt x="2959" y="1"/>
                    <a:pt x="28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6"/>
            <p:cNvSpPr/>
            <p:nvPr/>
          </p:nvSpPr>
          <p:spPr>
            <a:xfrm>
              <a:off x="7460761" y="3076218"/>
              <a:ext cx="182167" cy="72210"/>
            </a:xfrm>
            <a:custGeom>
              <a:rect b="b" l="l" r="r" t="t"/>
              <a:pathLst>
                <a:path extrusionOk="0" h="3606" w="9097">
                  <a:moveTo>
                    <a:pt x="7712" y="1"/>
                  </a:moveTo>
                  <a:cubicBezTo>
                    <a:pt x="7645" y="1"/>
                    <a:pt x="7576" y="6"/>
                    <a:pt x="7507" y="17"/>
                  </a:cubicBezTo>
                  <a:lnTo>
                    <a:pt x="1184" y="1025"/>
                  </a:lnTo>
                  <a:cubicBezTo>
                    <a:pt x="488" y="1138"/>
                    <a:pt x="1" y="1803"/>
                    <a:pt x="115" y="2509"/>
                  </a:cubicBezTo>
                  <a:cubicBezTo>
                    <a:pt x="218" y="3146"/>
                    <a:pt x="769" y="3605"/>
                    <a:pt x="1386" y="3605"/>
                  </a:cubicBezTo>
                  <a:cubicBezTo>
                    <a:pt x="1453" y="3605"/>
                    <a:pt x="1521" y="3600"/>
                    <a:pt x="1589" y="3589"/>
                  </a:cubicBezTo>
                  <a:lnTo>
                    <a:pt x="7912" y="2582"/>
                  </a:lnTo>
                  <a:cubicBezTo>
                    <a:pt x="8608" y="2467"/>
                    <a:pt x="9096" y="1803"/>
                    <a:pt x="8981" y="1097"/>
                  </a:cubicBezTo>
                  <a:cubicBezTo>
                    <a:pt x="8888" y="460"/>
                    <a:pt x="8338" y="1"/>
                    <a:pt x="7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6"/>
            <p:cNvSpPr/>
            <p:nvPr/>
          </p:nvSpPr>
          <p:spPr>
            <a:xfrm>
              <a:off x="7075740" y="3003166"/>
              <a:ext cx="192961" cy="138092"/>
            </a:xfrm>
            <a:custGeom>
              <a:rect b="b" l="l" r="r" t="t"/>
              <a:pathLst>
                <a:path extrusionOk="0" h="6896" w="9636">
                  <a:moveTo>
                    <a:pt x="5680" y="0"/>
                  </a:moveTo>
                  <a:cubicBezTo>
                    <a:pt x="4434" y="0"/>
                    <a:pt x="883" y="1111"/>
                    <a:pt x="1755" y="3074"/>
                  </a:cubicBezTo>
                  <a:cubicBezTo>
                    <a:pt x="1817" y="3219"/>
                    <a:pt x="1921" y="3354"/>
                    <a:pt x="1983" y="3510"/>
                  </a:cubicBezTo>
                  <a:cubicBezTo>
                    <a:pt x="2253" y="4267"/>
                    <a:pt x="1277" y="4922"/>
                    <a:pt x="737" y="5222"/>
                  </a:cubicBezTo>
                  <a:cubicBezTo>
                    <a:pt x="405" y="5420"/>
                    <a:pt x="42" y="5690"/>
                    <a:pt x="21" y="6074"/>
                  </a:cubicBezTo>
                  <a:cubicBezTo>
                    <a:pt x="1" y="6458"/>
                    <a:pt x="354" y="6780"/>
                    <a:pt x="727" y="6863"/>
                  </a:cubicBezTo>
                  <a:cubicBezTo>
                    <a:pt x="829" y="6886"/>
                    <a:pt x="932" y="6895"/>
                    <a:pt x="1035" y="6895"/>
                  </a:cubicBezTo>
                  <a:cubicBezTo>
                    <a:pt x="1309" y="6895"/>
                    <a:pt x="1584" y="6827"/>
                    <a:pt x="1849" y="6759"/>
                  </a:cubicBezTo>
                  <a:cubicBezTo>
                    <a:pt x="2482" y="6604"/>
                    <a:pt x="2565" y="6438"/>
                    <a:pt x="3001" y="5991"/>
                  </a:cubicBezTo>
                  <a:cubicBezTo>
                    <a:pt x="3457" y="5530"/>
                    <a:pt x="4012" y="5415"/>
                    <a:pt x="4600" y="5415"/>
                  </a:cubicBezTo>
                  <a:cubicBezTo>
                    <a:pt x="5192" y="5415"/>
                    <a:pt x="5819" y="5532"/>
                    <a:pt x="6414" y="5532"/>
                  </a:cubicBezTo>
                  <a:cubicBezTo>
                    <a:pt x="6706" y="5532"/>
                    <a:pt x="6989" y="5504"/>
                    <a:pt x="7258" y="5420"/>
                  </a:cubicBezTo>
                  <a:cubicBezTo>
                    <a:pt x="8411" y="5056"/>
                    <a:pt x="9636" y="4163"/>
                    <a:pt x="9636" y="2824"/>
                  </a:cubicBezTo>
                  <a:cubicBezTo>
                    <a:pt x="9636" y="1267"/>
                    <a:pt x="7860" y="0"/>
                    <a:pt x="5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76">
            <a:hlinkClick action="ppaction://hlinksldjump" r:id="rId4"/>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516" name="Google Shape;1516;p76">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6">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6">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6">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0" name="Google Shape;1520;p76"/>
          <p:cNvGrpSpPr/>
          <p:nvPr/>
        </p:nvGrpSpPr>
        <p:grpSpPr>
          <a:xfrm>
            <a:off x="891425" y="4515050"/>
            <a:ext cx="7361100" cy="100205"/>
            <a:chOff x="891425" y="4642050"/>
            <a:chExt cx="7361100" cy="100205"/>
          </a:xfrm>
        </p:grpSpPr>
        <p:sp>
          <p:nvSpPr>
            <p:cNvPr id="1521" name="Google Shape;1521;p76"/>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76"/>
            <p:cNvSpPr/>
            <p:nvPr/>
          </p:nvSpPr>
          <p:spPr>
            <a:xfrm>
              <a:off x="891425" y="4642050"/>
              <a:ext cx="7361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9">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979" name="Google Shape;979;p49"/>
          <p:cNvGrpSpPr/>
          <p:nvPr/>
        </p:nvGrpSpPr>
        <p:grpSpPr>
          <a:xfrm>
            <a:off x="891425" y="4515050"/>
            <a:ext cx="7361100" cy="100205"/>
            <a:chOff x="891425" y="4642050"/>
            <a:chExt cx="7361100" cy="100205"/>
          </a:xfrm>
        </p:grpSpPr>
        <p:sp>
          <p:nvSpPr>
            <p:cNvPr id="980" name="Google Shape;980;p49"/>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a:off x="891425" y="4642050"/>
              <a:ext cx="619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2" name="Google Shape;982;p49">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9"/>
          <p:cNvSpPr txBox="1"/>
          <p:nvPr>
            <p:ph idx="1" type="subTitle"/>
          </p:nvPr>
        </p:nvSpPr>
        <p:spPr>
          <a:xfrm>
            <a:off x="891425" y="1862200"/>
            <a:ext cx="7361100" cy="2042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
              <a:t>Data description: 											</a:t>
            </a:r>
            <a:r>
              <a:rPr lang="en"/>
              <a:t>This project is done using </a:t>
            </a:r>
            <a:r>
              <a:rPr lang="en" u="sng">
                <a:solidFill>
                  <a:srgbClr val="FF0000"/>
                </a:solidFill>
                <a:hlinkClick r:id="rId4">
                  <a:extLst>
                    <a:ext uri="{A12FA001-AC4F-418D-AE19-62706E023703}">
                      <ahyp:hlinkClr val="tx"/>
                    </a:ext>
                  </a:extLst>
                </a:hlinkClick>
              </a:rPr>
              <a:t>IMDB_Movies</a:t>
            </a:r>
            <a:r>
              <a:rPr lang="en"/>
              <a:t> dataset </a:t>
            </a:r>
            <a:r>
              <a:rPr lang="en"/>
              <a:t>containing</a:t>
            </a:r>
            <a:r>
              <a:rPr lang="en"/>
              <a:t> 28 features related to different aspects of 1 IMDb movie.</a:t>
            </a:r>
            <a:endParaRPr/>
          </a:p>
          <a:p>
            <a:pPr indent="-317500" lvl="0" marL="457200" rtl="0" algn="l">
              <a:lnSpc>
                <a:spcPct val="115000"/>
              </a:lnSpc>
              <a:spcBef>
                <a:spcPts val="1000"/>
              </a:spcBef>
              <a:spcAft>
                <a:spcPts val="0"/>
              </a:spcAft>
              <a:buSzPts val="1400"/>
              <a:buChar char="●"/>
            </a:pPr>
            <a:r>
              <a:rPr b="1" lang="en"/>
              <a:t>Expected Project Deliverables: </a:t>
            </a:r>
            <a:r>
              <a:rPr b="1" lang="en">
                <a:solidFill>
                  <a:srgbClr val="FF0000"/>
                </a:solidFill>
              </a:rPr>
              <a:t>									</a:t>
            </a:r>
            <a:r>
              <a:rPr lang="en"/>
              <a:t>i. Project report on the provided tasks.							ii. Solving a problem after framing it</a:t>
            </a:r>
            <a:endParaRPr/>
          </a:p>
          <a:p>
            <a:pPr indent="0" lvl="0" marL="457200" rtl="0" algn="l">
              <a:lnSpc>
                <a:spcPct val="115000"/>
              </a:lnSpc>
              <a:spcBef>
                <a:spcPts val="1000"/>
              </a:spcBef>
              <a:spcAft>
                <a:spcPts val="1000"/>
              </a:spcAft>
              <a:buNone/>
            </a:pPr>
            <a:r>
              <a:t/>
            </a:r>
            <a:endParaRPr b="1">
              <a:solidFill>
                <a:srgbClr val="FF0000"/>
              </a:solidFill>
            </a:endParaRPr>
          </a:p>
        </p:txBody>
      </p:sp>
      <p:sp>
        <p:nvSpPr>
          <p:cNvPr id="987" name="Google Shape;987;p49"/>
          <p:cNvSpPr txBox="1"/>
          <p:nvPr/>
        </p:nvSpPr>
        <p:spPr>
          <a:xfrm>
            <a:off x="606250" y="964375"/>
            <a:ext cx="5287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rgbClr val="FF0000"/>
                </a:solidFill>
                <a:latin typeface="Roboto Condensed"/>
                <a:ea typeface="Roboto Condensed"/>
                <a:cs typeface="Roboto Condensed"/>
                <a:sym typeface="Roboto Condensed"/>
              </a:rPr>
              <a:t>Project Description:</a:t>
            </a:r>
            <a:endParaRPr sz="3500">
              <a:solidFill>
                <a:srgbClr val="FF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986"/>
                                        </p:tgtEl>
                                        <p:attrNameLst>
                                          <p:attrName>style.visibility</p:attrName>
                                        </p:attrNameLst>
                                      </p:cBhvr>
                                      <p:to>
                                        <p:strVal val="visible"/>
                                      </p:to>
                                    </p:set>
                                    <p:anim calcmode="lin" valueType="num">
                                      <p:cBhvr additive="base">
                                        <p:cTn dur="1000"/>
                                        <p:tgtEl>
                                          <p:spTgt spid="986"/>
                                        </p:tgtEl>
                                        <p:attrNameLst>
                                          <p:attrName>ppt_w</p:attrName>
                                        </p:attrNameLst>
                                      </p:cBhvr>
                                      <p:tavLst>
                                        <p:tav fmla="" tm="0">
                                          <p:val>
                                            <p:strVal val="0"/>
                                          </p:val>
                                        </p:tav>
                                        <p:tav fmla="" tm="100000">
                                          <p:val>
                                            <p:strVal val="#ppt_w"/>
                                          </p:val>
                                        </p:tav>
                                      </p:tavLst>
                                    </p:anim>
                                    <p:anim calcmode="lin" valueType="num">
                                      <p:cBhvr additive="base">
                                        <p:cTn dur="1000"/>
                                        <p:tgtEl>
                                          <p:spTgt spid="98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50">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993" name="Google Shape;993;p50"/>
          <p:cNvSpPr txBox="1"/>
          <p:nvPr>
            <p:ph type="title"/>
          </p:nvPr>
        </p:nvSpPr>
        <p:spPr>
          <a:xfrm flipH="1">
            <a:off x="1067425" y="2145500"/>
            <a:ext cx="422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0" lang="en" sz="7000"/>
              <a:t>TASKS</a:t>
            </a:r>
            <a:endParaRPr b="0" sz="7000">
              <a:solidFill>
                <a:schemeClr val="lt1"/>
              </a:solidFill>
            </a:endParaRPr>
          </a:p>
        </p:txBody>
      </p:sp>
      <p:grpSp>
        <p:nvGrpSpPr>
          <p:cNvPr id="994" name="Google Shape;994;p50"/>
          <p:cNvGrpSpPr/>
          <p:nvPr/>
        </p:nvGrpSpPr>
        <p:grpSpPr>
          <a:xfrm>
            <a:off x="891425" y="4515050"/>
            <a:ext cx="7361100" cy="100205"/>
            <a:chOff x="891425" y="4642050"/>
            <a:chExt cx="7361100" cy="100205"/>
          </a:xfrm>
        </p:grpSpPr>
        <p:sp>
          <p:nvSpPr>
            <p:cNvPr id="995" name="Google Shape;995;p50"/>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0"/>
            <p:cNvSpPr/>
            <p:nvPr/>
          </p:nvSpPr>
          <p:spPr>
            <a:xfrm>
              <a:off x="891425" y="4642050"/>
              <a:ext cx="8385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50">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0">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0">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0">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0"/>
          <p:cNvSpPr/>
          <p:nvPr/>
        </p:nvSpPr>
        <p:spPr>
          <a:xfrm>
            <a:off x="5526650" y="1627249"/>
            <a:ext cx="2200358"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93"/>
                                        </p:tgtEl>
                                        <p:attrNameLst>
                                          <p:attrName>style.visibility</p:attrName>
                                        </p:attrNameLst>
                                      </p:cBhvr>
                                      <p:to>
                                        <p:strVal val="visible"/>
                                      </p:to>
                                    </p:set>
                                    <p:anim calcmode="lin" valueType="num">
                                      <p:cBhvr additive="base">
                                        <p:cTn dur="1000"/>
                                        <p:tgtEl>
                                          <p:spTgt spid="993"/>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001"/>
                                        </p:tgtEl>
                                        <p:attrNameLst>
                                          <p:attrName>style.visibility</p:attrName>
                                        </p:attrNameLst>
                                      </p:cBhvr>
                                      <p:to>
                                        <p:strVal val="visible"/>
                                      </p:to>
                                    </p:set>
                                    <p:anim calcmode="lin" valueType="num">
                                      <p:cBhvr additive="base">
                                        <p:cTn dur="1000"/>
                                        <p:tgtEl>
                                          <p:spTgt spid="1001"/>
                                        </p:tgtEl>
                                        <p:attrNameLst>
                                          <p:attrName>ppt_w</p:attrName>
                                        </p:attrNameLst>
                                      </p:cBhvr>
                                      <p:tavLst>
                                        <p:tav fmla="" tm="0">
                                          <p:val>
                                            <p:strVal val="0"/>
                                          </p:val>
                                        </p:tav>
                                        <p:tav fmla="" tm="100000">
                                          <p:val>
                                            <p:strVal val="#ppt_w"/>
                                          </p:val>
                                        </p:tav>
                                      </p:tavLst>
                                    </p:anim>
                                    <p:anim calcmode="lin" valueType="num">
                                      <p:cBhvr additive="base">
                                        <p:cTn dur="1000"/>
                                        <p:tgtEl>
                                          <p:spTgt spid="10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51"/>
          <p:cNvSpPr txBox="1"/>
          <p:nvPr>
            <p:ph type="title"/>
          </p:nvPr>
        </p:nvSpPr>
        <p:spPr>
          <a:xfrm>
            <a:off x="602575" y="734700"/>
            <a:ext cx="3024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Tasks</a:t>
            </a:r>
            <a:endParaRPr b="0"/>
          </a:p>
        </p:txBody>
      </p:sp>
      <p:sp>
        <p:nvSpPr>
          <p:cNvPr id="1007" name="Google Shape;1007;p51"/>
          <p:cNvSpPr txBox="1"/>
          <p:nvPr>
            <p:ph idx="1" type="subTitle"/>
          </p:nvPr>
        </p:nvSpPr>
        <p:spPr>
          <a:xfrm>
            <a:off x="726000" y="2017900"/>
            <a:ext cx="5009100" cy="1581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Data Cleaning</a:t>
            </a:r>
            <a:endParaRPr sz="1500"/>
          </a:p>
          <a:p>
            <a:pPr indent="-323850" lvl="0" marL="457200" rtl="0" algn="l">
              <a:spcBef>
                <a:spcPts val="0"/>
              </a:spcBef>
              <a:spcAft>
                <a:spcPts val="0"/>
              </a:spcAft>
              <a:buSzPts val="1500"/>
              <a:buAutoNum type="arabicPeriod"/>
            </a:pPr>
            <a:r>
              <a:rPr lang="en" sz="1500"/>
              <a:t>Find movies with highest profit</a:t>
            </a:r>
            <a:endParaRPr sz="1500"/>
          </a:p>
          <a:p>
            <a:pPr indent="-323850" lvl="0" marL="457200" rtl="0" algn="l">
              <a:spcBef>
                <a:spcPts val="0"/>
              </a:spcBef>
              <a:spcAft>
                <a:spcPts val="0"/>
              </a:spcAft>
              <a:buSzPts val="1500"/>
              <a:buAutoNum type="arabicPeriod"/>
            </a:pPr>
            <a:r>
              <a:rPr lang="en" sz="1500"/>
              <a:t>Find Top 250 IMDb movies</a:t>
            </a:r>
            <a:endParaRPr sz="1500"/>
          </a:p>
          <a:p>
            <a:pPr indent="-323850" lvl="0" marL="457200" rtl="0" algn="l">
              <a:spcBef>
                <a:spcPts val="0"/>
              </a:spcBef>
              <a:spcAft>
                <a:spcPts val="0"/>
              </a:spcAft>
              <a:buSzPts val="1500"/>
              <a:buAutoNum type="arabicPeriod"/>
            </a:pPr>
            <a:r>
              <a:rPr lang="en" sz="1500"/>
              <a:t>Top 10 directors (based on avg IMDb rating/score)</a:t>
            </a:r>
            <a:endParaRPr sz="1500"/>
          </a:p>
          <a:p>
            <a:pPr indent="-323850" lvl="0" marL="457200" rtl="0" algn="l">
              <a:spcBef>
                <a:spcPts val="0"/>
              </a:spcBef>
              <a:spcAft>
                <a:spcPts val="0"/>
              </a:spcAft>
              <a:buSzPts val="1500"/>
              <a:buAutoNum type="arabicPeriod"/>
            </a:pPr>
            <a:r>
              <a:rPr lang="en" sz="1500"/>
              <a:t>Find popular genres</a:t>
            </a:r>
            <a:endParaRPr sz="1500"/>
          </a:p>
          <a:p>
            <a:pPr indent="-323850" lvl="0" marL="457200" rtl="0" algn="l">
              <a:spcBef>
                <a:spcPts val="0"/>
              </a:spcBef>
              <a:spcAft>
                <a:spcPts val="0"/>
              </a:spcAft>
              <a:buSzPts val="1500"/>
              <a:buAutoNum type="arabicPeriod"/>
            </a:pPr>
            <a:r>
              <a:rPr lang="en" sz="1500"/>
              <a:t>Find critic favourite and audience favourite actors</a:t>
            </a:r>
            <a:endParaRPr sz="1500"/>
          </a:p>
        </p:txBody>
      </p:sp>
      <p:grpSp>
        <p:nvGrpSpPr>
          <p:cNvPr id="1008" name="Google Shape;1008;p51"/>
          <p:cNvGrpSpPr/>
          <p:nvPr/>
        </p:nvGrpSpPr>
        <p:grpSpPr>
          <a:xfrm>
            <a:off x="891425" y="4515050"/>
            <a:ext cx="7361100" cy="100205"/>
            <a:chOff x="891425" y="4642050"/>
            <a:chExt cx="7361100" cy="100205"/>
          </a:xfrm>
        </p:grpSpPr>
        <p:sp>
          <p:nvSpPr>
            <p:cNvPr id="1009" name="Google Shape;1009;p51"/>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1"/>
            <p:cNvSpPr/>
            <p:nvPr/>
          </p:nvSpPr>
          <p:spPr>
            <a:xfrm>
              <a:off x="891425" y="4642050"/>
              <a:ext cx="8961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1" name="Google Shape;1011;p51">
            <a:hlinkClick action="ppaction://hlinkshowjump?jump=nextslide"/>
          </p:cNvPr>
          <p:cNvSpPr/>
          <p:nvPr/>
        </p:nvSpPr>
        <p:spPr>
          <a:xfrm rot="5400000">
            <a:off x="8408049"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1">
            <a:hlinkClick action="ppaction://hlinkshowjump?jump=nextslide"/>
          </p:cNvPr>
          <p:cNvSpPr/>
          <p:nvPr/>
        </p:nvSpPr>
        <p:spPr>
          <a:xfrm rot="5400000">
            <a:off x="8488674" y="45015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1">
            <a:hlinkClick action="ppaction://hlinkshowjump?jump=previousslide"/>
          </p:cNvPr>
          <p:cNvSpPr/>
          <p:nvPr/>
        </p:nvSpPr>
        <p:spPr>
          <a:xfrm flipH="1" rot="-5400000">
            <a:off x="588892"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1">
            <a:hlinkClick action="ppaction://hlinkshowjump?jump=previousslide"/>
          </p:cNvPr>
          <p:cNvSpPr/>
          <p:nvPr/>
        </p:nvSpPr>
        <p:spPr>
          <a:xfrm flipH="1" rot="-5400000">
            <a:off x="508327" y="45015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1">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grpSp>
        <p:nvGrpSpPr>
          <p:cNvPr id="1016" name="Google Shape;1016;p51"/>
          <p:cNvGrpSpPr/>
          <p:nvPr/>
        </p:nvGrpSpPr>
        <p:grpSpPr>
          <a:xfrm>
            <a:off x="6002731" y="1647060"/>
            <a:ext cx="2013513" cy="2153583"/>
            <a:chOff x="7875370" y="3451780"/>
            <a:chExt cx="349211" cy="348420"/>
          </a:xfrm>
        </p:grpSpPr>
        <p:sp>
          <p:nvSpPr>
            <p:cNvPr id="1017" name="Google Shape;1017;p51"/>
            <p:cNvSpPr/>
            <p:nvPr/>
          </p:nvSpPr>
          <p:spPr>
            <a:xfrm>
              <a:off x="7875370" y="3451780"/>
              <a:ext cx="319393" cy="348420"/>
            </a:xfrm>
            <a:custGeom>
              <a:rect b="b" l="l" r="r" t="t"/>
              <a:pathLst>
                <a:path extrusionOk="0" h="10575" w="9694">
                  <a:moveTo>
                    <a:pt x="8336" y="644"/>
                  </a:moveTo>
                  <a:cubicBezTo>
                    <a:pt x="8741" y="644"/>
                    <a:pt x="9050" y="977"/>
                    <a:pt x="9050" y="1358"/>
                  </a:cubicBezTo>
                  <a:lnTo>
                    <a:pt x="9050" y="2072"/>
                  </a:lnTo>
                  <a:lnTo>
                    <a:pt x="7621" y="2072"/>
                  </a:lnTo>
                  <a:lnTo>
                    <a:pt x="7621" y="1358"/>
                  </a:lnTo>
                  <a:cubicBezTo>
                    <a:pt x="7621" y="977"/>
                    <a:pt x="7955" y="644"/>
                    <a:pt x="8336" y="644"/>
                  </a:cubicBezTo>
                  <a:close/>
                  <a:moveTo>
                    <a:pt x="7193" y="620"/>
                  </a:moveTo>
                  <a:cubicBezTo>
                    <a:pt x="7074" y="834"/>
                    <a:pt x="6978" y="1072"/>
                    <a:pt x="6978" y="1334"/>
                  </a:cubicBezTo>
                  <a:lnTo>
                    <a:pt x="6978" y="9931"/>
                  </a:lnTo>
                  <a:lnTo>
                    <a:pt x="596" y="9931"/>
                  </a:lnTo>
                  <a:lnTo>
                    <a:pt x="596" y="1334"/>
                  </a:lnTo>
                  <a:cubicBezTo>
                    <a:pt x="596" y="953"/>
                    <a:pt x="929" y="620"/>
                    <a:pt x="1310" y="620"/>
                  </a:cubicBezTo>
                  <a:close/>
                  <a:moveTo>
                    <a:pt x="1358" y="1"/>
                  </a:moveTo>
                  <a:cubicBezTo>
                    <a:pt x="596" y="1"/>
                    <a:pt x="1" y="596"/>
                    <a:pt x="1" y="1334"/>
                  </a:cubicBezTo>
                  <a:lnTo>
                    <a:pt x="1" y="10265"/>
                  </a:lnTo>
                  <a:cubicBezTo>
                    <a:pt x="1" y="10455"/>
                    <a:pt x="167" y="10574"/>
                    <a:pt x="310" y="10574"/>
                  </a:cubicBezTo>
                  <a:lnTo>
                    <a:pt x="7312" y="10574"/>
                  </a:lnTo>
                  <a:cubicBezTo>
                    <a:pt x="7478" y="10574"/>
                    <a:pt x="7597" y="10407"/>
                    <a:pt x="7597" y="10265"/>
                  </a:cubicBezTo>
                  <a:lnTo>
                    <a:pt x="7597" y="2715"/>
                  </a:lnTo>
                  <a:lnTo>
                    <a:pt x="9360" y="2715"/>
                  </a:lnTo>
                  <a:cubicBezTo>
                    <a:pt x="9526" y="2715"/>
                    <a:pt x="9693" y="2549"/>
                    <a:pt x="9693" y="2382"/>
                  </a:cubicBezTo>
                  <a:lnTo>
                    <a:pt x="9693" y="1334"/>
                  </a:lnTo>
                  <a:cubicBezTo>
                    <a:pt x="9693" y="596"/>
                    <a:pt x="9098" y="1"/>
                    <a:pt x="83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1"/>
            <p:cNvSpPr/>
            <p:nvPr/>
          </p:nvSpPr>
          <p:spPr>
            <a:xfrm>
              <a:off x="7916950" y="3492569"/>
              <a:ext cx="168724" cy="170306"/>
            </a:xfrm>
            <a:custGeom>
              <a:rect b="b" l="l" r="r" t="t"/>
              <a:pathLst>
                <a:path extrusionOk="0" h="5169" w="5121">
                  <a:moveTo>
                    <a:pt x="4502" y="668"/>
                  </a:moveTo>
                  <a:lnTo>
                    <a:pt x="4502" y="4573"/>
                  </a:lnTo>
                  <a:lnTo>
                    <a:pt x="596" y="4573"/>
                  </a:lnTo>
                  <a:lnTo>
                    <a:pt x="596" y="668"/>
                  </a:lnTo>
                  <a:close/>
                  <a:moveTo>
                    <a:pt x="287" y="1"/>
                  </a:moveTo>
                  <a:cubicBezTo>
                    <a:pt x="120" y="1"/>
                    <a:pt x="1" y="168"/>
                    <a:pt x="1" y="311"/>
                  </a:cubicBezTo>
                  <a:lnTo>
                    <a:pt x="1" y="4859"/>
                  </a:lnTo>
                  <a:cubicBezTo>
                    <a:pt x="1" y="5050"/>
                    <a:pt x="144" y="5169"/>
                    <a:pt x="287" y="5169"/>
                  </a:cubicBezTo>
                  <a:lnTo>
                    <a:pt x="4811" y="5169"/>
                  </a:lnTo>
                  <a:cubicBezTo>
                    <a:pt x="5002" y="5169"/>
                    <a:pt x="5121" y="5002"/>
                    <a:pt x="5121" y="4859"/>
                  </a:cubicBezTo>
                  <a:lnTo>
                    <a:pt x="5121" y="334"/>
                  </a:lnTo>
                  <a:cubicBezTo>
                    <a:pt x="5121" y="168"/>
                    <a:pt x="4978" y="1"/>
                    <a:pt x="4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1"/>
            <p:cNvSpPr/>
            <p:nvPr/>
          </p:nvSpPr>
          <p:spPr>
            <a:xfrm>
              <a:off x="7963241" y="3541496"/>
              <a:ext cx="80853" cy="74297"/>
            </a:xfrm>
            <a:custGeom>
              <a:rect b="b" l="l" r="r" t="t"/>
              <a:pathLst>
                <a:path extrusionOk="0" h="2255" w="2454">
                  <a:moveTo>
                    <a:pt x="620" y="755"/>
                  </a:moveTo>
                  <a:lnTo>
                    <a:pt x="1382" y="1112"/>
                  </a:lnTo>
                  <a:lnTo>
                    <a:pt x="620" y="1469"/>
                  </a:lnTo>
                  <a:lnTo>
                    <a:pt x="620" y="755"/>
                  </a:lnTo>
                  <a:close/>
                  <a:moveTo>
                    <a:pt x="321" y="1"/>
                  </a:moveTo>
                  <a:cubicBezTo>
                    <a:pt x="264" y="1"/>
                    <a:pt x="200" y="12"/>
                    <a:pt x="144" y="40"/>
                  </a:cubicBezTo>
                  <a:cubicBezTo>
                    <a:pt x="49" y="112"/>
                    <a:pt x="1" y="183"/>
                    <a:pt x="1" y="302"/>
                  </a:cubicBezTo>
                  <a:lnTo>
                    <a:pt x="1" y="1945"/>
                  </a:lnTo>
                  <a:cubicBezTo>
                    <a:pt x="1" y="2040"/>
                    <a:pt x="49" y="2136"/>
                    <a:pt x="144" y="2183"/>
                  </a:cubicBezTo>
                  <a:cubicBezTo>
                    <a:pt x="191" y="2207"/>
                    <a:pt x="263" y="2255"/>
                    <a:pt x="310" y="2255"/>
                  </a:cubicBezTo>
                  <a:cubicBezTo>
                    <a:pt x="358" y="2255"/>
                    <a:pt x="406" y="2255"/>
                    <a:pt x="430" y="2207"/>
                  </a:cubicBezTo>
                  <a:lnTo>
                    <a:pt x="2287" y="1374"/>
                  </a:lnTo>
                  <a:cubicBezTo>
                    <a:pt x="2406" y="1326"/>
                    <a:pt x="2454" y="1231"/>
                    <a:pt x="2454" y="1112"/>
                  </a:cubicBezTo>
                  <a:cubicBezTo>
                    <a:pt x="2454" y="993"/>
                    <a:pt x="2406" y="874"/>
                    <a:pt x="2287" y="850"/>
                  </a:cubicBezTo>
                  <a:lnTo>
                    <a:pt x="430" y="16"/>
                  </a:lnTo>
                  <a:cubicBezTo>
                    <a:pt x="400" y="6"/>
                    <a:pt x="362"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1"/>
            <p:cNvSpPr/>
            <p:nvPr/>
          </p:nvSpPr>
          <p:spPr>
            <a:xfrm>
              <a:off x="7916950" y="3696580"/>
              <a:ext cx="168724" cy="19670"/>
            </a:xfrm>
            <a:custGeom>
              <a:rect b="b" l="l" r="r" t="t"/>
              <a:pathLst>
                <a:path extrusionOk="0" h="597" w="5121">
                  <a:moveTo>
                    <a:pt x="287" y="1"/>
                  </a:moveTo>
                  <a:cubicBezTo>
                    <a:pt x="120" y="1"/>
                    <a:pt x="1" y="167"/>
                    <a:pt x="1" y="310"/>
                  </a:cubicBezTo>
                  <a:cubicBezTo>
                    <a:pt x="1" y="453"/>
                    <a:pt x="144" y="596"/>
                    <a:pt x="287" y="596"/>
                  </a:cubicBezTo>
                  <a:lnTo>
                    <a:pt x="4811" y="596"/>
                  </a:lnTo>
                  <a:cubicBezTo>
                    <a:pt x="5002" y="596"/>
                    <a:pt x="5121" y="453"/>
                    <a:pt x="5121" y="310"/>
                  </a:cubicBezTo>
                  <a:cubicBezTo>
                    <a:pt x="5121" y="167"/>
                    <a:pt x="4978" y="1"/>
                    <a:pt x="4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1"/>
            <p:cNvSpPr/>
            <p:nvPr/>
          </p:nvSpPr>
          <p:spPr>
            <a:xfrm>
              <a:off x="7916950" y="3738159"/>
              <a:ext cx="168724" cy="19670"/>
            </a:xfrm>
            <a:custGeom>
              <a:rect b="b" l="l" r="r" t="t"/>
              <a:pathLst>
                <a:path extrusionOk="0" h="597" w="5121">
                  <a:moveTo>
                    <a:pt x="287" y="1"/>
                  </a:moveTo>
                  <a:cubicBezTo>
                    <a:pt x="120" y="1"/>
                    <a:pt x="1" y="144"/>
                    <a:pt x="1" y="287"/>
                  </a:cubicBezTo>
                  <a:cubicBezTo>
                    <a:pt x="1" y="453"/>
                    <a:pt x="144" y="596"/>
                    <a:pt x="287" y="596"/>
                  </a:cubicBezTo>
                  <a:lnTo>
                    <a:pt x="4811" y="596"/>
                  </a:lnTo>
                  <a:cubicBezTo>
                    <a:pt x="5002" y="596"/>
                    <a:pt x="5121" y="453"/>
                    <a:pt x="5121" y="287"/>
                  </a:cubicBezTo>
                  <a:cubicBezTo>
                    <a:pt x="5121" y="144"/>
                    <a:pt x="4978" y="1"/>
                    <a:pt x="48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1"/>
            <p:cNvSpPr/>
            <p:nvPr/>
          </p:nvSpPr>
          <p:spPr>
            <a:xfrm>
              <a:off x="8161750" y="3562417"/>
              <a:ext cx="62831" cy="236991"/>
            </a:xfrm>
            <a:custGeom>
              <a:rect b="b" l="l" r="r" t="t"/>
              <a:pathLst>
                <a:path extrusionOk="0" h="7193" w="1907">
                  <a:moveTo>
                    <a:pt x="1144" y="620"/>
                  </a:moveTo>
                  <a:cubicBezTo>
                    <a:pt x="1192" y="620"/>
                    <a:pt x="1239" y="691"/>
                    <a:pt x="1239" y="715"/>
                  </a:cubicBezTo>
                  <a:lnTo>
                    <a:pt x="1239" y="1215"/>
                  </a:lnTo>
                  <a:lnTo>
                    <a:pt x="596" y="1215"/>
                  </a:lnTo>
                  <a:lnTo>
                    <a:pt x="596" y="715"/>
                  </a:lnTo>
                  <a:cubicBezTo>
                    <a:pt x="596" y="667"/>
                    <a:pt x="668" y="620"/>
                    <a:pt x="715" y="620"/>
                  </a:cubicBezTo>
                  <a:close/>
                  <a:moveTo>
                    <a:pt x="1239" y="1858"/>
                  </a:moveTo>
                  <a:lnTo>
                    <a:pt x="1239" y="4954"/>
                  </a:lnTo>
                  <a:lnTo>
                    <a:pt x="596" y="4954"/>
                  </a:lnTo>
                  <a:lnTo>
                    <a:pt x="596" y="1858"/>
                  </a:lnTo>
                  <a:close/>
                  <a:moveTo>
                    <a:pt x="1120" y="5573"/>
                  </a:moveTo>
                  <a:lnTo>
                    <a:pt x="930" y="6025"/>
                  </a:lnTo>
                  <a:lnTo>
                    <a:pt x="763" y="5573"/>
                  </a:lnTo>
                  <a:close/>
                  <a:moveTo>
                    <a:pt x="715" y="0"/>
                  </a:moveTo>
                  <a:cubicBezTo>
                    <a:pt x="334" y="0"/>
                    <a:pt x="1" y="334"/>
                    <a:pt x="1" y="715"/>
                  </a:cubicBezTo>
                  <a:lnTo>
                    <a:pt x="1" y="5240"/>
                  </a:lnTo>
                  <a:cubicBezTo>
                    <a:pt x="1" y="5263"/>
                    <a:pt x="1" y="5311"/>
                    <a:pt x="49" y="5359"/>
                  </a:cubicBezTo>
                  <a:lnTo>
                    <a:pt x="668" y="7002"/>
                  </a:lnTo>
                  <a:cubicBezTo>
                    <a:pt x="715" y="7121"/>
                    <a:pt x="811" y="7192"/>
                    <a:pt x="954" y="7192"/>
                  </a:cubicBezTo>
                  <a:cubicBezTo>
                    <a:pt x="1120" y="7192"/>
                    <a:pt x="1192" y="7121"/>
                    <a:pt x="1263" y="7002"/>
                  </a:cubicBezTo>
                  <a:lnTo>
                    <a:pt x="1882" y="5359"/>
                  </a:lnTo>
                  <a:cubicBezTo>
                    <a:pt x="1882" y="5335"/>
                    <a:pt x="1906" y="5311"/>
                    <a:pt x="1906" y="5240"/>
                  </a:cubicBezTo>
                  <a:lnTo>
                    <a:pt x="1906" y="715"/>
                  </a:lnTo>
                  <a:cubicBezTo>
                    <a:pt x="1858" y="334"/>
                    <a:pt x="1525" y="0"/>
                    <a:pt x="11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51"/>
          <p:cNvGrpSpPr/>
          <p:nvPr/>
        </p:nvGrpSpPr>
        <p:grpSpPr>
          <a:xfrm>
            <a:off x="860449" y="3878019"/>
            <a:ext cx="361004" cy="358229"/>
            <a:chOff x="-48266125" y="1973375"/>
            <a:chExt cx="302450" cy="300125"/>
          </a:xfrm>
        </p:grpSpPr>
        <p:sp>
          <p:nvSpPr>
            <p:cNvPr id="1024" name="Google Shape;1024;p51"/>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rgbClr val="5F7D9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1"/>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rgbClr val="5F7D9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1"/>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rgbClr val="5F7D9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1"/>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rgbClr val="5F7D9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1"/>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rgbClr val="5F7D9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1"/>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rgbClr val="5F7D9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0" name="Google Shape;1030;p51"/>
          <p:cNvSpPr txBox="1"/>
          <p:nvPr/>
        </p:nvSpPr>
        <p:spPr>
          <a:xfrm>
            <a:off x="1327125" y="3892000"/>
            <a:ext cx="39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Roboto"/>
                <a:ea typeface="Roboto"/>
                <a:cs typeface="Roboto"/>
                <a:sym typeface="Roboto"/>
              </a:rPr>
              <a:t>Tech stack used: MS Office Excel 2007</a:t>
            </a:r>
            <a:endParaRPr>
              <a:solidFill>
                <a:schemeClr val="accent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2">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36" name="Google Shape;1036;p52"/>
          <p:cNvSpPr txBox="1"/>
          <p:nvPr>
            <p:ph type="title"/>
          </p:nvPr>
        </p:nvSpPr>
        <p:spPr>
          <a:xfrm>
            <a:off x="4879900" y="1097575"/>
            <a:ext cx="3257100" cy="1904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b="0" lang="en" sz="6000"/>
              <a:t>Approach</a:t>
            </a:r>
            <a:endParaRPr b="0" sz="6000"/>
          </a:p>
          <a:p>
            <a:pPr indent="0" lvl="0" marL="0" rtl="0" algn="just">
              <a:spcBef>
                <a:spcPts val="0"/>
              </a:spcBef>
              <a:spcAft>
                <a:spcPts val="0"/>
              </a:spcAft>
              <a:buNone/>
            </a:pPr>
            <a:r>
              <a:rPr b="0" lang="en" sz="6000">
                <a:solidFill>
                  <a:schemeClr val="lt1"/>
                </a:solidFill>
              </a:rPr>
              <a:t>&amp; Insights</a:t>
            </a:r>
            <a:endParaRPr b="0" sz="6000">
              <a:solidFill>
                <a:schemeClr val="lt1"/>
              </a:solidFill>
            </a:endParaRPr>
          </a:p>
        </p:txBody>
      </p:sp>
      <p:grpSp>
        <p:nvGrpSpPr>
          <p:cNvPr id="1037" name="Google Shape;1037;p52"/>
          <p:cNvGrpSpPr/>
          <p:nvPr/>
        </p:nvGrpSpPr>
        <p:grpSpPr>
          <a:xfrm>
            <a:off x="891425" y="4667450"/>
            <a:ext cx="7361100" cy="100205"/>
            <a:chOff x="891425" y="4642050"/>
            <a:chExt cx="7361100" cy="100205"/>
          </a:xfrm>
        </p:grpSpPr>
        <p:sp>
          <p:nvSpPr>
            <p:cNvPr id="1038" name="Google Shape;1038;p52"/>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2"/>
            <p:cNvSpPr/>
            <p:nvPr/>
          </p:nvSpPr>
          <p:spPr>
            <a:xfrm>
              <a:off x="891425" y="4642050"/>
              <a:ext cx="10896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0" name="Google Shape;1040;p52">
            <a:hlinkClick action="ppaction://hlinkshowjump?jump=nextslide"/>
          </p:cNvPr>
          <p:cNvSpPr/>
          <p:nvPr/>
        </p:nvSpPr>
        <p:spPr>
          <a:xfrm rot="5400000">
            <a:off x="8408049" y="46539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2">
            <a:hlinkClick action="ppaction://hlinkshowjump?jump=nextslide"/>
          </p:cNvPr>
          <p:cNvSpPr/>
          <p:nvPr/>
        </p:nvSpPr>
        <p:spPr>
          <a:xfrm rot="5400000">
            <a:off x="8488674" y="4653911"/>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2">
            <a:hlinkClick action="ppaction://hlinkshowjump?jump=previousslide"/>
          </p:cNvPr>
          <p:cNvSpPr/>
          <p:nvPr/>
        </p:nvSpPr>
        <p:spPr>
          <a:xfrm flipH="1" rot="-5400000">
            <a:off x="588892" y="46539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2">
            <a:hlinkClick action="ppaction://hlinkshowjump?jump=previousslide"/>
          </p:cNvPr>
          <p:cNvSpPr/>
          <p:nvPr/>
        </p:nvSpPr>
        <p:spPr>
          <a:xfrm flipH="1" rot="-5400000">
            <a:off x="508327" y="4653957"/>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2"/>
          <p:cNvSpPr/>
          <p:nvPr/>
        </p:nvSpPr>
        <p:spPr>
          <a:xfrm>
            <a:off x="1501301" y="1691890"/>
            <a:ext cx="2178949" cy="1736601"/>
          </a:xfrm>
          <a:prstGeom prst="rect">
            <a:avLst/>
          </a:prstGeom>
        </p:spPr>
        <p:txBody>
          <a:bodyPr>
            <a:prstTxWarp prst="textPlain"/>
          </a:bodyPr>
          <a:lstStyle/>
          <a:p>
            <a:pPr lvl="0" algn="ctr"/>
            <a:r>
              <a:rPr b="1" i="0">
                <a:ln cap="flat" cmpd="sng" w="19050">
                  <a:solidFill>
                    <a:schemeClr val="lt1"/>
                  </a:solidFill>
                  <a:prstDash val="solid"/>
                  <a:round/>
                  <a:headEnd len="sm" w="sm" type="none"/>
                  <a:tailEnd len="sm" w="sm" type="none"/>
                </a:ln>
                <a:noFill/>
                <a:latin typeface="Roboto Condensed"/>
              </a:rPr>
              <a:t>03</a:t>
            </a:r>
          </a:p>
        </p:txBody>
      </p:sp>
      <p:cxnSp>
        <p:nvCxnSpPr>
          <p:cNvPr id="1045" name="Google Shape;1045;p52"/>
          <p:cNvCxnSpPr/>
          <p:nvPr/>
        </p:nvCxnSpPr>
        <p:spPr>
          <a:xfrm>
            <a:off x="4655850" y="1183296"/>
            <a:ext cx="3000" cy="2915400"/>
          </a:xfrm>
          <a:prstGeom prst="straightConnector1">
            <a:avLst/>
          </a:prstGeom>
          <a:noFill/>
          <a:ln cap="flat" cmpd="sng" w="38100">
            <a:solidFill>
              <a:schemeClr val="lt1"/>
            </a:solidFill>
            <a:prstDash val="solid"/>
            <a:round/>
            <a:headEnd len="med" w="med" type="none"/>
            <a:tailEnd len="med" w="med" type="none"/>
          </a:ln>
        </p:spPr>
      </p:cxnSp>
      <p:sp>
        <p:nvSpPr>
          <p:cNvPr id="1046" name="Google Shape;1046;p52"/>
          <p:cNvSpPr txBox="1"/>
          <p:nvPr/>
        </p:nvSpPr>
        <p:spPr>
          <a:xfrm>
            <a:off x="4978475" y="3262429"/>
            <a:ext cx="319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This section describes upon how the problems/tasks are solved and the results/insights from the tasks.</a:t>
            </a:r>
            <a:endParaRPr>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036"/>
                                        </p:tgtEl>
                                        <p:attrNameLst>
                                          <p:attrName>style.visibility</p:attrName>
                                        </p:attrNameLst>
                                      </p:cBhvr>
                                      <p:to>
                                        <p:strVal val="visible"/>
                                      </p:to>
                                    </p:set>
                                    <p:anim calcmode="lin" valueType="num">
                                      <p:cBhvr additive="base">
                                        <p:cTn dur="1000"/>
                                        <p:tgtEl>
                                          <p:spTgt spid="1036"/>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044"/>
                                        </p:tgtEl>
                                        <p:attrNameLst>
                                          <p:attrName>style.visibility</p:attrName>
                                        </p:attrNameLst>
                                      </p:cBhvr>
                                      <p:to>
                                        <p:strVal val="visible"/>
                                      </p:to>
                                    </p:set>
                                    <p:anim calcmode="lin" valueType="num">
                                      <p:cBhvr additive="base">
                                        <p:cTn dur="1000"/>
                                        <p:tgtEl>
                                          <p:spTgt spid="1044"/>
                                        </p:tgtEl>
                                        <p:attrNameLst>
                                          <p:attrName>ppt_w</p:attrName>
                                        </p:attrNameLst>
                                      </p:cBhvr>
                                      <p:tavLst>
                                        <p:tav fmla="" tm="0">
                                          <p:val>
                                            <p:strVal val="0"/>
                                          </p:val>
                                        </p:tav>
                                        <p:tav fmla="" tm="100000">
                                          <p:val>
                                            <p:strVal val="#ppt_w"/>
                                          </p:val>
                                        </p:tav>
                                      </p:tavLst>
                                    </p:anim>
                                    <p:anim calcmode="lin" valueType="num">
                                      <p:cBhvr additive="base">
                                        <p:cTn dur="1000"/>
                                        <p:tgtEl>
                                          <p:spTgt spid="10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53"/>
          <p:cNvSpPr txBox="1"/>
          <p:nvPr>
            <p:ph idx="6" type="title"/>
          </p:nvPr>
        </p:nvSpPr>
        <p:spPr>
          <a:xfrm>
            <a:off x="678775" y="582275"/>
            <a:ext cx="3915300" cy="5727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b="0" lang="en"/>
              <a:t>Data Cleaning</a:t>
            </a:r>
            <a:endParaRPr b="0"/>
          </a:p>
        </p:txBody>
      </p:sp>
      <p:grpSp>
        <p:nvGrpSpPr>
          <p:cNvPr id="1052" name="Google Shape;1052;p53"/>
          <p:cNvGrpSpPr/>
          <p:nvPr/>
        </p:nvGrpSpPr>
        <p:grpSpPr>
          <a:xfrm>
            <a:off x="891425" y="4806100"/>
            <a:ext cx="7361100" cy="100202"/>
            <a:chOff x="891425" y="4642053"/>
            <a:chExt cx="7361100" cy="100202"/>
          </a:xfrm>
        </p:grpSpPr>
        <p:sp>
          <p:nvSpPr>
            <p:cNvPr id="1053" name="Google Shape;1053;p53"/>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3"/>
            <p:cNvSpPr/>
            <p:nvPr/>
          </p:nvSpPr>
          <p:spPr>
            <a:xfrm>
              <a:off x="891425" y="4642053"/>
              <a:ext cx="20340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53">
            <a:hlinkClick action="ppaction://hlinkshowjump?jump=nextslide"/>
          </p:cNvPr>
          <p:cNvSpPr/>
          <p:nvPr/>
        </p:nvSpPr>
        <p:spPr>
          <a:xfrm rot="5400000">
            <a:off x="8408049" y="47925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3">
            <a:hlinkClick action="ppaction://hlinkshowjump?jump=nextslide"/>
          </p:cNvPr>
          <p:cNvSpPr/>
          <p:nvPr/>
        </p:nvSpPr>
        <p:spPr>
          <a:xfrm rot="5400000">
            <a:off x="8488674" y="47925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3">
            <a:hlinkClick action="ppaction://hlinkshowjump?jump=previousslide"/>
          </p:cNvPr>
          <p:cNvSpPr/>
          <p:nvPr/>
        </p:nvSpPr>
        <p:spPr>
          <a:xfrm flipH="1" rot="-5400000">
            <a:off x="588892" y="47926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3">
            <a:hlinkClick action="ppaction://hlinkshowjump?jump=previousslide"/>
          </p:cNvPr>
          <p:cNvSpPr/>
          <p:nvPr/>
        </p:nvSpPr>
        <p:spPr>
          <a:xfrm flipH="1" rot="-5400000">
            <a:off x="508327" y="47926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3">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60" name="Google Shape;1060;p53"/>
          <p:cNvSpPr txBox="1"/>
          <p:nvPr/>
        </p:nvSpPr>
        <p:spPr>
          <a:xfrm>
            <a:off x="1251500" y="1103725"/>
            <a:ext cx="7001100" cy="1877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NULL VALUES:</a:t>
            </a:r>
            <a:endParaRPr b="1">
              <a:solidFill>
                <a:schemeClr val="lt1"/>
              </a:solidFill>
              <a:latin typeface="Roboto"/>
              <a:ea typeface="Roboto"/>
              <a:cs typeface="Roboto"/>
              <a:sym typeface="Roboto"/>
            </a:endParaRPr>
          </a:p>
          <a:p>
            <a:pPr indent="0" lvl="0" marL="457200" rtl="0" algn="l">
              <a:spcBef>
                <a:spcPts val="0"/>
              </a:spcBef>
              <a:spcAft>
                <a:spcPts val="0"/>
              </a:spcAft>
              <a:buNone/>
            </a:pPr>
            <a:r>
              <a:rPr b="1" lang="en" sz="1200" u="sng">
                <a:solidFill>
                  <a:schemeClr val="lt1"/>
                </a:solidFill>
                <a:latin typeface="Roboto"/>
                <a:ea typeface="Roboto"/>
                <a:cs typeface="Roboto"/>
                <a:sym typeface="Roboto"/>
              </a:rPr>
              <a:t>To-Do:</a:t>
            </a:r>
            <a:r>
              <a:rPr lang="en" sz="1200">
                <a:solidFill>
                  <a:schemeClr val="lt1"/>
                </a:solidFill>
                <a:latin typeface="Roboto"/>
                <a:ea typeface="Roboto"/>
                <a:cs typeface="Roboto"/>
                <a:sym typeface="Roboto"/>
              </a:rPr>
              <a:t> Delete each records where values are absent (in each column).</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b="1" lang="en" sz="1200" u="sng">
                <a:solidFill>
                  <a:schemeClr val="lt1"/>
                </a:solidFill>
                <a:latin typeface="Roboto"/>
                <a:ea typeface="Roboto"/>
                <a:cs typeface="Roboto"/>
                <a:sym typeface="Roboto"/>
              </a:rPr>
              <a:t>Approach:</a:t>
            </a:r>
            <a:endParaRPr b="1" sz="1200" u="sng">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I.   </a:t>
            </a:r>
            <a:r>
              <a:rPr b="1" lang="en" sz="1200">
                <a:solidFill>
                  <a:schemeClr val="lt1"/>
                </a:solidFill>
                <a:latin typeface="Roboto"/>
                <a:ea typeface="Roboto"/>
                <a:cs typeface="Roboto"/>
                <a:sym typeface="Roboto"/>
              </a:rPr>
              <a:t>Make a table:</a:t>
            </a:r>
            <a:r>
              <a:rPr lang="en" sz="1200">
                <a:solidFill>
                  <a:schemeClr val="lt1"/>
                </a:solidFill>
                <a:latin typeface="Roboto"/>
                <a:ea typeface="Roboto"/>
                <a:cs typeface="Roboto"/>
                <a:sym typeface="Roboto"/>
              </a:rPr>
              <a:t> Select the dataset range and convert to table.</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II.  </a:t>
            </a:r>
            <a:r>
              <a:rPr b="1" lang="en" sz="1200">
                <a:solidFill>
                  <a:schemeClr val="lt1"/>
                </a:solidFill>
                <a:latin typeface="Roboto"/>
                <a:ea typeface="Roboto"/>
                <a:cs typeface="Roboto"/>
                <a:sym typeface="Roboto"/>
              </a:rPr>
              <a:t>Group empty records together:</a:t>
            </a:r>
            <a:r>
              <a:rPr lang="en" sz="1200">
                <a:solidFill>
                  <a:schemeClr val="lt1"/>
                </a:solidFill>
                <a:latin typeface="Roboto"/>
                <a:ea typeface="Roboto"/>
                <a:cs typeface="Roboto"/>
                <a:sym typeface="Roboto"/>
              </a:rPr>
              <a:t> Sort column A-Z OR Z-A.</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III. </a:t>
            </a:r>
            <a:r>
              <a:rPr b="1" lang="en" sz="1200">
                <a:solidFill>
                  <a:schemeClr val="lt1"/>
                </a:solidFill>
                <a:latin typeface="Roboto"/>
                <a:ea typeface="Roboto"/>
                <a:cs typeface="Roboto"/>
                <a:sym typeface="Roboto"/>
              </a:rPr>
              <a:t>Find empty records: </a:t>
            </a:r>
            <a:r>
              <a:rPr lang="en" sz="1200">
                <a:solidFill>
                  <a:schemeClr val="lt1"/>
                </a:solidFill>
                <a:latin typeface="Roboto"/>
                <a:ea typeface="Roboto"/>
                <a:cs typeface="Roboto"/>
                <a:sym typeface="Roboto"/>
              </a:rPr>
              <a:t>Go to the bottom of the range.</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IV.</a:t>
            </a:r>
            <a:r>
              <a:rPr b="1" lang="en" sz="1200">
                <a:solidFill>
                  <a:schemeClr val="lt1"/>
                </a:solidFill>
                <a:latin typeface="Roboto"/>
                <a:ea typeface="Roboto"/>
                <a:cs typeface="Roboto"/>
                <a:sym typeface="Roboto"/>
              </a:rPr>
              <a:t> Select empty records: </a:t>
            </a:r>
            <a:r>
              <a:rPr lang="en" sz="1200">
                <a:solidFill>
                  <a:schemeClr val="lt1"/>
                </a:solidFill>
                <a:latin typeface="Roboto"/>
                <a:ea typeface="Roboto"/>
                <a:cs typeface="Roboto"/>
                <a:sym typeface="Roboto"/>
              </a:rPr>
              <a:t>Select the empty records for the respective column. </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V.  </a:t>
            </a:r>
            <a:r>
              <a:rPr b="1" lang="en" sz="1200">
                <a:solidFill>
                  <a:schemeClr val="lt1"/>
                </a:solidFill>
                <a:latin typeface="Roboto"/>
                <a:ea typeface="Roboto"/>
                <a:cs typeface="Roboto"/>
                <a:sym typeface="Roboto"/>
              </a:rPr>
              <a:t>Delete empty records: </a:t>
            </a:r>
            <a:r>
              <a:rPr lang="en" sz="1200">
                <a:solidFill>
                  <a:schemeClr val="lt1"/>
                </a:solidFill>
                <a:latin typeface="Roboto"/>
                <a:ea typeface="Roboto"/>
                <a:cs typeface="Roboto"/>
                <a:sym typeface="Roboto"/>
              </a:rPr>
              <a:t>Right click the selected records and delete entire row.</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VI. </a:t>
            </a:r>
            <a:r>
              <a:rPr b="1" lang="en" sz="1200">
                <a:solidFill>
                  <a:schemeClr val="lt1"/>
                </a:solidFill>
                <a:latin typeface="Roboto"/>
                <a:ea typeface="Roboto"/>
                <a:cs typeface="Roboto"/>
                <a:sym typeface="Roboto"/>
              </a:rPr>
              <a:t>Loop: </a:t>
            </a:r>
            <a:r>
              <a:rPr lang="en" sz="1200">
                <a:solidFill>
                  <a:schemeClr val="lt1"/>
                </a:solidFill>
                <a:latin typeface="Roboto"/>
                <a:ea typeface="Roboto"/>
                <a:cs typeface="Roboto"/>
                <a:sym typeface="Roboto"/>
              </a:rPr>
              <a:t>Repeat steps I-V for each column.</a:t>
            </a:r>
            <a:endParaRPr sz="1200">
              <a:solidFill>
                <a:schemeClr val="lt1"/>
              </a:solidFill>
              <a:latin typeface="Roboto"/>
              <a:ea typeface="Roboto"/>
              <a:cs typeface="Roboto"/>
              <a:sym typeface="Roboto"/>
            </a:endParaRPr>
          </a:p>
        </p:txBody>
      </p:sp>
      <p:pic>
        <p:nvPicPr>
          <p:cNvPr id="1061" name="Google Shape;1061;p53"/>
          <p:cNvPicPr preferRelativeResize="0"/>
          <p:nvPr/>
        </p:nvPicPr>
        <p:blipFill>
          <a:blip r:embed="rId4">
            <a:alphaModFix/>
          </a:blip>
          <a:stretch>
            <a:fillRect/>
          </a:stretch>
        </p:blipFill>
        <p:spPr>
          <a:xfrm>
            <a:off x="1794725" y="2943001"/>
            <a:ext cx="6237774" cy="1617975"/>
          </a:xfrm>
          <a:prstGeom prst="rect">
            <a:avLst/>
          </a:prstGeom>
          <a:noFill/>
          <a:ln>
            <a:noFill/>
          </a:ln>
        </p:spPr>
      </p:pic>
      <p:sp>
        <p:nvSpPr>
          <p:cNvPr id="1062" name="Google Shape;1062;p53"/>
          <p:cNvSpPr/>
          <p:nvPr/>
        </p:nvSpPr>
        <p:spPr>
          <a:xfrm>
            <a:off x="5611100" y="4344725"/>
            <a:ext cx="1506000" cy="171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3" name="Google Shape;1063;p53"/>
          <p:cNvCxnSpPr/>
          <p:nvPr/>
        </p:nvCxnSpPr>
        <p:spPr>
          <a:xfrm>
            <a:off x="7289488" y="2584375"/>
            <a:ext cx="1224000" cy="0"/>
          </a:xfrm>
          <a:prstGeom prst="straightConnector1">
            <a:avLst/>
          </a:prstGeom>
          <a:noFill/>
          <a:ln cap="flat" cmpd="sng" w="9525">
            <a:solidFill>
              <a:srgbClr val="FF0000"/>
            </a:solidFill>
            <a:prstDash val="solid"/>
            <a:round/>
            <a:headEnd len="med" w="med" type="none"/>
            <a:tailEnd len="med" w="med" type="none"/>
          </a:ln>
        </p:spPr>
      </p:cxnSp>
      <p:cxnSp>
        <p:nvCxnSpPr>
          <p:cNvPr id="1064" name="Google Shape;1064;p53"/>
          <p:cNvCxnSpPr/>
          <p:nvPr/>
        </p:nvCxnSpPr>
        <p:spPr>
          <a:xfrm>
            <a:off x="8519775" y="2577500"/>
            <a:ext cx="0" cy="1849800"/>
          </a:xfrm>
          <a:prstGeom prst="straightConnector1">
            <a:avLst/>
          </a:prstGeom>
          <a:noFill/>
          <a:ln cap="flat" cmpd="sng" w="9525">
            <a:solidFill>
              <a:srgbClr val="FF0000"/>
            </a:solidFill>
            <a:prstDash val="solid"/>
            <a:round/>
            <a:headEnd len="med" w="med" type="none"/>
            <a:tailEnd len="med" w="med" type="none"/>
          </a:ln>
        </p:spPr>
      </p:cxnSp>
      <p:cxnSp>
        <p:nvCxnSpPr>
          <p:cNvPr id="1065" name="Google Shape;1065;p53"/>
          <p:cNvCxnSpPr>
            <a:endCxn id="1062" idx="3"/>
          </p:cNvCxnSpPr>
          <p:nvPr/>
        </p:nvCxnSpPr>
        <p:spPr>
          <a:xfrm flipH="1">
            <a:off x="7117100" y="4419875"/>
            <a:ext cx="1409400" cy="10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54"/>
          <p:cNvSpPr txBox="1"/>
          <p:nvPr>
            <p:ph idx="6" type="title"/>
          </p:nvPr>
        </p:nvSpPr>
        <p:spPr>
          <a:xfrm>
            <a:off x="678775" y="734675"/>
            <a:ext cx="3915300" cy="5727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b="0" lang="en"/>
              <a:t>Data Cleaning</a:t>
            </a:r>
            <a:endParaRPr b="0"/>
          </a:p>
        </p:txBody>
      </p:sp>
      <p:grpSp>
        <p:nvGrpSpPr>
          <p:cNvPr id="1071" name="Google Shape;1071;p54"/>
          <p:cNvGrpSpPr/>
          <p:nvPr/>
        </p:nvGrpSpPr>
        <p:grpSpPr>
          <a:xfrm>
            <a:off x="891425" y="4577500"/>
            <a:ext cx="7361100" cy="100202"/>
            <a:chOff x="891425" y="4642053"/>
            <a:chExt cx="7361100" cy="100202"/>
          </a:xfrm>
        </p:grpSpPr>
        <p:sp>
          <p:nvSpPr>
            <p:cNvPr id="1072" name="Google Shape;1072;p54"/>
            <p:cNvSpPr/>
            <p:nvPr/>
          </p:nvSpPr>
          <p:spPr>
            <a:xfrm>
              <a:off x="891425" y="4642055"/>
              <a:ext cx="7361100" cy="100200"/>
            </a:xfrm>
            <a:prstGeom prst="roundRect">
              <a:avLst>
                <a:gd fmla="val 50000" name="adj"/>
              </a:avLst>
            </a:prstGeom>
            <a:solidFill>
              <a:srgbClr val="FFFFFF">
                <a:alpha val="352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4"/>
            <p:cNvSpPr/>
            <p:nvPr/>
          </p:nvSpPr>
          <p:spPr>
            <a:xfrm>
              <a:off x="891425" y="4642053"/>
              <a:ext cx="2425800" cy="1002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54">
            <a:hlinkClick action="ppaction://hlinkshowjump?jump=nextslide"/>
          </p:cNvPr>
          <p:cNvSpPr/>
          <p:nvPr/>
        </p:nvSpPr>
        <p:spPr>
          <a:xfrm rot="5400000">
            <a:off x="8408049"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4">
            <a:hlinkClick action="ppaction://hlinkshowjump?jump=nextslide"/>
          </p:cNvPr>
          <p:cNvSpPr/>
          <p:nvPr/>
        </p:nvSpPr>
        <p:spPr>
          <a:xfrm rot="5400000">
            <a:off x="8488674" y="4563958"/>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4">
            <a:hlinkClick action="ppaction://hlinkshowjump?jump=previousslide"/>
          </p:cNvPr>
          <p:cNvSpPr/>
          <p:nvPr/>
        </p:nvSpPr>
        <p:spPr>
          <a:xfrm flipH="1" rot="-5400000">
            <a:off x="588892"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4">
            <a:hlinkClick action="ppaction://hlinkshowjump?jump=previousslide"/>
          </p:cNvPr>
          <p:cNvSpPr/>
          <p:nvPr/>
        </p:nvSpPr>
        <p:spPr>
          <a:xfrm flipH="1" rot="-5400000">
            <a:off x="508327" y="4564004"/>
            <a:ext cx="147000" cy="127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4">
            <a:hlinkClick action="ppaction://hlinksldjump" r:id="rId3"/>
          </p:cNvPr>
          <p:cNvSpPr/>
          <p:nvPr/>
        </p:nvSpPr>
        <p:spPr>
          <a:xfrm>
            <a:off x="8224365" y="388260"/>
            <a:ext cx="191070" cy="171380"/>
          </a:xfrm>
          <a:custGeom>
            <a:rect b="b" l="l" r="r" t="t"/>
            <a:pathLst>
              <a:path extrusionOk="0" h="6232" w="6948">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cap="flat" cmpd="sng" w="19050">
            <a:solidFill>
              <a:schemeClr val="lt1"/>
            </a:solidFill>
            <a:prstDash val="solid"/>
            <a:round/>
            <a:headEnd len="med" w="med" type="none"/>
            <a:tailEnd len="med" w="med" type="none"/>
          </a:ln>
        </p:spPr>
      </p:sp>
      <p:sp>
        <p:nvSpPr>
          <p:cNvPr id="1079" name="Google Shape;1079;p54"/>
          <p:cNvSpPr txBox="1"/>
          <p:nvPr/>
        </p:nvSpPr>
        <p:spPr>
          <a:xfrm>
            <a:off x="413300" y="1928172"/>
            <a:ext cx="7001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DUPLICATE/REDUNDANT</a:t>
            </a:r>
            <a:r>
              <a:rPr b="1" lang="en">
                <a:solidFill>
                  <a:schemeClr val="lt1"/>
                </a:solidFill>
                <a:latin typeface="Roboto"/>
                <a:ea typeface="Roboto"/>
                <a:cs typeface="Roboto"/>
                <a:sym typeface="Roboto"/>
              </a:rPr>
              <a:t> VALUES:</a:t>
            </a:r>
            <a:endParaRPr b="1">
              <a:solidFill>
                <a:schemeClr val="lt1"/>
              </a:solidFill>
              <a:latin typeface="Roboto"/>
              <a:ea typeface="Roboto"/>
              <a:cs typeface="Roboto"/>
              <a:sym typeface="Roboto"/>
            </a:endParaRPr>
          </a:p>
          <a:p>
            <a:pPr indent="0" lvl="0" marL="457200" rtl="0" algn="l">
              <a:spcBef>
                <a:spcPts val="0"/>
              </a:spcBef>
              <a:spcAft>
                <a:spcPts val="0"/>
              </a:spcAft>
              <a:buNone/>
            </a:pPr>
            <a:r>
              <a:rPr b="1" lang="en" sz="1200" u="sng">
                <a:solidFill>
                  <a:schemeClr val="lt1"/>
                </a:solidFill>
                <a:latin typeface="Roboto"/>
                <a:ea typeface="Roboto"/>
                <a:cs typeface="Roboto"/>
                <a:sym typeface="Roboto"/>
              </a:rPr>
              <a:t>To-Do:</a:t>
            </a:r>
            <a:r>
              <a:rPr lang="en" sz="1200">
                <a:solidFill>
                  <a:schemeClr val="lt1"/>
                </a:solidFill>
                <a:latin typeface="Roboto"/>
                <a:ea typeface="Roboto"/>
                <a:cs typeface="Roboto"/>
                <a:sym typeface="Roboto"/>
              </a:rPr>
              <a:t> Edit the table for unique records only.</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b="1" lang="en" sz="1200" u="sng">
                <a:solidFill>
                  <a:schemeClr val="lt1"/>
                </a:solidFill>
                <a:latin typeface="Roboto"/>
                <a:ea typeface="Roboto"/>
                <a:cs typeface="Roboto"/>
                <a:sym typeface="Roboto"/>
              </a:rPr>
              <a:t>Approach:</a:t>
            </a:r>
            <a:endParaRPr b="1" sz="1200" u="sng">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&gt; Go to the Data tab.</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&gt; Click remove duplicates button.</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&gt; Check the movie_title box.</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&gt; Click OK.</a:t>
            </a:r>
            <a:endParaRPr sz="1200">
              <a:solidFill>
                <a:schemeClr val="lt1"/>
              </a:solidFill>
              <a:latin typeface="Roboto"/>
              <a:ea typeface="Roboto"/>
              <a:cs typeface="Roboto"/>
              <a:sym typeface="Roboto"/>
            </a:endParaRPr>
          </a:p>
          <a:p>
            <a:pPr indent="0" lvl="0" marL="457200" rtl="0" algn="l">
              <a:spcBef>
                <a:spcPts val="0"/>
              </a:spcBef>
              <a:spcAft>
                <a:spcPts val="0"/>
              </a:spcAft>
              <a:buNone/>
            </a:pPr>
            <a:r>
              <a:rPr lang="en" sz="1200">
                <a:solidFill>
                  <a:schemeClr val="lt1"/>
                </a:solidFill>
                <a:latin typeface="Roboto"/>
                <a:ea typeface="Roboto"/>
                <a:cs typeface="Roboto"/>
                <a:sym typeface="Roboto"/>
              </a:rPr>
              <a:t>&gt; Following dialogue box appears</a:t>
            </a:r>
            <a:endParaRPr sz="1200">
              <a:solidFill>
                <a:schemeClr val="lt1"/>
              </a:solidFill>
              <a:latin typeface="Roboto"/>
              <a:ea typeface="Roboto"/>
              <a:cs typeface="Roboto"/>
              <a:sym typeface="Roboto"/>
            </a:endParaRPr>
          </a:p>
        </p:txBody>
      </p:sp>
      <p:pic>
        <p:nvPicPr>
          <p:cNvPr id="1080" name="Google Shape;1080;p54"/>
          <p:cNvPicPr preferRelativeResize="0"/>
          <p:nvPr/>
        </p:nvPicPr>
        <p:blipFill>
          <a:blip r:embed="rId4">
            <a:alphaModFix/>
          </a:blip>
          <a:stretch>
            <a:fillRect/>
          </a:stretch>
        </p:blipFill>
        <p:spPr>
          <a:xfrm>
            <a:off x="5189400" y="2171575"/>
            <a:ext cx="3165350" cy="1285875"/>
          </a:xfrm>
          <a:prstGeom prst="rect">
            <a:avLst/>
          </a:prstGeom>
          <a:noFill/>
          <a:ln>
            <a:noFill/>
          </a:ln>
        </p:spPr>
      </p:pic>
      <p:cxnSp>
        <p:nvCxnSpPr>
          <p:cNvPr id="1081" name="Google Shape;1081;p54"/>
          <p:cNvCxnSpPr/>
          <p:nvPr/>
        </p:nvCxnSpPr>
        <p:spPr>
          <a:xfrm>
            <a:off x="4792250" y="1629700"/>
            <a:ext cx="0" cy="24273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ries Screenwriter Portfolio Minitheme XL by Slidesgo">
  <a:themeElements>
    <a:clrScheme name="Simple Light">
      <a:dk1>
        <a:srgbClr val="141414"/>
      </a:dk1>
      <a:lt1>
        <a:srgbClr val="FFFFFF"/>
      </a:lt1>
      <a:dk2>
        <a:srgbClr val="3F4D86"/>
      </a:dk2>
      <a:lt2>
        <a:srgbClr val="543D3D"/>
      </a:lt2>
      <a:accent1>
        <a:srgbClr val="B1060F"/>
      </a:accent1>
      <a:accent2>
        <a:srgbClr val="E20812"/>
      </a:accent2>
      <a:accent3>
        <a:srgbClr val="BC6392"/>
      </a:accent3>
      <a:accent4>
        <a:srgbClr val="6DA39E"/>
      </a:accent4>
      <a:accent5>
        <a:srgbClr val="84BEDF"/>
      </a:accent5>
      <a:accent6>
        <a:srgbClr val="D3A23F"/>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