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1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11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07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70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79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868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0FE-B9E0-48F9-8B38-8E7FB6572F9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2869-F089-4C9B-9F69-90823372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4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89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05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0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03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3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64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6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A467DFD-99EE-4D2A-A4DA-55E94846423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BB6F1F7-A2BE-4519-B9E5-B94C35B61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007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ohnpapa.net/17-minute-angular-2-ap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45A2-BAC2-3F4C-EE3B-2CAF89EE1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Data Binding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71D97-F90D-F281-FCBB-11B985F0A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Different Ways of Connecting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67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33C533-1B8C-8A65-2401-64A6D71B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Angular Data Binding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512592B-1A3F-E120-DDC6-70C9B95D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Simplifies the code by reducing manual DOM manipulation.</a:t>
            </a:r>
          </a:p>
          <a:p>
            <a:r>
              <a:rPr lang="en-US" dirty="0"/>
              <a:t>Enhances the interactivity of applications.</a:t>
            </a:r>
          </a:p>
          <a:p>
            <a:r>
              <a:rPr lang="en-US" dirty="0"/>
              <a:t>Ensures consistent updates across the application when data changes.</a:t>
            </a:r>
          </a:p>
          <a:p>
            <a:r>
              <a:rPr lang="en-US" dirty="0"/>
              <a:t>Suitable for building reactive applications.</a:t>
            </a:r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0F6CF2D-0ED7-C036-9F88-8898F5F18946}"/>
              </a:ext>
            </a:extLst>
          </p:cNvPr>
          <p:cNvSpPr txBox="1">
            <a:spLocks/>
          </p:cNvSpPr>
          <p:nvPr/>
        </p:nvSpPr>
        <p:spPr>
          <a:xfrm>
            <a:off x="7887478" y="1844221"/>
            <a:ext cx="34663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61A8218-5D4B-1418-8D27-F792AA80D6E8}"/>
              </a:ext>
            </a:extLst>
          </p:cNvPr>
          <p:cNvSpPr txBox="1">
            <a:spLocks/>
          </p:cNvSpPr>
          <p:nvPr/>
        </p:nvSpPr>
        <p:spPr>
          <a:xfrm>
            <a:off x="7887478" y="1825625"/>
            <a:ext cx="34663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5122" name="Picture 2" descr="Modernizing the DOM tree in Microsoft Edge - Microsoft Edge Blog">
            <a:extLst>
              <a:ext uri="{FF2B5EF4-FFF2-40B4-BE49-F238E27FC236}">
                <a16:creationId xmlns:a16="http://schemas.microsoft.com/office/drawing/2014/main" id="{14604144-BC58-99CB-2C7C-73B5C3A4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45" b="97800" l="3137" r="96863">
                        <a14:foregroundMark x1="50196" y1="7335" x2="50196" y2="7335"/>
                        <a14:foregroundMark x1="50196" y1="2689" x2="50196" y2="2689"/>
                        <a14:foregroundMark x1="50980" y1="85086" x2="50980" y2="85086"/>
                        <a14:foregroundMark x1="49804" y1="96577" x2="49804" y2="96577"/>
                        <a14:foregroundMark x1="7647" y1="84841" x2="7647" y2="84841"/>
                        <a14:foregroundMark x1="3725" y1="83130" x2="3725" y2="83130"/>
                        <a14:foregroundMark x1="12353" y1="97800" x2="12353" y2="97800"/>
                        <a14:foregroundMark x1="92157" y1="84597" x2="92157" y2="84597"/>
                        <a14:foregroundMark x1="96863" y1="83619" x2="96863" y2="83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49" y="2721533"/>
            <a:ext cx="3191580" cy="255952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02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14AA-8094-5761-5CCE-B9747DB6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5625-82EE-ADDD-BA94-C77CDE72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Angular's</a:t>
            </a:r>
            <a:r>
              <a:rPr lang="en-US" dirty="0"/>
              <a:t> data binding simplifies communication between the model and view.</a:t>
            </a:r>
          </a:p>
          <a:p>
            <a:r>
              <a:rPr lang="en-US" dirty="0"/>
              <a:t>It provides flexibility with different types of binding for various use cases.</a:t>
            </a:r>
          </a:p>
          <a:p>
            <a:r>
              <a:rPr lang="en-US" dirty="0"/>
              <a:t>Two-way data binding is highly useful in forms and user input.</a:t>
            </a:r>
            <a:endParaRPr lang="en-IN" dirty="0"/>
          </a:p>
        </p:txBody>
      </p:sp>
      <p:pic>
        <p:nvPicPr>
          <p:cNvPr id="9218" name="Picture 2" descr="Data Binding with Angular. Databinding in angular is the automatic… | by  Shradha Yewale | Angular (Front-end web framework) | Medium">
            <a:extLst>
              <a:ext uri="{FF2B5EF4-FFF2-40B4-BE49-F238E27FC236}">
                <a16:creationId xmlns:a16="http://schemas.microsoft.com/office/drawing/2014/main" id="{05154363-95EC-3B5F-BCB2-63FEC084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909781"/>
            <a:ext cx="5288038" cy="21830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73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1372DD4-E70B-8CAE-3DF5-2435B2610077}"/>
              </a:ext>
            </a:extLst>
          </p:cNvPr>
          <p:cNvSpPr txBox="1">
            <a:spLocks/>
          </p:cNvSpPr>
          <p:nvPr/>
        </p:nvSpPr>
        <p:spPr>
          <a:xfrm>
            <a:off x="810001" y="1385563"/>
            <a:ext cx="10571998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Under the Guidance of Indrakka Mam</a:t>
            </a:r>
            <a:br>
              <a:rPr lang="en-US" dirty="0"/>
            </a:br>
            <a:r>
              <a:rPr lang="en-US" dirty="0"/>
              <a:t>Edubridge * Capgemini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Shridhar Pandey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0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45CA-6343-F703-A665-D758C163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D30F-EFA2-3521-7684-2281E280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What is Angular?</a:t>
            </a:r>
          </a:p>
          <a:p>
            <a:pPr lvl="1"/>
            <a:r>
              <a:rPr lang="en-US" dirty="0"/>
              <a:t>A popular web development framework for building client-side applications.</a:t>
            </a:r>
          </a:p>
          <a:p>
            <a:pPr lvl="1"/>
            <a:r>
              <a:rPr lang="en-US" dirty="0"/>
              <a:t>Developed and maintained by Google.</a:t>
            </a:r>
          </a:p>
          <a:p>
            <a:r>
              <a:rPr lang="en-US" dirty="0"/>
              <a:t>Key Features of Angular:</a:t>
            </a:r>
          </a:p>
          <a:p>
            <a:pPr lvl="1"/>
            <a:r>
              <a:rPr lang="en-US" dirty="0"/>
              <a:t>Component-based architecture.</a:t>
            </a:r>
          </a:p>
          <a:p>
            <a:pPr lvl="1"/>
            <a:r>
              <a:rPr lang="en-US" dirty="0"/>
              <a:t>Two-way data binding.</a:t>
            </a:r>
          </a:p>
          <a:p>
            <a:pPr lvl="1"/>
            <a:r>
              <a:rPr lang="en-US" dirty="0"/>
              <a:t>Dependency injection, etc.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C5928-6C1A-31C5-5AE5-1CE885F73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682" b="81934" l="63714" r="95714">
                        <a14:foregroundMark x1="79714" y1="50891" x2="79714" y2="50891"/>
                        <a14:foregroundMark x1="79429" y1="24936" x2="79429" y2="24936"/>
                        <a14:foregroundMark x1="79714" y1="81934" x2="79714" y2="81934"/>
                        <a14:foregroundMark x1="76429" y1="49618" x2="76429" y2="49618"/>
                        <a14:foregroundMark x1="77857" y1="44784" x2="80143" y2="37405"/>
                        <a14:foregroundMark x1="81286" y1="41730" x2="88000" y2="67430"/>
                        <a14:foregroundMark x1="78143" y1="45293" x2="71571" y2="68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9889" t="22207" b="13235"/>
          <a:stretch/>
        </p:blipFill>
        <p:spPr>
          <a:xfrm>
            <a:off x="7921690" y="2700235"/>
            <a:ext cx="2879659" cy="26021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5603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2963-1D32-633A-E0E5-350EAD11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Binding in Angular?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6104-D2FF-66B6-E5B6-9F460DFD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Data Binding is a mechanism in Angular that provides synchronization between the model (data source) and the view (UI).</a:t>
            </a:r>
          </a:p>
          <a:p>
            <a:r>
              <a:rPr lang="en-US" dirty="0"/>
              <a:t>Importance:</a:t>
            </a:r>
          </a:p>
          <a:p>
            <a:pPr lvl="1"/>
            <a:r>
              <a:rPr lang="en-US" dirty="0"/>
              <a:t>Makes development simpler and more interactive.</a:t>
            </a:r>
          </a:p>
          <a:p>
            <a:pPr lvl="1"/>
            <a:r>
              <a:rPr lang="en-US" dirty="0"/>
              <a:t>Reduces the need for direct DOM manipulation.</a:t>
            </a:r>
            <a:endParaRPr lang="en-IN" dirty="0"/>
          </a:p>
        </p:txBody>
      </p:sp>
      <p:pic>
        <p:nvPicPr>
          <p:cNvPr id="2052" name="Picture 4" descr="How to Implement Two-Way Data Binding in Angular">
            <a:extLst>
              <a:ext uri="{FF2B5EF4-FFF2-40B4-BE49-F238E27FC236}">
                <a16:creationId xmlns:a16="http://schemas.microsoft.com/office/drawing/2014/main" id="{04737F42-03D2-2487-1455-E0AFED34C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21" t="34715" r="18469" b="34895"/>
          <a:stretch/>
        </p:blipFill>
        <p:spPr bwMode="auto">
          <a:xfrm>
            <a:off x="6100844" y="3281395"/>
            <a:ext cx="5281154" cy="143979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89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2391-C1E5-E4E3-E3E0-788AAFF7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Binding in Angular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A048-DE14-B9DE-1CC7-D31C1A168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One-way Data Binding: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Property Binding</a:t>
            </a:r>
          </a:p>
          <a:p>
            <a:pPr lvl="1"/>
            <a:r>
              <a:rPr lang="en-US" dirty="0"/>
              <a:t>Event Binding</a:t>
            </a:r>
          </a:p>
          <a:p>
            <a:r>
              <a:rPr lang="en-US" dirty="0"/>
              <a:t>Two-way Data Binding</a:t>
            </a:r>
            <a:endParaRPr lang="en-IN" dirty="0"/>
          </a:p>
        </p:txBody>
      </p:sp>
      <p:pic>
        <p:nvPicPr>
          <p:cNvPr id="2050" name="Picture 2" descr="A black background with text and colorful boxes&#10;&#10;Description automatically generated with medium confidence">
            <a:extLst>
              <a:ext uri="{FF2B5EF4-FFF2-40B4-BE49-F238E27FC236}">
                <a16:creationId xmlns:a16="http://schemas.microsoft.com/office/drawing/2014/main" id="{6206F25A-4BDE-7042-434A-C776ACC32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7" t="23306" r="15415" b="24123"/>
          <a:stretch/>
        </p:blipFill>
        <p:spPr bwMode="auto">
          <a:xfrm>
            <a:off x="6096000" y="3097763"/>
            <a:ext cx="5285998" cy="200246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47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68D2-6632-96EF-7D99-8225B339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Interpolation (One-way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C16C-7C1A-0B52-69D0-B58041F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Used to bind data from a component to the view.</a:t>
            </a:r>
          </a:p>
          <a:p>
            <a:r>
              <a:rPr lang="en-IN" dirty="0"/>
              <a:t>Syntax:</a:t>
            </a:r>
          </a:p>
          <a:p>
            <a:pPr lvl="1"/>
            <a:r>
              <a:rPr lang="en-IN" dirty="0"/>
              <a:t>&lt;html-tag&gt;{{ </a:t>
            </a:r>
            <a:r>
              <a:rPr lang="en-IN" dirty="0" err="1"/>
              <a:t>variableName</a:t>
            </a:r>
            <a:r>
              <a:rPr lang="en-IN" dirty="0"/>
              <a:t> }}&lt;/html-tag&gt;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&lt;h1&gt;{{ title }}&lt;/h1&gt;</a:t>
            </a:r>
          </a:p>
          <a:p>
            <a:pPr lvl="1"/>
            <a:r>
              <a:rPr lang="en-US" dirty="0"/>
              <a:t>&lt;p&gt;Hello, {{ </a:t>
            </a:r>
            <a:r>
              <a:rPr lang="en-US" dirty="0" err="1"/>
              <a:t>userName</a:t>
            </a:r>
            <a:r>
              <a:rPr lang="en-US" dirty="0"/>
              <a:t> }}!&lt;/p&gt;</a:t>
            </a:r>
            <a:endParaRPr lang="en-IN" dirty="0"/>
          </a:p>
        </p:txBody>
      </p:sp>
      <p:pic>
        <p:nvPicPr>
          <p:cNvPr id="8" name="Picture 2" descr="Property Binding in Angular Explained | by Ebad | Medium">
            <a:extLst>
              <a:ext uri="{FF2B5EF4-FFF2-40B4-BE49-F238E27FC236}">
                <a16:creationId xmlns:a16="http://schemas.microsoft.com/office/drawing/2014/main" id="{D7FC0495-057E-20BC-CE52-74611E57A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480" r="22318"/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1" t="34251" r="77854" b="35453"/>
          <a:stretch/>
        </p:blipFill>
        <p:spPr bwMode="auto">
          <a:xfrm>
            <a:off x="6176892" y="3534032"/>
            <a:ext cx="1088881" cy="7743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roperty Binding in Angular Explained | by Ebad | Medium">
            <a:extLst>
              <a:ext uri="{FF2B5EF4-FFF2-40B4-BE49-F238E27FC236}">
                <a16:creationId xmlns:a16="http://schemas.microsoft.com/office/drawing/2014/main" id="{4A4F182E-36E1-1274-D3DA-6E0429A39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8274" r="24628" b="69809"/>
          <a:stretch/>
        </p:blipFill>
        <p:spPr bwMode="auto">
          <a:xfrm>
            <a:off x="7405816" y="3638306"/>
            <a:ext cx="2685535" cy="5601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roperty Binding in Angular Explained | by Ebad | Medium">
            <a:extLst>
              <a:ext uri="{FF2B5EF4-FFF2-40B4-BE49-F238E27FC236}">
                <a16:creationId xmlns:a16="http://schemas.microsoft.com/office/drawing/2014/main" id="{19E45126-934A-04CA-760C-BD6D6252A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9060" r="97673"/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944" t="30142" r="2368" b="31890"/>
          <a:stretch/>
        </p:blipFill>
        <p:spPr bwMode="auto">
          <a:xfrm>
            <a:off x="10231394" y="3528398"/>
            <a:ext cx="708456" cy="7799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3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C753-74E6-0219-046F-589DDB38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Binding (One-way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C600-9A4C-AB7E-0E5B-D267C730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Allows binding of element properties (such as DOM properties) to the component.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IN" dirty="0"/>
              <a:t>&lt;html-tag [property-name]=“</a:t>
            </a:r>
            <a:r>
              <a:rPr lang="en-IN" dirty="0" err="1"/>
              <a:t>variableName</a:t>
            </a:r>
            <a:r>
              <a:rPr lang="en-IN" dirty="0"/>
              <a:t>"&gt;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[</a:t>
            </a:r>
            <a:r>
              <a:rPr lang="en-IN" dirty="0" err="1"/>
              <a:t>src</a:t>
            </a:r>
            <a:r>
              <a:rPr lang="en-IN" dirty="0"/>
              <a:t>]="</a:t>
            </a:r>
            <a:r>
              <a:rPr lang="en-IN" dirty="0" err="1"/>
              <a:t>imageUrl</a:t>
            </a:r>
            <a:r>
              <a:rPr lang="en-IN" dirty="0"/>
              <a:t>"&gt;</a:t>
            </a:r>
          </a:p>
          <a:p>
            <a:pPr lvl="1"/>
            <a:r>
              <a:rPr lang="en-US" dirty="0"/>
              <a:t>&lt;button [disabled]="</a:t>
            </a:r>
            <a:r>
              <a:rPr lang="en-US" dirty="0" err="1"/>
              <a:t>isDisabled</a:t>
            </a:r>
            <a:r>
              <a:rPr lang="en-US" dirty="0"/>
              <a:t>"&gt;Click Me&lt;/button&gt;</a:t>
            </a:r>
          </a:p>
        </p:txBody>
      </p:sp>
      <p:pic>
        <p:nvPicPr>
          <p:cNvPr id="6" name="Picture 2" descr="Property Binding in Angular Explained | by Ebad | Medium">
            <a:extLst>
              <a:ext uri="{FF2B5EF4-FFF2-40B4-BE49-F238E27FC236}">
                <a16:creationId xmlns:a16="http://schemas.microsoft.com/office/drawing/2014/main" id="{43AE67FD-41B4-CC4D-AD88-033C89330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480" r="22318"/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1" t="34251" r="77854" b="35453"/>
          <a:stretch/>
        </p:blipFill>
        <p:spPr bwMode="auto">
          <a:xfrm>
            <a:off x="6176892" y="3534032"/>
            <a:ext cx="1088881" cy="7743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roperty Binding in Angular Explained | by Ebad | Medium">
            <a:extLst>
              <a:ext uri="{FF2B5EF4-FFF2-40B4-BE49-F238E27FC236}">
                <a16:creationId xmlns:a16="http://schemas.microsoft.com/office/drawing/2014/main" id="{F1FC6676-89E1-AB4E-1933-0A944C375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31482" r="24628" b="47568"/>
          <a:stretch/>
        </p:blipFill>
        <p:spPr bwMode="auto">
          <a:xfrm>
            <a:off x="7405816" y="3650663"/>
            <a:ext cx="2685535" cy="5354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roperty Binding in Angular Explained | by Ebad | Medium">
            <a:extLst>
              <a:ext uri="{FF2B5EF4-FFF2-40B4-BE49-F238E27FC236}">
                <a16:creationId xmlns:a16="http://schemas.microsoft.com/office/drawing/2014/main" id="{9016588D-D681-DD46-B172-A8910718A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9060" r="97673"/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944" t="30142" r="2368" b="31890"/>
          <a:stretch/>
        </p:blipFill>
        <p:spPr bwMode="auto">
          <a:xfrm>
            <a:off x="10231394" y="3528398"/>
            <a:ext cx="708456" cy="7799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62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B160-05CF-5FCC-1827-4FE82F19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Binding (One-way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4BA2-319C-C307-B7C8-EDE0A3E3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Used to listen for user events such as clicks, key presses, etc., and trigger the component methods.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&lt;html-tag (event)=“</a:t>
            </a:r>
            <a:r>
              <a:rPr lang="en-US" dirty="0" err="1"/>
              <a:t>functionName</a:t>
            </a:r>
            <a:r>
              <a:rPr lang="en-US" dirty="0"/>
              <a:t>()"&gt;Click Me&lt;/html-tag&gt;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&lt;button (click)="</a:t>
            </a:r>
            <a:r>
              <a:rPr lang="en-US" dirty="0" err="1"/>
              <a:t>onClick</a:t>
            </a:r>
            <a:r>
              <a:rPr lang="en-US" dirty="0"/>
              <a:t>()"&gt;Click Me&lt;/button&gt;</a:t>
            </a:r>
          </a:p>
          <a:p>
            <a:pPr lvl="1"/>
            <a:r>
              <a:rPr lang="en-IN" dirty="0"/>
              <a:t>&lt;input (</a:t>
            </a:r>
            <a:r>
              <a:rPr lang="en-IN" dirty="0" err="1"/>
              <a:t>keyup</a:t>
            </a:r>
            <a:r>
              <a:rPr lang="en-IN" dirty="0"/>
              <a:t>)="</a:t>
            </a:r>
            <a:r>
              <a:rPr lang="en-IN" dirty="0" err="1"/>
              <a:t>onKeyUp</a:t>
            </a:r>
            <a:r>
              <a:rPr lang="en-IN" dirty="0"/>
              <a:t>($event)"&gt;</a:t>
            </a:r>
          </a:p>
        </p:txBody>
      </p:sp>
      <p:pic>
        <p:nvPicPr>
          <p:cNvPr id="7" name="Picture 2" descr="Property Binding in Angular Explained | by Ebad | Medium">
            <a:extLst>
              <a:ext uri="{FF2B5EF4-FFF2-40B4-BE49-F238E27FC236}">
                <a16:creationId xmlns:a16="http://schemas.microsoft.com/office/drawing/2014/main" id="{0F9BBE68-F63A-6715-810D-135EBB94B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480" r="22318"/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1" t="34251" r="77854" b="35453"/>
          <a:stretch/>
        </p:blipFill>
        <p:spPr bwMode="auto">
          <a:xfrm>
            <a:off x="6176892" y="3534032"/>
            <a:ext cx="1088881" cy="7743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roperty Binding in Angular Explained | by Ebad | Medium">
            <a:extLst>
              <a:ext uri="{FF2B5EF4-FFF2-40B4-BE49-F238E27FC236}">
                <a16:creationId xmlns:a16="http://schemas.microsoft.com/office/drawing/2014/main" id="{B75498EC-85B4-1E4F-4CEC-BAAA38A9B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54365" r="24628" b="25974"/>
          <a:stretch/>
        </p:blipFill>
        <p:spPr bwMode="auto">
          <a:xfrm>
            <a:off x="7405816" y="3667139"/>
            <a:ext cx="2685535" cy="50250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roperty Binding in Angular Explained | by Ebad | Medium">
            <a:extLst>
              <a:ext uri="{FF2B5EF4-FFF2-40B4-BE49-F238E27FC236}">
                <a16:creationId xmlns:a16="http://schemas.microsoft.com/office/drawing/2014/main" id="{29AEBE67-062D-F0E6-2223-56CF6D648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9060" r="97673"/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944" t="30142" r="2368" b="31890"/>
          <a:stretch/>
        </p:blipFill>
        <p:spPr bwMode="auto">
          <a:xfrm>
            <a:off x="10231394" y="3528398"/>
            <a:ext cx="708456" cy="7799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4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AA12-0591-2501-C060-E7C6DF56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Two-way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4C1A-4DE3-CFEF-0244-8A61D111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474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Combines both property binding and event binding in a single process.</a:t>
            </a:r>
          </a:p>
          <a:p>
            <a:pPr lvl="1"/>
            <a:r>
              <a:rPr lang="en-US" dirty="0"/>
              <a:t>Allows changes in the component to be reflected in the view and vice-versa.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IN" dirty="0"/>
              <a:t>&lt;input [(</a:t>
            </a:r>
            <a:r>
              <a:rPr lang="en-IN" dirty="0" err="1"/>
              <a:t>ngModel</a:t>
            </a:r>
            <a:r>
              <a:rPr lang="en-IN" dirty="0"/>
              <a:t>)]=“</a:t>
            </a:r>
            <a:r>
              <a:rPr lang="en-IN" dirty="0" err="1"/>
              <a:t>variableName</a:t>
            </a:r>
            <a:r>
              <a:rPr lang="en-IN" dirty="0"/>
              <a:t>"&gt;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IN" dirty="0"/>
              <a:t>&lt;input [(</a:t>
            </a:r>
            <a:r>
              <a:rPr lang="en-IN" dirty="0" err="1"/>
              <a:t>ngModel</a:t>
            </a:r>
            <a:r>
              <a:rPr lang="en-IN" dirty="0"/>
              <a:t>)]="</a:t>
            </a:r>
            <a:r>
              <a:rPr lang="en-IN" dirty="0" err="1"/>
              <a:t>userName</a:t>
            </a:r>
            <a:r>
              <a:rPr lang="en-IN" dirty="0"/>
              <a:t>"&gt;</a:t>
            </a:r>
          </a:p>
          <a:p>
            <a:pPr lvl="1"/>
            <a:r>
              <a:rPr lang="en-IN" dirty="0"/>
              <a:t>&lt;p&gt;Welcome, {{ </a:t>
            </a:r>
            <a:r>
              <a:rPr lang="en-IN" dirty="0" err="1"/>
              <a:t>userName</a:t>
            </a:r>
            <a:r>
              <a:rPr lang="en-IN" dirty="0"/>
              <a:t> }}!&lt;/p&gt;</a:t>
            </a:r>
          </a:p>
          <a:p>
            <a:endParaRPr lang="en-IN" dirty="0"/>
          </a:p>
        </p:txBody>
      </p:sp>
      <p:pic>
        <p:nvPicPr>
          <p:cNvPr id="6" name="Picture 2" descr="Property Binding in Angular Explained | by Ebad | Medium">
            <a:extLst>
              <a:ext uri="{FF2B5EF4-FFF2-40B4-BE49-F238E27FC236}">
                <a16:creationId xmlns:a16="http://schemas.microsoft.com/office/drawing/2014/main" id="{C4BC8119-A406-B56C-FFD1-6B149F769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480" r="22318"/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1" t="34251" r="77854" b="35453"/>
          <a:stretch/>
        </p:blipFill>
        <p:spPr bwMode="auto">
          <a:xfrm>
            <a:off x="6176892" y="3534032"/>
            <a:ext cx="1088881" cy="7743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roperty Binding in Angular Explained | by Ebad | Medium">
            <a:extLst>
              <a:ext uri="{FF2B5EF4-FFF2-40B4-BE49-F238E27FC236}">
                <a16:creationId xmlns:a16="http://schemas.microsoft.com/office/drawing/2014/main" id="{AF1E5475-4EAE-08A0-2B32-055A5973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76282" r="24628" b="2812"/>
          <a:stretch/>
        </p:blipFill>
        <p:spPr bwMode="auto">
          <a:xfrm>
            <a:off x="7405816" y="3651222"/>
            <a:ext cx="2685535" cy="53434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roperty Binding in Angular Explained | by Ebad | Medium">
            <a:extLst>
              <a:ext uri="{FF2B5EF4-FFF2-40B4-BE49-F238E27FC236}">
                <a16:creationId xmlns:a16="http://schemas.microsoft.com/office/drawing/2014/main" id="{9978C649-72B7-15E5-F0D9-8869E7E01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9060" r="97673"/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944" t="30142" r="2368" b="31890"/>
          <a:stretch/>
        </p:blipFill>
        <p:spPr bwMode="auto">
          <a:xfrm>
            <a:off x="10231394" y="3528398"/>
            <a:ext cx="708456" cy="7799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42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C3DF-2B88-50B0-E65C-76F0DB12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One-way v/s Two-way Binding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B9052-5261-DB17-BC5C-F854DEAAE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r>
              <a:rPr lang="en-US" dirty="0"/>
              <a:t>Feature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47F20-4F76-098A-3FF0-B06BFD944C6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3022674"/>
            <a:ext cx="3049702" cy="1071532"/>
          </a:xfr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r>
              <a:rPr lang="en-US" dirty="0"/>
              <a:t>Data Direction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1D058-E08B-A108-7D88-93429D738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r>
              <a:rPr lang="en-US" dirty="0"/>
              <a:t>One-way Binding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659D24-F270-E190-BE76-1F831B3D3E0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1071533"/>
          </a:xfr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r>
              <a:rPr lang="en-IN" dirty="0"/>
              <a:t>Component → View</a:t>
            </a:r>
            <a:endParaRPr lang="en-US" dirty="0"/>
          </a:p>
          <a:p>
            <a:r>
              <a:rPr lang="en-US" dirty="0"/>
              <a:t>Displaying data</a:t>
            </a:r>
          </a:p>
          <a:p>
            <a:r>
              <a:rPr lang="en-US" dirty="0"/>
              <a:t>Interpolation, Property binding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70471F-C870-4289-A9A2-257D2323C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r>
              <a:rPr lang="en-US" dirty="0"/>
              <a:t>Two-way Binding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89BF7D-C352-1050-314F-53C56FDBDF1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1071533"/>
          </a:xfr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r>
              <a:rPr lang="en-IN" dirty="0"/>
              <a:t>Component ↔ View</a:t>
            </a:r>
          </a:p>
          <a:p>
            <a:r>
              <a:rPr lang="en-IN" dirty="0"/>
              <a:t>Forms, interactive elements</a:t>
            </a:r>
          </a:p>
          <a:p>
            <a:r>
              <a:rPr lang="en-IN" dirty="0"/>
              <a:t>[(</a:t>
            </a:r>
            <a:r>
              <a:rPr lang="en-IN" dirty="0" err="1"/>
              <a:t>ngModel</a:t>
            </a:r>
            <a:r>
              <a:rPr lang="en-IN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207603820"/>
      </p:ext>
    </p:extLst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72</TotalTime>
  <Words>467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Quotable</vt:lpstr>
      <vt:lpstr>Angular Data Binding</vt:lpstr>
      <vt:lpstr>Introduction to Angular</vt:lpstr>
      <vt:lpstr>What is Data Binding in Angular?</vt:lpstr>
      <vt:lpstr>Types of Data Binding in Angular</vt:lpstr>
      <vt:lpstr>Interpolation (One-way Binding)</vt:lpstr>
      <vt:lpstr>Property Binding (One-way Binding)</vt:lpstr>
      <vt:lpstr>Event Binding (One-way Binding)</vt:lpstr>
      <vt:lpstr>Two-way Data Binding</vt:lpstr>
      <vt:lpstr>One-way v/s Two-way Binding</vt:lpstr>
      <vt:lpstr>Benefits of Angular Data Binding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Shridhar Pandey</dc:creator>
  <cp:lastModifiedBy>Shridhar Pandey</cp:lastModifiedBy>
  <cp:revision>1</cp:revision>
  <dcterms:created xsi:type="dcterms:W3CDTF">2024-09-26T13:28:16Z</dcterms:created>
  <dcterms:modified xsi:type="dcterms:W3CDTF">2024-09-26T14:40:41Z</dcterms:modified>
</cp:coreProperties>
</file>