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0FE-B9E0-48F9-8B38-8E7FB6572F9F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2869-F089-4C9B-9F69-90823372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25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0FE-B9E0-48F9-8B38-8E7FB6572F9F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2869-F089-4C9B-9F69-90823372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43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0FE-B9E0-48F9-8B38-8E7FB6572F9F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2869-F089-4C9B-9F69-90823372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74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0FE-B9E0-48F9-8B38-8E7FB6572F9F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2869-F089-4C9B-9F69-9082337281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9475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0FE-B9E0-48F9-8B38-8E7FB6572F9F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2869-F089-4C9B-9F69-90823372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960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0FE-B9E0-48F9-8B38-8E7FB6572F9F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2869-F089-4C9B-9F69-90823372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325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0FE-B9E0-48F9-8B38-8E7FB6572F9F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2869-F089-4C9B-9F69-90823372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212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0FE-B9E0-48F9-8B38-8E7FB6572F9F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2869-F089-4C9B-9F69-90823372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449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0FE-B9E0-48F9-8B38-8E7FB6572F9F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2869-F089-4C9B-9F69-90823372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92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0FE-B9E0-48F9-8B38-8E7FB6572F9F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2869-F089-4C9B-9F69-90823372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94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0FE-B9E0-48F9-8B38-8E7FB6572F9F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2869-F089-4C9B-9F69-90823372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04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0FE-B9E0-48F9-8B38-8E7FB6572F9F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2869-F089-4C9B-9F69-90823372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67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0FE-B9E0-48F9-8B38-8E7FB6572F9F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2869-F089-4C9B-9F69-90823372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91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0FE-B9E0-48F9-8B38-8E7FB6572F9F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2869-F089-4C9B-9F69-90823372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79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0FE-B9E0-48F9-8B38-8E7FB6572F9F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2869-F089-4C9B-9F69-90823372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49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0FE-B9E0-48F9-8B38-8E7FB6572F9F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2869-F089-4C9B-9F69-90823372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88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0FE-B9E0-48F9-8B38-8E7FB6572F9F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2869-F089-4C9B-9F69-90823372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51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38C0FE-B9E0-48F9-8B38-8E7FB6572F9F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1522869-F089-4C9B-9F69-90823372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631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F6F45-081A-FB36-6BAF-A93D28886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Lifecycle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404B3-816E-E635-A289-619070C923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Deep Dive into </a:t>
            </a:r>
            <a:r>
              <a:rPr lang="en-US" dirty="0" err="1"/>
              <a:t>Angular’s</a:t>
            </a:r>
            <a:r>
              <a:rPr lang="en-US" dirty="0"/>
              <a:t> Component Lifecycle Hooks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69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0A46-9693-1312-49C6-199BCF114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2749420"/>
            <a:ext cx="5171557" cy="1359160"/>
          </a:xfrm>
        </p:spPr>
        <p:txBody>
          <a:bodyPr>
            <a:normAutofit/>
          </a:bodyPr>
          <a:lstStyle/>
          <a:p>
            <a:r>
              <a:rPr lang="en-IN" dirty="0" err="1"/>
              <a:t>AfterViewInit</a:t>
            </a:r>
            <a:r>
              <a:rPr lang="en-IN" dirty="0"/>
              <a:t> &amp; </a:t>
            </a:r>
            <a:r>
              <a:rPr lang="en-IN" dirty="0" err="1"/>
              <a:t>AfterViewChecked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46592-E2C1-52C7-A2AB-16295356C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7111"/>
            <a:ext cx="5257800" cy="2503779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/>
              <a:t>ngAfterViewInit</a:t>
            </a:r>
            <a:r>
              <a:rPr lang="en-US" dirty="0"/>
              <a:t>():</a:t>
            </a:r>
          </a:p>
          <a:p>
            <a:pPr lvl="1"/>
            <a:r>
              <a:rPr lang="en-US" dirty="0"/>
              <a:t>Called after the component’s view and child views are initialized.</a:t>
            </a:r>
          </a:p>
          <a:p>
            <a:r>
              <a:rPr lang="en-US" dirty="0" err="1"/>
              <a:t>ngAfterViewChecked</a:t>
            </a:r>
            <a:r>
              <a:rPr lang="en-US" dirty="0"/>
              <a:t>():</a:t>
            </a:r>
          </a:p>
          <a:p>
            <a:pPr lvl="1"/>
            <a:r>
              <a:rPr lang="en-US" dirty="0"/>
              <a:t>Called after the component’s view and child views have been checked by the change detection mechanism.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592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D0F0-7CEA-D0C9-90AC-03BEB5235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2702768"/>
            <a:ext cx="5171557" cy="1452465"/>
          </a:xfrm>
        </p:spPr>
        <p:txBody>
          <a:bodyPr>
            <a:normAutofit/>
          </a:bodyPr>
          <a:lstStyle/>
          <a:p>
            <a:r>
              <a:rPr lang="en-IN" dirty="0" err="1"/>
              <a:t>OnDestroy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– Clean-up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69DBA-56E8-EA4B-8507-C040E64F7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201"/>
            <a:ext cx="5257800" cy="3119599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Method:</a:t>
            </a:r>
          </a:p>
          <a:p>
            <a:pPr lvl="1"/>
            <a:r>
              <a:rPr lang="en-US" dirty="0" err="1"/>
              <a:t>ngOnDestroy</a:t>
            </a:r>
            <a:r>
              <a:rPr lang="en-US" dirty="0"/>
              <a:t>()</a:t>
            </a:r>
          </a:p>
          <a:p>
            <a:r>
              <a:rPr lang="en-US" dirty="0"/>
              <a:t>Called When:</a:t>
            </a:r>
          </a:p>
          <a:p>
            <a:pPr lvl="1"/>
            <a:r>
              <a:rPr lang="en-US" dirty="0"/>
              <a:t>Right before the component is removed from the DOM.</a:t>
            </a:r>
          </a:p>
          <a:p>
            <a:r>
              <a:rPr lang="en-US" dirty="0"/>
              <a:t>Use Case:</a:t>
            </a:r>
          </a:p>
          <a:p>
            <a:pPr lvl="1"/>
            <a:r>
              <a:rPr lang="en-US" dirty="0"/>
              <a:t>Unsubscribe from observables, detach event listeners, and clean up resources.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68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E7FE6A6-D87E-CD79-B6F5-EAA117092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noFill/>
        </p:spPr>
        <p:txBody>
          <a:bodyPr>
            <a:normAutofit/>
          </a:bodyPr>
          <a:lstStyle/>
          <a:p>
            <a:r>
              <a:rPr lang="en-IN" dirty="0"/>
              <a:t>Diagram: Angular Lifecycle Hooks Sequence</a:t>
            </a:r>
          </a:p>
        </p:txBody>
      </p:sp>
      <p:pic>
        <p:nvPicPr>
          <p:cNvPr id="1026" name="Picture 2" descr="Lifecycle hooks A component instance has a lifecycle that starts when  Angular instantiates the component class and renders the component view  along with its child views. The lifecycle continues with change detection,">
            <a:extLst>
              <a:ext uri="{FF2B5EF4-FFF2-40B4-BE49-F238E27FC236}">
                <a16:creationId xmlns:a16="http://schemas.microsoft.com/office/drawing/2014/main" id="{6CF4D1AE-B0F1-582E-AD34-3685F9624C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297" y="1521513"/>
            <a:ext cx="5267406" cy="53364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626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9682E-EC06-D0D9-5A16-E3DE6942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2820956"/>
            <a:ext cx="5171557" cy="1216089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Cases for</a:t>
            </a:r>
            <a:br>
              <a:rPr lang="en-US" dirty="0"/>
            </a:br>
            <a:r>
              <a:rPr lang="en-US" dirty="0"/>
              <a:t>Common Lifecycle Hook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95698-BDDA-9210-0409-8CEB8DBA8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1898"/>
            <a:ext cx="5257800" cy="333420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/>
              <a:t>OnInit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Initializing data when a component is loaded.</a:t>
            </a:r>
          </a:p>
          <a:p>
            <a:r>
              <a:rPr lang="en-US" dirty="0" err="1"/>
              <a:t>OnChanges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Handling dynamic input changes from the parent component.</a:t>
            </a:r>
          </a:p>
          <a:p>
            <a:r>
              <a:rPr lang="en-US" dirty="0" err="1"/>
              <a:t>OnDestroy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Cleaning up when the component is removed.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04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EE376-05BD-DBB6-087C-9B9849E2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2758751"/>
            <a:ext cx="5171557" cy="1340498"/>
          </a:xfrm>
        </p:spPr>
        <p:txBody>
          <a:bodyPr>
            <a:normAutofit/>
          </a:bodyPr>
          <a:lstStyle/>
          <a:p>
            <a:r>
              <a:rPr lang="en-US" dirty="0"/>
              <a:t>Best Practices with Lifecycle Hooks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A9473-C512-61B9-A1D1-B0DC2B82D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3033"/>
            <a:ext cx="5257800" cy="197193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Avoid complex logic in hooks.</a:t>
            </a:r>
          </a:p>
          <a:p>
            <a:r>
              <a:rPr lang="en-US" dirty="0"/>
              <a:t>Always unsubscribe from observables in </a:t>
            </a:r>
            <a:r>
              <a:rPr lang="en-US" dirty="0" err="1"/>
              <a:t>OnDestroy</a:t>
            </a:r>
            <a:r>
              <a:rPr lang="en-US" dirty="0"/>
              <a:t>.</a:t>
            </a:r>
          </a:p>
          <a:p>
            <a:r>
              <a:rPr lang="en-US" dirty="0"/>
              <a:t>Use </a:t>
            </a:r>
            <a:r>
              <a:rPr lang="en-US" dirty="0" err="1"/>
              <a:t>OnInit</a:t>
            </a:r>
            <a:r>
              <a:rPr lang="en-US" dirty="0"/>
              <a:t> for fetching data, not constructors.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150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3E895-3F38-EAB6-EB0F-3D410519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2943775"/>
            <a:ext cx="5171557" cy="970450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DA875-6459-1834-2B42-21FCF51B7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8347"/>
            <a:ext cx="5257800" cy="1841306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/>
              <a:t>Angular's</a:t>
            </a:r>
            <a:r>
              <a:rPr lang="en-US" dirty="0"/>
              <a:t> lifecycle hooks provide fine-grained control over component behavior.</a:t>
            </a:r>
          </a:p>
          <a:p>
            <a:r>
              <a:rPr lang="en-US" dirty="0"/>
              <a:t>Understanding these hooks is crucial for developing efficient, maintainable Angular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168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28BB2-3D04-1F53-E234-688CF496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Under the Guidance of Indrakka Mam</a:t>
            </a:r>
            <a:br>
              <a:rPr lang="en-US" dirty="0"/>
            </a:br>
            <a:r>
              <a:rPr lang="en-US" dirty="0"/>
              <a:t>Edubridge * Capgemini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Shridhar Pandey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13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026E-B04A-D59F-7D65-9014F5053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54847"/>
            <a:ext cx="5257800" cy="1348306"/>
          </a:xfrm>
        </p:spPr>
        <p:txBody>
          <a:bodyPr>
            <a:normAutofit/>
          </a:bodyPr>
          <a:lstStyle/>
          <a:p>
            <a:r>
              <a:rPr lang="en-IN" dirty="0"/>
              <a:t>Introduction to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7AD7A-7CDF-A725-93A2-245AFBC30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682"/>
            <a:ext cx="5257800" cy="3262636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What is Angular?</a:t>
            </a:r>
          </a:p>
          <a:p>
            <a:pPr lvl="1"/>
            <a:r>
              <a:rPr lang="en-US" dirty="0"/>
              <a:t>A popular web development framework for building client-side applications.</a:t>
            </a:r>
          </a:p>
          <a:p>
            <a:pPr lvl="1"/>
            <a:r>
              <a:rPr lang="en-US" dirty="0"/>
              <a:t>Developed and maintained by Google.</a:t>
            </a:r>
          </a:p>
          <a:p>
            <a:r>
              <a:rPr lang="en-US" dirty="0"/>
              <a:t>Key Features of Angular:</a:t>
            </a:r>
          </a:p>
          <a:p>
            <a:pPr lvl="1"/>
            <a:r>
              <a:rPr lang="en-US" dirty="0"/>
              <a:t>Component-based architecture.</a:t>
            </a:r>
          </a:p>
          <a:p>
            <a:pPr lvl="1"/>
            <a:r>
              <a:rPr lang="en-US" dirty="0"/>
              <a:t>Two-way data binding.</a:t>
            </a:r>
          </a:p>
          <a:p>
            <a:pPr lvl="1"/>
            <a:r>
              <a:rPr lang="en-US" dirty="0"/>
              <a:t>Dependency injection,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927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026E-B04A-D59F-7D65-9014F5053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54847"/>
            <a:ext cx="5257800" cy="1348306"/>
          </a:xfrm>
        </p:spPr>
        <p:txBody>
          <a:bodyPr>
            <a:normAutofit/>
          </a:bodyPr>
          <a:lstStyle/>
          <a:p>
            <a:r>
              <a:rPr lang="en-IN" dirty="0"/>
              <a:t>Introduction to Angular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7AD7A-7CDF-A725-93A2-245AFBC30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580"/>
            <a:ext cx="5257800" cy="343684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Angular Components:</a:t>
            </a:r>
          </a:p>
          <a:p>
            <a:pPr lvl="1"/>
            <a:r>
              <a:rPr lang="en-US" dirty="0"/>
              <a:t>Small, self-contained units of functionality.</a:t>
            </a:r>
          </a:p>
          <a:p>
            <a:r>
              <a:rPr lang="en-US" dirty="0"/>
              <a:t>Lifecycle Hooks:</a:t>
            </a:r>
          </a:p>
          <a:p>
            <a:pPr lvl="1"/>
            <a:r>
              <a:rPr lang="en-US" dirty="0"/>
              <a:t>Special methods provided by Angular to tap into the lifecycle of components.</a:t>
            </a:r>
          </a:p>
          <a:p>
            <a:r>
              <a:rPr lang="en-US" dirty="0"/>
              <a:t>Importance:</a:t>
            </a:r>
          </a:p>
          <a:p>
            <a:pPr lvl="1"/>
            <a:r>
              <a:rPr lang="en-US" dirty="0"/>
              <a:t>Helps manage and understand how components are initialized, updated, and destroyed.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8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A287-2CBB-7F5B-E44E-82548D0D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943775"/>
            <a:ext cx="5257800" cy="970450"/>
          </a:xfrm>
        </p:spPr>
        <p:txBody>
          <a:bodyPr/>
          <a:lstStyle/>
          <a:p>
            <a:r>
              <a:rPr lang="en-IN" dirty="0"/>
              <a:t>Lifecycle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B01F7-7B96-0BFF-C673-3211F9BEB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825"/>
            <a:ext cx="5257800" cy="2830351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Lifecycle Phases:</a:t>
            </a:r>
          </a:p>
          <a:p>
            <a:pPr lvl="1"/>
            <a:r>
              <a:rPr lang="en-US" dirty="0"/>
              <a:t>Creation</a:t>
            </a:r>
          </a:p>
          <a:p>
            <a:pPr lvl="1"/>
            <a:r>
              <a:rPr lang="en-US" dirty="0"/>
              <a:t>Change detection</a:t>
            </a:r>
          </a:p>
          <a:p>
            <a:pPr lvl="1"/>
            <a:r>
              <a:rPr lang="en-US" dirty="0"/>
              <a:t>Destruction</a:t>
            </a:r>
          </a:p>
          <a:p>
            <a:r>
              <a:rPr lang="en-US" dirty="0"/>
              <a:t>Hooks: </a:t>
            </a:r>
          </a:p>
          <a:p>
            <a:pPr lvl="1"/>
            <a:r>
              <a:rPr lang="en-US" dirty="0"/>
              <a:t>Functions Angular calls at key points in the component lifecycle.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32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D06A-4501-0BC1-2338-702DBDD0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2744359"/>
            <a:ext cx="5257800" cy="1369283"/>
          </a:xfrm>
        </p:spPr>
        <p:txBody>
          <a:bodyPr>
            <a:normAutofit/>
          </a:bodyPr>
          <a:lstStyle/>
          <a:p>
            <a:r>
              <a:rPr lang="en-US" dirty="0"/>
              <a:t>Phases of Angular Component Lifecycle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00D72-CF0E-0986-BC01-A77DA6C61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9870"/>
            <a:ext cx="5257800" cy="3138261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Creation:</a:t>
            </a:r>
          </a:p>
          <a:p>
            <a:pPr lvl="1"/>
            <a:r>
              <a:rPr lang="en-US" dirty="0"/>
              <a:t>When the component is created.</a:t>
            </a:r>
          </a:p>
          <a:p>
            <a:r>
              <a:rPr lang="en-US" dirty="0"/>
              <a:t>Change Detection:</a:t>
            </a:r>
          </a:p>
          <a:p>
            <a:pPr lvl="1"/>
            <a:r>
              <a:rPr lang="en-US" dirty="0"/>
              <a:t>When Angular checks for changes to component properties.</a:t>
            </a:r>
          </a:p>
          <a:p>
            <a:r>
              <a:rPr lang="en-US" dirty="0"/>
              <a:t>Destruction:</a:t>
            </a:r>
          </a:p>
          <a:p>
            <a:pPr lvl="1"/>
            <a:r>
              <a:rPr lang="en-US" dirty="0"/>
              <a:t>When the component is removed from the DOM.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12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91BC2-745F-B27D-63D7-43C11621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32695"/>
            <a:ext cx="5171557" cy="1392610"/>
          </a:xfrm>
        </p:spPr>
        <p:txBody>
          <a:bodyPr>
            <a:normAutofit/>
          </a:bodyPr>
          <a:lstStyle/>
          <a:p>
            <a:r>
              <a:rPr lang="en-IN" dirty="0" err="1"/>
              <a:t>OnInit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– Initialization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2CB59-F684-FE18-A045-C28554C9C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9870"/>
            <a:ext cx="5257800" cy="3138261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Method:</a:t>
            </a:r>
          </a:p>
          <a:p>
            <a:pPr lvl="1"/>
            <a:r>
              <a:rPr lang="en-US" dirty="0" err="1"/>
              <a:t>ngOnInit</a:t>
            </a:r>
            <a:r>
              <a:rPr lang="en-US" dirty="0"/>
              <a:t>()</a:t>
            </a:r>
          </a:p>
          <a:p>
            <a:r>
              <a:rPr lang="en-US" dirty="0"/>
              <a:t>Called When:</a:t>
            </a:r>
          </a:p>
          <a:p>
            <a:pPr lvl="1"/>
            <a:r>
              <a:rPr lang="en-US" dirty="0"/>
              <a:t>After the component’s data-bound properties have been initialized.</a:t>
            </a:r>
          </a:p>
          <a:p>
            <a:r>
              <a:rPr lang="en-US" dirty="0"/>
              <a:t>Use Case: </a:t>
            </a:r>
          </a:p>
          <a:p>
            <a:pPr lvl="1"/>
            <a:r>
              <a:rPr lang="en-US" dirty="0"/>
              <a:t>Fetch initial data, setup properties, initialize subscriptions.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297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E83A-A9E8-489A-10D2-EFA95A8D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55253"/>
            <a:ext cx="5171557" cy="1347494"/>
          </a:xfrm>
        </p:spPr>
        <p:txBody>
          <a:bodyPr>
            <a:normAutofit/>
          </a:bodyPr>
          <a:lstStyle/>
          <a:p>
            <a:r>
              <a:rPr lang="en-IN" dirty="0" err="1"/>
              <a:t>DoCheck</a:t>
            </a:r>
            <a:r>
              <a:rPr lang="en-IN" dirty="0"/>
              <a:t> – Custom Change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628D-FC9F-DB33-4D60-7E7DB52A1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5164"/>
            <a:ext cx="5257800" cy="286767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Method:</a:t>
            </a:r>
          </a:p>
          <a:p>
            <a:pPr lvl="1"/>
            <a:r>
              <a:rPr lang="en-US" dirty="0" err="1"/>
              <a:t>ngDoCheck</a:t>
            </a:r>
            <a:r>
              <a:rPr lang="en-US" dirty="0"/>
              <a:t>()</a:t>
            </a:r>
          </a:p>
          <a:p>
            <a:r>
              <a:rPr lang="en-US" dirty="0"/>
              <a:t>Called When:</a:t>
            </a:r>
          </a:p>
          <a:p>
            <a:pPr lvl="1"/>
            <a:r>
              <a:rPr lang="en-US" dirty="0"/>
              <a:t>During each change detection run, right after default checks.</a:t>
            </a:r>
          </a:p>
          <a:p>
            <a:r>
              <a:rPr lang="en-US" dirty="0"/>
              <a:t>Use Case:</a:t>
            </a:r>
          </a:p>
          <a:p>
            <a:pPr lvl="1"/>
            <a:r>
              <a:rPr lang="en-US" dirty="0"/>
              <a:t>Custom change detection handling.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59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223A-2B8B-9318-AC12-ABA1069A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2724547"/>
            <a:ext cx="5171557" cy="1408906"/>
          </a:xfrm>
        </p:spPr>
        <p:txBody>
          <a:bodyPr>
            <a:normAutofit/>
          </a:bodyPr>
          <a:lstStyle/>
          <a:p>
            <a:r>
              <a:rPr lang="en-IN" dirty="0" err="1"/>
              <a:t>OnChanges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– Respond to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AE8D-EFC1-0968-59CB-4F608CDDE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8490"/>
            <a:ext cx="5257800" cy="282102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Method: </a:t>
            </a:r>
          </a:p>
          <a:p>
            <a:pPr lvl="1"/>
            <a:r>
              <a:rPr lang="en-US" dirty="0" err="1"/>
              <a:t>ngOnChanges</a:t>
            </a:r>
            <a:r>
              <a:rPr lang="en-US" dirty="0"/>
              <a:t>()</a:t>
            </a:r>
          </a:p>
          <a:p>
            <a:r>
              <a:rPr lang="en-US" dirty="0"/>
              <a:t>Called When:</a:t>
            </a:r>
          </a:p>
          <a:p>
            <a:pPr lvl="1"/>
            <a:r>
              <a:rPr lang="en-US" dirty="0"/>
              <a:t>When input-bound properties change.</a:t>
            </a:r>
          </a:p>
          <a:p>
            <a:r>
              <a:rPr lang="en-US" dirty="0"/>
              <a:t>Use Case:</a:t>
            </a:r>
          </a:p>
          <a:p>
            <a:pPr lvl="1"/>
            <a:r>
              <a:rPr lang="en-US" dirty="0"/>
              <a:t>Respond to input property changes and take actions accordingly.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331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8EAE-1DE0-4725-339B-0AF73CB9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40090"/>
            <a:ext cx="5171556" cy="1377820"/>
          </a:xfrm>
        </p:spPr>
        <p:txBody>
          <a:bodyPr>
            <a:normAutofit/>
          </a:bodyPr>
          <a:lstStyle/>
          <a:p>
            <a:r>
              <a:rPr lang="en-IN" dirty="0" err="1"/>
              <a:t>AfterContentInit</a:t>
            </a:r>
            <a:r>
              <a:rPr lang="en-IN" dirty="0"/>
              <a:t> &amp; </a:t>
            </a:r>
            <a:r>
              <a:rPr lang="en-IN" dirty="0" err="1"/>
              <a:t>AfterContentChecked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DE25D-BFD7-DB76-5A02-EADDACF8F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8409"/>
            <a:ext cx="5257800" cy="226118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/>
              <a:t>ngAfterContentInit</a:t>
            </a:r>
            <a:r>
              <a:rPr lang="en-US" dirty="0"/>
              <a:t>():</a:t>
            </a:r>
          </a:p>
          <a:p>
            <a:pPr lvl="1"/>
            <a:r>
              <a:rPr lang="en-US" dirty="0"/>
              <a:t>Called after content (e.g., child components) has been projected into the view.</a:t>
            </a:r>
          </a:p>
          <a:p>
            <a:r>
              <a:rPr lang="en-US" dirty="0" err="1"/>
              <a:t>ngAfterContentChecked</a:t>
            </a:r>
            <a:r>
              <a:rPr lang="en-US" dirty="0"/>
              <a:t>():</a:t>
            </a:r>
          </a:p>
          <a:p>
            <a:pPr lvl="1"/>
            <a:r>
              <a:rPr lang="en-US" dirty="0"/>
              <a:t>Called after Angular checks the content each time change detection occurs.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2466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75</TotalTime>
  <Words>475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Calisto MT</vt:lpstr>
      <vt:lpstr>Wingdings 2</vt:lpstr>
      <vt:lpstr>Slate</vt:lpstr>
      <vt:lpstr>Angular Lifecycle</vt:lpstr>
      <vt:lpstr>Introduction to Angular</vt:lpstr>
      <vt:lpstr>Introduction to Angular Lifecycle</vt:lpstr>
      <vt:lpstr>Lifecycle Overview</vt:lpstr>
      <vt:lpstr>Phases of Angular Component Lifecycle</vt:lpstr>
      <vt:lpstr>OnInit  – Initialization Phase</vt:lpstr>
      <vt:lpstr>DoCheck – Custom Change Detection</vt:lpstr>
      <vt:lpstr>OnChanges  – Respond to Changes</vt:lpstr>
      <vt:lpstr>AfterContentInit &amp; AfterContentChecked</vt:lpstr>
      <vt:lpstr>AfterViewInit &amp; AfterViewChecked</vt:lpstr>
      <vt:lpstr>OnDestroy  – Clean-up Phase</vt:lpstr>
      <vt:lpstr>Diagram: Angular Lifecycle Hooks Sequence</vt:lpstr>
      <vt:lpstr>Use Cases for Common Lifecycle Hook</vt:lpstr>
      <vt:lpstr>Best Practices with Lifecycle Hooks</vt:lpstr>
      <vt:lpstr>Conclusion</vt:lpstr>
      <vt:lpstr>Thank You!  Under the Guidance of Indrakka Mam Edubridge * Capgemini  - Shridhar Pandey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Shridhar Pandey</dc:creator>
  <cp:lastModifiedBy>Shridhar Pandey</cp:lastModifiedBy>
  <cp:revision>1</cp:revision>
  <dcterms:created xsi:type="dcterms:W3CDTF">2024-09-26T11:33:35Z</dcterms:created>
  <dcterms:modified xsi:type="dcterms:W3CDTF">2024-09-26T12:49:21Z</dcterms:modified>
</cp:coreProperties>
</file>