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7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4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04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1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6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87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4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0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0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6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7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9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9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E430A7-4BF2-42D8-A7AB-276E21CC43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4AF6-3E37-4A3D-A6DD-009B620FF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34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renhatirnaz.github.i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.wikipedia.org/wiki/%D8%B3%DB%8C%E2%80%8C%D8%A7%D8%B3%E2%80%8C%D8%A7%D8%B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andwork.github.io/courses/cs/web-cs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andwork.github.io/courses/cs/web-cs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onedesign.it/blog/css3-gradient-sfondi-sfumati-senza-immagini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9lessons.info/2011/12/text-effects-css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compapp/chapter/text-effec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D1E7-BE92-151D-6E26-DE776D467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 – An 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D806-FB88-B272-D078-581B5AEA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 – The Cloth of the 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80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22D5-0B96-34E0-FE75-75FF7ECC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CSS3 Layout (Flexbox)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4F63-08FA-636E-9254-843525C3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Flexbox: </a:t>
            </a:r>
          </a:p>
          <a:p>
            <a:pPr lvl="1"/>
            <a:r>
              <a:rPr lang="en-US" dirty="0"/>
              <a:t>A layout model for aligning elements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.container {</a:t>
            </a:r>
          </a:p>
          <a:p>
            <a:pPr lvl="2"/>
            <a:r>
              <a:rPr lang="en-US" dirty="0"/>
              <a:t>display: flex;</a:t>
            </a:r>
          </a:p>
          <a:p>
            <a:pPr lvl="2"/>
            <a:r>
              <a:rPr lang="en-US" dirty="0"/>
              <a:t>justify-content: center;</a:t>
            </a:r>
          </a:p>
          <a:p>
            <a:pPr lvl="2"/>
            <a:r>
              <a:rPr lang="en-US" dirty="0"/>
              <a:t>align-items: center;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65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392F-B525-6D9D-44F9-28F0BE8E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CSS3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47F2-7AFC-A8B6-93AA-7361AAFA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Allows smooth changes between styles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div {</a:t>
            </a:r>
          </a:p>
          <a:p>
            <a:pPr lvl="2"/>
            <a:r>
              <a:rPr lang="en-US" dirty="0"/>
              <a:t>transition: all 0.5s ease;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92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6E9A-CBA4-3359-8710-56958D0E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CSS3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28DA-1782-76EC-AF7F-7727668C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Create animations with keyframes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@keyframes </a:t>
            </a:r>
            <a:r>
              <a:rPr lang="en-US" dirty="0" err="1"/>
              <a:t>myAnimation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from {opacity: 0;}</a:t>
            </a:r>
          </a:p>
          <a:p>
            <a:pPr lvl="2"/>
            <a:r>
              <a:rPr lang="en-US" dirty="0"/>
              <a:t>to {opacity: 1;}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26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DABC-24A7-6108-0DE5-49EE8DA3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Queries (Responsive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BFD0-53F2-B6D3-5896-65B47B54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Purpose:</a:t>
            </a:r>
          </a:p>
          <a:p>
            <a:pPr lvl="1"/>
            <a:r>
              <a:rPr lang="en-IN" dirty="0"/>
              <a:t>Make websites responsive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US" dirty="0"/>
              <a:t>@media (max-width: 600px) {</a:t>
            </a:r>
          </a:p>
          <a:p>
            <a:pPr lvl="2"/>
            <a:r>
              <a:rPr lang="en-US" dirty="0"/>
              <a:t>body {</a:t>
            </a:r>
          </a:p>
          <a:p>
            <a:pPr lvl="3"/>
            <a:r>
              <a:rPr lang="en-US" dirty="0"/>
              <a:t>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10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ED4D-D1DF-9AF9-3113-45289D25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3DC-7A81-CA93-46DF-DE44A4D3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Recap:</a:t>
            </a:r>
          </a:p>
          <a:p>
            <a:pPr lvl="1"/>
            <a:r>
              <a:rPr lang="en-US" dirty="0"/>
              <a:t>CSS3 enhances styling with advanced features.</a:t>
            </a:r>
          </a:p>
          <a:p>
            <a:r>
              <a:rPr lang="en-US" dirty="0"/>
              <a:t>Key Takeaway:</a:t>
            </a:r>
          </a:p>
          <a:p>
            <a:pPr lvl="1"/>
            <a:r>
              <a:rPr lang="en-US" dirty="0"/>
              <a:t>Use CSS3 to create visually appealing, responsive websites.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AF527-F969-5490-EEAF-7C56E713F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19126" y="1825625"/>
            <a:ext cx="1668841" cy="23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7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D4CB-C373-A64E-8D93-9FA243E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Under the Guidance of Indrakka Mam</a:t>
            </a:r>
            <a:br>
              <a:rPr lang="en-US" dirty="0"/>
            </a:br>
            <a:r>
              <a:rPr lang="en-US" dirty="0"/>
              <a:t>Edubridge * Capgemini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Shridhar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28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B3A-58B3-B0DF-47AB-C68FFA64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EB3F-658D-228C-3567-80ACEE5E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Definition: </a:t>
            </a:r>
          </a:p>
          <a:p>
            <a:pPr lvl="1"/>
            <a:r>
              <a:rPr lang="en-US" dirty="0"/>
              <a:t>CSS stands for Cascading Style Sheets, used to style HTML elements.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CSS controls the layout and appearance of web pages.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11957-CD5B-01E6-742C-7690C546B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37580" y="1690688"/>
            <a:ext cx="2286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7ED5-0FEC-A0A1-54D9-D129772D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CSS3?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7E05-94CC-5242-2268-B3101F2E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Explanation: </a:t>
            </a:r>
          </a:p>
          <a:p>
            <a:pPr lvl="1"/>
            <a:r>
              <a:rPr lang="en-US" dirty="0"/>
              <a:t>CSS3 is the latest version with new features for styling and layout.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New selectors</a:t>
            </a:r>
          </a:p>
          <a:p>
            <a:pPr lvl="1"/>
            <a:r>
              <a:rPr lang="en-US" dirty="0"/>
              <a:t>Media queries</a:t>
            </a:r>
          </a:p>
          <a:p>
            <a:pPr lvl="1"/>
            <a:r>
              <a:rPr lang="en-US" dirty="0"/>
              <a:t>Animations &amp; transitions</a:t>
            </a:r>
          </a:p>
          <a:p>
            <a:pPr lvl="1"/>
            <a:r>
              <a:rPr lang="en-US" dirty="0"/>
              <a:t>Improved color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6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34A0-5432-16E9-C602-FA0BAA5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v/s CSS3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3F19-770E-C495-9559-ABBC1B92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C2F2-9D95-EFEF-446C-2F8678F85F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Single large specification</a:t>
            </a:r>
          </a:p>
          <a:p>
            <a:r>
              <a:rPr lang="en-IN" dirty="0"/>
              <a:t>Basic selectors (element, class, ID)</a:t>
            </a:r>
          </a:p>
          <a:p>
            <a:r>
              <a:rPr lang="en-IN" dirty="0"/>
              <a:t>Limited animations (only with JavaScript)</a:t>
            </a:r>
          </a:p>
          <a:p>
            <a:r>
              <a:rPr lang="en-IN" dirty="0"/>
              <a:t>Basic layout (float-based)</a:t>
            </a:r>
          </a:p>
          <a:p>
            <a:r>
              <a:rPr lang="en-IN" dirty="0"/>
              <a:t>No media queries</a:t>
            </a:r>
          </a:p>
          <a:p>
            <a:r>
              <a:rPr lang="en-IN" dirty="0"/>
              <a:t>No support for border-radius</a:t>
            </a:r>
          </a:p>
          <a:p>
            <a:r>
              <a:rPr lang="en-IN" dirty="0"/>
              <a:t>No shadows support</a:t>
            </a:r>
          </a:p>
          <a:p>
            <a:r>
              <a:rPr lang="en-IN" dirty="0"/>
              <a:t>Basic </a:t>
            </a:r>
            <a:r>
              <a:rPr lang="en-IN" dirty="0" err="1"/>
              <a:t>color</a:t>
            </a:r>
            <a:r>
              <a:rPr lang="en-IN" dirty="0"/>
              <a:t> formats (Hex, RGB)</a:t>
            </a:r>
          </a:p>
          <a:p>
            <a:r>
              <a:rPr lang="en-IN" dirty="0"/>
              <a:t>No support for rounded corners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D3FEE-9076-F38B-EDA9-62E5ACB47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CSS3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0E0D7-2701-D8DB-9E63-2510BD391A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Split into smaller modules (e.g., Flexbox, Grid)</a:t>
            </a:r>
          </a:p>
          <a:p>
            <a:r>
              <a:rPr lang="en-IN" dirty="0"/>
              <a:t>Advanced selectors (nth-child, attribute selectors)</a:t>
            </a:r>
          </a:p>
          <a:p>
            <a:r>
              <a:rPr lang="en-IN" dirty="0"/>
              <a:t>Built-in animations and transitions</a:t>
            </a:r>
          </a:p>
          <a:p>
            <a:r>
              <a:rPr lang="en-IN" dirty="0"/>
              <a:t>Advanced layout (Flexbox, Grid layout)</a:t>
            </a:r>
          </a:p>
          <a:p>
            <a:r>
              <a:rPr lang="en-IN" dirty="0"/>
              <a:t>Media queries for responsive design</a:t>
            </a:r>
          </a:p>
          <a:p>
            <a:r>
              <a:rPr lang="en-IN" dirty="0"/>
              <a:t>border-radius property supported</a:t>
            </a:r>
          </a:p>
          <a:p>
            <a:r>
              <a:rPr lang="en-IN" dirty="0"/>
              <a:t>Shadows supported (box-shadow, text-shadow)</a:t>
            </a:r>
          </a:p>
          <a:p>
            <a:r>
              <a:rPr lang="en-IN" dirty="0"/>
              <a:t>Advanced </a:t>
            </a:r>
            <a:r>
              <a:rPr lang="en-IN" dirty="0" err="1"/>
              <a:t>color</a:t>
            </a:r>
            <a:r>
              <a:rPr lang="en-IN" dirty="0"/>
              <a:t> formats (RGBA, HSL)</a:t>
            </a:r>
          </a:p>
          <a:p>
            <a:r>
              <a:rPr lang="en-IN" dirty="0"/>
              <a:t>Rounded corners supported with border-radius</a:t>
            </a:r>
          </a:p>
        </p:txBody>
      </p:sp>
    </p:spTree>
    <p:extLst>
      <p:ext uri="{BB962C8B-B14F-4D97-AF65-F5344CB8AC3E}">
        <p14:creationId xmlns:p14="http://schemas.microsoft.com/office/powerpoint/2010/main" val="31744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DE7-2D73-6924-F669-441A7306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0E11-BD09-F39D-1428-42A7EB7F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Basic Structure:</a:t>
            </a:r>
          </a:p>
          <a:p>
            <a:pPr lvl="1"/>
            <a:r>
              <a:rPr lang="en-US" dirty="0"/>
              <a:t>selector {</a:t>
            </a:r>
          </a:p>
          <a:p>
            <a:pPr lvl="2"/>
            <a:r>
              <a:rPr lang="en-US" dirty="0"/>
              <a:t>property: value;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IN" dirty="0"/>
              <a:t>p {</a:t>
            </a:r>
          </a:p>
          <a:p>
            <a:pPr lvl="2"/>
            <a:r>
              <a:rPr lang="en-IN" dirty="0" err="1"/>
              <a:t>color</a:t>
            </a:r>
            <a:r>
              <a:rPr lang="en-IN" dirty="0"/>
              <a:t>: blue;</a:t>
            </a:r>
          </a:p>
          <a:p>
            <a:pPr lvl="1"/>
            <a:r>
              <a:rPr lang="en-IN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D728A-52C9-BAC1-E11B-00711276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527662"/>
            <a:ext cx="5257801" cy="18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1050-9BF0-75DA-BA65-AD73AEE3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F2EC-493B-F874-FBC8-46120EBD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Element Selector: </a:t>
            </a:r>
          </a:p>
          <a:p>
            <a:pPr lvl="1"/>
            <a:r>
              <a:rPr lang="en-US" dirty="0"/>
              <a:t>Targets HTML elements (e.g., h1, p)</a:t>
            </a:r>
          </a:p>
          <a:p>
            <a:r>
              <a:rPr lang="en-US" dirty="0"/>
              <a:t>Class Selector: </a:t>
            </a:r>
          </a:p>
          <a:p>
            <a:pPr lvl="1"/>
            <a:r>
              <a:rPr lang="en-US" dirty="0"/>
              <a:t>Targets elements with a class (e.g., .</a:t>
            </a:r>
            <a:r>
              <a:rPr lang="en-US" dirty="0" err="1"/>
              <a:t>className</a:t>
            </a:r>
            <a:r>
              <a:rPr lang="en-US" dirty="0"/>
              <a:t>)</a:t>
            </a:r>
          </a:p>
          <a:p>
            <a:r>
              <a:rPr lang="en-US" dirty="0"/>
              <a:t>ID Selector: </a:t>
            </a:r>
          </a:p>
          <a:p>
            <a:pPr lvl="1"/>
            <a:r>
              <a:rPr lang="en-US" dirty="0"/>
              <a:t>Targets an element with a specific ID (e.g., #id)</a:t>
            </a:r>
          </a:p>
          <a:p>
            <a:r>
              <a:rPr lang="en-US" dirty="0"/>
              <a:t>Universal Selector: </a:t>
            </a:r>
          </a:p>
          <a:p>
            <a:pPr lvl="1"/>
            <a:r>
              <a:rPr lang="en-US" dirty="0"/>
              <a:t>Targets all elements (*)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5B770-D43B-837F-84BA-63A2CA98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897978"/>
            <a:ext cx="5441739" cy="30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24C6-E880-2E06-5BBF-B36B6662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Colors</a:t>
            </a:r>
            <a:r>
              <a:rPr lang="en-IN" dirty="0"/>
              <a:t> in 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89EB-12BA-4ABF-9748-5CE32302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9376" cy="4351338"/>
          </a:xfrm>
        </p:spPr>
        <p:txBody>
          <a:bodyPr/>
          <a:lstStyle/>
          <a:p>
            <a:r>
              <a:rPr lang="en-IN" dirty="0"/>
              <a:t>Hexadecimal: #ff5733</a:t>
            </a:r>
          </a:p>
          <a:p>
            <a:r>
              <a:rPr lang="en-IN" dirty="0"/>
              <a:t>RGB: </a:t>
            </a:r>
            <a:r>
              <a:rPr lang="en-IN" dirty="0" err="1"/>
              <a:t>rgb</a:t>
            </a:r>
            <a:r>
              <a:rPr lang="en-IN" dirty="0"/>
              <a:t>(255, 87, 51)</a:t>
            </a:r>
          </a:p>
          <a:p>
            <a:r>
              <a:rPr lang="en-IN" dirty="0"/>
              <a:t>RGBA: </a:t>
            </a:r>
            <a:r>
              <a:rPr lang="en-IN" dirty="0" err="1"/>
              <a:t>rgba</a:t>
            </a:r>
            <a:r>
              <a:rPr lang="en-IN" dirty="0"/>
              <a:t>(255, 87, 51, 0.5) (includes transparency)</a:t>
            </a:r>
          </a:p>
          <a:p>
            <a:r>
              <a:rPr lang="en-IN" dirty="0"/>
              <a:t>HSL: </a:t>
            </a:r>
            <a:r>
              <a:rPr lang="en-IN" dirty="0" err="1"/>
              <a:t>hsl</a:t>
            </a:r>
            <a:r>
              <a:rPr lang="en-IN" dirty="0"/>
              <a:t>(9, 100%, 60%)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66CD3-9DA4-6D7D-70A5-2BADEDF6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939"/>
          <a:stretch/>
        </p:blipFill>
        <p:spPr>
          <a:xfrm>
            <a:off x="6860928" y="1690688"/>
            <a:ext cx="3520415" cy="24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BD01-D576-925B-166E-1C87FB98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CSS3 Borders and 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A659-91EC-EFFA-AD5E-70CB7BB8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Borders:</a:t>
            </a:r>
          </a:p>
          <a:p>
            <a:pPr lvl="1"/>
            <a:r>
              <a:rPr lang="en-IN" dirty="0"/>
              <a:t>Add borders to elements (border: 1px solid black)</a:t>
            </a:r>
          </a:p>
          <a:p>
            <a:r>
              <a:rPr lang="en-IN" dirty="0"/>
              <a:t>Border-radius:</a:t>
            </a:r>
          </a:p>
          <a:p>
            <a:pPr lvl="1"/>
            <a:r>
              <a:rPr lang="en-IN" dirty="0"/>
              <a:t>Round corners (border-radius: 10px)</a:t>
            </a:r>
          </a:p>
          <a:p>
            <a:r>
              <a:rPr lang="en-IN" dirty="0"/>
              <a:t>Box Shadow:</a:t>
            </a:r>
          </a:p>
          <a:p>
            <a:pPr lvl="1"/>
            <a:r>
              <a:rPr lang="en-IN" dirty="0"/>
              <a:t>Add shadows to elements (box-shadow: 2px </a:t>
            </a:r>
            <a:r>
              <a:rPr lang="en-IN" dirty="0" err="1"/>
              <a:t>2px</a:t>
            </a:r>
            <a:r>
              <a:rPr lang="en-IN" dirty="0"/>
              <a:t> 5px </a:t>
            </a:r>
            <a:r>
              <a:rPr lang="en-IN" dirty="0" err="1"/>
              <a:t>gray</a:t>
            </a:r>
            <a:r>
              <a:rPr lang="en-IN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BE059-1355-5AC6-5689-8A4868FE4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6296"/>
          <a:stretch/>
        </p:blipFill>
        <p:spPr>
          <a:xfrm>
            <a:off x="6105525" y="2623748"/>
            <a:ext cx="5248275" cy="16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1D0B-BCC7-6634-2E93-16E3B11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Fonts and Text Effects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84DD-0D10-474B-DCB0-2DBF4F33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Font Properties:</a:t>
            </a:r>
          </a:p>
          <a:p>
            <a:pPr lvl="1"/>
            <a:r>
              <a:rPr lang="en-IN" dirty="0"/>
              <a:t>font-family: Define font styles (e.g., Arial, sans-serif)</a:t>
            </a:r>
          </a:p>
          <a:p>
            <a:pPr lvl="1"/>
            <a:r>
              <a:rPr lang="en-IN" dirty="0"/>
              <a:t>font-size: Set text size</a:t>
            </a:r>
          </a:p>
          <a:p>
            <a:pPr lvl="1"/>
            <a:r>
              <a:rPr lang="en-IN" dirty="0"/>
              <a:t>font-weight: Control text boldness</a:t>
            </a:r>
          </a:p>
          <a:p>
            <a:r>
              <a:rPr lang="en-IN" dirty="0"/>
              <a:t>Text Effects:</a:t>
            </a:r>
          </a:p>
          <a:p>
            <a:pPr lvl="1"/>
            <a:r>
              <a:rPr lang="en-IN" dirty="0"/>
              <a:t>text-shadow: Add shadows to text</a:t>
            </a:r>
          </a:p>
          <a:p>
            <a:pPr lvl="1"/>
            <a:r>
              <a:rPr lang="en-IN" dirty="0"/>
              <a:t>text-transform: Change text case (e.g., uppercase)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7CA44-4014-4327-0A1E-B3256F1C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2432" y="2766218"/>
            <a:ext cx="493136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68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557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CSS3 – An Overview</vt:lpstr>
      <vt:lpstr>What is CSS?</vt:lpstr>
      <vt:lpstr>What’s New in CSS3?</vt:lpstr>
      <vt:lpstr>CSS v/s CSS3</vt:lpstr>
      <vt:lpstr>CSS Syntax</vt:lpstr>
      <vt:lpstr>CSS Selectors</vt:lpstr>
      <vt:lpstr>Colors in CSS3</vt:lpstr>
      <vt:lpstr>CSS3 Borders and Shadows</vt:lpstr>
      <vt:lpstr>CSS3 Fonts and Text Effects</vt:lpstr>
      <vt:lpstr>CSS3 Layout (Flexbox)</vt:lpstr>
      <vt:lpstr>CSS3 Transitions</vt:lpstr>
      <vt:lpstr>CSS3 Animations</vt:lpstr>
      <vt:lpstr>Media Queries (Responsive Design)</vt:lpstr>
      <vt:lpstr>Conclusion</vt:lpstr>
      <vt:lpstr>Thank You!  Under the Guidance of Indrakka Mam Edubridge * Capgemini  - Shridhar Pandey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1</cp:revision>
  <dcterms:created xsi:type="dcterms:W3CDTF">2024-09-12T03:35:08Z</dcterms:created>
  <dcterms:modified xsi:type="dcterms:W3CDTF">2024-09-12T03:50:24Z</dcterms:modified>
</cp:coreProperties>
</file>