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3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71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9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0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0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8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4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8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77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09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0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5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0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35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8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E78F92-EE7B-4576-960D-D211014D9F8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3CEFC9-D97E-40C8-A538-8F64A5725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topics/devop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xkaka.wang/gitops-argocd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w365.nl/productiviteit/devops-cultuur-wensen-en-technologie-komen-same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5/values-devops-minds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blast.com.br/2019/11/amazon-netflix-e-o-ostracismo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CA5E-56BB-DA31-9B13-472A81199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366CF-E843-BD7B-2D77-CB1D4123F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IN" dirty="0"/>
              <a:t>Bridging the Gap Between Development and Operations</a:t>
            </a:r>
          </a:p>
          <a:p>
            <a:r>
              <a:rPr lang="en-IN" dirty="0"/>
              <a:t>- Shridhar Pandey</a:t>
            </a:r>
          </a:p>
        </p:txBody>
      </p:sp>
    </p:spTree>
    <p:extLst>
      <p:ext uri="{BB962C8B-B14F-4D97-AF65-F5344CB8AC3E}">
        <p14:creationId xmlns:p14="http://schemas.microsoft.com/office/powerpoint/2010/main" val="314555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E857-EB96-BC31-32AB-D67BEA0C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Adopting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5583-E150-6794-B533-AFEF7833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Challenges:</a:t>
            </a:r>
          </a:p>
          <a:p>
            <a:pPr lvl="1"/>
            <a:r>
              <a:rPr lang="en-US" dirty="0"/>
              <a:t>Cultural shift within the organization</a:t>
            </a:r>
          </a:p>
          <a:p>
            <a:pPr lvl="1"/>
            <a:r>
              <a:rPr lang="en-US" dirty="0"/>
              <a:t>Choosing the right tools</a:t>
            </a:r>
          </a:p>
          <a:p>
            <a:pPr lvl="1"/>
            <a:r>
              <a:rPr lang="en-US" dirty="0"/>
              <a:t>Ensuring security and compliance</a:t>
            </a:r>
          </a:p>
          <a:p>
            <a:pPr lvl="1"/>
            <a:r>
              <a:rPr lang="en-US" dirty="0"/>
              <a:t>Integrating with legacy systems</a:t>
            </a:r>
            <a:endParaRPr lang="en-IN" dirty="0"/>
          </a:p>
        </p:txBody>
      </p:sp>
      <p:pic>
        <p:nvPicPr>
          <p:cNvPr id="1026" name="Picture 2" descr="Challenge Vectors &amp; Illustrations for Free Download">
            <a:extLst>
              <a:ext uri="{FF2B5EF4-FFF2-40B4-BE49-F238E27FC236}">
                <a16:creationId xmlns:a16="http://schemas.microsoft.com/office/drawing/2014/main" id="{63E4DD61-8CC0-B6D9-337F-289660B7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28" y="2556932"/>
            <a:ext cx="2601683" cy="26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2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5181-EF74-3C6B-5562-0F2A55BA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3315-31B4-BB0E-4E81-24721CCE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90591" cy="3318936"/>
          </a:xfrm>
        </p:spPr>
        <p:txBody>
          <a:bodyPr/>
          <a:lstStyle/>
          <a:p>
            <a:r>
              <a:rPr lang="en-US" dirty="0"/>
              <a:t>Trends:</a:t>
            </a:r>
          </a:p>
          <a:p>
            <a:pPr lvl="1"/>
            <a:r>
              <a:rPr lang="en-US" dirty="0"/>
              <a:t>AI and Machine Learning: Enhancing automation and decision-making</a:t>
            </a:r>
          </a:p>
          <a:p>
            <a:pPr lvl="1"/>
            <a:r>
              <a:rPr lang="en-US" dirty="0" err="1"/>
              <a:t>DevSecOps</a:t>
            </a:r>
            <a:r>
              <a:rPr lang="en-US" dirty="0"/>
              <a:t>: Integrating security into DevOps practices</a:t>
            </a:r>
          </a:p>
          <a:p>
            <a:pPr lvl="1"/>
            <a:r>
              <a:rPr lang="en-US" dirty="0" err="1"/>
              <a:t>GitOps</a:t>
            </a:r>
            <a:r>
              <a:rPr lang="en-US" dirty="0"/>
              <a:t>: Using Git as a source of truth for infrastructure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B23D-9441-7F33-BE9E-0E0A2AEC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07086" y="2556932"/>
            <a:ext cx="3189512" cy="1555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68354-374A-7F3E-45EB-8426C1BC2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39292" y="4216400"/>
            <a:ext cx="3357306" cy="1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0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5C30-D7B7-40C7-17CB-90DC8B20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BC9A-B204-E443-359D-9B837B6A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DevOps is about collaboration, automation, and continuous improvement</a:t>
            </a:r>
          </a:p>
          <a:p>
            <a:pPr lvl="1"/>
            <a:r>
              <a:rPr lang="en-US" dirty="0"/>
              <a:t>It transforms the way teams work together</a:t>
            </a:r>
          </a:p>
          <a:p>
            <a:pPr lvl="1"/>
            <a:r>
              <a:rPr lang="en-US" dirty="0"/>
              <a:t>The future of DevOps is bright, with evolving practices and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68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F896C5-1333-ACAD-DE66-F60E173B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73B909-79D5-4D79-F835-DF70F7CE4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Under the Guidance of Indrakka Mam</a:t>
            </a:r>
          </a:p>
          <a:p>
            <a:r>
              <a:rPr lang="en-IN" dirty="0"/>
              <a:t>(Edubridge * Capgemini)</a:t>
            </a:r>
          </a:p>
        </p:txBody>
      </p:sp>
    </p:spTree>
    <p:extLst>
      <p:ext uri="{BB962C8B-B14F-4D97-AF65-F5344CB8AC3E}">
        <p14:creationId xmlns:p14="http://schemas.microsoft.com/office/powerpoint/2010/main" val="4016202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130-68A8-6C5F-0F84-53C3C6D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9A40-9749-9E8B-B800-4EA5D9647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299717" cy="3318936"/>
          </a:xfrm>
        </p:spPr>
        <p:txBody>
          <a:bodyPr/>
          <a:lstStyle/>
          <a:p>
            <a:r>
              <a:rPr lang="en-IN" dirty="0"/>
              <a:t>What is DevOps?</a:t>
            </a:r>
          </a:p>
          <a:p>
            <a:pPr lvl="1"/>
            <a:r>
              <a:rPr lang="en-US" dirty="0"/>
              <a:t>A combination of "Development" and "Operations“.</a:t>
            </a:r>
          </a:p>
          <a:p>
            <a:pPr lvl="1"/>
            <a:r>
              <a:rPr lang="en-US" dirty="0"/>
              <a:t>A cultural and technical movement.</a:t>
            </a:r>
          </a:p>
          <a:p>
            <a:pPr lvl="1"/>
            <a:r>
              <a:rPr lang="en-US" dirty="0"/>
              <a:t>Focuses on collaboration, automation, and continuous delivery.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9B55-377C-636B-0B93-F5510CEB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2627" y="2570292"/>
            <a:ext cx="3133971" cy="1717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684DA-DE37-B514-65F5-44B21A6D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34" y="4718051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07D9-369B-CB37-D99B-783BB8CA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Need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7B7F8-BA09-48CA-28E6-039E408E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 Challenges</a:t>
            </a:r>
          </a:p>
          <a:p>
            <a:pPr lvl="1"/>
            <a:r>
              <a:rPr lang="en-US" dirty="0"/>
              <a:t>Isolated teams (Development vs. Operations)</a:t>
            </a:r>
          </a:p>
          <a:p>
            <a:pPr lvl="1"/>
            <a:r>
              <a:rPr lang="en-US" dirty="0"/>
              <a:t>Long development cycles</a:t>
            </a:r>
          </a:p>
          <a:p>
            <a:pPr lvl="1"/>
            <a:r>
              <a:rPr lang="en-US" dirty="0"/>
              <a:t>Delayed feedback and release cycles</a:t>
            </a:r>
          </a:p>
          <a:p>
            <a:r>
              <a:rPr lang="en-US" dirty="0"/>
              <a:t>DevOps Solutions</a:t>
            </a:r>
          </a:p>
          <a:p>
            <a:pPr lvl="1"/>
            <a:r>
              <a:rPr lang="en-US" dirty="0"/>
              <a:t>Integration of teams</a:t>
            </a:r>
          </a:p>
          <a:p>
            <a:pPr lvl="1"/>
            <a:r>
              <a:rPr lang="en-US" dirty="0"/>
              <a:t>Automation of processes</a:t>
            </a:r>
          </a:p>
          <a:p>
            <a:pPr lvl="1"/>
            <a:r>
              <a:rPr lang="en-US" dirty="0"/>
              <a:t>Continuous feedback and improvement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16ACF9-0565-644C-265E-C23A7C4C0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60" y="2556932"/>
            <a:ext cx="3318937" cy="33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DB3E-D36B-8389-A7AD-28E75CE1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Principles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F303-0FD8-693B-9CB2-D187646F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CAMS Model:</a:t>
            </a:r>
          </a:p>
          <a:p>
            <a:pPr lvl="1"/>
            <a:r>
              <a:rPr lang="en-US" dirty="0"/>
              <a:t>Culture: Collaboration between teams.</a:t>
            </a:r>
          </a:p>
          <a:p>
            <a:pPr lvl="1"/>
            <a:r>
              <a:rPr lang="en-US" dirty="0"/>
              <a:t>Automation: Automating repetitive tasks.</a:t>
            </a:r>
          </a:p>
          <a:p>
            <a:pPr lvl="1"/>
            <a:r>
              <a:rPr lang="en-US" dirty="0"/>
              <a:t>Measurement: Metrics to measure success.</a:t>
            </a:r>
          </a:p>
          <a:p>
            <a:pPr lvl="1"/>
            <a:r>
              <a:rPr lang="en-US" dirty="0"/>
              <a:t>Sharing: Knowledge and tools.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011AB-4C21-5C08-C17D-9B8DB4F1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22772" y="2556932"/>
            <a:ext cx="3373825" cy="26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9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DD8-5525-FE5F-6ACE-E167DDDA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07A6-D9E1-3D89-9C07-FA4F867F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Phases of DevOps:</a:t>
            </a:r>
          </a:p>
          <a:p>
            <a:pPr lvl="1"/>
            <a:r>
              <a:rPr lang="en-US" dirty="0"/>
              <a:t>Plan: Define and plan the project</a:t>
            </a:r>
          </a:p>
          <a:p>
            <a:pPr lvl="1"/>
            <a:r>
              <a:rPr lang="en-US" dirty="0"/>
              <a:t>Code: Writing and managing code</a:t>
            </a:r>
          </a:p>
          <a:p>
            <a:pPr lvl="1"/>
            <a:r>
              <a:rPr lang="en-US" dirty="0"/>
              <a:t>Build: Continuous integration and building of code</a:t>
            </a:r>
          </a:p>
          <a:p>
            <a:pPr lvl="1"/>
            <a:r>
              <a:rPr lang="en-US" dirty="0"/>
              <a:t>Test: Automated testing to ensure quality</a:t>
            </a:r>
          </a:p>
          <a:p>
            <a:pPr lvl="1"/>
            <a:r>
              <a:rPr lang="en-US" dirty="0"/>
              <a:t>Release: Deploying code to production</a:t>
            </a:r>
          </a:p>
          <a:p>
            <a:pPr lvl="1"/>
            <a:r>
              <a:rPr lang="en-US" dirty="0"/>
              <a:t>Deploy: Releasing to users</a:t>
            </a:r>
          </a:p>
          <a:p>
            <a:pPr lvl="1"/>
            <a:r>
              <a:rPr lang="en-US" dirty="0"/>
              <a:t>Operate: Monitoring and logging in production</a:t>
            </a:r>
          </a:p>
          <a:p>
            <a:pPr lvl="1"/>
            <a:r>
              <a:rPr lang="en-US" dirty="0"/>
              <a:t>Monitor: Feedback loop to improve the next cycle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A43D3-C822-B625-CDCB-5B3B785B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85" y="2871674"/>
            <a:ext cx="3783712" cy="23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1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C735-0EE8-00C3-DD53-C871D9B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F7D3-6CE0-A834-1FAE-72AA09DDB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Categories of Tools:</a:t>
            </a:r>
          </a:p>
          <a:p>
            <a:pPr lvl="1"/>
            <a:r>
              <a:rPr lang="en-IN" dirty="0"/>
              <a:t>Version Control: Git, GitHub</a:t>
            </a:r>
          </a:p>
          <a:p>
            <a:pPr lvl="1"/>
            <a:r>
              <a:rPr lang="en-IN" dirty="0"/>
              <a:t>CI/CD: Jenkins, GitLab CI</a:t>
            </a:r>
          </a:p>
          <a:p>
            <a:pPr lvl="1"/>
            <a:r>
              <a:rPr lang="en-IN" dirty="0"/>
              <a:t>Configuration Management: Ansible, Chef, Puppet</a:t>
            </a:r>
          </a:p>
          <a:p>
            <a:pPr lvl="1"/>
            <a:r>
              <a:rPr lang="en-IN" dirty="0"/>
              <a:t>Containerization: Docker, Kubernetes</a:t>
            </a:r>
          </a:p>
          <a:p>
            <a:pPr lvl="1"/>
            <a:r>
              <a:rPr lang="en-IN" dirty="0"/>
              <a:t>Monitoring: Prometheus, Nagios</a:t>
            </a:r>
          </a:p>
          <a:p>
            <a:pPr lvl="1"/>
            <a:r>
              <a:rPr lang="en-IN" dirty="0"/>
              <a:t>Collaboration: Slack, Jira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3E65-B24A-E1AA-BAF5-20B909DD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88" y="2677021"/>
            <a:ext cx="3694509" cy="307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5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E663-C653-1236-AD01-2BE6A29E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Integration &amp; Continuous Delivery (CI/CD)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B36C-70B9-C33E-94A5-0EF69A7F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441301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CI/CD?</a:t>
            </a:r>
          </a:p>
          <a:p>
            <a:pPr lvl="1"/>
            <a:r>
              <a:rPr lang="en-US" dirty="0"/>
              <a:t>CI: Integrating code frequently with automated testing</a:t>
            </a:r>
          </a:p>
          <a:p>
            <a:pPr lvl="1"/>
            <a:r>
              <a:rPr lang="en-US" dirty="0"/>
              <a:t>CD: Automatically deploying code changes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Faster time to market</a:t>
            </a:r>
          </a:p>
          <a:p>
            <a:pPr lvl="1"/>
            <a:r>
              <a:rPr lang="en-US" dirty="0"/>
              <a:t>Reduced risk of deployment failures</a:t>
            </a:r>
          </a:p>
          <a:p>
            <a:pPr lvl="1"/>
            <a:r>
              <a:rPr lang="en-US" dirty="0"/>
              <a:t>Enhanced product quality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B3A1E-B493-7285-8554-857047CF7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6853331" y="3152709"/>
            <a:ext cx="4043267" cy="21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7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60B8-4E44-5475-9E0C-1142C893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3080-09A3-AF15-A8C7-3BB3A202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Collaboration: Between Dev and Ops teams</a:t>
            </a:r>
          </a:p>
          <a:p>
            <a:pPr lvl="1"/>
            <a:r>
              <a:rPr lang="en-US" dirty="0"/>
              <a:t>Ownership: Everyone is responsible for the success</a:t>
            </a:r>
          </a:p>
          <a:p>
            <a:pPr lvl="1"/>
            <a:r>
              <a:rPr lang="en-US" dirty="0"/>
              <a:t>Agility: Adapting quickly to changes</a:t>
            </a:r>
          </a:p>
          <a:p>
            <a:pPr lvl="1"/>
            <a:r>
              <a:rPr lang="en-US" dirty="0"/>
              <a:t>Continuous Learning: Always improving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C4192-F929-5A0C-6572-16F4ED08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8"/>
          <a:stretch/>
        </p:blipFill>
        <p:spPr>
          <a:xfrm>
            <a:off x="7398460" y="2556932"/>
            <a:ext cx="349813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0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9E8A-18C1-4011-53A4-36CBAB1F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Examples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8DE5-C489-D908-0ECC-1945D062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954485" cy="3318936"/>
          </a:xfrm>
        </p:spPr>
        <p:txBody>
          <a:bodyPr/>
          <a:lstStyle/>
          <a:p>
            <a:r>
              <a:rPr lang="en-US" dirty="0"/>
              <a:t>Companies Successfully Using DevOps:</a:t>
            </a:r>
          </a:p>
          <a:p>
            <a:pPr lvl="1"/>
            <a:r>
              <a:rPr lang="en-US" dirty="0"/>
              <a:t>Amazon: Reduced deployment time to every 11.7 seconds</a:t>
            </a:r>
          </a:p>
          <a:p>
            <a:pPr lvl="1"/>
            <a:r>
              <a:rPr lang="en-US" dirty="0"/>
              <a:t>Netflix: Streamlined deployment with microservices architecture</a:t>
            </a:r>
          </a:p>
          <a:p>
            <a:pPr lvl="1"/>
            <a:r>
              <a:rPr lang="en-US" dirty="0"/>
              <a:t>Etsy: From fragile, infrequent releases to continuous delivery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9600A-C5EA-2D63-85B1-C6562465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9691" y="3064241"/>
            <a:ext cx="3686907" cy="23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86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53</TotalTime>
  <Words>427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DevOps</vt:lpstr>
      <vt:lpstr>Introduction to DevOps</vt:lpstr>
      <vt:lpstr>The Need of DevOps</vt:lpstr>
      <vt:lpstr>Core Principles of DevOps</vt:lpstr>
      <vt:lpstr>DevOps Lifecycle</vt:lpstr>
      <vt:lpstr>DevOps Tools</vt:lpstr>
      <vt:lpstr>Continuous Integration &amp; Continuous Delivery (CI/CD)</vt:lpstr>
      <vt:lpstr>DevOps Culture</vt:lpstr>
      <vt:lpstr>Real-World Examples of DevOps</vt:lpstr>
      <vt:lpstr>Challenges in Adopting DevOps</vt:lpstr>
      <vt:lpstr>Future of DevOps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4</cp:revision>
  <dcterms:created xsi:type="dcterms:W3CDTF">2024-08-21T14:06:22Z</dcterms:created>
  <dcterms:modified xsi:type="dcterms:W3CDTF">2024-08-22T04:00:21Z</dcterms:modified>
</cp:coreProperties>
</file>