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slideLayouts/slideLayout16.xml" ContentType="application/vnd.openxmlformats-officedocument.presentationml.slideLayout+xml"/>
  <Override PartName="/ppt/theme/theme4.xml" ContentType="application/vnd.openxmlformats-officedocument.theme+xml"/>
  <Override PartName="/ppt/slideLayouts/slideLayout17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  <p:sldMasterId id="2147483666" r:id="rId2"/>
    <p:sldMasterId id="2147483667" r:id="rId3"/>
    <p:sldMasterId id="2147483668" r:id="rId4"/>
    <p:sldMasterId id="2147483669" r:id="rId5"/>
  </p:sldMasterIdLst>
  <p:notesMasterIdLst>
    <p:notesMasterId r:id="rId18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6" r:id="rId14"/>
    <p:sldId id="267" r:id="rId15"/>
    <p:sldId id="264" r:id="rId16"/>
    <p:sldId id="265" r:id="rId17"/>
  </p:sldIdLst>
  <p:sldSz cx="10080625" cy="7559675"/>
  <p:notesSz cx="7559675" cy="106918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168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5900" y="812800"/>
            <a:ext cx="7126287" cy="40068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6787" cy="4810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" name="Google Shape;5;n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" name="Google Shape;6;n"/>
          <p:cNvSpPr txBox="1">
            <a:spLocks noGrp="1"/>
          </p:cNvSpPr>
          <p:nvPr>
            <p:ph type="dt" idx="10"/>
          </p:nvPr>
        </p:nvSpPr>
        <p:spPr>
          <a:xfrm>
            <a:off x="4278312" y="0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278312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:notes"/>
          <p:cNvSpPr txBox="1"/>
          <p:nvPr/>
        </p:nvSpPr>
        <p:spPr>
          <a:xfrm>
            <a:off x="4278312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fld>
            <a:endParaRPr/>
          </a:p>
        </p:txBody>
      </p:sp>
      <p:sp>
        <p:nvSpPr>
          <p:cNvPr id="208" name="Google Shape;2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5900" y="812800"/>
            <a:ext cx="7127875" cy="40084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209" name="Google Shape;209;p1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0:notes"/>
          <p:cNvSpPr txBox="1"/>
          <p:nvPr/>
        </p:nvSpPr>
        <p:spPr>
          <a:xfrm>
            <a:off x="4278312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12</a:t>
            </a:fld>
            <a:endParaRPr/>
          </a:p>
        </p:txBody>
      </p:sp>
      <p:sp>
        <p:nvSpPr>
          <p:cNvPr id="271" name="Google Shape;27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7" y="812800"/>
            <a:ext cx="5346700" cy="40084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272" name="Google Shape;272;p10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:notes"/>
          <p:cNvSpPr txBox="1"/>
          <p:nvPr/>
        </p:nvSpPr>
        <p:spPr>
          <a:xfrm>
            <a:off x="4278312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fld>
            <a:endParaRPr/>
          </a:p>
        </p:txBody>
      </p:sp>
      <p:sp>
        <p:nvSpPr>
          <p:cNvPr id="216" name="Google Shape;21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5900" y="812800"/>
            <a:ext cx="7127875" cy="40084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217" name="Google Shape;217;p2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:notes"/>
          <p:cNvSpPr txBox="1"/>
          <p:nvPr/>
        </p:nvSpPr>
        <p:spPr>
          <a:xfrm>
            <a:off x="4278312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3</a:t>
            </a:fld>
            <a:endParaRPr/>
          </a:p>
        </p:txBody>
      </p:sp>
      <p:sp>
        <p:nvSpPr>
          <p:cNvPr id="223" name="Google Shape;22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7" y="812800"/>
            <a:ext cx="5346700" cy="40084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224" name="Google Shape;224;p3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:notes"/>
          <p:cNvSpPr txBox="1"/>
          <p:nvPr/>
        </p:nvSpPr>
        <p:spPr>
          <a:xfrm>
            <a:off x="4278312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4</a:t>
            </a:fld>
            <a:endParaRPr/>
          </a:p>
        </p:txBody>
      </p:sp>
      <p:sp>
        <p:nvSpPr>
          <p:cNvPr id="230" name="Google Shape;23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7" y="812800"/>
            <a:ext cx="5346700" cy="40084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231" name="Google Shape;231;p4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5:notes"/>
          <p:cNvSpPr txBox="1"/>
          <p:nvPr/>
        </p:nvSpPr>
        <p:spPr>
          <a:xfrm>
            <a:off x="4278312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5</a:t>
            </a:fld>
            <a:endParaRPr/>
          </a:p>
        </p:txBody>
      </p:sp>
      <p:sp>
        <p:nvSpPr>
          <p:cNvPr id="237" name="Google Shape;23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7" y="812800"/>
            <a:ext cx="5346700" cy="40084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238" name="Google Shape;238;p5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:notes"/>
          <p:cNvSpPr txBox="1"/>
          <p:nvPr/>
        </p:nvSpPr>
        <p:spPr>
          <a:xfrm>
            <a:off x="4278312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6</a:t>
            </a:fld>
            <a:endParaRPr/>
          </a:p>
        </p:txBody>
      </p:sp>
      <p:sp>
        <p:nvSpPr>
          <p:cNvPr id="244" name="Google Shape;24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7" y="812800"/>
            <a:ext cx="5346700" cy="40084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245" name="Google Shape;245;p6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7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6787" cy="481012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5900" y="812800"/>
            <a:ext cx="7126287" cy="40068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8:notes"/>
          <p:cNvSpPr txBox="1"/>
          <p:nvPr/>
        </p:nvSpPr>
        <p:spPr>
          <a:xfrm>
            <a:off x="4278312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8</a:t>
            </a:fld>
            <a:endParaRPr/>
          </a:p>
        </p:txBody>
      </p:sp>
      <p:sp>
        <p:nvSpPr>
          <p:cNvPr id="257" name="Google Shape;25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7" y="812800"/>
            <a:ext cx="5346700" cy="40084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258" name="Google Shape;258;p8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9:notes"/>
          <p:cNvSpPr txBox="1"/>
          <p:nvPr/>
        </p:nvSpPr>
        <p:spPr>
          <a:xfrm>
            <a:off x="4278312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11</a:t>
            </a:fld>
            <a:endParaRPr/>
          </a:p>
        </p:txBody>
      </p:sp>
      <p:sp>
        <p:nvSpPr>
          <p:cNvPr id="264" name="Google Shape;26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7" y="812800"/>
            <a:ext cx="5346700" cy="40084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265" name="Google Shape;265;p9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"/>
          <p:cNvSpPr txBox="1">
            <a:spLocks noGrp="1"/>
          </p:cNvSpPr>
          <p:nvPr>
            <p:ph type="title"/>
          </p:nvPr>
        </p:nvSpPr>
        <p:spPr>
          <a:xfrm>
            <a:off x="671512" y="671512"/>
            <a:ext cx="6997700" cy="1455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968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"/>
          <p:cNvSpPr txBox="1">
            <a:spLocks noGrp="1"/>
          </p:cNvSpPr>
          <p:nvPr>
            <p:ph type="body" idx="1"/>
          </p:nvPr>
        </p:nvSpPr>
        <p:spPr>
          <a:xfrm>
            <a:off x="671512" y="2381250"/>
            <a:ext cx="6997700" cy="4278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29" name="Google Shape;29;p2"/>
          <p:cNvSpPr txBox="1">
            <a:spLocks noGrp="1"/>
          </p:cNvSpPr>
          <p:nvPr>
            <p:ph type="dt" idx="10"/>
          </p:nvPr>
        </p:nvSpPr>
        <p:spPr>
          <a:xfrm>
            <a:off x="5959475" y="6659562"/>
            <a:ext cx="7540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"/>
          <p:cNvSpPr txBox="1">
            <a:spLocks noGrp="1"/>
          </p:cNvSpPr>
          <p:nvPr>
            <p:ph type="ftr" idx="11"/>
          </p:nvPr>
        </p:nvSpPr>
        <p:spPr>
          <a:xfrm>
            <a:off x="671512" y="6659562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"/>
          <p:cNvSpPr txBox="1">
            <a:spLocks noGrp="1"/>
          </p:cNvSpPr>
          <p:nvPr>
            <p:ph type="sldNum" idx="12"/>
          </p:nvPr>
        </p:nvSpPr>
        <p:spPr>
          <a:xfrm>
            <a:off x="7104062" y="6659562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 txBox="1">
            <a:spLocks noGrp="1"/>
          </p:cNvSpPr>
          <p:nvPr>
            <p:ph type="title"/>
          </p:nvPr>
        </p:nvSpPr>
        <p:spPr>
          <a:xfrm>
            <a:off x="672041" y="671971"/>
            <a:ext cx="6997914" cy="1455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dt" idx="10"/>
          </p:nvPr>
        </p:nvSpPr>
        <p:spPr>
          <a:xfrm>
            <a:off x="5959475" y="6659562"/>
            <a:ext cx="7540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1"/>
          <p:cNvSpPr txBox="1">
            <a:spLocks noGrp="1"/>
          </p:cNvSpPr>
          <p:nvPr>
            <p:ph type="ftr" idx="11"/>
          </p:nvPr>
        </p:nvSpPr>
        <p:spPr>
          <a:xfrm>
            <a:off x="671512" y="6659562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1"/>
          <p:cNvSpPr txBox="1">
            <a:spLocks noGrp="1"/>
          </p:cNvSpPr>
          <p:nvPr>
            <p:ph type="sldNum" idx="12"/>
          </p:nvPr>
        </p:nvSpPr>
        <p:spPr>
          <a:xfrm>
            <a:off x="7104062" y="6659562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2"/>
          <p:cNvSpPr txBox="1">
            <a:spLocks noGrp="1"/>
          </p:cNvSpPr>
          <p:nvPr>
            <p:ph type="title"/>
          </p:nvPr>
        </p:nvSpPr>
        <p:spPr>
          <a:xfrm>
            <a:off x="672041" y="671971"/>
            <a:ext cx="6997913" cy="1455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2"/>
          <p:cNvSpPr txBox="1">
            <a:spLocks noGrp="1"/>
          </p:cNvSpPr>
          <p:nvPr>
            <p:ph type="body" idx="1"/>
          </p:nvPr>
        </p:nvSpPr>
        <p:spPr>
          <a:xfrm>
            <a:off x="672041" y="2382084"/>
            <a:ext cx="3407251" cy="635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100"/>
              </a:spcBef>
              <a:spcAft>
                <a:spcPts val="0"/>
              </a:spcAft>
              <a:buSzPts val="2117"/>
              <a:buNone/>
              <a:defRPr sz="2646" b="0"/>
            </a:lvl1pPr>
            <a:lvl2pPr marL="914400" lvl="1" indent="-228600" algn="l">
              <a:spcBef>
                <a:spcPts val="1100"/>
              </a:spcBef>
              <a:spcAft>
                <a:spcPts val="0"/>
              </a:spcAft>
              <a:buSzPts val="1764"/>
              <a:buNone/>
              <a:defRPr sz="2205" b="1"/>
            </a:lvl2pPr>
            <a:lvl3pPr marL="1371600" lvl="2" indent="-228600" algn="l">
              <a:spcBef>
                <a:spcPts val="1100"/>
              </a:spcBef>
              <a:spcAft>
                <a:spcPts val="0"/>
              </a:spcAft>
              <a:buSzPts val="1587"/>
              <a:buNone/>
              <a:defRPr sz="1984" b="1"/>
            </a:lvl3pPr>
            <a:lvl4pPr marL="1828800" lvl="3" indent="-228600" algn="l">
              <a:spcBef>
                <a:spcPts val="1100"/>
              </a:spcBef>
              <a:spcAft>
                <a:spcPts val="0"/>
              </a:spcAft>
              <a:buSzPts val="1411"/>
              <a:buNone/>
              <a:defRPr sz="1764" b="1"/>
            </a:lvl4pPr>
            <a:lvl5pPr marL="2286000" lvl="4" indent="-228600" algn="l">
              <a:spcBef>
                <a:spcPts val="1100"/>
              </a:spcBef>
              <a:spcAft>
                <a:spcPts val="0"/>
              </a:spcAft>
              <a:buSzPts val="1411"/>
              <a:buNone/>
              <a:defRPr sz="1764" b="1"/>
            </a:lvl5pPr>
            <a:lvl6pPr marL="2743200" lvl="5" indent="-228600" algn="l">
              <a:spcBef>
                <a:spcPts val="1102"/>
              </a:spcBef>
              <a:spcAft>
                <a:spcPts val="0"/>
              </a:spcAft>
              <a:buSzPts val="1411"/>
              <a:buNone/>
              <a:defRPr sz="1764" b="1"/>
            </a:lvl6pPr>
            <a:lvl7pPr marL="3200400" lvl="6" indent="-228600" algn="l">
              <a:spcBef>
                <a:spcPts val="1102"/>
              </a:spcBef>
              <a:spcAft>
                <a:spcPts val="0"/>
              </a:spcAft>
              <a:buSzPts val="1411"/>
              <a:buNone/>
              <a:defRPr sz="1764" b="1"/>
            </a:lvl7pPr>
            <a:lvl8pPr marL="3657600" lvl="7" indent="-228600" algn="l">
              <a:spcBef>
                <a:spcPts val="1102"/>
              </a:spcBef>
              <a:spcAft>
                <a:spcPts val="0"/>
              </a:spcAft>
              <a:buSzPts val="1411"/>
              <a:buNone/>
              <a:defRPr sz="1764" b="1"/>
            </a:lvl8pPr>
            <a:lvl9pPr marL="4114800" lvl="8" indent="-228600" algn="l">
              <a:spcBef>
                <a:spcPts val="1102"/>
              </a:spcBef>
              <a:spcAft>
                <a:spcPts val="0"/>
              </a:spcAft>
              <a:buSzPts val="1411"/>
              <a:buNone/>
              <a:defRPr sz="1764" b="1"/>
            </a:lvl9pPr>
          </a:lstStyle>
          <a:p>
            <a:endParaRPr/>
          </a:p>
        </p:txBody>
      </p:sp>
      <p:sp>
        <p:nvSpPr>
          <p:cNvPr id="89" name="Google Shape;89;p12"/>
          <p:cNvSpPr txBox="1">
            <a:spLocks noGrp="1"/>
          </p:cNvSpPr>
          <p:nvPr>
            <p:ph type="body" idx="2"/>
          </p:nvPr>
        </p:nvSpPr>
        <p:spPr>
          <a:xfrm>
            <a:off x="672041" y="3017307"/>
            <a:ext cx="3407251" cy="3642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90" name="Google Shape;90;p12"/>
          <p:cNvSpPr txBox="1">
            <a:spLocks noGrp="1"/>
          </p:cNvSpPr>
          <p:nvPr>
            <p:ph type="body" idx="3"/>
          </p:nvPr>
        </p:nvSpPr>
        <p:spPr>
          <a:xfrm>
            <a:off x="4262702" y="2382084"/>
            <a:ext cx="3407251" cy="635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100"/>
              </a:spcBef>
              <a:spcAft>
                <a:spcPts val="0"/>
              </a:spcAft>
              <a:buSzPts val="2117"/>
              <a:buNone/>
              <a:defRPr sz="2646" b="0"/>
            </a:lvl1pPr>
            <a:lvl2pPr marL="914400" lvl="1" indent="-228600" algn="l">
              <a:spcBef>
                <a:spcPts val="1100"/>
              </a:spcBef>
              <a:spcAft>
                <a:spcPts val="0"/>
              </a:spcAft>
              <a:buSzPts val="1764"/>
              <a:buNone/>
              <a:defRPr sz="2205" b="1"/>
            </a:lvl2pPr>
            <a:lvl3pPr marL="1371600" lvl="2" indent="-228600" algn="l">
              <a:spcBef>
                <a:spcPts val="1100"/>
              </a:spcBef>
              <a:spcAft>
                <a:spcPts val="0"/>
              </a:spcAft>
              <a:buSzPts val="1587"/>
              <a:buNone/>
              <a:defRPr sz="1984" b="1"/>
            </a:lvl3pPr>
            <a:lvl4pPr marL="1828800" lvl="3" indent="-228600" algn="l">
              <a:spcBef>
                <a:spcPts val="1100"/>
              </a:spcBef>
              <a:spcAft>
                <a:spcPts val="0"/>
              </a:spcAft>
              <a:buSzPts val="1411"/>
              <a:buNone/>
              <a:defRPr sz="1764" b="1"/>
            </a:lvl4pPr>
            <a:lvl5pPr marL="2286000" lvl="4" indent="-228600" algn="l">
              <a:spcBef>
                <a:spcPts val="1100"/>
              </a:spcBef>
              <a:spcAft>
                <a:spcPts val="0"/>
              </a:spcAft>
              <a:buSzPts val="1411"/>
              <a:buNone/>
              <a:defRPr sz="1764" b="1"/>
            </a:lvl5pPr>
            <a:lvl6pPr marL="2743200" lvl="5" indent="-228600" algn="l">
              <a:spcBef>
                <a:spcPts val="1102"/>
              </a:spcBef>
              <a:spcAft>
                <a:spcPts val="0"/>
              </a:spcAft>
              <a:buSzPts val="1411"/>
              <a:buNone/>
              <a:defRPr sz="1764" b="1"/>
            </a:lvl6pPr>
            <a:lvl7pPr marL="3200400" lvl="6" indent="-228600" algn="l">
              <a:spcBef>
                <a:spcPts val="1102"/>
              </a:spcBef>
              <a:spcAft>
                <a:spcPts val="0"/>
              </a:spcAft>
              <a:buSzPts val="1411"/>
              <a:buNone/>
              <a:defRPr sz="1764" b="1"/>
            </a:lvl7pPr>
            <a:lvl8pPr marL="3657600" lvl="7" indent="-228600" algn="l">
              <a:spcBef>
                <a:spcPts val="1102"/>
              </a:spcBef>
              <a:spcAft>
                <a:spcPts val="0"/>
              </a:spcAft>
              <a:buSzPts val="1411"/>
              <a:buNone/>
              <a:defRPr sz="1764" b="1"/>
            </a:lvl8pPr>
            <a:lvl9pPr marL="4114800" lvl="8" indent="-228600" algn="l">
              <a:spcBef>
                <a:spcPts val="1102"/>
              </a:spcBef>
              <a:spcAft>
                <a:spcPts val="0"/>
              </a:spcAft>
              <a:buSzPts val="1411"/>
              <a:buNone/>
              <a:defRPr sz="1764" b="1"/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body" idx="4"/>
          </p:nvPr>
        </p:nvSpPr>
        <p:spPr>
          <a:xfrm>
            <a:off x="4262702" y="3017307"/>
            <a:ext cx="3407251" cy="3642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dt" idx="10"/>
          </p:nvPr>
        </p:nvSpPr>
        <p:spPr>
          <a:xfrm>
            <a:off x="5959475" y="6659562"/>
            <a:ext cx="7540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ftr" idx="11"/>
          </p:nvPr>
        </p:nvSpPr>
        <p:spPr>
          <a:xfrm>
            <a:off x="671512" y="6659562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sldNum" idx="12"/>
          </p:nvPr>
        </p:nvSpPr>
        <p:spPr>
          <a:xfrm>
            <a:off x="7104062" y="6659562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>
            <a:spLocks noGrp="1"/>
          </p:cNvSpPr>
          <p:nvPr>
            <p:ph type="title"/>
          </p:nvPr>
        </p:nvSpPr>
        <p:spPr>
          <a:xfrm>
            <a:off x="672042" y="671971"/>
            <a:ext cx="6997914" cy="1455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body" idx="1"/>
          </p:nvPr>
        </p:nvSpPr>
        <p:spPr>
          <a:xfrm>
            <a:off x="672042" y="2381649"/>
            <a:ext cx="3404426" cy="4277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9387" algn="l">
              <a:spcBef>
                <a:spcPts val="1100"/>
              </a:spcBef>
              <a:spcAft>
                <a:spcPts val="0"/>
              </a:spcAft>
              <a:buSzPts val="1587"/>
              <a:buChar char="►"/>
              <a:defRPr sz="1984"/>
            </a:lvl1pPr>
            <a:lvl2pPr marL="914400" lvl="1" indent="-318211" algn="l">
              <a:spcBef>
                <a:spcPts val="1100"/>
              </a:spcBef>
              <a:spcAft>
                <a:spcPts val="0"/>
              </a:spcAft>
              <a:buSzPts val="1411"/>
              <a:buChar char="►"/>
              <a:defRPr sz="1764"/>
            </a:lvl2pPr>
            <a:lvl3pPr marL="1371600" lvl="2" indent="-306984" algn="l">
              <a:spcBef>
                <a:spcPts val="1100"/>
              </a:spcBef>
              <a:spcAft>
                <a:spcPts val="0"/>
              </a:spcAft>
              <a:buSzPts val="1234"/>
              <a:buChar char="►"/>
              <a:defRPr sz="1543"/>
            </a:lvl3pPr>
            <a:lvl4pPr marL="1828800" lvl="3" indent="-295808" algn="l">
              <a:spcBef>
                <a:spcPts val="1100"/>
              </a:spcBef>
              <a:spcAft>
                <a:spcPts val="0"/>
              </a:spcAft>
              <a:buSzPts val="1058"/>
              <a:buChar char="►"/>
              <a:defRPr sz="1323"/>
            </a:lvl4pPr>
            <a:lvl5pPr marL="2286000" lvl="4" indent="-295808" algn="l">
              <a:spcBef>
                <a:spcPts val="1100"/>
              </a:spcBef>
              <a:spcAft>
                <a:spcPts val="0"/>
              </a:spcAft>
              <a:buSzPts val="1058"/>
              <a:buChar char="►"/>
              <a:defRPr sz="1323"/>
            </a:lvl5pPr>
            <a:lvl6pPr marL="2743200" lvl="5" indent="-295808" algn="l">
              <a:spcBef>
                <a:spcPts val="1102"/>
              </a:spcBef>
              <a:spcAft>
                <a:spcPts val="0"/>
              </a:spcAft>
              <a:buSzPts val="1058"/>
              <a:buChar char="►"/>
              <a:defRPr sz="1323"/>
            </a:lvl6pPr>
            <a:lvl7pPr marL="3200400" lvl="6" indent="-295808" algn="l">
              <a:spcBef>
                <a:spcPts val="1102"/>
              </a:spcBef>
              <a:spcAft>
                <a:spcPts val="0"/>
              </a:spcAft>
              <a:buSzPts val="1058"/>
              <a:buChar char="►"/>
              <a:defRPr sz="1323"/>
            </a:lvl7pPr>
            <a:lvl8pPr marL="3657600" lvl="7" indent="-295808" algn="l">
              <a:spcBef>
                <a:spcPts val="1102"/>
              </a:spcBef>
              <a:spcAft>
                <a:spcPts val="0"/>
              </a:spcAft>
              <a:buSzPts val="1058"/>
              <a:buChar char="►"/>
              <a:defRPr sz="1323"/>
            </a:lvl8pPr>
            <a:lvl9pPr marL="4114800" lvl="8" indent="-295808" algn="l">
              <a:spcBef>
                <a:spcPts val="1102"/>
              </a:spcBef>
              <a:spcAft>
                <a:spcPts val="0"/>
              </a:spcAft>
              <a:buSzPts val="1058"/>
              <a:buChar char="►"/>
              <a:defRPr sz="1323"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body" idx="2"/>
          </p:nvPr>
        </p:nvSpPr>
        <p:spPr>
          <a:xfrm>
            <a:off x="4265529" y="2381651"/>
            <a:ext cx="3404427" cy="42778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9387" algn="l">
              <a:spcBef>
                <a:spcPts val="1100"/>
              </a:spcBef>
              <a:spcAft>
                <a:spcPts val="0"/>
              </a:spcAft>
              <a:buSzPts val="1587"/>
              <a:buChar char="►"/>
              <a:defRPr sz="1984"/>
            </a:lvl1pPr>
            <a:lvl2pPr marL="914400" lvl="1" indent="-318211" algn="l">
              <a:spcBef>
                <a:spcPts val="1100"/>
              </a:spcBef>
              <a:spcAft>
                <a:spcPts val="0"/>
              </a:spcAft>
              <a:buSzPts val="1411"/>
              <a:buChar char="►"/>
              <a:defRPr sz="1764"/>
            </a:lvl2pPr>
            <a:lvl3pPr marL="1371600" lvl="2" indent="-306984" algn="l">
              <a:spcBef>
                <a:spcPts val="1100"/>
              </a:spcBef>
              <a:spcAft>
                <a:spcPts val="0"/>
              </a:spcAft>
              <a:buSzPts val="1234"/>
              <a:buChar char="►"/>
              <a:defRPr sz="1543"/>
            </a:lvl3pPr>
            <a:lvl4pPr marL="1828800" lvl="3" indent="-295808" algn="l">
              <a:spcBef>
                <a:spcPts val="1100"/>
              </a:spcBef>
              <a:spcAft>
                <a:spcPts val="0"/>
              </a:spcAft>
              <a:buSzPts val="1058"/>
              <a:buChar char="►"/>
              <a:defRPr sz="1323"/>
            </a:lvl4pPr>
            <a:lvl5pPr marL="2286000" lvl="4" indent="-295808" algn="l">
              <a:spcBef>
                <a:spcPts val="1100"/>
              </a:spcBef>
              <a:spcAft>
                <a:spcPts val="0"/>
              </a:spcAft>
              <a:buSzPts val="1058"/>
              <a:buChar char="►"/>
              <a:defRPr sz="1323"/>
            </a:lvl5pPr>
            <a:lvl6pPr marL="2743200" lvl="5" indent="-295808" algn="l">
              <a:spcBef>
                <a:spcPts val="1102"/>
              </a:spcBef>
              <a:spcAft>
                <a:spcPts val="0"/>
              </a:spcAft>
              <a:buSzPts val="1058"/>
              <a:buChar char="►"/>
              <a:defRPr sz="1323"/>
            </a:lvl6pPr>
            <a:lvl7pPr marL="3200400" lvl="6" indent="-295808" algn="l">
              <a:spcBef>
                <a:spcPts val="1102"/>
              </a:spcBef>
              <a:spcAft>
                <a:spcPts val="0"/>
              </a:spcAft>
              <a:buSzPts val="1058"/>
              <a:buChar char="►"/>
              <a:defRPr sz="1323"/>
            </a:lvl7pPr>
            <a:lvl8pPr marL="3657600" lvl="7" indent="-295808" algn="l">
              <a:spcBef>
                <a:spcPts val="1102"/>
              </a:spcBef>
              <a:spcAft>
                <a:spcPts val="0"/>
              </a:spcAft>
              <a:buSzPts val="1058"/>
              <a:buChar char="►"/>
              <a:defRPr sz="1323"/>
            </a:lvl8pPr>
            <a:lvl9pPr marL="4114800" lvl="8" indent="-295808" algn="l">
              <a:spcBef>
                <a:spcPts val="1102"/>
              </a:spcBef>
              <a:spcAft>
                <a:spcPts val="0"/>
              </a:spcAft>
              <a:buSzPts val="1058"/>
              <a:buChar char="►"/>
              <a:defRPr sz="1323"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dt" idx="10"/>
          </p:nvPr>
        </p:nvSpPr>
        <p:spPr>
          <a:xfrm>
            <a:off x="5959475" y="6659562"/>
            <a:ext cx="7540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3"/>
          <p:cNvSpPr txBox="1">
            <a:spLocks noGrp="1"/>
          </p:cNvSpPr>
          <p:nvPr>
            <p:ph type="ftr" idx="11"/>
          </p:nvPr>
        </p:nvSpPr>
        <p:spPr>
          <a:xfrm>
            <a:off x="671512" y="6659562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sldNum" idx="12"/>
          </p:nvPr>
        </p:nvSpPr>
        <p:spPr>
          <a:xfrm>
            <a:off x="7104062" y="6659562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/>
          <p:cNvSpPr txBox="1">
            <a:spLocks noGrp="1"/>
          </p:cNvSpPr>
          <p:nvPr>
            <p:ph type="title"/>
          </p:nvPr>
        </p:nvSpPr>
        <p:spPr>
          <a:xfrm>
            <a:off x="672040" y="2977208"/>
            <a:ext cx="6997915" cy="2013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409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4"/>
          <p:cNvSpPr txBox="1">
            <a:spLocks noGrp="1"/>
          </p:cNvSpPr>
          <p:nvPr>
            <p:ph type="body" idx="1"/>
          </p:nvPr>
        </p:nvSpPr>
        <p:spPr>
          <a:xfrm>
            <a:off x="672040" y="4990673"/>
            <a:ext cx="6997915" cy="948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1100"/>
              </a:spcBef>
              <a:spcAft>
                <a:spcPts val="0"/>
              </a:spcAft>
              <a:buSzPts val="1764"/>
              <a:buNone/>
              <a:defRPr sz="2205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100"/>
              </a:spcBef>
              <a:spcAft>
                <a:spcPts val="0"/>
              </a:spcAft>
              <a:buSzPts val="1587"/>
              <a:buNone/>
              <a:defRPr sz="1984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100"/>
              </a:spcBef>
              <a:spcAft>
                <a:spcPts val="0"/>
              </a:spcAft>
              <a:buSzPts val="1411"/>
              <a:buNone/>
              <a:defRPr sz="1764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100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100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5" name="Google Shape;105;p14"/>
          <p:cNvSpPr txBox="1">
            <a:spLocks noGrp="1"/>
          </p:cNvSpPr>
          <p:nvPr>
            <p:ph type="dt" idx="10"/>
          </p:nvPr>
        </p:nvSpPr>
        <p:spPr>
          <a:xfrm>
            <a:off x="5959475" y="6659562"/>
            <a:ext cx="7540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4"/>
          <p:cNvSpPr txBox="1">
            <a:spLocks noGrp="1"/>
          </p:cNvSpPr>
          <p:nvPr>
            <p:ph type="ftr" idx="11"/>
          </p:nvPr>
        </p:nvSpPr>
        <p:spPr>
          <a:xfrm>
            <a:off x="671512" y="6659562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4"/>
          <p:cNvSpPr txBox="1">
            <a:spLocks noGrp="1"/>
          </p:cNvSpPr>
          <p:nvPr>
            <p:ph type="sldNum" idx="12"/>
          </p:nvPr>
        </p:nvSpPr>
        <p:spPr>
          <a:xfrm>
            <a:off x="7104062" y="6659562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6"/>
          <p:cNvSpPr txBox="1">
            <a:spLocks noGrp="1"/>
          </p:cNvSpPr>
          <p:nvPr>
            <p:ph type="title"/>
          </p:nvPr>
        </p:nvSpPr>
        <p:spPr>
          <a:xfrm>
            <a:off x="671512" y="671512"/>
            <a:ext cx="6997700" cy="1455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968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6"/>
          <p:cNvSpPr txBox="1">
            <a:spLocks noGrp="1"/>
          </p:cNvSpPr>
          <p:nvPr>
            <p:ph type="body" idx="1"/>
          </p:nvPr>
        </p:nvSpPr>
        <p:spPr>
          <a:xfrm>
            <a:off x="671512" y="2381250"/>
            <a:ext cx="6997700" cy="4278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28" name="Google Shape;128;p16"/>
          <p:cNvSpPr txBox="1">
            <a:spLocks noGrp="1"/>
          </p:cNvSpPr>
          <p:nvPr>
            <p:ph type="dt" idx="10"/>
          </p:nvPr>
        </p:nvSpPr>
        <p:spPr>
          <a:xfrm>
            <a:off x="5959475" y="6659562"/>
            <a:ext cx="7540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6"/>
          <p:cNvSpPr txBox="1">
            <a:spLocks noGrp="1"/>
          </p:cNvSpPr>
          <p:nvPr>
            <p:ph type="ftr" idx="11"/>
          </p:nvPr>
        </p:nvSpPr>
        <p:spPr>
          <a:xfrm>
            <a:off x="671512" y="6659562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6"/>
          <p:cNvSpPr txBox="1">
            <a:spLocks noGrp="1"/>
          </p:cNvSpPr>
          <p:nvPr>
            <p:ph type="sldNum" idx="12"/>
          </p:nvPr>
        </p:nvSpPr>
        <p:spPr>
          <a:xfrm>
            <a:off x="7104062" y="6659562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8"/>
          <p:cNvSpPr txBox="1">
            <a:spLocks noGrp="1"/>
          </p:cNvSpPr>
          <p:nvPr>
            <p:ph type="ctrTitle"/>
          </p:nvPr>
        </p:nvSpPr>
        <p:spPr>
          <a:xfrm>
            <a:off x="1246403" y="2650553"/>
            <a:ext cx="6423553" cy="1814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5952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18"/>
          <p:cNvSpPr txBox="1">
            <a:spLocks noGrp="1"/>
          </p:cNvSpPr>
          <p:nvPr>
            <p:ph type="subTitle" idx="1"/>
          </p:nvPr>
        </p:nvSpPr>
        <p:spPr>
          <a:xfrm>
            <a:off x="1246403" y="4465295"/>
            <a:ext cx="6423553" cy="1209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1100"/>
              </a:spcBef>
              <a:spcAft>
                <a:spcPts val="0"/>
              </a:spcAft>
              <a:buSzPts val="152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100"/>
              </a:spcBef>
              <a:spcAft>
                <a:spcPts val="0"/>
              </a:spcAft>
              <a:buSzPts val="136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1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100"/>
              </a:spcBef>
              <a:spcAft>
                <a:spcPts val="0"/>
              </a:spcAft>
              <a:buSzPts val="104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100"/>
              </a:spcBef>
              <a:spcAft>
                <a:spcPts val="0"/>
              </a:spcAft>
              <a:buSzPts val="104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102"/>
              </a:spcBef>
              <a:spcAft>
                <a:spcPts val="0"/>
              </a:spcAft>
              <a:buSzPts val="1058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102"/>
              </a:spcBef>
              <a:spcAft>
                <a:spcPts val="0"/>
              </a:spcAft>
              <a:buSzPts val="1058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102"/>
              </a:spcBef>
              <a:spcAft>
                <a:spcPts val="0"/>
              </a:spcAft>
              <a:buSzPts val="1058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102"/>
              </a:spcBef>
              <a:spcAft>
                <a:spcPts val="0"/>
              </a:spcAft>
              <a:buSzPts val="1058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51" name="Google Shape;151;p18"/>
          <p:cNvSpPr txBox="1">
            <a:spLocks noGrp="1"/>
          </p:cNvSpPr>
          <p:nvPr>
            <p:ph type="dt" idx="10"/>
          </p:nvPr>
        </p:nvSpPr>
        <p:spPr>
          <a:xfrm>
            <a:off x="5959475" y="6659562"/>
            <a:ext cx="7540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18"/>
          <p:cNvSpPr txBox="1">
            <a:spLocks noGrp="1"/>
          </p:cNvSpPr>
          <p:nvPr>
            <p:ph type="ftr" idx="11"/>
          </p:nvPr>
        </p:nvSpPr>
        <p:spPr>
          <a:xfrm>
            <a:off x="671512" y="6659562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18"/>
          <p:cNvSpPr txBox="1">
            <a:spLocks noGrp="1"/>
          </p:cNvSpPr>
          <p:nvPr>
            <p:ph type="sldNum" idx="12"/>
          </p:nvPr>
        </p:nvSpPr>
        <p:spPr>
          <a:xfrm>
            <a:off x="7104062" y="6659562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0"/>
          <p:cNvSpPr txBox="1">
            <a:spLocks noGrp="1"/>
          </p:cNvSpPr>
          <p:nvPr>
            <p:ph type="title"/>
          </p:nvPr>
        </p:nvSpPr>
        <p:spPr>
          <a:xfrm>
            <a:off x="854257" y="671971"/>
            <a:ext cx="6694159" cy="3331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5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20"/>
          <p:cNvSpPr txBox="1">
            <a:spLocks noGrp="1"/>
          </p:cNvSpPr>
          <p:nvPr>
            <p:ph type="body" idx="1"/>
          </p:nvPr>
        </p:nvSpPr>
        <p:spPr>
          <a:xfrm>
            <a:off x="1213857" y="4003828"/>
            <a:ext cx="5974958" cy="419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1100"/>
              </a:spcBef>
              <a:spcAft>
                <a:spcPts val="0"/>
              </a:spcAft>
              <a:buSzPts val="1411"/>
              <a:buFont typeface="Trebuchet MS"/>
              <a:buNone/>
              <a:defRPr sz="1764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100"/>
              </a:spcBef>
              <a:spcAft>
                <a:spcPts val="0"/>
              </a:spcAft>
              <a:buSzPts val="1360"/>
              <a:buFont typeface="Trebuchet MS"/>
              <a:buNone/>
              <a:defRPr/>
            </a:lvl2pPr>
            <a:lvl3pPr marL="1371600" lvl="2" indent="-228600" algn="l">
              <a:spcBef>
                <a:spcPts val="1100"/>
              </a:spcBef>
              <a:spcAft>
                <a:spcPts val="0"/>
              </a:spcAft>
              <a:buSzPts val="1200"/>
              <a:buFont typeface="Trebuchet MS"/>
              <a:buNone/>
              <a:defRPr/>
            </a:lvl3pPr>
            <a:lvl4pPr marL="1828800" lvl="3" indent="-228600" algn="l">
              <a:spcBef>
                <a:spcPts val="1100"/>
              </a:spcBef>
              <a:spcAft>
                <a:spcPts val="0"/>
              </a:spcAft>
              <a:buSzPts val="1040"/>
              <a:buFont typeface="Trebuchet MS"/>
              <a:buNone/>
              <a:defRPr/>
            </a:lvl4pPr>
            <a:lvl5pPr marL="2286000" lvl="4" indent="-228600" algn="l">
              <a:spcBef>
                <a:spcPts val="1100"/>
              </a:spcBef>
              <a:spcAft>
                <a:spcPts val="0"/>
              </a:spcAft>
              <a:buSzPts val="1040"/>
              <a:buFont typeface="Trebuchet MS"/>
              <a:buNone/>
              <a:defRPr/>
            </a:lvl5pPr>
            <a:lvl6pPr marL="2743200" lvl="5" indent="-320039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76" name="Google Shape;176;p20"/>
          <p:cNvSpPr txBox="1">
            <a:spLocks noGrp="1"/>
          </p:cNvSpPr>
          <p:nvPr>
            <p:ph type="body" idx="2"/>
          </p:nvPr>
        </p:nvSpPr>
        <p:spPr>
          <a:xfrm>
            <a:off x="672040" y="4927788"/>
            <a:ext cx="6997915" cy="1731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1100"/>
              </a:spcBef>
              <a:spcAft>
                <a:spcPts val="0"/>
              </a:spcAft>
              <a:buSzPts val="1587"/>
              <a:buNone/>
              <a:defRPr sz="1984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100"/>
              </a:spcBef>
              <a:spcAft>
                <a:spcPts val="0"/>
              </a:spcAft>
              <a:buSzPts val="1587"/>
              <a:buNone/>
              <a:defRPr sz="1984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100"/>
              </a:spcBef>
              <a:spcAft>
                <a:spcPts val="0"/>
              </a:spcAft>
              <a:buSzPts val="1411"/>
              <a:buNone/>
              <a:defRPr sz="1764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100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100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77" name="Google Shape;177;p20"/>
          <p:cNvSpPr txBox="1">
            <a:spLocks noGrp="1"/>
          </p:cNvSpPr>
          <p:nvPr>
            <p:ph type="dt" idx="10"/>
          </p:nvPr>
        </p:nvSpPr>
        <p:spPr>
          <a:xfrm>
            <a:off x="5959475" y="6659562"/>
            <a:ext cx="7540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20"/>
          <p:cNvSpPr txBox="1">
            <a:spLocks noGrp="1"/>
          </p:cNvSpPr>
          <p:nvPr>
            <p:ph type="ftr" idx="11"/>
          </p:nvPr>
        </p:nvSpPr>
        <p:spPr>
          <a:xfrm>
            <a:off x="671512" y="6659562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20"/>
          <p:cNvSpPr txBox="1">
            <a:spLocks noGrp="1"/>
          </p:cNvSpPr>
          <p:nvPr>
            <p:ph type="sldNum" idx="12"/>
          </p:nvPr>
        </p:nvSpPr>
        <p:spPr>
          <a:xfrm>
            <a:off x="7104062" y="6659562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2"/>
          <p:cNvSpPr txBox="1">
            <a:spLocks noGrp="1"/>
          </p:cNvSpPr>
          <p:nvPr>
            <p:ph type="title"/>
          </p:nvPr>
        </p:nvSpPr>
        <p:spPr>
          <a:xfrm>
            <a:off x="854257" y="671971"/>
            <a:ext cx="6694159" cy="3331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5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22"/>
          <p:cNvSpPr txBox="1">
            <a:spLocks noGrp="1"/>
          </p:cNvSpPr>
          <p:nvPr>
            <p:ph type="body" idx="1"/>
          </p:nvPr>
        </p:nvSpPr>
        <p:spPr>
          <a:xfrm>
            <a:off x="672038" y="4423810"/>
            <a:ext cx="6997916" cy="566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100"/>
              </a:spcBef>
              <a:spcAft>
                <a:spcPts val="0"/>
              </a:spcAft>
              <a:buSzPts val="2117"/>
              <a:buFont typeface="Trebuchet MS"/>
              <a:buNone/>
              <a:defRPr sz="2646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100"/>
              </a:spcBef>
              <a:spcAft>
                <a:spcPts val="0"/>
              </a:spcAft>
              <a:buSzPts val="1360"/>
              <a:buFont typeface="Trebuchet MS"/>
              <a:buNone/>
              <a:defRPr/>
            </a:lvl2pPr>
            <a:lvl3pPr marL="1371600" lvl="2" indent="-228600" algn="l">
              <a:spcBef>
                <a:spcPts val="1100"/>
              </a:spcBef>
              <a:spcAft>
                <a:spcPts val="0"/>
              </a:spcAft>
              <a:buSzPts val="1200"/>
              <a:buFont typeface="Trebuchet MS"/>
              <a:buNone/>
              <a:defRPr/>
            </a:lvl3pPr>
            <a:lvl4pPr marL="1828800" lvl="3" indent="-228600" algn="l">
              <a:spcBef>
                <a:spcPts val="1100"/>
              </a:spcBef>
              <a:spcAft>
                <a:spcPts val="0"/>
              </a:spcAft>
              <a:buSzPts val="1040"/>
              <a:buFont typeface="Trebuchet MS"/>
              <a:buNone/>
              <a:defRPr/>
            </a:lvl4pPr>
            <a:lvl5pPr marL="2286000" lvl="4" indent="-228600" algn="l">
              <a:spcBef>
                <a:spcPts val="1100"/>
              </a:spcBef>
              <a:spcAft>
                <a:spcPts val="0"/>
              </a:spcAft>
              <a:buSzPts val="1040"/>
              <a:buFont typeface="Trebuchet MS"/>
              <a:buNone/>
              <a:defRPr/>
            </a:lvl5pPr>
            <a:lvl6pPr marL="2743200" lvl="5" indent="-320039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202" name="Google Shape;202;p22"/>
          <p:cNvSpPr txBox="1">
            <a:spLocks noGrp="1"/>
          </p:cNvSpPr>
          <p:nvPr>
            <p:ph type="body" idx="2"/>
          </p:nvPr>
        </p:nvSpPr>
        <p:spPr>
          <a:xfrm>
            <a:off x="672040" y="4990673"/>
            <a:ext cx="6997915" cy="1668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1100"/>
              </a:spcBef>
              <a:spcAft>
                <a:spcPts val="0"/>
              </a:spcAft>
              <a:buSzPts val="1587"/>
              <a:buNone/>
              <a:defRPr sz="1984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100"/>
              </a:spcBef>
              <a:spcAft>
                <a:spcPts val="0"/>
              </a:spcAft>
              <a:buSzPts val="1587"/>
              <a:buNone/>
              <a:defRPr sz="1984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100"/>
              </a:spcBef>
              <a:spcAft>
                <a:spcPts val="0"/>
              </a:spcAft>
              <a:buSzPts val="1411"/>
              <a:buNone/>
              <a:defRPr sz="1764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100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100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03" name="Google Shape;203;p22"/>
          <p:cNvSpPr txBox="1">
            <a:spLocks noGrp="1"/>
          </p:cNvSpPr>
          <p:nvPr>
            <p:ph type="dt" idx="10"/>
          </p:nvPr>
        </p:nvSpPr>
        <p:spPr>
          <a:xfrm>
            <a:off x="5959475" y="6659562"/>
            <a:ext cx="7540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22"/>
          <p:cNvSpPr txBox="1">
            <a:spLocks noGrp="1"/>
          </p:cNvSpPr>
          <p:nvPr>
            <p:ph type="ftr" idx="11"/>
          </p:nvPr>
        </p:nvSpPr>
        <p:spPr>
          <a:xfrm>
            <a:off x="671512" y="6659562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22"/>
          <p:cNvSpPr txBox="1">
            <a:spLocks noGrp="1"/>
          </p:cNvSpPr>
          <p:nvPr>
            <p:ph type="sldNum" idx="12"/>
          </p:nvPr>
        </p:nvSpPr>
        <p:spPr>
          <a:xfrm>
            <a:off x="7104062" y="6659562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"/>
          <p:cNvSpPr txBox="1">
            <a:spLocks noGrp="1"/>
          </p:cNvSpPr>
          <p:nvPr>
            <p:ph type="title"/>
          </p:nvPr>
        </p:nvSpPr>
        <p:spPr>
          <a:xfrm rot="5400000">
            <a:off x="4234732" y="3026812"/>
            <a:ext cx="5788752" cy="1079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"/>
          <p:cNvSpPr txBox="1">
            <a:spLocks noGrp="1"/>
          </p:cNvSpPr>
          <p:nvPr>
            <p:ph type="body" idx="1"/>
          </p:nvPr>
        </p:nvSpPr>
        <p:spPr>
          <a:xfrm rot="5400000">
            <a:off x="641243" y="702771"/>
            <a:ext cx="5788752" cy="5727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35" name="Google Shape;35;p3"/>
          <p:cNvSpPr txBox="1">
            <a:spLocks noGrp="1"/>
          </p:cNvSpPr>
          <p:nvPr>
            <p:ph type="dt" idx="10"/>
          </p:nvPr>
        </p:nvSpPr>
        <p:spPr>
          <a:xfrm>
            <a:off x="5959475" y="6659562"/>
            <a:ext cx="7540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"/>
          <p:cNvSpPr txBox="1">
            <a:spLocks noGrp="1"/>
          </p:cNvSpPr>
          <p:nvPr>
            <p:ph type="ftr" idx="11"/>
          </p:nvPr>
        </p:nvSpPr>
        <p:spPr>
          <a:xfrm>
            <a:off x="671512" y="6659562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3"/>
          <p:cNvSpPr txBox="1">
            <a:spLocks noGrp="1"/>
          </p:cNvSpPr>
          <p:nvPr>
            <p:ph type="sldNum" idx="12"/>
          </p:nvPr>
        </p:nvSpPr>
        <p:spPr>
          <a:xfrm>
            <a:off x="7104062" y="6659562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"/>
          <p:cNvSpPr txBox="1">
            <a:spLocks noGrp="1"/>
          </p:cNvSpPr>
          <p:nvPr>
            <p:ph type="title"/>
          </p:nvPr>
        </p:nvSpPr>
        <p:spPr>
          <a:xfrm>
            <a:off x="671512" y="671512"/>
            <a:ext cx="6997700" cy="1455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4"/>
          <p:cNvSpPr txBox="1">
            <a:spLocks noGrp="1"/>
          </p:cNvSpPr>
          <p:nvPr>
            <p:ph type="body" idx="1"/>
          </p:nvPr>
        </p:nvSpPr>
        <p:spPr>
          <a:xfrm rot="5400000">
            <a:off x="2031206" y="1021556"/>
            <a:ext cx="4278312" cy="69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41" name="Google Shape;41;p4"/>
          <p:cNvSpPr txBox="1">
            <a:spLocks noGrp="1"/>
          </p:cNvSpPr>
          <p:nvPr>
            <p:ph type="dt" idx="10"/>
          </p:nvPr>
        </p:nvSpPr>
        <p:spPr>
          <a:xfrm>
            <a:off x="5959475" y="6659562"/>
            <a:ext cx="7540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4"/>
          <p:cNvSpPr txBox="1">
            <a:spLocks noGrp="1"/>
          </p:cNvSpPr>
          <p:nvPr>
            <p:ph type="ftr" idx="11"/>
          </p:nvPr>
        </p:nvSpPr>
        <p:spPr>
          <a:xfrm>
            <a:off x="671512" y="6659562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4"/>
          <p:cNvSpPr txBox="1">
            <a:spLocks noGrp="1"/>
          </p:cNvSpPr>
          <p:nvPr>
            <p:ph type="sldNum" idx="12"/>
          </p:nvPr>
        </p:nvSpPr>
        <p:spPr>
          <a:xfrm>
            <a:off x="7104062" y="6659562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"/>
          <p:cNvSpPr txBox="1">
            <a:spLocks noGrp="1"/>
          </p:cNvSpPr>
          <p:nvPr>
            <p:ph type="title"/>
          </p:nvPr>
        </p:nvSpPr>
        <p:spPr>
          <a:xfrm>
            <a:off x="678930" y="671971"/>
            <a:ext cx="6991025" cy="3331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5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body" idx="1"/>
          </p:nvPr>
        </p:nvSpPr>
        <p:spPr>
          <a:xfrm>
            <a:off x="672038" y="4423810"/>
            <a:ext cx="6997916" cy="566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100"/>
              </a:spcBef>
              <a:spcAft>
                <a:spcPts val="0"/>
              </a:spcAft>
              <a:buSzPts val="2117"/>
              <a:buFont typeface="Trebuchet MS"/>
              <a:buNone/>
              <a:defRPr sz="2646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100"/>
              </a:spcBef>
              <a:spcAft>
                <a:spcPts val="0"/>
              </a:spcAft>
              <a:buSzPts val="1360"/>
              <a:buFont typeface="Trebuchet MS"/>
              <a:buNone/>
              <a:defRPr/>
            </a:lvl2pPr>
            <a:lvl3pPr marL="1371600" lvl="2" indent="-228600" algn="l">
              <a:spcBef>
                <a:spcPts val="1100"/>
              </a:spcBef>
              <a:spcAft>
                <a:spcPts val="0"/>
              </a:spcAft>
              <a:buSzPts val="1200"/>
              <a:buFont typeface="Trebuchet MS"/>
              <a:buNone/>
              <a:defRPr/>
            </a:lvl3pPr>
            <a:lvl4pPr marL="1828800" lvl="3" indent="-228600" algn="l">
              <a:spcBef>
                <a:spcPts val="1100"/>
              </a:spcBef>
              <a:spcAft>
                <a:spcPts val="0"/>
              </a:spcAft>
              <a:buSzPts val="1040"/>
              <a:buFont typeface="Trebuchet MS"/>
              <a:buNone/>
              <a:defRPr/>
            </a:lvl4pPr>
            <a:lvl5pPr marL="2286000" lvl="4" indent="-228600" algn="l">
              <a:spcBef>
                <a:spcPts val="1100"/>
              </a:spcBef>
              <a:spcAft>
                <a:spcPts val="0"/>
              </a:spcAft>
              <a:buSzPts val="1040"/>
              <a:buFont typeface="Trebuchet MS"/>
              <a:buNone/>
              <a:defRPr/>
            </a:lvl5pPr>
            <a:lvl6pPr marL="2743200" lvl="5" indent="-320039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body" idx="2"/>
          </p:nvPr>
        </p:nvSpPr>
        <p:spPr>
          <a:xfrm>
            <a:off x="672040" y="4990673"/>
            <a:ext cx="6997915" cy="1668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1100"/>
              </a:spcBef>
              <a:spcAft>
                <a:spcPts val="0"/>
              </a:spcAft>
              <a:buSzPts val="1587"/>
              <a:buNone/>
              <a:defRPr sz="1984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100"/>
              </a:spcBef>
              <a:spcAft>
                <a:spcPts val="0"/>
              </a:spcAft>
              <a:buSzPts val="1587"/>
              <a:buNone/>
              <a:defRPr sz="1984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100"/>
              </a:spcBef>
              <a:spcAft>
                <a:spcPts val="0"/>
              </a:spcAft>
              <a:buSzPts val="1411"/>
              <a:buNone/>
              <a:defRPr sz="1764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100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100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5"/>
          <p:cNvSpPr txBox="1">
            <a:spLocks noGrp="1"/>
          </p:cNvSpPr>
          <p:nvPr>
            <p:ph type="dt" idx="10"/>
          </p:nvPr>
        </p:nvSpPr>
        <p:spPr>
          <a:xfrm>
            <a:off x="5959475" y="6659562"/>
            <a:ext cx="7540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5"/>
          <p:cNvSpPr txBox="1">
            <a:spLocks noGrp="1"/>
          </p:cNvSpPr>
          <p:nvPr>
            <p:ph type="ftr" idx="11"/>
          </p:nvPr>
        </p:nvSpPr>
        <p:spPr>
          <a:xfrm>
            <a:off x="671512" y="6659562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sldNum" idx="12"/>
          </p:nvPr>
        </p:nvSpPr>
        <p:spPr>
          <a:xfrm>
            <a:off x="7104062" y="6659562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6"/>
          <p:cNvSpPr txBox="1">
            <a:spLocks noGrp="1"/>
          </p:cNvSpPr>
          <p:nvPr>
            <p:ph type="title"/>
          </p:nvPr>
        </p:nvSpPr>
        <p:spPr>
          <a:xfrm>
            <a:off x="672040" y="2129659"/>
            <a:ext cx="6997915" cy="2861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5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body" idx="1"/>
          </p:nvPr>
        </p:nvSpPr>
        <p:spPr>
          <a:xfrm>
            <a:off x="672040" y="4990673"/>
            <a:ext cx="6997915" cy="1668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1100"/>
              </a:spcBef>
              <a:spcAft>
                <a:spcPts val="0"/>
              </a:spcAft>
              <a:buSzPts val="1587"/>
              <a:buNone/>
              <a:defRPr sz="1984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100"/>
              </a:spcBef>
              <a:spcAft>
                <a:spcPts val="0"/>
              </a:spcAft>
              <a:buSzPts val="1587"/>
              <a:buNone/>
              <a:defRPr sz="1984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100"/>
              </a:spcBef>
              <a:spcAft>
                <a:spcPts val="0"/>
              </a:spcAft>
              <a:buSzPts val="1411"/>
              <a:buNone/>
              <a:defRPr sz="1764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100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100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6"/>
          <p:cNvSpPr txBox="1">
            <a:spLocks noGrp="1"/>
          </p:cNvSpPr>
          <p:nvPr>
            <p:ph type="dt" idx="10"/>
          </p:nvPr>
        </p:nvSpPr>
        <p:spPr>
          <a:xfrm>
            <a:off x="5959475" y="6659562"/>
            <a:ext cx="7540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6"/>
          <p:cNvSpPr txBox="1">
            <a:spLocks noGrp="1"/>
          </p:cNvSpPr>
          <p:nvPr>
            <p:ph type="ftr" idx="11"/>
          </p:nvPr>
        </p:nvSpPr>
        <p:spPr>
          <a:xfrm>
            <a:off x="671512" y="6659562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6"/>
          <p:cNvSpPr txBox="1">
            <a:spLocks noGrp="1"/>
          </p:cNvSpPr>
          <p:nvPr>
            <p:ph type="sldNum" idx="12"/>
          </p:nvPr>
        </p:nvSpPr>
        <p:spPr>
          <a:xfrm>
            <a:off x="7104062" y="6659562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"/>
          <p:cNvSpPr txBox="1">
            <a:spLocks noGrp="1"/>
          </p:cNvSpPr>
          <p:nvPr>
            <p:ph type="title"/>
          </p:nvPr>
        </p:nvSpPr>
        <p:spPr>
          <a:xfrm>
            <a:off x="672042" y="671971"/>
            <a:ext cx="6997914" cy="3751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5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7"/>
          <p:cNvSpPr txBox="1">
            <a:spLocks noGrp="1"/>
          </p:cNvSpPr>
          <p:nvPr>
            <p:ph type="body" idx="1"/>
          </p:nvPr>
        </p:nvSpPr>
        <p:spPr>
          <a:xfrm>
            <a:off x="672042" y="4927788"/>
            <a:ext cx="6997914" cy="1731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1100"/>
              </a:spcBef>
              <a:spcAft>
                <a:spcPts val="0"/>
              </a:spcAft>
              <a:buSzPts val="1587"/>
              <a:buNone/>
              <a:defRPr sz="1984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100"/>
              </a:spcBef>
              <a:spcAft>
                <a:spcPts val="0"/>
              </a:spcAft>
              <a:buSzPts val="1587"/>
              <a:buNone/>
              <a:defRPr sz="1984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100"/>
              </a:spcBef>
              <a:spcAft>
                <a:spcPts val="0"/>
              </a:spcAft>
              <a:buSzPts val="1411"/>
              <a:buNone/>
              <a:defRPr sz="1764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100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100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dt" idx="10"/>
          </p:nvPr>
        </p:nvSpPr>
        <p:spPr>
          <a:xfrm>
            <a:off x="5959475" y="6659562"/>
            <a:ext cx="7540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7"/>
          <p:cNvSpPr txBox="1">
            <a:spLocks noGrp="1"/>
          </p:cNvSpPr>
          <p:nvPr>
            <p:ph type="ftr" idx="11"/>
          </p:nvPr>
        </p:nvSpPr>
        <p:spPr>
          <a:xfrm>
            <a:off x="671512" y="6659562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7"/>
          <p:cNvSpPr txBox="1">
            <a:spLocks noGrp="1"/>
          </p:cNvSpPr>
          <p:nvPr>
            <p:ph type="sldNum" idx="12"/>
          </p:nvPr>
        </p:nvSpPr>
        <p:spPr>
          <a:xfrm>
            <a:off x="7104062" y="6659562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8"/>
          <p:cNvSpPr txBox="1">
            <a:spLocks noGrp="1"/>
          </p:cNvSpPr>
          <p:nvPr>
            <p:ph type="title"/>
          </p:nvPr>
        </p:nvSpPr>
        <p:spPr>
          <a:xfrm>
            <a:off x="672041" y="5291772"/>
            <a:ext cx="6997914" cy="624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646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8"/>
          <p:cNvSpPr>
            <a:spLocks noGrp="1"/>
          </p:cNvSpPr>
          <p:nvPr>
            <p:ph type="pic" idx="2"/>
          </p:nvPr>
        </p:nvSpPr>
        <p:spPr>
          <a:xfrm>
            <a:off x="672041" y="671971"/>
            <a:ext cx="6997914" cy="4239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411"/>
              <a:buFont typeface="Noto Sans Symbols"/>
              <a:buNone/>
              <a:defRPr sz="1764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411"/>
              <a:buFont typeface="Noto Sans Symbols"/>
              <a:buNone/>
              <a:defRPr sz="1764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411"/>
              <a:buFont typeface="Noto Sans Symbols"/>
              <a:buNone/>
              <a:defRPr sz="1764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411"/>
              <a:buFont typeface="Noto Sans Symbols"/>
              <a:buNone/>
              <a:defRPr sz="1764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411"/>
              <a:buFont typeface="Noto Sans Symbols"/>
              <a:buNone/>
              <a:defRPr sz="1764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411"/>
              <a:buFont typeface="Noto Sans Symbols"/>
              <a:buNone/>
              <a:defRPr sz="1764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411"/>
              <a:buFont typeface="Noto Sans Symbols"/>
              <a:buNone/>
              <a:defRPr sz="1764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411"/>
              <a:buFont typeface="Noto Sans Symbols"/>
              <a:buNone/>
              <a:defRPr sz="1764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411"/>
              <a:buFont typeface="Noto Sans Symbols"/>
              <a:buNone/>
              <a:defRPr sz="1764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6" name="Google Shape;66;p8"/>
          <p:cNvSpPr txBox="1">
            <a:spLocks noGrp="1"/>
          </p:cNvSpPr>
          <p:nvPr>
            <p:ph type="body" idx="1"/>
          </p:nvPr>
        </p:nvSpPr>
        <p:spPr>
          <a:xfrm>
            <a:off x="672041" y="5916496"/>
            <a:ext cx="6997914" cy="742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1100"/>
              </a:spcBef>
              <a:spcAft>
                <a:spcPts val="0"/>
              </a:spcAft>
              <a:buSzPts val="1058"/>
              <a:buNone/>
              <a:defRPr sz="1323"/>
            </a:lvl1pPr>
            <a:lvl2pPr marL="914400" lvl="1" indent="-228600" algn="l">
              <a:spcBef>
                <a:spcPts val="1100"/>
              </a:spcBef>
              <a:spcAft>
                <a:spcPts val="0"/>
              </a:spcAft>
              <a:buSzPts val="1058"/>
              <a:buNone/>
              <a:defRPr sz="1323"/>
            </a:lvl2pPr>
            <a:lvl3pPr marL="1371600" lvl="2" indent="-228600" algn="l">
              <a:spcBef>
                <a:spcPts val="1100"/>
              </a:spcBef>
              <a:spcAft>
                <a:spcPts val="0"/>
              </a:spcAft>
              <a:buSzPts val="882"/>
              <a:buNone/>
              <a:defRPr sz="1102"/>
            </a:lvl3pPr>
            <a:lvl4pPr marL="1828800" lvl="3" indent="-228600" algn="l">
              <a:spcBef>
                <a:spcPts val="1100"/>
              </a:spcBef>
              <a:spcAft>
                <a:spcPts val="0"/>
              </a:spcAft>
              <a:buSzPts val="794"/>
              <a:buNone/>
              <a:defRPr sz="992"/>
            </a:lvl4pPr>
            <a:lvl5pPr marL="2286000" lvl="4" indent="-228600" algn="l">
              <a:spcBef>
                <a:spcPts val="1100"/>
              </a:spcBef>
              <a:spcAft>
                <a:spcPts val="0"/>
              </a:spcAft>
              <a:buSzPts val="794"/>
              <a:buNone/>
              <a:defRPr sz="992"/>
            </a:lvl5pPr>
            <a:lvl6pPr marL="2743200" lvl="5" indent="-228600" algn="l">
              <a:spcBef>
                <a:spcPts val="1102"/>
              </a:spcBef>
              <a:spcAft>
                <a:spcPts val="0"/>
              </a:spcAft>
              <a:buSzPts val="794"/>
              <a:buNone/>
              <a:defRPr sz="992"/>
            </a:lvl6pPr>
            <a:lvl7pPr marL="3200400" lvl="6" indent="-228600" algn="l">
              <a:spcBef>
                <a:spcPts val="1102"/>
              </a:spcBef>
              <a:spcAft>
                <a:spcPts val="0"/>
              </a:spcAft>
              <a:buSzPts val="794"/>
              <a:buNone/>
              <a:defRPr sz="992"/>
            </a:lvl7pPr>
            <a:lvl8pPr marL="3657600" lvl="7" indent="-228600" algn="l">
              <a:spcBef>
                <a:spcPts val="1102"/>
              </a:spcBef>
              <a:spcAft>
                <a:spcPts val="0"/>
              </a:spcAft>
              <a:buSzPts val="794"/>
              <a:buNone/>
              <a:defRPr sz="992"/>
            </a:lvl8pPr>
            <a:lvl9pPr marL="4114800" lvl="8" indent="-228600" algn="l">
              <a:spcBef>
                <a:spcPts val="1102"/>
              </a:spcBef>
              <a:spcAft>
                <a:spcPts val="0"/>
              </a:spcAft>
              <a:buSzPts val="794"/>
              <a:buNone/>
              <a:defRPr sz="992"/>
            </a:lvl9pPr>
          </a:lstStyle>
          <a:p>
            <a:endParaRPr/>
          </a:p>
        </p:txBody>
      </p:sp>
      <p:sp>
        <p:nvSpPr>
          <p:cNvPr id="67" name="Google Shape;67;p8"/>
          <p:cNvSpPr txBox="1">
            <a:spLocks noGrp="1"/>
          </p:cNvSpPr>
          <p:nvPr>
            <p:ph type="dt" idx="10"/>
          </p:nvPr>
        </p:nvSpPr>
        <p:spPr>
          <a:xfrm>
            <a:off x="5959475" y="6659562"/>
            <a:ext cx="7540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8"/>
          <p:cNvSpPr txBox="1">
            <a:spLocks noGrp="1"/>
          </p:cNvSpPr>
          <p:nvPr>
            <p:ph type="ftr" idx="11"/>
          </p:nvPr>
        </p:nvSpPr>
        <p:spPr>
          <a:xfrm>
            <a:off x="671512" y="6659562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8"/>
          <p:cNvSpPr txBox="1">
            <a:spLocks noGrp="1"/>
          </p:cNvSpPr>
          <p:nvPr>
            <p:ph type="sldNum" idx="12"/>
          </p:nvPr>
        </p:nvSpPr>
        <p:spPr>
          <a:xfrm>
            <a:off x="7104062" y="6659562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9"/>
          <p:cNvSpPr txBox="1">
            <a:spLocks noGrp="1"/>
          </p:cNvSpPr>
          <p:nvPr>
            <p:ph type="title"/>
          </p:nvPr>
        </p:nvSpPr>
        <p:spPr>
          <a:xfrm>
            <a:off x="672041" y="1651933"/>
            <a:ext cx="3075982" cy="1409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205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9"/>
          <p:cNvSpPr txBox="1">
            <a:spLocks noGrp="1"/>
          </p:cNvSpPr>
          <p:nvPr>
            <p:ph type="body" idx="1"/>
          </p:nvPr>
        </p:nvSpPr>
        <p:spPr>
          <a:xfrm>
            <a:off x="3937083" y="567610"/>
            <a:ext cx="3732871" cy="60918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73" name="Google Shape;73;p9"/>
          <p:cNvSpPr txBox="1">
            <a:spLocks noGrp="1"/>
          </p:cNvSpPr>
          <p:nvPr>
            <p:ph type="body" idx="2"/>
          </p:nvPr>
        </p:nvSpPr>
        <p:spPr>
          <a:xfrm>
            <a:off x="672041" y="3061205"/>
            <a:ext cx="3075982" cy="2848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1100"/>
              </a:spcBef>
              <a:spcAft>
                <a:spcPts val="0"/>
              </a:spcAft>
              <a:buSzPts val="1234"/>
              <a:buNone/>
              <a:defRPr sz="1543"/>
            </a:lvl1pPr>
            <a:lvl2pPr marL="914400" lvl="1" indent="-228600" algn="l">
              <a:spcBef>
                <a:spcPts val="1100"/>
              </a:spcBef>
              <a:spcAft>
                <a:spcPts val="0"/>
              </a:spcAft>
              <a:buSzPts val="926"/>
              <a:buNone/>
              <a:defRPr sz="1157"/>
            </a:lvl2pPr>
            <a:lvl3pPr marL="1371600" lvl="2" indent="-228600" algn="l">
              <a:spcBef>
                <a:spcPts val="1100"/>
              </a:spcBef>
              <a:spcAft>
                <a:spcPts val="0"/>
              </a:spcAft>
              <a:buSzPts val="794"/>
              <a:buNone/>
              <a:defRPr sz="992"/>
            </a:lvl3pPr>
            <a:lvl4pPr marL="1828800" lvl="3" indent="-228600" algn="l">
              <a:spcBef>
                <a:spcPts val="1100"/>
              </a:spcBef>
              <a:spcAft>
                <a:spcPts val="0"/>
              </a:spcAft>
              <a:buSzPts val="662"/>
              <a:buNone/>
              <a:defRPr sz="827"/>
            </a:lvl4pPr>
            <a:lvl5pPr marL="2286000" lvl="4" indent="-228600" algn="l">
              <a:spcBef>
                <a:spcPts val="1100"/>
              </a:spcBef>
              <a:spcAft>
                <a:spcPts val="0"/>
              </a:spcAft>
              <a:buSzPts val="662"/>
              <a:buNone/>
              <a:defRPr sz="827"/>
            </a:lvl5pPr>
            <a:lvl6pPr marL="2743200" lvl="5" indent="-228600" algn="l">
              <a:spcBef>
                <a:spcPts val="1102"/>
              </a:spcBef>
              <a:spcAft>
                <a:spcPts val="0"/>
              </a:spcAft>
              <a:buSzPts val="662"/>
              <a:buNone/>
              <a:defRPr sz="827"/>
            </a:lvl6pPr>
            <a:lvl7pPr marL="3200400" lvl="6" indent="-228600" algn="l">
              <a:spcBef>
                <a:spcPts val="1102"/>
              </a:spcBef>
              <a:spcAft>
                <a:spcPts val="0"/>
              </a:spcAft>
              <a:buSzPts val="662"/>
              <a:buNone/>
              <a:defRPr sz="827"/>
            </a:lvl7pPr>
            <a:lvl8pPr marL="3657600" lvl="7" indent="-228600" algn="l">
              <a:spcBef>
                <a:spcPts val="1102"/>
              </a:spcBef>
              <a:spcAft>
                <a:spcPts val="0"/>
              </a:spcAft>
              <a:buSzPts val="662"/>
              <a:buNone/>
              <a:defRPr sz="827"/>
            </a:lvl8pPr>
            <a:lvl9pPr marL="4114800" lvl="8" indent="-228600" algn="l">
              <a:spcBef>
                <a:spcPts val="1102"/>
              </a:spcBef>
              <a:spcAft>
                <a:spcPts val="0"/>
              </a:spcAft>
              <a:buSzPts val="662"/>
              <a:buNone/>
              <a:defRPr sz="827"/>
            </a:lvl9pPr>
          </a:lstStyle>
          <a:p>
            <a:endParaRPr/>
          </a:p>
        </p:txBody>
      </p:sp>
      <p:sp>
        <p:nvSpPr>
          <p:cNvPr id="74" name="Google Shape;74;p9"/>
          <p:cNvSpPr txBox="1">
            <a:spLocks noGrp="1"/>
          </p:cNvSpPr>
          <p:nvPr>
            <p:ph type="dt" idx="10"/>
          </p:nvPr>
        </p:nvSpPr>
        <p:spPr>
          <a:xfrm>
            <a:off x="5959475" y="6659562"/>
            <a:ext cx="7540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9"/>
          <p:cNvSpPr txBox="1">
            <a:spLocks noGrp="1"/>
          </p:cNvSpPr>
          <p:nvPr>
            <p:ph type="ftr" idx="11"/>
          </p:nvPr>
        </p:nvSpPr>
        <p:spPr>
          <a:xfrm>
            <a:off x="671512" y="6659562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9"/>
          <p:cNvSpPr txBox="1">
            <a:spLocks noGrp="1"/>
          </p:cNvSpPr>
          <p:nvPr>
            <p:ph type="sldNum" idx="12"/>
          </p:nvPr>
        </p:nvSpPr>
        <p:spPr>
          <a:xfrm>
            <a:off x="7104062" y="6659562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0"/>
          <p:cNvSpPr txBox="1">
            <a:spLocks noGrp="1"/>
          </p:cNvSpPr>
          <p:nvPr>
            <p:ph type="dt" idx="10"/>
          </p:nvPr>
        </p:nvSpPr>
        <p:spPr>
          <a:xfrm>
            <a:off x="5959475" y="6659562"/>
            <a:ext cx="7540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ftr" idx="11"/>
          </p:nvPr>
        </p:nvSpPr>
        <p:spPr>
          <a:xfrm>
            <a:off x="671512" y="6659562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sldNum" idx="12"/>
          </p:nvPr>
        </p:nvSpPr>
        <p:spPr>
          <a:xfrm>
            <a:off x="7104062" y="6659562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5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6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-9525" y="-9525"/>
            <a:ext cx="10110787" cy="7578725"/>
            <a:chOff x="-8467" y="-8468"/>
            <a:chExt cx="9171317" cy="6874935"/>
          </a:xfrm>
        </p:grpSpPr>
        <p:sp>
          <p:nvSpPr>
            <p:cNvPr id="11" name="Google Shape;11;p1"/>
            <p:cNvSpPr/>
            <p:nvPr/>
          </p:nvSpPr>
          <p:spPr>
            <a:xfrm>
              <a:off x="-8467" y="4013672"/>
              <a:ext cx="457918" cy="2852795"/>
            </a:xfrm>
            <a:custGeom>
              <a:avLst/>
              <a:gdLst/>
              <a:ahLst/>
              <a:cxnLst/>
              <a:rect l="l" t="t" r="r" b="b"/>
              <a:pathLst>
                <a:path w="457200" h="2853267" extrusionOk="0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6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cxnSp>
          <p:nvCxnSpPr>
            <p:cNvPr id="12" name="Google Shape;12;p1"/>
            <p:cNvCxnSpPr/>
            <p:nvPr/>
          </p:nvCxnSpPr>
          <p:spPr>
            <a:xfrm rot="10800000" flipH="1">
              <a:off x="5130869" y="4174961"/>
              <a:ext cx="4021900" cy="2682866"/>
            </a:xfrm>
            <a:prstGeom prst="straightConnector1">
              <a:avLst/>
            </a:prstGeom>
            <a:noFill/>
            <a:ln w="9525" cap="rnd" cmpd="sng">
              <a:solidFill>
                <a:schemeClr val="accent1">
                  <a:alpha val="69803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3" name="Google Shape;13;p1"/>
            <p:cNvCxnSpPr/>
            <p:nvPr/>
          </p:nvCxnSpPr>
          <p:spPr>
            <a:xfrm>
              <a:off x="7043180" y="172"/>
              <a:ext cx="1218234" cy="6857654"/>
            </a:xfrm>
            <a:prstGeom prst="straightConnector1">
              <a:avLst/>
            </a:prstGeom>
            <a:noFill/>
            <a:ln w="9525" cap="rnd" cmpd="sng">
              <a:solidFill>
                <a:schemeClr val="accent1">
                  <a:alpha val="69803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14" name="Google Shape;14;p1"/>
            <p:cNvSpPr/>
            <p:nvPr/>
          </p:nvSpPr>
          <p:spPr>
            <a:xfrm>
              <a:off x="6891980" y="172"/>
              <a:ext cx="2269429" cy="6866295"/>
            </a:xfrm>
            <a:custGeom>
              <a:avLst/>
              <a:gdLst/>
              <a:ahLst/>
              <a:cxnLst/>
              <a:rect l="l" t="t" r="r" b="b"/>
              <a:pathLst>
                <a:path w="2269442" h="6866466" extrusionOk="0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7204459" y="-8468"/>
              <a:ext cx="1948310" cy="6866295"/>
            </a:xfrm>
            <a:custGeom>
              <a:avLst/>
              <a:gdLst/>
              <a:ahLst/>
              <a:cxnLst/>
              <a:rect l="l" t="t" r="r" b="b"/>
              <a:pathLst>
                <a:path w="1948147" h="6866467" extrusionOk="0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19607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6638542" y="3920066"/>
              <a:ext cx="2512789" cy="2937760"/>
            </a:xfrm>
            <a:custGeom>
              <a:avLst/>
              <a:gdLst/>
              <a:ahLst/>
              <a:cxnLst/>
              <a:rect l="l" t="t" r="r" b="b"/>
              <a:pathLst>
                <a:path w="3259667" h="3810000" extrusionOk="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rgbClr val="17B0E4">
                <a:alpha val="654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7010060" y="-8468"/>
              <a:ext cx="2142710" cy="6866295"/>
            </a:xfrm>
            <a:custGeom>
              <a:avLst/>
              <a:gdLst/>
              <a:ahLst/>
              <a:cxnLst/>
              <a:rect l="l" t="t" r="r" b="b"/>
              <a:pathLst>
                <a:path w="2853267" h="6866467" extrusionOk="0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B0E4">
                <a:alpha val="4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8295974" y="-8468"/>
              <a:ext cx="856795" cy="6866295"/>
            </a:xfrm>
            <a:custGeom>
              <a:avLst/>
              <a:gdLst/>
              <a:ahLst/>
              <a:cxnLst/>
              <a:rect l="l" t="t" r="r" b="b"/>
              <a:pathLst>
                <a:path w="1286933" h="6866467" extrusionOk="0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8094375" y="-8468"/>
              <a:ext cx="1067034" cy="6866295"/>
            </a:xfrm>
            <a:custGeom>
              <a:avLst/>
              <a:gdLst/>
              <a:ahLst/>
              <a:cxnLst/>
              <a:rect l="l" t="t" r="r" b="b"/>
              <a:pathLst>
                <a:path w="1270244" h="6866467" extrusionOk="0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36292">
                <a:alpha val="81568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8068455" y="4893559"/>
              <a:ext cx="1094395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 extrusionOk="0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rgbClr val="17B0E4">
                <a:alpha val="654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sp>
        <p:nvSpPr>
          <p:cNvPr id="21" name="Google Shape;21;p1"/>
          <p:cNvSpPr txBox="1">
            <a:spLocks noGrp="1"/>
          </p:cNvSpPr>
          <p:nvPr>
            <p:ph type="title"/>
          </p:nvPr>
        </p:nvSpPr>
        <p:spPr>
          <a:xfrm>
            <a:off x="671512" y="671512"/>
            <a:ext cx="6997700" cy="1455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1"/>
          <p:cNvSpPr txBox="1">
            <a:spLocks noGrp="1"/>
          </p:cNvSpPr>
          <p:nvPr>
            <p:ph type="body" idx="1"/>
          </p:nvPr>
        </p:nvSpPr>
        <p:spPr>
          <a:xfrm>
            <a:off x="671512" y="2381250"/>
            <a:ext cx="6997700" cy="4278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5120" algn="l" rtl="0"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Char char="►"/>
              <a:defRPr sz="19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14960" algn="l" rtl="0"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Char char="►"/>
              <a:defRPr sz="17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04800" algn="l" rtl="0"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►"/>
              <a:defRPr sz="15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94639" algn="l" rtl="0"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Char char="►"/>
              <a:defRPr sz="13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94639" algn="l" rtl="0"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Char char="►"/>
              <a:defRPr sz="13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95808" algn="l" rtl="0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sz="1323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95808" algn="l" rtl="0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sz="1323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95808" algn="l" rtl="0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sz="1323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95808" algn="l" rtl="0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sz="1323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3" name="Google Shape;23;p1"/>
          <p:cNvSpPr txBox="1">
            <a:spLocks noGrp="1"/>
          </p:cNvSpPr>
          <p:nvPr>
            <p:ph type="dt" idx="10"/>
          </p:nvPr>
        </p:nvSpPr>
        <p:spPr>
          <a:xfrm>
            <a:off x="5959475" y="6659562"/>
            <a:ext cx="7540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>
                <a:solidFill>
                  <a:srgbClr val="898989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4" name="Google Shape;24;p1"/>
          <p:cNvSpPr txBox="1">
            <a:spLocks noGrp="1"/>
          </p:cNvSpPr>
          <p:nvPr>
            <p:ph type="ftr" idx="11"/>
          </p:nvPr>
        </p:nvSpPr>
        <p:spPr>
          <a:xfrm>
            <a:off x="671512" y="6659562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5" name="Google Shape;25;p1"/>
          <p:cNvSpPr txBox="1">
            <a:spLocks noGrp="1"/>
          </p:cNvSpPr>
          <p:nvPr>
            <p:ph type="sldNum" idx="12"/>
          </p:nvPr>
        </p:nvSpPr>
        <p:spPr>
          <a:xfrm>
            <a:off x="7104062" y="6659562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oogle Shape;109;p15"/>
          <p:cNvGrpSpPr/>
          <p:nvPr/>
        </p:nvGrpSpPr>
        <p:grpSpPr>
          <a:xfrm>
            <a:off x="-9525" y="-9525"/>
            <a:ext cx="10110787" cy="7578725"/>
            <a:chOff x="-8467" y="-8468"/>
            <a:chExt cx="9171317" cy="6874935"/>
          </a:xfrm>
        </p:grpSpPr>
        <p:sp>
          <p:nvSpPr>
            <p:cNvPr id="110" name="Google Shape;110;p15"/>
            <p:cNvSpPr/>
            <p:nvPr/>
          </p:nvSpPr>
          <p:spPr>
            <a:xfrm>
              <a:off x="-8467" y="4013672"/>
              <a:ext cx="457918" cy="2852795"/>
            </a:xfrm>
            <a:custGeom>
              <a:avLst/>
              <a:gdLst/>
              <a:ahLst/>
              <a:cxnLst/>
              <a:rect l="l" t="t" r="r" b="b"/>
              <a:pathLst>
                <a:path w="457200" h="2853267" extrusionOk="0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6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cxnSp>
          <p:nvCxnSpPr>
            <p:cNvPr id="111" name="Google Shape;111;p15"/>
            <p:cNvCxnSpPr/>
            <p:nvPr/>
          </p:nvCxnSpPr>
          <p:spPr>
            <a:xfrm rot="10800000" flipH="1">
              <a:off x="5130869" y="4174961"/>
              <a:ext cx="4021900" cy="2682866"/>
            </a:xfrm>
            <a:prstGeom prst="straightConnector1">
              <a:avLst/>
            </a:prstGeom>
            <a:noFill/>
            <a:ln w="9525" cap="rnd" cmpd="sng">
              <a:solidFill>
                <a:schemeClr val="accent1">
                  <a:alpha val="69803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12" name="Google Shape;112;p15"/>
            <p:cNvCxnSpPr/>
            <p:nvPr/>
          </p:nvCxnSpPr>
          <p:spPr>
            <a:xfrm>
              <a:off x="7043180" y="172"/>
              <a:ext cx="1218234" cy="6857654"/>
            </a:xfrm>
            <a:prstGeom prst="straightConnector1">
              <a:avLst/>
            </a:prstGeom>
            <a:noFill/>
            <a:ln w="9525" cap="rnd" cmpd="sng">
              <a:solidFill>
                <a:schemeClr val="accent1">
                  <a:alpha val="69803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113" name="Google Shape;113;p15"/>
            <p:cNvSpPr/>
            <p:nvPr/>
          </p:nvSpPr>
          <p:spPr>
            <a:xfrm>
              <a:off x="6891980" y="172"/>
              <a:ext cx="2269429" cy="6866295"/>
            </a:xfrm>
            <a:custGeom>
              <a:avLst/>
              <a:gdLst/>
              <a:ahLst/>
              <a:cxnLst/>
              <a:rect l="l" t="t" r="r" b="b"/>
              <a:pathLst>
                <a:path w="2269442" h="6866466" extrusionOk="0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14" name="Google Shape;114;p15"/>
            <p:cNvSpPr/>
            <p:nvPr/>
          </p:nvSpPr>
          <p:spPr>
            <a:xfrm>
              <a:off x="7204459" y="-8468"/>
              <a:ext cx="1948310" cy="6866295"/>
            </a:xfrm>
            <a:custGeom>
              <a:avLst/>
              <a:gdLst/>
              <a:ahLst/>
              <a:cxnLst/>
              <a:rect l="l" t="t" r="r" b="b"/>
              <a:pathLst>
                <a:path w="1948147" h="6866467" extrusionOk="0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19607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15" name="Google Shape;115;p15"/>
            <p:cNvSpPr/>
            <p:nvPr/>
          </p:nvSpPr>
          <p:spPr>
            <a:xfrm>
              <a:off x="6638542" y="3920066"/>
              <a:ext cx="2512789" cy="2937760"/>
            </a:xfrm>
            <a:custGeom>
              <a:avLst/>
              <a:gdLst/>
              <a:ahLst/>
              <a:cxnLst/>
              <a:rect l="l" t="t" r="r" b="b"/>
              <a:pathLst>
                <a:path w="3259667" h="3810000" extrusionOk="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rgbClr val="17B0E4">
                <a:alpha val="654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7010060" y="-8468"/>
              <a:ext cx="2142710" cy="6866295"/>
            </a:xfrm>
            <a:custGeom>
              <a:avLst/>
              <a:gdLst/>
              <a:ahLst/>
              <a:cxnLst/>
              <a:rect l="l" t="t" r="r" b="b"/>
              <a:pathLst>
                <a:path w="2853267" h="6866467" extrusionOk="0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B0E4">
                <a:alpha val="4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8295974" y="-8468"/>
              <a:ext cx="856795" cy="6866295"/>
            </a:xfrm>
            <a:custGeom>
              <a:avLst/>
              <a:gdLst/>
              <a:ahLst/>
              <a:cxnLst/>
              <a:rect l="l" t="t" r="r" b="b"/>
              <a:pathLst>
                <a:path w="1286933" h="6866467" extrusionOk="0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18" name="Google Shape;118;p15"/>
            <p:cNvSpPr/>
            <p:nvPr/>
          </p:nvSpPr>
          <p:spPr>
            <a:xfrm>
              <a:off x="8094375" y="-8468"/>
              <a:ext cx="1067034" cy="6866295"/>
            </a:xfrm>
            <a:custGeom>
              <a:avLst/>
              <a:gdLst/>
              <a:ahLst/>
              <a:cxnLst/>
              <a:rect l="l" t="t" r="r" b="b"/>
              <a:pathLst>
                <a:path w="1270244" h="6866467" extrusionOk="0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36292">
                <a:alpha val="81568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19" name="Google Shape;119;p15"/>
            <p:cNvSpPr/>
            <p:nvPr/>
          </p:nvSpPr>
          <p:spPr>
            <a:xfrm>
              <a:off x="8068455" y="4893559"/>
              <a:ext cx="1094395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 extrusionOk="0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rgbClr val="17B0E4">
                <a:alpha val="654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sp>
        <p:nvSpPr>
          <p:cNvPr id="120" name="Google Shape;120;p15"/>
          <p:cNvSpPr txBox="1">
            <a:spLocks noGrp="1"/>
          </p:cNvSpPr>
          <p:nvPr>
            <p:ph type="title"/>
          </p:nvPr>
        </p:nvSpPr>
        <p:spPr>
          <a:xfrm>
            <a:off x="671512" y="671512"/>
            <a:ext cx="6997700" cy="1455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1" name="Google Shape;121;p15"/>
          <p:cNvSpPr txBox="1">
            <a:spLocks noGrp="1"/>
          </p:cNvSpPr>
          <p:nvPr>
            <p:ph type="body" idx="1"/>
          </p:nvPr>
        </p:nvSpPr>
        <p:spPr>
          <a:xfrm>
            <a:off x="671512" y="2381250"/>
            <a:ext cx="6997700" cy="4278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5120" algn="l" rtl="0"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Char char="►"/>
              <a:defRPr sz="19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14960" algn="l" rtl="0"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Char char="►"/>
              <a:defRPr sz="17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04800" algn="l" rtl="0"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►"/>
              <a:defRPr sz="15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94639" algn="l" rtl="0"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Char char="►"/>
              <a:defRPr sz="13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94639" algn="l" rtl="0"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Char char="►"/>
              <a:defRPr sz="13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95808" algn="l" rtl="0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sz="1323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95808" algn="l" rtl="0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sz="1323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95808" algn="l" rtl="0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sz="1323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95808" algn="l" rtl="0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sz="1323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2" name="Google Shape;122;p15"/>
          <p:cNvSpPr txBox="1">
            <a:spLocks noGrp="1"/>
          </p:cNvSpPr>
          <p:nvPr>
            <p:ph type="dt" idx="10"/>
          </p:nvPr>
        </p:nvSpPr>
        <p:spPr>
          <a:xfrm>
            <a:off x="5959475" y="6659562"/>
            <a:ext cx="7540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>
                <a:solidFill>
                  <a:srgbClr val="898989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3" name="Google Shape;123;p15"/>
          <p:cNvSpPr txBox="1">
            <a:spLocks noGrp="1"/>
          </p:cNvSpPr>
          <p:nvPr>
            <p:ph type="ftr" idx="11"/>
          </p:nvPr>
        </p:nvSpPr>
        <p:spPr>
          <a:xfrm>
            <a:off x="671512" y="6659562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4" name="Google Shape;124;p15"/>
          <p:cNvSpPr txBox="1">
            <a:spLocks noGrp="1"/>
          </p:cNvSpPr>
          <p:nvPr>
            <p:ph type="sldNum" idx="12"/>
          </p:nvPr>
        </p:nvSpPr>
        <p:spPr>
          <a:xfrm>
            <a:off x="7104062" y="6659562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oogle Shape;132;p17"/>
          <p:cNvGrpSpPr/>
          <p:nvPr/>
        </p:nvGrpSpPr>
        <p:grpSpPr>
          <a:xfrm>
            <a:off x="-9525" y="-9525"/>
            <a:ext cx="10110787" cy="7578725"/>
            <a:chOff x="-8466" y="-8468"/>
            <a:chExt cx="9171316" cy="6874935"/>
          </a:xfrm>
        </p:grpSpPr>
        <p:cxnSp>
          <p:nvCxnSpPr>
            <p:cNvPr id="133" name="Google Shape;133;p17"/>
            <p:cNvCxnSpPr/>
            <p:nvPr/>
          </p:nvCxnSpPr>
          <p:spPr>
            <a:xfrm rot="10800000" flipH="1">
              <a:off x="5130870" y="4174961"/>
              <a:ext cx="4021900" cy="2682866"/>
            </a:xfrm>
            <a:prstGeom prst="straightConnector1">
              <a:avLst/>
            </a:prstGeom>
            <a:noFill/>
            <a:ln w="9525" cap="rnd" cmpd="sng">
              <a:solidFill>
                <a:schemeClr val="accent1">
                  <a:alpha val="69803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34" name="Google Shape;134;p17"/>
            <p:cNvCxnSpPr/>
            <p:nvPr/>
          </p:nvCxnSpPr>
          <p:spPr>
            <a:xfrm>
              <a:off x="7043180" y="172"/>
              <a:ext cx="1218234" cy="6857654"/>
            </a:xfrm>
            <a:prstGeom prst="straightConnector1">
              <a:avLst/>
            </a:prstGeom>
            <a:noFill/>
            <a:ln w="9525" cap="rnd" cmpd="sng">
              <a:solidFill>
                <a:schemeClr val="accent1">
                  <a:alpha val="69803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135" name="Google Shape;135;p17"/>
            <p:cNvSpPr/>
            <p:nvPr/>
          </p:nvSpPr>
          <p:spPr>
            <a:xfrm>
              <a:off x="6891981" y="172"/>
              <a:ext cx="2269429" cy="6866295"/>
            </a:xfrm>
            <a:custGeom>
              <a:avLst/>
              <a:gdLst/>
              <a:ahLst/>
              <a:cxnLst/>
              <a:rect l="l" t="t" r="r" b="b"/>
              <a:pathLst>
                <a:path w="2269442" h="6866466" extrusionOk="0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36" name="Google Shape;136;p17"/>
            <p:cNvSpPr/>
            <p:nvPr/>
          </p:nvSpPr>
          <p:spPr>
            <a:xfrm>
              <a:off x="7204459" y="-8468"/>
              <a:ext cx="1948310" cy="6866295"/>
            </a:xfrm>
            <a:custGeom>
              <a:avLst/>
              <a:gdLst/>
              <a:ahLst/>
              <a:cxnLst/>
              <a:rect l="l" t="t" r="r" b="b"/>
              <a:pathLst>
                <a:path w="1948147" h="6866467" extrusionOk="0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19607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37" name="Google Shape;137;p17"/>
            <p:cNvSpPr/>
            <p:nvPr/>
          </p:nvSpPr>
          <p:spPr>
            <a:xfrm>
              <a:off x="6638542" y="3920066"/>
              <a:ext cx="2512788" cy="2937760"/>
            </a:xfrm>
            <a:custGeom>
              <a:avLst/>
              <a:gdLst/>
              <a:ahLst/>
              <a:cxnLst/>
              <a:rect l="l" t="t" r="r" b="b"/>
              <a:pathLst>
                <a:path w="3259667" h="3810000" extrusionOk="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rgbClr val="17B0E4">
                <a:alpha val="654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38" name="Google Shape;138;p17"/>
            <p:cNvSpPr/>
            <p:nvPr/>
          </p:nvSpPr>
          <p:spPr>
            <a:xfrm>
              <a:off x="7010060" y="-8468"/>
              <a:ext cx="2142710" cy="6866295"/>
            </a:xfrm>
            <a:custGeom>
              <a:avLst/>
              <a:gdLst/>
              <a:ahLst/>
              <a:cxnLst/>
              <a:rect l="l" t="t" r="r" b="b"/>
              <a:pathLst>
                <a:path w="2853267" h="6866467" extrusionOk="0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B0E4">
                <a:alpha val="4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39" name="Google Shape;139;p17"/>
            <p:cNvSpPr/>
            <p:nvPr/>
          </p:nvSpPr>
          <p:spPr>
            <a:xfrm>
              <a:off x="8295974" y="-8468"/>
              <a:ext cx="856795" cy="6866295"/>
            </a:xfrm>
            <a:custGeom>
              <a:avLst/>
              <a:gdLst/>
              <a:ahLst/>
              <a:cxnLst/>
              <a:rect l="l" t="t" r="r" b="b"/>
              <a:pathLst>
                <a:path w="1286933" h="6866467" extrusionOk="0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40" name="Google Shape;140;p17"/>
            <p:cNvSpPr/>
            <p:nvPr/>
          </p:nvSpPr>
          <p:spPr>
            <a:xfrm>
              <a:off x="8094375" y="-8468"/>
              <a:ext cx="1067034" cy="6866295"/>
            </a:xfrm>
            <a:custGeom>
              <a:avLst/>
              <a:gdLst/>
              <a:ahLst/>
              <a:cxnLst/>
              <a:rect l="l" t="t" r="r" b="b"/>
              <a:pathLst>
                <a:path w="1270244" h="6866467" extrusionOk="0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36292">
                <a:alpha val="81568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41" name="Google Shape;141;p17"/>
            <p:cNvSpPr/>
            <p:nvPr/>
          </p:nvSpPr>
          <p:spPr>
            <a:xfrm>
              <a:off x="8068455" y="4893559"/>
              <a:ext cx="1094395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 extrusionOk="0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rgbClr val="17B0E4">
                <a:alpha val="654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42" name="Google Shape;142;p17"/>
            <p:cNvSpPr/>
            <p:nvPr/>
          </p:nvSpPr>
          <p:spPr>
            <a:xfrm>
              <a:off x="-8466" y="-8468"/>
              <a:ext cx="863996" cy="5698391"/>
            </a:xfrm>
            <a:custGeom>
              <a:avLst/>
              <a:gdLst/>
              <a:ahLst/>
              <a:cxnLst/>
              <a:rect l="l" t="t" r="r" b="b"/>
              <a:pathLst>
                <a:path w="863600" h="5698067" extrusionOk="0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sp>
        <p:nvSpPr>
          <p:cNvPr id="143" name="Google Shape;143;p17"/>
          <p:cNvSpPr txBox="1">
            <a:spLocks noGrp="1"/>
          </p:cNvSpPr>
          <p:nvPr>
            <p:ph type="title"/>
          </p:nvPr>
        </p:nvSpPr>
        <p:spPr>
          <a:xfrm>
            <a:off x="671512" y="671512"/>
            <a:ext cx="6997700" cy="1455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4" name="Google Shape;144;p17"/>
          <p:cNvSpPr txBox="1">
            <a:spLocks noGrp="1"/>
          </p:cNvSpPr>
          <p:nvPr>
            <p:ph type="body" idx="1"/>
          </p:nvPr>
        </p:nvSpPr>
        <p:spPr>
          <a:xfrm>
            <a:off x="671512" y="2381250"/>
            <a:ext cx="6997700" cy="4278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5120" algn="l" rtl="0"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Char char="►"/>
              <a:defRPr sz="19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14960" algn="l" rtl="0"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Char char="►"/>
              <a:defRPr sz="17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04800" algn="l" rtl="0"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►"/>
              <a:defRPr sz="15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94639" algn="l" rtl="0"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Char char="►"/>
              <a:defRPr sz="13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94639" algn="l" rtl="0"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Char char="►"/>
              <a:defRPr sz="13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95808" algn="l" rtl="0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sz="1323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95808" algn="l" rtl="0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sz="1323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95808" algn="l" rtl="0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sz="1323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95808" algn="l" rtl="0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sz="1323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45" name="Google Shape;145;p17"/>
          <p:cNvSpPr txBox="1">
            <a:spLocks noGrp="1"/>
          </p:cNvSpPr>
          <p:nvPr>
            <p:ph type="dt" idx="10"/>
          </p:nvPr>
        </p:nvSpPr>
        <p:spPr>
          <a:xfrm>
            <a:off x="5959475" y="6659562"/>
            <a:ext cx="7540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>
                <a:solidFill>
                  <a:srgbClr val="898989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46" name="Google Shape;146;p17"/>
          <p:cNvSpPr txBox="1">
            <a:spLocks noGrp="1"/>
          </p:cNvSpPr>
          <p:nvPr>
            <p:ph type="ftr" idx="11"/>
          </p:nvPr>
        </p:nvSpPr>
        <p:spPr>
          <a:xfrm>
            <a:off x="671512" y="6659562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47" name="Google Shape;147;p17"/>
          <p:cNvSpPr txBox="1">
            <a:spLocks noGrp="1"/>
          </p:cNvSpPr>
          <p:nvPr>
            <p:ph type="sldNum" idx="12"/>
          </p:nvPr>
        </p:nvSpPr>
        <p:spPr>
          <a:xfrm>
            <a:off x="7104062" y="6659562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" name="Google Shape;155;p19"/>
          <p:cNvGrpSpPr/>
          <p:nvPr/>
        </p:nvGrpSpPr>
        <p:grpSpPr>
          <a:xfrm>
            <a:off x="-9525" y="-9525"/>
            <a:ext cx="10110787" cy="7578725"/>
            <a:chOff x="-8467" y="-8468"/>
            <a:chExt cx="9171317" cy="6874935"/>
          </a:xfrm>
        </p:grpSpPr>
        <p:sp>
          <p:nvSpPr>
            <p:cNvPr id="156" name="Google Shape;156;p19"/>
            <p:cNvSpPr/>
            <p:nvPr/>
          </p:nvSpPr>
          <p:spPr>
            <a:xfrm>
              <a:off x="-8467" y="4013672"/>
              <a:ext cx="457918" cy="2852795"/>
            </a:xfrm>
            <a:custGeom>
              <a:avLst/>
              <a:gdLst/>
              <a:ahLst/>
              <a:cxnLst/>
              <a:rect l="l" t="t" r="r" b="b"/>
              <a:pathLst>
                <a:path w="457200" h="2853267" extrusionOk="0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6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cxnSp>
          <p:nvCxnSpPr>
            <p:cNvPr id="157" name="Google Shape;157;p19"/>
            <p:cNvCxnSpPr/>
            <p:nvPr/>
          </p:nvCxnSpPr>
          <p:spPr>
            <a:xfrm rot="10800000" flipH="1">
              <a:off x="5130869" y="4174961"/>
              <a:ext cx="4021900" cy="2682866"/>
            </a:xfrm>
            <a:prstGeom prst="straightConnector1">
              <a:avLst/>
            </a:prstGeom>
            <a:noFill/>
            <a:ln w="9525" cap="rnd" cmpd="sng">
              <a:solidFill>
                <a:schemeClr val="accent1">
                  <a:alpha val="69803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58" name="Google Shape;158;p19"/>
            <p:cNvCxnSpPr/>
            <p:nvPr/>
          </p:nvCxnSpPr>
          <p:spPr>
            <a:xfrm>
              <a:off x="7043180" y="172"/>
              <a:ext cx="1218234" cy="6857654"/>
            </a:xfrm>
            <a:prstGeom prst="straightConnector1">
              <a:avLst/>
            </a:prstGeom>
            <a:noFill/>
            <a:ln w="9525" cap="rnd" cmpd="sng">
              <a:solidFill>
                <a:schemeClr val="accent1">
                  <a:alpha val="69803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159" name="Google Shape;159;p19"/>
            <p:cNvSpPr/>
            <p:nvPr/>
          </p:nvSpPr>
          <p:spPr>
            <a:xfrm>
              <a:off x="6891980" y="172"/>
              <a:ext cx="2269429" cy="6866295"/>
            </a:xfrm>
            <a:custGeom>
              <a:avLst/>
              <a:gdLst/>
              <a:ahLst/>
              <a:cxnLst/>
              <a:rect l="l" t="t" r="r" b="b"/>
              <a:pathLst>
                <a:path w="2269442" h="6866466" extrusionOk="0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60" name="Google Shape;160;p19"/>
            <p:cNvSpPr/>
            <p:nvPr/>
          </p:nvSpPr>
          <p:spPr>
            <a:xfrm>
              <a:off x="7204459" y="-8468"/>
              <a:ext cx="1948310" cy="6866295"/>
            </a:xfrm>
            <a:custGeom>
              <a:avLst/>
              <a:gdLst/>
              <a:ahLst/>
              <a:cxnLst/>
              <a:rect l="l" t="t" r="r" b="b"/>
              <a:pathLst>
                <a:path w="1948147" h="6866467" extrusionOk="0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19607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61" name="Google Shape;161;p19"/>
            <p:cNvSpPr/>
            <p:nvPr/>
          </p:nvSpPr>
          <p:spPr>
            <a:xfrm>
              <a:off x="6638542" y="3920066"/>
              <a:ext cx="2512789" cy="2937760"/>
            </a:xfrm>
            <a:custGeom>
              <a:avLst/>
              <a:gdLst/>
              <a:ahLst/>
              <a:cxnLst/>
              <a:rect l="l" t="t" r="r" b="b"/>
              <a:pathLst>
                <a:path w="3259667" h="3810000" extrusionOk="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rgbClr val="17B0E4">
                <a:alpha val="654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62" name="Google Shape;162;p19"/>
            <p:cNvSpPr/>
            <p:nvPr/>
          </p:nvSpPr>
          <p:spPr>
            <a:xfrm>
              <a:off x="7010060" y="-8468"/>
              <a:ext cx="2142710" cy="6866295"/>
            </a:xfrm>
            <a:custGeom>
              <a:avLst/>
              <a:gdLst/>
              <a:ahLst/>
              <a:cxnLst/>
              <a:rect l="l" t="t" r="r" b="b"/>
              <a:pathLst>
                <a:path w="2853267" h="6866467" extrusionOk="0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B0E4">
                <a:alpha val="4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63" name="Google Shape;163;p19"/>
            <p:cNvSpPr/>
            <p:nvPr/>
          </p:nvSpPr>
          <p:spPr>
            <a:xfrm>
              <a:off x="8295974" y="-8468"/>
              <a:ext cx="856795" cy="6866295"/>
            </a:xfrm>
            <a:custGeom>
              <a:avLst/>
              <a:gdLst/>
              <a:ahLst/>
              <a:cxnLst/>
              <a:rect l="l" t="t" r="r" b="b"/>
              <a:pathLst>
                <a:path w="1286933" h="6866467" extrusionOk="0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64" name="Google Shape;164;p19"/>
            <p:cNvSpPr/>
            <p:nvPr/>
          </p:nvSpPr>
          <p:spPr>
            <a:xfrm>
              <a:off x="8094375" y="-8468"/>
              <a:ext cx="1067034" cy="6866295"/>
            </a:xfrm>
            <a:custGeom>
              <a:avLst/>
              <a:gdLst/>
              <a:ahLst/>
              <a:cxnLst/>
              <a:rect l="l" t="t" r="r" b="b"/>
              <a:pathLst>
                <a:path w="1270244" h="6866467" extrusionOk="0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36292">
                <a:alpha val="81568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65" name="Google Shape;165;p19"/>
            <p:cNvSpPr/>
            <p:nvPr/>
          </p:nvSpPr>
          <p:spPr>
            <a:xfrm>
              <a:off x="8068455" y="4893559"/>
              <a:ext cx="1094395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 extrusionOk="0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rgbClr val="17B0E4">
                <a:alpha val="654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sp>
        <p:nvSpPr>
          <p:cNvPr id="166" name="Google Shape;166;p19"/>
          <p:cNvSpPr txBox="1"/>
          <p:nvPr/>
        </p:nvSpPr>
        <p:spPr>
          <a:xfrm>
            <a:off x="531812" y="871537"/>
            <a:ext cx="504825" cy="644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FE0F5"/>
              </a:buClr>
              <a:buSzPts val="8800"/>
              <a:buFont typeface="Arial"/>
              <a:buNone/>
            </a:pPr>
            <a:r>
              <a:rPr lang="en-US" sz="8800" b="0" i="0" u="none">
                <a:solidFill>
                  <a:srgbClr val="9FE0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67" name="Google Shape;167;p19"/>
          <p:cNvSpPr txBox="1"/>
          <p:nvPr/>
        </p:nvSpPr>
        <p:spPr>
          <a:xfrm>
            <a:off x="7439025" y="3181350"/>
            <a:ext cx="503237" cy="644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FE0F5"/>
              </a:buClr>
              <a:buSzPts val="8800"/>
              <a:buFont typeface="Arial"/>
              <a:buNone/>
            </a:pPr>
            <a:r>
              <a:rPr lang="en-US" sz="8800" b="0" i="0" u="none">
                <a:solidFill>
                  <a:srgbClr val="9FE0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  <p:sp>
        <p:nvSpPr>
          <p:cNvPr id="168" name="Google Shape;168;p19"/>
          <p:cNvSpPr txBox="1">
            <a:spLocks noGrp="1"/>
          </p:cNvSpPr>
          <p:nvPr>
            <p:ph type="title"/>
          </p:nvPr>
        </p:nvSpPr>
        <p:spPr>
          <a:xfrm>
            <a:off x="671512" y="671512"/>
            <a:ext cx="6997700" cy="1455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69" name="Google Shape;169;p19"/>
          <p:cNvSpPr txBox="1">
            <a:spLocks noGrp="1"/>
          </p:cNvSpPr>
          <p:nvPr>
            <p:ph type="body" idx="1"/>
          </p:nvPr>
        </p:nvSpPr>
        <p:spPr>
          <a:xfrm>
            <a:off x="671512" y="2381250"/>
            <a:ext cx="6997700" cy="4278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5120" algn="l" rtl="0"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Char char="►"/>
              <a:defRPr sz="19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14960" algn="l" rtl="0"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Char char="►"/>
              <a:defRPr sz="17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04800" algn="l" rtl="0"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►"/>
              <a:defRPr sz="15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94639" algn="l" rtl="0"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Char char="►"/>
              <a:defRPr sz="13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94639" algn="l" rtl="0"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Char char="►"/>
              <a:defRPr sz="13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95808" algn="l" rtl="0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sz="1323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95808" algn="l" rtl="0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sz="1323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95808" algn="l" rtl="0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sz="1323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95808" algn="l" rtl="0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sz="1323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70" name="Google Shape;170;p19"/>
          <p:cNvSpPr txBox="1">
            <a:spLocks noGrp="1"/>
          </p:cNvSpPr>
          <p:nvPr>
            <p:ph type="dt" idx="10"/>
          </p:nvPr>
        </p:nvSpPr>
        <p:spPr>
          <a:xfrm>
            <a:off x="5959475" y="6659562"/>
            <a:ext cx="7540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>
                <a:solidFill>
                  <a:srgbClr val="898989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71" name="Google Shape;171;p19"/>
          <p:cNvSpPr txBox="1">
            <a:spLocks noGrp="1"/>
          </p:cNvSpPr>
          <p:nvPr>
            <p:ph type="ftr" idx="11"/>
          </p:nvPr>
        </p:nvSpPr>
        <p:spPr>
          <a:xfrm>
            <a:off x="671512" y="6659562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72" name="Google Shape;172;p19"/>
          <p:cNvSpPr txBox="1">
            <a:spLocks noGrp="1"/>
          </p:cNvSpPr>
          <p:nvPr>
            <p:ph type="sldNum" idx="12"/>
          </p:nvPr>
        </p:nvSpPr>
        <p:spPr>
          <a:xfrm>
            <a:off x="7104062" y="6659562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" name="Google Shape;181;p21"/>
          <p:cNvGrpSpPr/>
          <p:nvPr/>
        </p:nvGrpSpPr>
        <p:grpSpPr>
          <a:xfrm>
            <a:off x="-9525" y="-9525"/>
            <a:ext cx="10110787" cy="7578725"/>
            <a:chOff x="-8467" y="-8468"/>
            <a:chExt cx="9171317" cy="6874935"/>
          </a:xfrm>
        </p:grpSpPr>
        <p:sp>
          <p:nvSpPr>
            <p:cNvPr id="182" name="Google Shape;182;p21"/>
            <p:cNvSpPr/>
            <p:nvPr/>
          </p:nvSpPr>
          <p:spPr>
            <a:xfrm>
              <a:off x="-8467" y="4013672"/>
              <a:ext cx="457918" cy="2852795"/>
            </a:xfrm>
            <a:custGeom>
              <a:avLst/>
              <a:gdLst/>
              <a:ahLst/>
              <a:cxnLst/>
              <a:rect l="l" t="t" r="r" b="b"/>
              <a:pathLst>
                <a:path w="457200" h="2853267" extrusionOk="0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6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cxnSp>
          <p:nvCxnSpPr>
            <p:cNvPr id="183" name="Google Shape;183;p21"/>
            <p:cNvCxnSpPr/>
            <p:nvPr/>
          </p:nvCxnSpPr>
          <p:spPr>
            <a:xfrm rot="10800000" flipH="1">
              <a:off x="5130869" y="4174961"/>
              <a:ext cx="4021900" cy="2682866"/>
            </a:xfrm>
            <a:prstGeom prst="straightConnector1">
              <a:avLst/>
            </a:prstGeom>
            <a:noFill/>
            <a:ln w="9525" cap="rnd" cmpd="sng">
              <a:solidFill>
                <a:schemeClr val="accent1">
                  <a:alpha val="69803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84" name="Google Shape;184;p21"/>
            <p:cNvCxnSpPr/>
            <p:nvPr/>
          </p:nvCxnSpPr>
          <p:spPr>
            <a:xfrm>
              <a:off x="7043180" y="172"/>
              <a:ext cx="1218234" cy="6857654"/>
            </a:xfrm>
            <a:prstGeom prst="straightConnector1">
              <a:avLst/>
            </a:prstGeom>
            <a:noFill/>
            <a:ln w="9525" cap="rnd" cmpd="sng">
              <a:solidFill>
                <a:schemeClr val="accent1">
                  <a:alpha val="69803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185" name="Google Shape;185;p21"/>
            <p:cNvSpPr/>
            <p:nvPr/>
          </p:nvSpPr>
          <p:spPr>
            <a:xfrm>
              <a:off x="6891980" y="172"/>
              <a:ext cx="2269429" cy="6866295"/>
            </a:xfrm>
            <a:custGeom>
              <a:avLst/>
              <a:gdLst/>
              <a:ahLst/>
              <a:cxnLst/>
              <a:rect l="l" t="t" r="r" b="b"/>
              <a:pathLst>
                <a:path w="2269442" h="6866466" extrusionOk="0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86" name="Google Shape;186;p21"/>
            <p:cNvSpPr/>
            <p:nvPr/>
          </p:nvSpPr>
          <p:spPr>
            <a:xfrm>
              <a:off x="7204459" y="-8468"/>
              <a:ext cx="1948310" cy="6866295"/>
            </a:xfrm>
            <a:custGeom>
              <a:avLst/>
              <a:gdLst/>
              <a:ahLst/>
              <a:cxnLst/>
              <a:rect l="l" t="t" r="r" b="b"/>
              <a:pathLst>
                <a:path w="1948147" h="6866467" extrusionOk="0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19607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87" name="Google Shape;187;p21"/>
            <p:cNvSpPr/>
            <p:nvPr/>
          </p:nvSpPr>
          <p:spPr>
            <a:xfrm>
              <a:off x="6638542" y="3920066"/>
              <a:ext cx="2512789" cy="2937760"/>
            </a:xfrm>
            <a:custGeom>
              <a:avLst/>
              <a:gdLst/>
              <a:ahLst/>
              <a:cxnLst/>
              <a:rect l="l" t="t" r="r" b="b"/>
              <a:pathLst>
                <a:path w="3259667" h="3810000" extrusionOk="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rgbClr val="17B0E4">
                <a:alpha val="654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88" name="Google Shape;188;p21"/>
            <p:cNvSpPr/>
            <p:nvPr/>
          </p:nvSpPr>
          <p:spPr>
            <a:xfrm>
              <a:off x="7010060" y="-8468"/>
              <a:ext cx="2142710" cy="6866295"/>
            </a:xfrm>
            <a:custGeom>
              <a:avLst/>
              <a:gdLst/>
              <a:ahLst/>
              <a:cxnLst/>
              <a:rect l="l" t="t" r="r" b="b"/>
              <a:pathLst>
                <a:path w="2853267" h="6866467" extrusionOk="0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B0E4">
                <a:alpha val="4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89" name="Google Shape;189;p21"/>
            <p:cNvSpPr/>
            <p:nvPr/>
          </p:nvSpPr>
          <p:spPr>
            <a:xfrm>
              <a:off x="8295974" y="-8468"/>
              <a:ext cx="856795" cy="6866295"/>
            </a:xfrm>
            <a:custGeom>
              <a:avLst/>
              <a:gdLst/>
              <a:ahLst/>
              <a:cxnLst/>
              <a:rect l="l" t="t" r="r" b="b"/>
              <a:pathLst>
                <a:path w="1286933" h="6866467" extrusionOk="0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90" name="Google Shape;190;p21"/>
            <p:cNvSpPr/>
            <p:nvPr/>
          </p:nvSpPr>
          <p:spPr>
            <a:xfrm>
              <a:off x="8094375" y="-8468"/>
              <a:ext cx="1067034" cy="6866295"/>
            </a:xfrm>
            <a:custGeom>
              <a:avLst/>
              <a:gdLst/>
              <a:ahLst/>
              <a:cxnLst/>
              <a:rect l="l" t="t" r="r" b="b"/>
              <a:pathLst>
                <a:path w="1270244" h="6866467" extrusionOk="0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36292">
                <a:alpha val="81568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91" name="Google Shape;191;p21"/>
            <p:cNvSpPr/>
            <p:nvPr/>
          </p:nvSpPr>
          <p:spPr>
            <a:xfrm>
              <a:off x="8068455" y="4893559"/>
              <a:ext cx="1094395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 extrusionOk="0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rgbClr val="17B0E4">
                <a:alpha val="654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sp>
        <p:nvSpPr>
          <p:cNvPr id="192" name="Google Shape;192;p21"/>
          <p:cNvSpPr txBox="1"/>
          <p:nvPr/>
        </p:nvSpPr>
        <p:spPr>
          <a:xfrm>
            <a:off x="531812" y="871537"/>
            <a:ext cx="504825" cy="644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FE0F5"/>
              </a:buClr>
              <a:buSzPts val="8800"/>
              <a:buFont typeface="Arial"/>
              <a:buNone/>
            </a:pPr>
            <a:r>
              <a:rPr lang="en-US" sz="8800" b="0" i="0" u="none">
                <a:solidFill>
                  <a:srgbClr val="9FE0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93" name="Google Shape;193;p21"/>
          <p:cNvSpPr txBox="1"/>
          <p:nvPr/>
        </p:nvSpPr>
        <p:spPr>
          <a:xfrm>
            <a:off x="7439025" y="3181350"/>
            <a:ext cx="503237" cy="644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FE0F5"/>
              </a:buClr>
              <a:buSzPts val="8800"/>
              <a:buFont typeface="Arial"/>
              <a:buNone/>
            </a:pPr>
            <a:r>
              <a:rPr lang="en-US" sz="8800" b="0" i="0" u="none">
                <a:solidFill>
                  <a:srgbClr val="9FE0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  <p:sp>
        <p:nvSpPr>
          <p:cNvPr id="194" name="Google Shape;194;p21"/>
          <p:cNvSpPr txBox="1">
            <a:spLocks noGrp="1"/>
          </p:cNvSpPr>
          <p:nvPr>
            <p:ph type="title"/>
          </p:nvPr>
        </p:nvSpPr>
        <p:spPr>
          <a:xfrm>
            <a:off x="671512" y="671512"/>
            <a:ext cx="6997700" cy="1455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95" name="Google Shape;195;p21"/>
          <p:cNvSpPr txBox="1">
            <a:spLocks noGrp="1"/>
          </p:cNvSpPr>
          <p:nvPr>
            <p:ph type="body" idx="1"/>
          </p:nvPr>
        </p:nvSpPr>
        <p:spPr>
          <a:xfrm>
            <a:off x="671512" y="2381250"/>
            <a:ext cx="6997700" cy="4278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5120" algn="l" rtl="0"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Char char="►"/>
              <a:defRPr sz="19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14960" algn="l" rtl="0"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Char char="►"/>
              <a:defRPr sz="17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04800" algn="l" rtl="0"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►"/>
              <a:defRPr sz="15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94639" algn="l" rtl="0"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Char char="►"/>
              <a:defRPr sz="13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94639" algn="l" rtl="0"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Char char="►"/>
              <a:defRPr sz="13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95808" algn="l" rtl="0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sz="1323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95808" algn="l" rtl="0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sz="1323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95808" algn="l" rtl="0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sz="1323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95808" algn="l" rtl="0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sz="1323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96" name="Google Shape;196;p21"/>
          <p:cNvSpPr txBox="1">
            <a:spLocks noGrp="1"/>
          </p:cNvSpPr>
          <p:nvPr>
            <p:ph type="dt" idx="10"/>
          </p:nvPr>
        </p:nvSpPr>
        <p:spPr>
          <a:xfrm>
            <a:off x="5959475" y="6659562"/>
            <a:ext cx="7540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>
                <a:solidFill>
                  <a:srgbClr val="898989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97" name="Google Shape;197;p21"/>
          <p:cNvSpPr txBox="1">
            <a:spLocks noGrp="1"/>
          </p:cNvSpPr>
          <p:nvPr>
            <p:ph type="ftr" idx="11"/>
          </p:nvPr>
        </p:nvSpPr>
        <p:spPr>
          <a:xfrm>
            <a:off x="671512" y="6659562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98" name="Google Shape;198;p21"/>
          <p:cNvSpPr txBox="1">
            <a:spLocks noGrp="1"/>
          </p:cNvSpPr>
          <p:nvPr>
            <p:ph type="sldNum" idx="12"/>
          </p:nvPr>
        </p:nvSpPr>
        <p:spPr>
          <a:xfrm>
            <a:off x="7104062" y="6659562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4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3"/>
          <p:cNvSpPr txBox="1"/>
          <p:nvPr/>
        </p:nvSpPr>
        <p:spPr>
          <a:xfrm>
            <a:off x="503237" y="1768475"/>
            <a:ext cx="9070975" cy="5467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1675" rIns="0" bIns="0" anchor="ctr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/>
              <a:buNone/>
            </a:pPr>
            <a:r>
              <a:rPr lang="en-US" sz="36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Connect 4 The Game</a:t>
            </a:r>
            <a:endParaRPr/>
          </a:p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/>
              <a:buNone/>
            </a:pPr>
            <a:r>
              <a:rPr lang="en-US" sz="3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rebuchet MS"/>
              <a:buNone/>
            </a:pPr>
            <a:endParaRPr sz="3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rPr lang="en-US" sz="3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Atharv Joshi 19104036</a:t>
            </a:r>
            <a:endParaRPr/>
          </a:p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rPr lang="en-US" sz="3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Shridhar Joshi 19104034</a:t>
            </a:r>
            <a:endParaRPr/>
          </a:p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rPr lang="en-US" sz="3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Siddhesh Puranik 19104014</a:t>
            </a:r>
            <a:endParaRPr/>
          </a:p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rPr lang="en-US" sz="3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Akshada Warik 19104042</a:t>
            </a:r>
            <a:endParaRPr sz="3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ebuchet MS"/>
              <a:buNone/>
            </a:pPr>
            <a:endParaRPr sz="2800" b="1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Guide</a:t>
            </a:r>
            <a:endParaRPr/>
          </a:p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Ms. Rujata Chaudhari</a:t>
            </a:r>
            <a:endParaRPr/>
          </a:p>
        </p:txBody>
      </p:sp>
      <p:pic>
        <p:nvPicPr>
          <p:cNvPr id="212" name="Google Shape;212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4462" y="1587"/>
            <a:ext cx="9936162" cy="187166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3" name="Google Shape;213;p23"/>
          <p:cNvCxnSpPr/>
          <p:nvPr/>
        </p:nvCxnSpPr>
        <p:spPr>
          <a:xfrm>
            <a:off x="0" y="1743075"/>
            <a:ext cx="10080625" cy="0"/>
          </a:xfrm>
          <a:prstGeom prst="straightConnector1">
            <a:avLst/>
          </a:prstGeom>
          <a:noFill/>
          <a:ln w="25400" cap="rnd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 dist="25400" dir="5400000">
              <a:srgbClr val="000000">
                <a:alpha val="34901"/>
              </a:srgbClr>
            </a:outerShdw>
          </a:effectLst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54CA0D-1554-4023-92FF-F61AA32D21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1511" y="282101"/>
            <a:ext cx="9075603" cy="6780179"/>
          </a:xfrm>
        </p:spPr>
        <p:txBody>
          <a:bodyPr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marL="137160" indent="0" algn="ctr">
              <a:buNone/>
            </a:pPr>
            <a:endParaRPr lang="en-US" dirty="0"/>
          </a:p>
          <a:p>
            <a:pPr marL="137160" indent="0">
              <a:buNone/>
            </a:pPr>
            <a:r>
              <a:rPr lang="en-US" dirty="0"/>
              <a:t>                                     Command Line Execution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7514F0-D356-4BF7-9E88-839004CAA4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746" y="497395"/>
            <a:ext cx="7889132" cy="2294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2057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1"/>
          <p:cNvSpPr txBox="1"/>
          <p:nvPr/>
        </p:nvSpPr>
        <p:spPr>
          <a:xfrm>
            <a:off x="503237" y="301625"/>
            <a:ext cx="9070975" cy="1262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1675" rIns="0" bIns="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/>
              <a:buNone/>
            </a:pPr>
            <a:r>
              <a:rPr lang="en-US" sz="36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 Technology Stack</a:t>
            </a:r>
            <a:endParaRPr/>
          </a:p>
        </p:txBody>
      </p:sp>
      <p:sp>
        <p:nvSpPr>
          <p:cNvPr id="268" name="Google Shape;268;p31"/>
          <p:cNvSpPr txBox="1"/>
          <p:nvPr/>
        </p:nvSpPr>
        <p:spPr>
          <a:xfrm>
            <a:off x="503237" y="1563687"/>
            <a:ext cx="9070975" cy="51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1225" rIns="0" bIns="0" anchor="t" anchorCtr="0">
            <a:noAutofit/>
          </a:bodyPr>
          <a:lstStyle/>
          <a:p>
            <a:pPr marL="56515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rabicPeriod"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-Python is used to make the game and its GUI with needed algorithms</a:t>
            </a:r>
            <a:r>
              <a:rPr lang="en-US" sz="1800" b="0" i="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. </a:t>
            </a: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Libraries like pygame and NumPy are used.</a:t>
            </a:r>
            <a:endParaRPr/>
          </a:p>
          <a:p>
            <a:pPr marL="565150" marR="0" lvl="0" indent="-45720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rabicPeriod"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lang="en-US" sz="1800" b="0" i="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MySQL is used as a database service  to store and use player’s data.</a:t>
            </a:r>
            <a:endParaRPr sz="1800" b="0" i="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2"/>
          <p:cNvSpPr txBox="1"/>
          <p:nvPr/>
        </p:nvSpPr>
        <p:spPr>
          <a:xfrm>
            <a:off x="647700" y="3057525"/>
            <a:ext cx="9070975" cy="1262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1675" rIns="0" bIns="0" anchor="ctr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/>
              <a:buNone/>
            </a:pPr>
            <a:r>
              <a:rPr lang="en-US" sz="3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You...!!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4"/>
          <p:cNvSpPr txBox="1"/>
          <p:nvPr/>
        </p:nvSpPr>
        <p:spPr>
          <a:xfrm>
            <a:off x="504825" y="144462"/>
            <a:ext cx="9070975" cy="1057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1675" rIns="0" bIns="0" anchor="ctr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/>
              <a:buNone/>
            </a:pPr>
            <a:r>
              <a:rPr lang="en-US" sz="36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Contents</a:t>
            </a:r>
            <a:endParaRPr/>
          </a:p>
        </p:txBody>
      </p:sp>
      <p:sp>
        <p:nvSpPr>
          <p:cNvPr id="220" name="Google Shape;220;p24"/>
          <p:cNvSpPr txBox="1"/>
          <p:nvPr/>
        </p:nvSpPr>
        <p:spPr>
          <a:xfrm>
            <a:off x="504825" y="1116012"/>
            <a:ext cx="9323387" cy="5578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1225" rIns="0" bIns="0" anchor="t" anchorCtr="0">
            <a:noAutofit/>
          </a:bodyPr>
          <a:lstStyle/>
          <a:p>
            <a:pPr marL="430212" marR="0" lvl="0" indent="-322262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/>
          </a:p>
          <a:p>
            <a:pPr marL="430212" marR="0" lvl="0" indent="-322262" algn="l" rtl="0">
              <a:lnSpc>
                <a:spcPct val="2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Objectives</a:t>
            </a:r>
            <a:endParaRPr/>
          </a:p>
          <a:p>
            <a:pPr marL="430212" marR="0" lvl="0" indent="-322262" algn="l" rtl="0">
              <a:lnSpc>
                <a:spcPct val="2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Scope</a:t>
            </a:r>
            <a:endParaRPr/>
          </a:p>
          <a:p>
            <a:pPr marL="430212" marR="0" lvl="0" indent="-322262" algn="l" rtl="0">
              <a:lnSpc>
                <a:spcPct val="2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Features / Functionality</a:t>
            </a:r>
            <a:endParaRPr/>
          </a:p>
          <a:p>
            <a:pPr marL="430212" marR="0" lvl="0" indent="-322262" algn="l" rtl="0">
              <a:lnSpc>
                <a:spcPct val="2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Outcomes</a:t>
            </a:r>
            <a:endParaRPr/>
          </a:p>
          <a:p>
            <a:pPr marL="430212" marR="0" lvl="0" indent="-322262" algn="l" rtl="0">
              <a:lnSpc>
                <a:spcPct val="2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Technology Stack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5"/>
          <p:cNvSpPr txBox="1"/>
          <p:nvPr/>
        </p:nvSpPr>
        <p:spPr>
          <a:xfrm>
            <a:off x="503237" y="301625"/>
            <a:ext cx="9070975" cy="1262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1675" rIns="0" bIns="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/>
              <a:buNone/>
            </a:pPr>
            <a:r>
              <a:rPr lang="en-US" sz="36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Introduction</a:t>
            </a:r>
            <a:endParaRPr/>
          </a:p>
        </p:txBody>
      </p:sp>
      <p:sp>
        <p:nvSpPr>
          <p:cNvPr id="227" name="Google Shape;227;p25"/>
          <p:cNvSpPr txBox="1"/>
          <p:nvPr/>
        </p:nvSpPr>
        <p:spPr>
          <a:xfrm>
            <a:off x="503237" y="1768475"/>
            <a:ext cx="9070975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1225" rIns="0" bIns="0" anchor="t" anchorCtr="0">
            <a:noAutofit/>
          </a:bodyPr>
          <a:lstStyle/>
          <a:p>
            <a:pPr marL="450850" marR="0" lvl="0" indent="-3429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Identified : </a:t>
            </a:r>
            <a:endParaRPr/>
          </a:p>
          <a:p>
            <a:pPr marL="935037" marR="0" lvl="2" indent="-342899" algn="l" rtl="0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Connect 4 is a physical game and cannot be played long distance</a:t>
            </a:r>
            <a:endParaRPr/>
          </a:p>
          <a:p>
            <a:pPr marL="450850" marR="0" lvl="0" indent="-190500" algn="l" rtl="0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0850" marR="0" lvl="0" indent="-342900" algn="l" rtl="0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 Proposed :</a:t>
            </a:r>
            <a:endParaRPr/>
          </a:p>
          <a:p>
            <a:pPr marL="935037" marR="0" lvl="2" indent="-342899" algn="l" rtl="0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Making the game in virtual format with the help of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Python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language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6"/>
          <p:cNvSpPr txBox="1"/>
          <p:nvPr/>
        </p:nvSpPr>
        <p:spPr>
          <a:xfrm>
            <a:off x="503237" y="301625"/>
            <a:ext cx="9070975" cy="1262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1675" rIns="0" bIns="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/>
              <a:buNone/>
            </a:pPr>
            <a:r>
              <a:rPr lang="en-US" sz="36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Objectives</a:t>
            </a:r>
            <a:endParaRPr/>
          </a:p>
        </p:txBody>
      </p:sp>
      <p:sp>
        <p:nvSpPr>
          <p:cNvPr id="234" name="Google Shape;234;p26"/>
          <p:cNvSpPr txBox="1"/>
          <p:nvPr/>
        </p:nvSpPr>
        <p:spPr>
          <a:xfrm>
            <a:off x="503237" y="1768475"/>
            <a:ext cx="9070975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1225" rIns="0" bIns="0" anchor="t" anchorCtr="0">
            <a:noAutofit/>
          </a:bodyPr>
          <a:lstStyle/>
          <a:p>
            <a:pPr marL="565150" marR="0" lvl="0" indent="-4572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rebuchet MS"/>
              <a:buAutoNum type="arabicPeriod"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make the game virtual for up to 4 players.</a:t>
            </a:r>
            <a:endParaRPr/>
          </a:p>
          <a:p>
            <a:pPr marL="565150" marR="0" lvl="0" indent="-457200" algn="l" rtl="0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rebuchet MS"/>
              <a:buAutoNum type="arabicPeriod"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be able to store the score of the winner.</a:t>
            </a:r>
            <a:endParaRPr/>
          </a:p>
          <a:p>
            <a:pPr marL="565150" marR="0" lvl="0" indent="-457200" algn="l" rtl="0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rebuchet MS"/>
              <a:buAutoNum type="arabicPeriod"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be able to choose the grid size.</a:t>
            </a:r>
            <a:endParaRPr/>
          </a:p>
          <a:p>
            <a:pPr marL="565150" marR="0" lvl="0" indent="-457200" algn="l" rtl="0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rebuchet MS"/>
              <a:buAutoNum type="arabicPeriod"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make the game GUI more attractive than the physical game.</a:t>
            </a:r>
            <a:endParaRPr/>
          </a:p>
          <a:p>
            <a:pPr marL="565150" marR="0" lvl="0" indent="-304800" algn="l" rtl="0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7"/>
          <p:cNvSpPr txBox="1"/>
          <p:nvPr/>
        </p:nvSpPr>
        <p:spPr>
          <a:xfrm>
            <a:off x="503237" y="301625"/>
            <a:ext cx="9070975" cy="1262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1675" rIns="0" bIns="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/>
              <a:buNone/>
            </a:pPr>
            <a:r>
              <a:rPr lang="en-US" sz="36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Scope</a:t>
            </a:r>
            <a:endParaRPr/>
          </a:p>
        </p:txBody>
      </p:sp>
      <p:sp>
        <p:nvSpPr>
          <p:cNvPr id="241" name="Google Shape;241;p27"/>
          <p:cNvSpPr txBox="1"/>
          <p:nvPr/>
        </p:nvSpPr>
        <p:spPr>
          <a:xfrm>
            <a:off x="503237" y="1768475"/>
            <a:ext cx="9070975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1225" rIns="0" bIns="0" anchor="t" anchorCtr="0">
            <a:noAutofit/>
          </a:bodyPr>
          <a:lstStyle/>
          <a:p>
            <a:pPr marL="565150" marR="0" lvl="0" indent="-4572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rebuchet MS"/>
              <a:buAutoNum type="arabicPeriod"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 be played by players above age of 6.</a:t>
            </a:r>
            <a:endParaRPr/>
          </a:p>
          <a:p>
            <a:pPr marL="565150" marR="0" lvl="0" indent="-457200" algn="l" rtl="0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rebuchet MS"/>
              <a:buAutoNum type="arabicPeriod"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 be useful to everyone as it has a lot of strategy used.</a:t>
            </a:r>
            <a:endParaRPr/>
          </a:p>
          <a:p>
            <a:pPr marL="565150" marR="0" lvl="0" indent="-457200" algn="l" rtl="0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rebuchet MS"/>
              <a:buAutoNum type="arabicPeriod"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 be played by groups of up to 4 players.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8"/>
          <p:cNvSpPr txBox="1"/>
          <p:nvPr/>
        </p:nvSpPr>
        <p:spPr>
          <a:xfrm>
            <a:off x="503237" y="301625"/>
            <a:ext cx="9070975" cy="1262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1675" rIns="0" bIns="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/>
              <a:buNone/>
            </a:pPr>
            <a:r>
              <a:rPr lang="en-US" sz="36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Feature /Functionality</a:t>
            </a:r>
            <a:endParaRPr/>
          </a:p>
        </p:txBody>
      </p:sp>
      <p:sp>
        <p:nvSpPr>
          <p:cNvPr id="248" name="Google Shape;248;p28"/>
          <p:cNvSpPr txBox="1"/>
          <p:nvPr/>
        </p:nvSpPr>
        <p:spPr>
          <a:xfrm>
            <a:off x="503237" y="1768475"/>
            <a:ext cx="9070975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1225" rIns="0" bIns="0" anchor="t" anchorCtr="0">
            <a:noAutofit/>
          </a:bodyPr>
          <a:lstStyle/>
          <a:p>
            <a:pPr marL="565150" marR="0" lvl="0" indent="-4572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rebuchet MS"/>
              <a:buAutoNum type="arabicPeriod"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 1 :Number of players</a:t>
            </a:r>
            <a:endParaRPr/>
          </a:p>
          <a:p>
            <a:pPr marL="1049337" marR="0" lvl="2" indent="-457199" algn="l" rtl="0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game has to be played by minimum 2 players and maximum </a:t>
            </a:r>
            <a:endParaRPr/>
          </a:p>
          <a:p>
            <a:pPr marL="1049337" marR="0" lvl="2" indent="-457199" algn="l" rtl="0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4 players.</a:t>
            </a:r>
            <a:endParaRPr/>
          </a:p>
          <a:p>
            <a:pPr marL="565150" marR="0" lvl="0" indent="-457200" algn="l" rtl="0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rebuchet MS"/>
              <a:buAutoNum type="arabicPeriod"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 2 :Win situation</a:t>
            </a:r>
            <a:endParaRPr/>
          </a:p>
          <a:p>
            <a:pPr marL="1049337" marR="0" lvl="2" indent="-457199" algn="l" rtl="0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player who can connect four balls in a line wins. The connection can be vertical, horizontal and even diagonal.</a:t>
            </a:r>
            <a:endParaRPr/>
          </a:p>
          <a:p>
            <a:pPr marL="565150" marR="0" lvl="0" indent="-457200" algn="l" rtl="0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rebuchet MS"/>
              <a:buAutoNum type="arabicPeriod"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 3 :High score and score count</a:t>
            </a:r>
            <a:endParaRPr/>
          </a:p>
          <a:p>
            <a:pPr marL="1049337" marR="0" lvl="2" indent="-457199" algn="l" rtl="0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winning players name will be noted and will be added to the tally.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9"/>
          <p:cNvSpPr txBox="1">
            <a:spLocks noGrp="1"/>
          </p:cNvSpPr>
          <p:nvPr>
            <p:ph type="title"/>
          </p:nvPr>
        </p:nvSpPr>
        <p:spPr>
          <a:xfrm>
            <a:off x="671512" y="671512"/>
            <a:ext cx="6997700" cy="1455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Times New Roman"/>
              <a:buNone/>
            </a:pPr>
            <a:r>
              <a:rPr lang="en-US" sz="40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Feature /Functionality (contd.)</a:t>
            </a:r>
            <a:endParaRPr/>
          </a:p>
        </p:txBody>
      </p:sp>
      <p:sp>
        <p:nvSpPr>
          <p:cNvPr id="254" name="Google Shape;254;p29"/>
          <p:cNvSpPr txBox="1">
            <a:spLocks noGrp="1"/>
          </p:cNvSpPr>
          <p:nvPr>
            <p:ph type="body" idx="1"/>
          </p:nvPr>
        </p:nvSpPr>
        <p:spPr>
          <a:xfrm>
            <a:off x="671512" y="1979612"/>
            <a:ext cx="7753350" cy="5329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 Feature 4: Menu driven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• The game is menu driven as in it gives you prompts to choose your options and what you want to do in the game.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  Feature 5: Grid size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• The grid size of the game is changeable; the player is given a choice at the beginning of the game to choose the size of the grid on which the game is to be played on.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  Feature 6: Quick gameplay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• The gameplay takes less time as each game can not exceed 10 to 12 minutes per game.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0"/>
          <p:cNvSpPr txBox="1"/>
          <p:nvPr/>
        </p:nvSpPr>
        <p:spPr>
          <a:xfrm>
            <a:off x="503237" y="301625"/>
            <a:ext cx="9070975" cy="1262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1675" rIns="0" bIns="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/>
              <a:buNone/>
            </a:pPr>
            <a:r>
              <a:rPr lang="en-US" sz="36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 Outcome of Project</a:t>
            </a:r>
            <a:endParaRPr/>
          </a:p>
        </p:txBody>
      </p:sp>
      <p:sp>
        <p:nvSpPr>
          <p:cNvPr id="261" name="Google Shape;261;p30"/>
          <p:cNvSpPr txBox="1"/>
          <p:nvPr/>
        </p:nvSpPr>
        <p:spPr>
          <a:xfrm>
            <a:off x="503237" y="1768475"/>
            <a:ext cx="9070975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1225" rIns="0" bIns="0" anchor="t" anchorCtr="0">
            <a:noAutofit/>
          </a:bodyPr>
          <a:lstStyle/>
          <a:p>
            <a:pPr marL="10795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project will provide a fun time for the players</a:t>
            </a:r>
            <a:endParaRPr/>
          </a:p>
          <a:p>
            <a:pPr marL="107950" marR="0" lvl="0" indent="0" algn="l" rtl="0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e.g. </a:t>
            </a:r>
            <a:endParaRPr/>
          </a:p>
          <a:p>
            <a:pPr marL="107950" marR="0" lvl="0" indent="-15240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rabicPeriod"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Can choose their colour</a:t>
            </a:r>
            <a:endParaRPr/>
          </a:p>
          <a:p>
            <a:pPr marL="107950" marR="0" lvl="0" indent="-15240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rabicPeriod"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can look who has the highest win count</a:t>
            </a:r>
            <a:endParaRPr/>
          </a:p>
          <a:p>
            <a:pPr marL="107950" marR="0" lvl="0" indent="-15240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rabicPeriod"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Users can sharpen their skills in mind games and strategies and make and develop interest in more strategy oriented games like chess.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74C7E2-2E33-4FD8-A4D0-6C53A9ECEF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1511" y="194553"/>
            <a:ext cx="8851867" cy="6896911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137160" indent="0">
              <a:buNone/>
            </a:pPr>
            <a:r>
              <a:rPr lang="en-US" dirty="0"/>
              <a:t>   Round Win Condition Successful                         User Interface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F64A45-F3E6-479F-9A87-7A43725B1F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398" y="1040860"/>
            <a:ext cx="3683972" cy="38392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BA9D363-44D9-4A40-91E1-D149E463F8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9230" y="1040860"/>
            <a:ext cx="3807997" cy="3839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56553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acet">
  <a:themeElements>
    <a:clrScheme name="defaul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FFFFFF"/>
      </a:accent3>
      <a:accent4>
        <a:srgbClr val="5FCBEF"/>
      </a:accent4>
      <a:accent5>
        <a:srgbClr val="2E83C3"/>
      </a:accent5>
      <a:accent6>
        <a:srgbClr val="FFFFFF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3_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466</Words>
  <Application>Microsoft Office PowerPoint</Application>
  <PresentationFormat>Custom</PresentationFormat>
  <Paragraphs>85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12</vt:i4>
      </vt:variant>
    </vt:vector>
  </HeadingPairs>
  <TitlesOfParts>
    <vt:vector size="23" baseType="lpstr">
      <vt:lpstr>Arial</vt:lpstr>
      <vt:lpstr>Calibri</vt:lpstr>
      <vt:lpstr>Noto Sans Symbols</vt:lpstr>
      <vt:lpstr>Times New Roman</vt:lpstr>
      <vt:lpstr>Trebuchet MS</vt:lpstr>
      <vt:lpstr>Verdana</vt:lpstr>
      <vt:lpstr>Facet</vt:lpstr>
      <vt:lpstr>Facet</vt:lpstr>
      <vt:lpstr>1_Facet</vt:lpstr>
      <vt:lpstr>2_Facet</vt:lpstr>
      <vt:lpstr>3_Facet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4. Feature /Functionality (contd.)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shridhar joshi</cp:lastModifiedBy>
  <cp:revision>1</cp:revision>
  <dcterms:modified xsi:type="dcterms:W3CDTF">2021-04-11T13:11:26Z</dcterms:modified>
</cp:coreProperties>
</file>