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92" r:id="rId2"/>
    <p:sldId id="293" r:id="rId3"/>
    <p:sldId id="295" r:id="rId4"/>
    <p:sldId id="291" r:id="rId5"/>
    <p:sldId id="296" r:id="rId6"/>
    <p:sldId id="297" r:id="rId7"/>
    <p:sldId id="278" r:id="rId8"/>
    <p:sldId id="298" r:id="rId9"/>
    <p:sldId id="299" r:id="rId10"/>
    <p:sldId id="300" r:id="rId11"/>
    <p:sldId id="304" r:id="rId12"/>
    <p:sldId id="301" r:id="rId13"/>
    <p:sldId id="302" r:id="rId14"/>
    <p:sldId id="303" r:id="rId15"/>
    <p:sldId id="305" r:id="rId16"/>
    <p:sldId id="306" r:id="rId17"/>
    <p:sldId id="307" r:id="rId18"/>
    <p:sldId id="284" r:id="rId19"/>
    <p:sldId id="281" r:id="rId20"/>
    <p:sldId id="311" r:id="rId21"/>
    <p:sldId id="308" r:id="rId22"/>
    <p:sldId id="309" r:id="rId23"/>
    <p:sldId id="310" r:id="rId24"/>
    <p:sldId id="279" r:id="rId25"/>
  </p:sldIdLst>
  <p:sldSz cx="9144000" cy="5143500" type="screen16x9"/>
  <p:notesSz cx="6858000" cy="9144000"/>
  <p:embeddedFontLst>
    <p:embeddedFont>
      <p:font typeface="Oswald" charset="0"/>
      <p:regular r:id="rId27"/>
      <p:bold r:id="rId28"/>
    </p:embeddedFont>
    <p:embeddedFont>
      <p:font typeface="Roboto Condensed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168CC3E2-56DF-4247-A083-3ECE61A013CE}">
  <a:tblStyle styleId="{168CC3E2-56DF-4247-A083-3ECE61A013C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>
        <p:scale>
          <a:sx n="75" d="100"/>
          <a:sy n="75" d="100"/>
        </p:scale>
        <p:origin x="-1248" y="-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9900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24" name="Shape 24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29" name="Shape 29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30" name="Shape 30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hape 52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53" name="Shape 53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58" name="Shape 58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59" name="Shape 59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129" name="Shape 129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34" name="Shape 134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35" name="Shape 135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parent Shapes">
    <p:bg>
      <p:bgPr>
        <a:solidFill>
          <a:srgbClr val="3796B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Shape 141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142" name="Shape 142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47" name="Shape 147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48" name="Shape 148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4BB5D9"/>
              </a:buClr>
              <a:buSzPct val="100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480"/>
              </a:spcBef>
              <a:buClr>
                <a:srgbClr val="4BB5D9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48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757" y="287677"/>
            <a:ext cx="84761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SDM COLLEGE OF ENGINEERING AND TECHNOLOGY, DHARWAD</a:t>
            </a:r>
            <a:endParaRPr lang="en-US" sz="2400" dirty="0"/>
          </a:p>
        </p:txBody>
      </p:sp>
      <p:pic>
        <p:nvPicPr>
          <p:cNvPr id="3" name="Picture 2" descr="Sdm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46621" y="1057636"/>
            <a:ext cx="1301595" cy="11773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45249" y="2229492"/>
            <a:ext cx="4715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Department of Information Science and Engineering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11686" y="3061698"/>
            <a:ext cx="4674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“Insurance Policy Recommender System”</a:t>
            </a:r>
            <a:endParaRPr 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37051" y="2619909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MINI PROJECT-II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96620" y="3388950"/>
            <a:ext cx="3791164" cy="161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Team Members:</a:t>
            </a:r>
          </a:p>
          <a:p>
            <a:r>
              <a:rPr lang="en-IN" b="1" dirty="0" err="1" smtClean="0"/>
              <a:t>Shridhardatt</a:t>
            </a:r>
            <a:r>
              <a:rPr lang="en-IN" b="1" dirty="0" smtClean="0"/>
              <a:t> Shetti    2SD16IS047</a:t>
            </a:r>
          </a:p>
          <a:p>
            <a:r>
              <a:rPr lang="en-IN" b="1" dirty="0" err="1" smtClean="0"/>
              <a:t>Supreet</a:t>
            </a:r>
            <a:r>
              <a:rPr lang="en-IN" b="1" dirty="0" smtClean="0"/>
              <a:t> Joshi            2SD16IS052</a:t>
            </a:r>
          </a:p>
          <a:p>
            <a:r>
              <a:rPr lang="en-IN" b="1" dirty="0" err="1" smtClean="0"/>
              <a:t>Prasanna</a:t>
            </a:r>
            <a:r>
              <a:rPr lang="en-IN" b="1" dirty="0" smtClean="0"/>
              <a:t> </a:t>
            </a:r>
            <a:r>
              <a:rPr lang="en-IN" b="1" dirty="0" err="1" smtClean="0"/>
              <a:t>Katigar</a:t>
            </a:r>
            <a:r>
              <a:rPr lang="en-IN" b="1" dirty="0" smtClean="0"/>
              <a:t>      2SD16IS037</a:t>
            </a:r>
          </a:p>
          <a:p>
            <a:endParaRPr lang="en-IN" dirty="0" smtClean="0"/>
          </a:p>
          <a:p>
            <a:r>
              <a:rPr lang="en-IN" dirty="0" smtClean="0"/>
              <a:t>Under the guidance of:</a:t>
            </a:r>
          </a:p>
          <a:p>
            <a:r>
              <a:rPr lang="en-IN" b="1" dirty="0" smtClean="0"/>
              <a:t>Dr. Anita Dixit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425" y="1568825"/>
            <a:ext cx="5760300" cy="680700"/>
          </a:xfrm>
        </p:spPr>
        <p:txBody>
          <a:bodyPr/>
          <a:lstStyle/>
          <a:p>
            <a:r>
              <a:rPr lang="en-IN" sz="3600" dirty="0" smtClean="0"/>
              <a:t>Importing </a:t>
            </a:r>
            <a:r>
              <a:rPr lang="en-IN" sz="3600" dirty="0" err="1" smtClean="0"/>
              <a:t>csv</a:t>
            </a:r>
            <a:r>
              <a:rPr lang="en-IN" sz="3600" dirty="0" smtClean="0"/>
              <a:t> file</a:t>
            </a:r>
            <a:br>
              <a:rPr lang="en-IN" sz="3600" dirty="0" smtClean="0"/>
            </a:b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9825" y="1967625"/>
            <a:ext cx="5737675" cy="2521200"/>
          </a:xfrm>
        </p:spPr>
        <p:txBody>
          <a:bodyPr/>
          <a:lstStyle/>
          <a:p>
            <a:r>
              <a:rPr lang="en-IN" sz="2800" dirty="0" smtClean="0"/>
              <a:t>We created a dummy dataset policy.csv referring to policy </a:t>
            </a:r>
            <a:r>
              <a:rPr lang="en-IN" sz="2800" dirty="0" err="1" smtClean="0"/>
              <a:t>bazzar</a:t>
            </a:r>
            <a:r>
              <a:rPr lang="en-IN" sz="2800" dirty="0" smtClean="0"/>
              <a:t> website.</a:t>
            </a:r>
          </a:p>
          <a:p>
            <a:endParaRPr lang="en-IN" sz="2800" dirty="0" smtClean="0"/>
          </a:p>
          <a:p>
            <a:r>
              <a:rPr lang="en-IN" sz="2800" dirty="0" smtClean="0"/>
              <a:t>Dataset  consists age, average monthly savings and insurance policy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424" y="1149725"/>
            <a:ext cx="7502976" cy="680700"/>
          </a:xfrm>
        </p:spPr>
        <p:txBody>
          <a:bodyPr/>
          <a:lstStyle/>
          <a:p>
            <a:r>
              <a:rPr lang="en-IN" sz="3600" dirty="0" smtClean="0"/>
              <a:t>Separating independent and dependent variables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424" y="1777124"/>
            <a:ext cx="5928175" cy="2693275"/>
          </a:xfrm>
        </p:spPr>
        <p:txBody>
          <a:bodyPr/>
          <a:lstStyle/>
          <a:p>
            <a:pPr>
              <a:buNone/>
            </a:pPr>
            <a:r>
              <a:rPr lang="en-IN" sz="2800" dirty="0" smtClean="0"/>
              <a:t>In policy dataset </a:t>
            </a:r>
          </a:p>
          <a:p>
            <a:pPr>
              <a:buNone/>
            </a:pPr>
            <a:r>
              <a:rPr lang="en-IN" sz="2800" dirty="0" smtClean="0"/>
              <a:t>Age and Average monthly savings are considered as independent variables </a:t>
            </a:r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Insurance policy is considered as dependent variable.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4925" y="0"/>
            <a:ext cx="2207075" cy="680700"/>
          </a:xfrm>
        </p:spPr>
        <p:txBody>
          <a:bodyPr/>
          <a:lstStyle/>
          <a:p>
            <a:r>
              <a:rPr lang="en-IN" dirty="0" smtClean="0"/>
              <a:t>Policy.csv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shot (8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1" y="889000"/>
            <a:ext cx="8763000" cy="425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Separating Test and Train data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6025" y="1942225"/>
            <a:ext cx="5760300" cy="2521200"/>
          </a:xfrm>
        </p:spPr>
        <p:txBody>
          <a:bodyPr/>
          <a:lstStyle/>
          <a:p>
            <a:r>
              <a:rPr lang="en-IN" sz="2800" dirty="0" smtClean="0"/>
              <a:t>For this model the data have been split with the ration 75:25.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Fitting appropriate algorithm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425" y="2120025"/>
            <a:ext cx="5760300" cy="2521200"/>
          </a:xfrm>
        </p:spPr>
        <p:txBody>
          <a:bodyPr/>
          <a:lstStyle/>
          <a:p>
            <a:r>
              <a:rPr lang="en-IN" sz="2800" dirty="0" smtClean="0"/>
              <a:t>For this project we chose Decision Tree algorithm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Decision Tree Algorithm???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424" y="1853324"/>
            <a:ext cx="5775775" cy="2617075"/>
          </a:xfrm>
        </p:spPr>
        <p:txBody>
          <a:bodyPr/>
          <a:lstStyle/>
          <a:p>
            <a:r>
              <a:rPr lang="en-US" sz="2800" dirty="0" smtClean="0"/>
              <a:t>Decision trees require relatively little effort from users for data </a:t>
            </a:r>
            <a:r>
              <a:rPr lang="en-US" sz="2800" dirty="0" smtClean="0"/>
              <a:t>preparation.</a:t>
            </a:r>
          </a:p>
          <a:p>
            <a:endParaRPr lang="en-US" sz="2800" dirty="0" smtClean="0"/>
          </a:p>
          <a:p>
            <a:r>
              <a:rPr lang="en-IN" sz="2800" dirty="0" smtClean="0"/>
              <a:t>As we had to design a sample dataset for the model, it was in our best interest to go with Decision Tree Algorithm.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Calculating Accuracy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425" y="1777125"/>
            <a:ext cx="5760300" cy="1321675"/>
          </a:xfrm>
        </p:spPr>
        <p:txBody>
          <a:bodyPr/>
          <a:lstStyle/>
          <a:p>
            <a:r>
              <a:rPr lang="en-IN" sz="2800" dirty="0" smtClean="0"/>
              <a:t>The accuracy of the model turned out to be near 80%.</a:t>
            </a:r>
            <a:endParaRPr lang="en-US" sz="2800" dirty="0"/>
          </a:p>
        </p:txBody>
      </p:sp>
      <p:pic>
        <p:nvPicPr>
          <p:cNvPr id="4" name="Picture 3" descr="Screenshot (8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48" y="3022600"/>
            <a:ext cx="6950452" cy="1219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424" y="1149725"/>
            <a:ext cx="7261675" cy="680700"/>
          </a:xfrm>
        </p:spPr>
        <p:txBody>
          <a:bodyPr/>
          <a:lstStyle/>
          <a:p>
            <a:r>
              <a:rPr lang="en-IN" sz="3600" dirty="0" smtClean="0"/>
              <a:t>Recommending an Insurance Policy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800" dirty="0" smtClean="0"/>
              <a:t>The model takes age and average monthly savings as input and recommends a suitable insurance policy to the customer.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3435" y="1157829"/>
            <a:ext cx="6030930" cy="1159800"/>
          </a:xfrm>
        </p:spPr>
        <p:txBody>
          <a:bodyPr/>
          <a:lstStyle/>
          <a:p>
            <a:r>
              <a:rPr lang="en-IN" dirty="0" smtClean="0"/>
              <a:t>INSURANCE  POLICY RECOMMENDER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696074" y="2689367"/>
            <a:ext cx="5074500" cy="784800"/>
          </a:xfrm>
        </p:spPr>
        <p:txBody>
          <a:bodyPr/>
          <a:lstStyle/>
          <a:p>
            <a:r>
              <a:rPr lang="en" sz="2800" dirty="0" smtClean="0"/>
              <a:t>Create a </a:t>
            </a:r>
            <a:r>
              <a:rPr lang="en" sz="2800" dirty="0" smtClean="0"/>
              <a:t>machine learning model </a:t>
            </a:r>
            <a:r>
              <a:rPr lang="en" sz="2800" dirty="0" smtClean="0"/>
              <a:t>to </a:t>
            </a:r>
            <a:r>
              <a:rPr lang="en" sz="2800" dirty="0" smtClean="0"/>
              <a:t>recommend a suitable insurance policy to the customer based on customer’s information.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8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584200"/>
            <a:ext cx="9143999" cy="572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825" y="692525"/>
            <a:ext cx="5760300" cy="680700"/>
          </a:xfrm>
        </p:spPr>
        <p:txBody>
          <a:bodyPr/>
          <a:lstStyle/>
          <a:p>
            <a:r>
              <a:rPr lang="en-IN" sz="3200" dirty="0" smtClean="0"/>
              <a:t>Conclusion 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625" y="1612024"/>
            <a:ext cx="5760300" cy="2959975"/>
          </a:xfrm>
        </p:spPr>
        <p:txBody>
          <a:bodyPr/>
          <a:lstStyle/>
          <a:p>
            <a:r>
              <a:rPr lang="en-US" sz="2400" dirty="0" smtClean="0"/>
              <a:t>The project Insurance Policy Recommender System overall simplifies the process of the recommendation of appropriate insurance policies to the customer. Customers can easily access the website and get a recommendation based on their age and their average bank balance. 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525" y="1022725"/>
            <a:ext cx="5760300" cy="680700"/>
          </a:xfrm>
        </p:spPr>
        <p:txBody>
          <a:bodyPr/>
          <a:lstStyle/>
          <a:p>
            <a:r>
              <a:rPr lang="en-IN" sz="3200" dirty="0" smtClean="0"/>
              <a:t>Limitations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425" y="1777124"/>
            <a:ext cx="5760300" cy="2883775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Some of the limitations of this model are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US" sz="2400" dirty="0" smtClean="0"/>
          </a:p>
          <a:p>
            <a:pPr lvl="0"/>
            <a:r>
              <a:rPr lang="en-US" sz="2400" dirty="0" smtClean="0"/>
              <a:t>The model recommends insurance policy using only two attributes. Hence making it a little less reliable.</a:t>
            </a:r>
          </a:p>
          <a:p>
            <a:pPr lvl="0"/>
            <a:r>
              <a:rPr lang="en-US" sz="2400" dirty="0" smtClean="0"/>
              <a:t>The model is not designed to provide multiple recommendations to the customer. 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125" y="730625"/>
            <a:ext cx="5760300" cy="680700"/>
          </a:xfrm>
        </p:spPr>
        <p:txBody>
          <a:bodyPr/>
          <a:lstStyle/>
          <a:p>
            <a:r>
              <a:rPr lang="en-IN" dirty="0" smtClean="0"/>
              <a:t>Future 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324" y="1383424"/>
            <a:ext cx="6093275" cy="3544176"/>
          </a:xfrm>
        </p:spPr>
        <p:txBody>
          <a:bodyPr/>
          <a:lstStyle/>
          <a:p>
            <a:pPr lvl="0"/>
            <a:r>
              <a:rPr lang="en-US" dirty="0" smtClean="0"/>
              <a:t>The model can be implemented on a large scale if the dataset is improved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The model mainly finds its place in the banking system as the banks have tie-ups with insurance policy companies and also have relevant data needed for this model for a reliable prediction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The model can be used in any insurance policy e-commerce website to recommend suitable insurance policy to its users.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ctrTitle" idx="4294967295"/>
          </p:nvPr>
        </p:nvSpPr>
        <p:spPr>
          <a:xfrm>
            <a:off x="947057" y="1794970"/>
            <a:ext cx="4924200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FF9900"/>
                </a:solidFill>
              </a:rPr>
              <a:t>THANKS!;</a:t>
            </a:r>
            <a:endParaRPr lang="en" sz="6000" dirty="0">
              <a:solidFill>
                <a:srgbClr val="FF9900"/>
              </a:solidFill>
            </a:endParaRPr>
          </a:p>
        </p:txBody>
      </p:sp>
      <p:sp>
        <p:nvSpPr>
          <p:cNvPr id="338" name="Shape 338"/>
          <p:cNvSpPr txBox="1">
            <a:spLocks noGrp="1"/>
          </p:cNvSpPr>
          <p:nvPr>
            <p:ph type="subTitle" idx="4294967295"/>
          </p:nvPr>
        </p:nvSpPr>
        <p:spPr>
          <a:xfrm>
            <a:off x="623316" y="2670251"/>
            <a:ext cx="4924200" cy="22493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" dirty="0" smtClean="0"/>
              <a:t>By: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" b="1" dirty="0" smtClean="0"/>
              <a:t>Shridhar Shetti       2SD16IS047;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" b="1" dirty="0" smtClean="0"/>
              <a:t>Supreet Joshi         2SD16IS052;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" b="1" dirty="0" smtClean="0"/>
              <a:t>Prasanna Katigar    2SD16IS037;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" dirty="0" smtClean="0"/>
              <a:t>Under the Guidance of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r>
              <a:rPr lang="en" b="1" dirty="0" smtClean="0"/>
              <a:t>Dr. Anita Dixit</a:t>
            </a:r>
            <a:endParaRPr lang="en" sz="2400" dirty="0" smtClean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55000"/>
              <a:buNone/>
            </a:pPr>
            <a:endParaRPr lang="en" sz="2400" dirty="0" smtClean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689" y="997919"/>
            <a:ext cx="5280166" cy="680700"/>
          </a:xfrm>
        </p:spPr>
        <p:txBody>
          <a:bodyPr/>
          <a:lstStyle/>
          <a:p>
            <a:r>
              <a:rPr lang="en-IN" sz="3600" dirty="0" smtClean="0"/>
              <a:t>Solution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2022" y="2098769"/>
            <a:ext cx="5760300" cy="2521200"/>
          </a:xfrm>
        </p:spPr>
        <p:txBody>
          <a:bodyPr/>
          <a:lstStyle/>
          <a:p>
            <a:pPr lvl="0">
              <a:buNone/>
            </a:pPr>
            <a:r>
              <a:rPr lang="en-US" sz="2800" dirty="0" smtClean="0"/>
              <a:t>In response to the problem definition</a:t>
            </a:r>
            <a:r>
              <a:rPr lang="en-US" sz="2800" dirty="0" smtClean="0"/>
              <a:t>, we </a:t>
            </a:r>
            <a:r>
              <a:rPr lang="en-US" sz="2800" dirty="0" smtClean="0"/>
              <a:t>have developed a </a:t>
            </a:r>
            <a:r>
              <a:rPr lang="en-US" sz="2800" dirty="0" smtClean="0"/>
              <a:t>model </a:t>
            </a:r>
            <a:r>
              <a:rPr lang="en-US" sz="2800" dirty="0" smtClean="0"/>
              <a:t>which </a:t>
            </a:r>
            <a:r>
              <a:rPr lang="en-US" sz="2800" dirty="0" smtClean="0"/>
              <a:t>recommends an insurance policy based on customer’s age and average monthly savings.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833" y="597227"/>
            <a:ext cx="5280166" cy="680700"/>
          </a:xfrm>
        </p:spPr>
        <p:txBody>
          <a:bodyPr/>
          <a:lstStyle/>
          <a:p>
            <a:r>
              <a:rPr lang="en-IN" sz="3600" dirty="0" smtClean="0"/>
              <a:t>Methodology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393" y="1369304"/>
            <a:ext cx="5760300" cy="2521200"/>
          </a:xfrm>
        </p:spPr>
        <p:txBody>
          <a:bodyPr/>
          <a:lstStyle/>
          <a:p>
            <a:r>
              <a:rPr lang="en-US" sz="2800" dirty="0" smtClean="0"/>
              <a:t>The methodology of this project involved creating a dataset with appropriate values.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smtClean="0"/>
              <a:t>This </a:t>
            </a:r>
            <a:r>
              <a:rPr lang="en-US" sz="2800" dirty="0" smtClean="0"/>
              <a:t>model has been implemented using a decision tree algorithm which helps to find a suitable insurance policy for the customer.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8978899" cy="5143500"/>
          </a:xfrm>
        </p:spPr>
        <p:txBody>
          <a:bodyPr/>
          <a:lstStyle/>
          <a:p>
            <a:r>
              <a:rPr lang="en-IN" dirty="0" smtClean="0"/>
              <a:t>-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429000" y="165100"/>
            <a:ext cx="152400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START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4"/>
          </p:cNvCxnSpPr>
          <p:nvPr/>
        </p:nvCxnSpPr>
        <p:spPr>
          <a:xfrm>
            <a:off x="4191000" y="723900"/>
            <a:ext cx="0" cy="50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ata 9"/>
          <p:cNvSpPr/>
          <p:nvPr/>
        </p:nvSpPr>
        <p:spPr>
          <a:xfrm>
            <a:off x="3098800" y="1282700"/>
            <a:ext cx="2197100" cy="8509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READ INPUT</a:t>
            </a:r>
          </a:p>
          <a:p>
            <a:pPr algn="ctr"/>
            <a:r>
              <a:rPr lang="en-IN" dirty="0" smtClean="0"/>
              <a:t>(Customer Information)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4"/>
          </p:cNvCxnSpPr>
          <p:nvPr/>
        </p:nvCxnSpPr>
        <p:spPr>
          <a:xfrm>
            <a:off x="4197350" y="2133600"/>
            <a:ext cx="3175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3416300" y="2616200"/>
            <a:ext cx="1676400" cy="9017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Decision Tree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4254500" y="3517900"/>
            <a:ext cx="0" cy="393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302000" y="4038600"/>
            <a:ext cx="1917700" cy="850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Recommend Insurance</a:t>
            </a:r>
          </a:p>
          <a:p>
            <a:pPr algn="ctr"/>
            <a:r>
              <a:rPr lang="en-IN" dirty="0" smtClean="0"/>
              <a:t>Policy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Requirements 	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4125" y="1840625"/>
            <a:ext cx="5760300" cy="2521200"/>
          </a:xfrm>
        </p:spPr>
        <p:txBody>
          <a:bodyPr/>
          <a:lstStyle/>
          <a:p>
            <a:pPr lvl="0"/>
            <a:r>
              <a:rPr lang="en-US" sz="2800" dirty="0" smtClean="0"/>
              <a:t>Platform: Anaconda</a:t>
            </a:r>
          </a:p>
          <a:p>
            <a:pPr lvl="0"/>
            <a:r>
              <a:rPr lang="en-US" sz="2800" dirty="0" smtClean="0"/>
              <a:t>Python development environment: </a:t>
            </a:r>
            <a:r>
              <a:rPr lang="en-US" sz="2800" dirty="0" err="1" smtClean="0"/>
              <a:t>Spyder</a:t>
            </a:r>
            <a:r>
              <a:rPr lang="en-US" sz="2800" dirty="0" smtClean="0"/>
              <a:t> or </a:t>
            </a:r>
            <a:r>
              <a:rPr lang="en-US" sz="2800" dirty="0" err="1" smtClean="0"/>
              <a:t>Jupyter</a:t>
            </a:r>
            <a:r>
              <a:rPr lang="en-US" sz="2800" dirty="0" smtClean="0"/>
              <a:t>    </a:t>
            </a:r>
          </a:p>
          <a:p>
            <a:pPr lvl="0"/>
            <a:r>
              <a:rPr lang="en-US" sz="2800" dirty="0" smtClean="0"/>
              <a:t>Web Browser: Chrome </a:t>
            </a:r>
          </a:p>
          <a:p>
            <a:pPr lvl="0"/>
            <a:r>
              <a:rPr lang="en-US" sz="2800" dirty="0" smtClean="0"/>
              <a:t>Operating System : Windows 8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3968600" y="849475"/>
            <a:ext cx="4546140" cy="353922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4158833" y="1037417"/>
            <a:ext cx="4165500" cy="26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4294967295"/>
          </p:nvPr>
        </p:nvSpPr>
        <p:spPr>
          <a:xfrm>
            <a:off x="672898" y="189186"/>
            <a:ext cx="3141900" cy="514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i="1" dirty="0" smtClean="0">
                <a:solidFill>
                  <a:schemeClr val="tx2">
                    <a:lumMod val="25000"/>
                  </a:schemeClr>
                </a:solidFill>
              </a:rPr>
              <a:t>THIS  IS  HOW  OUR WEBSITE  LOOKS  LIKE !!!..</a:t>
            </a:r>
            <a:endParaRPr lang="en" sz="2400" b="1" i="1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6" name="Picture 5" descr="Screenshot (1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211" y="1050563"/>
            <a:ext cx="4243227" cy="2658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0350" y="1117600"/>
            <a:ext cx="2546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DESIGN</a:t>
            </a:r>
            <a:endParaRPr lang="en-US" sz="4400" dirty="0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0725" y="552825"/>
            <a:ext cx="5760300" cy="680700"/>
          </a:xfrm>
        </p:spPr>
        <p:txBody>
          <a:bodyPr/>
          <a:lstStyle/>
          <a:p>
            <a:r>
              <a:rPr lang="en-IN" sz="3600" dirty="0" smtClean="0"/>
              <a:t>IMPLEMENTATION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825" y="1231024"/>
            <a:ext cx="5760300" cy="3620375"/>
          </a:xfrm>
        </p:spPr>
        <p:txBody>
          <a:bodyPr/>
          <a:lstStyle/>
          <a:p>
            <a:r>
              <a:rPr lang="en-IN" sz="2400" dirty="0" smtClean="0"/>
              <a:t> </a:t>
            </a:r>
            <a:r>
              <a:rPr lang="en-IN" sz="2800" dirty="0" smtClean="0"/>
              <a:t>Importing Libraries</a:t>
            </a:r>
          </a:p>
          <a:p>
            <a:r>
              <a:rPr lang="en-IN" sz="2800" dirty="0" smtClean="0"/>
              <a:t>Importing </a:t>
            </a:r>
            <a:r>
              <a:rPr lang="en-IN" sz="2800" dirty="0" err="1" smtClean="0"/>
              <a:t>csv</a:t>
            </a:r>
            <a:r>
              <a:rPr lang="en-IN" sz="2800" dirty="0" smtClean="0"/>
              <a:t> file</a:t>
            </a:r>
          </a:p>
          <a:p>
            <a:r>
              <a:rPr lang="en-IN" sz="2800" dirty="0" smtClean="0"/>
              <a:t>Separating dependent and   independent variables </a:t>
            </a:r>
          </a:p>
          <a:p>
            <a:r>
              <a:rPr lang="en-IN" sz="2800" dirty="0" smtClean="0"/>
              <a:t>Separating training and testing data</a:t>
            </a:r>
          </a:p>
          <a:p>
            <a:r>
              <a:rPr lang="en-IN" sz="2800" dirty="0" smtClean="0"/>
              <a:t>Fitting appropriate algorithm </a:t>
            </a:r>
          </a:p>
          <a:p>
            <a:r>
              <a:rPr lang="en-IN" sz="2800" dirty="0" smtClean="0"/>
              <a:t>Calculating accuracy</a:t>
            </a:r>
          </a:p>
          <a:p>
            <a:r>
              <a:rPr lang="en-IN" sz="2800" dirty="0" smtClean="0"/>
              <a:t>Recommending an Insurance Policy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Importing Libraries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sz="2800" dirty="0" smtClean="0"/>
              <a:t>The libraries used for this project are </a:t>
            </a:r>
          </a:p>
          <a:p>
            <a:r>
              <a:rPr lang="en-IN" sz="2800" dirty="0" err="1" smtClean="0"/>
              <a:t>Numpy</a:t>
            </a:r>
            <a:endParaRPr lang="en-IN" sz="2800" dirty="0" smtClean="0"/>
          </a:p>
          <a:p>
            <a:r>
              <a:rPr lang="en-IN" sz="2800" dirty="0" smtClean="0"/>
              <a:t>Pandas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551</Words>
  <Application>Microsoft Office PowerPoint</Application>
  <PresentationFormat>On-screen Show (16:9)</PresentationFormat>
  <Paragraphs>88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Times New Roman</vt:lpstr>
      <vt:lpstr>Oswald</vt:lpstr>
      <vt:lpstr>Roboto Condensed</vt:lpstr>
      <vt:lpstr>Adobe Gothic Std B</vt:lpstr>
      <vt:lpstr>Wolsey template</vt:lpstr>
      <vt:lpstr>Slide 1</vt:lpstr>
      <vt:lpstr>INSURANCE  POLICY RECOMMENDER SYSTEM</vt:lpstr>
      <vt:lpstr>Solution</vt:lpstr>
      <vt:lpstr>Methodology</vt:lpstr>
      <vt:lpstr>Slide 5</vt:lpstr>
      <vt:lpstr>Requirements  </vt:lpstr>
      <vt:lpstr>Slide 7</vt:lpstr>
      <vt:lpstr>IMPLEMENTATION</vt:lpstr>
      <vt:lpstr>Importing Libraries</vt:lpstr>
      <vt:lpstr>Importing csv file </vt:lpstr>
      <vt:lpstr>Separating independent and dependent variables</vt:lpstr>
      <vt:lpstr>Policy.csv</vt:lpstr>
      <vt:lpstr>Separating Test and Train data</vt:lpstr>
      <vt:lpstr>Fitting appropriate algorithm</vt:lpstr>
      <vt:lpstr>Why Decision Tree Algorithm???</vt:lpstr>
      <vt:lpstr>Calculating Accuracy</vt:lpstr>
      <vt:lpstr>Recommending an Insurance Policy</vt:lpstr>
      <vt:lpstr>Slide 18</vt:lpstr>
      <vt:lpstr>Slide 19</vt:lpstr>
      <vt:lpstr>Slide 20</vt:lpstr>
      <vt:lpstr>Conclusion </vt:lpstr>
      <vt:lpstr>Limitations</vt:lpstr>
      <vt:lpstr>Future Scope</vt:lpstr>
      <vt:lpstr>THANKS!;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Ajay Kabadi</dc:creator>
  <cp:lastModifiedBy>Shridhar Shetti</cp:lastModifiedBy>
  <cp:revision>99</cp:revision>
  <dcterms:modified xsi:type="dcterms:W3CDTF">2019-05-16T20:38:06Z</dcterms:modified>
</cp:coreProperties>
</file>