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64" r:id="rId1"/>
  </p:sldMasterIdLst>
  <p:notesMasterIdLst>
    <p:notesMasterId r:id="rId14"/>
  </p:notesMasterIdLst>
  <p:sldIdLst>
    <p:sldId id="273" r:id="rId2"/>
    <p:sldId id="274" r:id="rId3"/>
    <p:sldId id="275" r:id="rId4"/>
    <p:sldId id="276" r:id="rId5"/>
    <p:sldId id="277" r:id="rId6"/>
    <p:sldId id="278" r:id="rId7"/>
    <p:sldId id="279" r:id="rId8"/>
    <p:sldId id="283" r:id="rId9"/>
    <p:sldId id="284" r:id="rId10"/>
    <p:sldId id="286" r:id="rId11"/>
    <p:sldId id="287" r:id="rId12"/>
    <p:sldId id="288" r:id="rId13"/>
  </p:sldIdLst>
  <p:sldSz cx="9144000" cy="6858000" type="screen4x3"/>
  <p:notesSz cx="6858000" cy="9144000"/>
  <p:defaultTex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615" autoAdjust="0"/>
    <p:restoredTop sz="86420" autoAdjust="0"/>
  </p:normalViewPr>
  <p:slideViewPr>
    <p:cSldViewPr>
      <p:cViewPr>
        <p:scale>
          <a:sx n="75" d="100"/>
          <a:sy n="75" d="100"/>
        </p:scale>
        <p:origin x="-17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val="34304654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sp>
        <p:nvSpPr>
          <p:cNvPr id="1048583" name="Rounded Rectangle 1048582"/>
          <p:cNvSpPr/>
          <p:nvPr/>
        </p:nvSpPr>
        <p:spPr>
          <a:xfrm>
            <a:off x="304800" y="328612"/>
            <a:ext cx="8532812" cy="6197600"/>
          </a:xfrm>
          <a:prstGeom prst="roundRect">
            <a:avLst>
              <a:gd name="adj" fmla="val 2079"/>
            </a:avLst>
          </a:prstGeom>
          <a:gradFill rotWithShape="1">
            <a:gsLst>
              <a:gs pos="0">
                <a:srgbClr val="FFFFFF">
                  <a:alpha val="100000"/>
                </a:srgbClr>
              </a:gs>
              <a:gs pos="0">
                <a:srgbClr val="FFFFFF">
                  <a:alpha val="100000"/>
                </a:srgbClr>
              </a:gs>
              <a:gs pos="98000">
                <a:srgbClr val="FFFFFF">
                  <a:alpha val="100000"/>
                </a:srgbClr>
              </a:gs>
              <a:gs pos="99055">
                <a:srgbClr val="F7F7F7">
                  <a:alpha val="100000"/>
                </a:srgbClr>
              </a:gs>
              <a:gs pos="100000">
                <a:srgbClr val="DADADA">
                  <a:alpha val="100000"/>
                </a:srgbClr>
              </a:gs>
              <a:gs pos="100000">
                <a:srgbClr val="DADADA">
                  <a:alpha val="100000"/>
                </a:srgbClr>
              </a:gs>
            </a:gsLst>
            <a:lin ang="5400000" scaled="1"/>
          </a:gradFill>
          <a:ln w="2000" cap="rnd" cmpd="sng">
            <a:solidFill>
              <a:srgbClr val="A4A3A3">
                <a:alpha val="100000"/>
              </a:srgbClr>
            </a:solidFill>
            <a:prstDash val="solid"/>
            <a:round/>
          </a:ln>
          <a:effectLst>
            <a:outerShdw dist="50800" dir="5400000" algn="tl">
              <a:srgbClr val="000000">
                <a:alpha val="2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ctr" eaLnBrk="1" latinLnBrk="1" hangingPunct="1"/>
            <a:endParaRPr lang="en-US" altLang="en-US">
              <a:solidFill>
                <a:srgbClr val="FFFFFF"/>
              </a:solidFill>
              <a:latin typeface="Verdana" pitchFamily="34" charset="0"/>
            </a:endParaRPr>
          </a:p>
        </p:txBody>
      </p:sp>
      <p:grpSp>
        <p:nvGrpSpPr>
          <p:cNvPr id="25" name="Group 24"/>
          <p:cNvGrpSpPr/>
          <p:nvPr/>
        </p:nvGrpSpPr>
        <p:grpSpPr>
          <a:xfrm>
            <a:off x="420687" y="433387"/>
            <a:ext cx="8302625" cy="3108325"/>
            <a:chOff x="265" y="273"/>
            <a:chExt cx="5230" cy="1958"/>
          </a:xfrm>
        </p:grpSpPr>
        <p:pic>
          <p:nvPicPr>
            <p:cNvPr id="2097153" name="Picture 2097152"/>
            <p:cNvPicPr>
              <a:picLocks/>
            </p:cNvPicPr>
            <p:nvPr/>
          </p:nvPicPr>
          <p:blipFill>
            <a:blip r:embed="rId2"/>
            <a:srcRect/>
            <a:stretch>
              <a:fillRect/>
            </a:stretch>
          </p:blipFill>
          <p:spPr>
            <a:xfrm>
              <a:off x="265" y="273"/>
              <a:ext cx="5230" cy="1958"/>
            </a:xfrm>
            <a:prstGeom prst="rect">
              <a:avLst/>
            </a:prstGeom>
            <a:noFill/>
            <a:ln>
              <a:noFill/>
            </a:ln>
          </p:spPr>
        </p:pic>
        <p:sp>
          <p:nvSpPr>
            <p:cNvPr id="1048584" name="TextBox 1048583"/>
            <p:cNvSpPr txBox="1"/>
            <p:nvPr/>
          </p:nvSpPr>
          <p:spPr>
            <a:xfrm>
              <a:off x="290" y="300"/>
              <a:ext cx="5180" cy="1906"/>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ctr" eaLnBrk="1" latinLnBrk="1" hangingPunct="1"/>
              <a:endParaRPr lang="en-US" altLang="en-US">
                <a:solidFill>
                  <a:srgbClr val="FFFFFF"/>
                </a:solidFill>
                <a:latin typeface="Verdana" pitchFamily="34" charset="0"/>
              </a:endParaRPr>
            </a:p>
          </p:txBody>
        </p:sp>
      </p:grpSp>
      <p:sp>
        <p:nvSpPr>
          <p:cNvPr id="1048587" name="Date Placeholder 1048586"/>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588" name="Footer Placeholder 1048587"/>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
        <p:nvSpPr>
          <p:cNvPr id="1048589" name="Slide Number Placeholder 1048588"/>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
        <p:nvSpPr>
          <p:cNvPr id="1048591"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48590"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2" name="Title 1"/>
          <p:cNvSpPr>
            <a:spLocks noGrp="1"/>
          </p:cNvSpPr>
          <p:nvPr>
            <p:ph type="title"/>
          </p:nvPr>
        </p:nvSpPr>
        <p:spPr>
          <a:xfrm>
            <a:off x="502920" y="4983480"/>
            <a:ext cx="8183880" cy="1051560"/>
          </a:xfrm>
        </p:spPr>
        <p:txBody>
          <a:bodyPr/>
          <a:lstStyle/>
          <a:p>
            <a:r>
              <a:rPr lang="en-US" smtClean="0"/>
              <a:t>Click to edit Master title style</a:t>
            </a:r>
            <a:endParaRPr lang="en-US"/>
          </a:p>
        </p:txBody>
      </p:sp>
      <p:sp>
        <p:nvSpPr>
          <p:cNvPr id="1048663" name="Vertical Text Placeholder 2"/>
          <p:cNvSpPr>
            <a:spLocks noGrp="1"/>
          </p:cNvSpPr>
          <p:nvPr>
            <p:ph type="body" orient="vert" idx="1"/>
          </p:nvPr>
        </p:nvSpPr>
        <p:spPr>
          <a:xfrm>
            <a:off x="502920" y="530352"/>
            <a:ext cx="8183880" cy="41879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582" name="Slide Number Placeholder 1048581"/>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
        <p:nvSpPr>
          <p:cNvPr id="1048581" name="Footer Placeholder 1048580"/>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0" name="Vertical Title 1"/>
          <p:cNvSpPr>
            <a:spLocks noGrp="1"/>
          </p:cNvSpPr>
          <p:nvPr>
            <p:ph type="title" orient="vert"/>
          </p:nvPr>
        </p:nvSpPr>
        <p:spPr>
          <a:xfrm>
            <a:off x="6629400" y="533404"/>
            <a:ext cx="1981200" cy="5257799"/>
          </a:xfrm>
        </p:spPr>
        <p:txBody>
          <a:bodyPr vert="eaVert"/>
          <a:lstStyle/>
          <a:p>
            <a:r>
              <a:rPr lang="en-US" smtClean="0"/>
              <a:t>Click to edit Master title style</a:t>
            </a:r>
            <a:endParaRPr lang="en-US"/>
          </a:p>
        </p:txBody>
      </p:sp>
      <p:sp>
        <p:nvSpPr>
          <p:cNvPr id="1048661" name="Vertical Text Placeholder 2"/>
          <p:cNvSpPr>
            <a:spLocks noGrp="1"/>
          </p:cNvSpPr>
          <p:nvPr>
            <p:ph type="body" orient="vert" idx="1"/>
          </p:nvPr>
        </p:nvSpPr>
        <p:spPr>
          <a:xfrm>
            <a:off x="533400" y="533402"/>
            <a:ext cx="5943600" cy="5257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582" name="Slide Number Placeholder 1048581"/>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
        <p:nvSpPr>
          <p:cNvPr id="1048581" name="Footer Placeholder 1048580"/>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3" name="Title 1"/>
          <p:cNvSpPr>
            <a:spLocks noGrp="1"/>
          </p:cNvSpPr>
          <p:nvPr>
            <p:ph type="title"/>
          </p:nvPr>
        </p:nvSpPr>
        <p:spPr>
          <a:xfrm>
            <a:off x="502920" y="4983480"/>
            <a:ext cx="8183880" cy="1051560"/>
          </a:xfrm>
        </p:spPr>
        <p:txBody>
          <a:bodyPr/>
          <a:lstStyle/>
          <a:p>
            <a:r>
              <a:rPr lang="en-US" smtClean="0"/>
              <a:t>Click to edit Master title style</a:t>
            </a:r>
            <a:endParaRPr lang="en-US"/>
          </a:p>
        </p:txBody>
      </p:sp>
      <p:sp>
        <p:nvSpPr>
          <p:cNvPr id="1048604" name="Content Placeholder 2"/>
          <p:cNvSpPr>
            <a:spLocks noGrp="1"/>
          </p:cNvSpPr>
          <p:nvPr>
            <p:ph idx="1"/>
          </p:nvPr>
        </p:nvSpPr>
        <p:spPr>
          <a:xfrm>
            <a:off x="502920" y="530352"/>
            <a:ext cx="8183880"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582" name="Slide Number Placeholder 1048581"/>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
        <p:nvSpPr>
          <p:cNvPr id="1048581" name="Footer Placeholder 1048580"/>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sp>
        <p:nvSpPr>
          <p:cNvPr id="1048639" name="Rounded Rectangle 1048638"/>
          <p:cNvSpPr/>
          <p:nvPr/>
        </p:nvSpPr>
        <p:spPr>
          <a:xfrm>
            <a:off x="304800" y="328612"/>
            <a:ext cx="8532812" cy="6197600"/>
          </a:xfrm>
          <a:prstGeom prst="roundRect">
            <a:avLst>
              <a:gd name="adj" fmla="val 2079"/>
            </a:avLst>
          </a:prstGeom>
          <a:gradFill rotWithShape="1">
            <a:gsLst>
              <a:gs pos="0">
                <a:srgbClr val="FFFFFF">
                  <a:alpha val="100000"/>
                </a:srgbClr>
              </a:gs>
              <a:gs pos="0">
                <a:srgbClr val="FFFFFF">
                  <a:alpha val="100000"/>
                </a:srgbClr>
              </a:gs>
              <a:gs pos="98000">
                <a:srgbClr val="FFFFFF">
                  <a:alpha val="100000"/>
                </a:srgbClr>
              </a:gs>
              <a:gs pos="99055">
                <a:srgbClr val="F7F7F7">
                  <a:alpha val="100000"/>
                </a:srgbClr>
              </a:gs>
              <a:gs pos="100000">
                <a:srgbClr val="DADADA">
                  <a:alpha val="100000"/>
                </a:srgbClr>
              </a:gs>
              <a:gs pos="100000">
                <a:srgbClr val="DADADA">
                  <a:alpha val="100000"/>
                </a:srgbClr>
              </a:gs>
            </a:gsLst>
            <a:lin ang="5400000" scaled="1"/>
          </a:gradFill>
          <a:ln w="2000" cap="rnd" cmpd="sng">
            <a:solidFill>
              <a:srgbClr val="A4A3A3">
                <a:alpha val="100000"/>
              </a:srgbClr>
            </a:solidFill>
            <a:prstDash val="solid"/>
            <a:round/>
          </a:ln>
          <a:effectLst>
            <a:outerShdw dist="50800" dir="5400000" algn="tl">
              <a:srgbClr val="000000">
                <a:alpha val="2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ctr" eaLnBrk="1" latinLnBrk="1" hangingPunct="1"/>
            <a:endParaRPr lang="en-US" altLang="en-US">
              <a:solidFill>
                <a:srgbClr val="FFFFFF"/>
              </a:solidFill>
              <a:latin typeface="Verdana" pitchFamily="34" charset="0"/>
            </a:endParaRPr>
          </a:p>
        </p:txBody>
      </p:sp>
      <p:grpSp>
        <p:nvGrpSpPr>
          <p:cNvPr id="56" name="Group 55"/>
          <p:cNvGrpSpPr/>
          <p:nvPr/>
        </p:nvGrpSpPr>
        <p:grpSpPr>
          <a:xfrm>
            <a:off x="420687" y="433387"/>
            <a:ext cx="8302625" cy="4340225"/>
            <a:chOff x="265" y="273"/>
            <a:chExt cx="5230" cy="2734"/>
          </a:xfrm>
        </p:grpSpPr>
        <p:pic>
          <p:nvPicPr>
            <p:cNvPr id="2097158" name="Picture 2097157"/>
            <p:cNvPicPr>
              <a:picLocks/>
            </p:cNvPicPr>
            <p:nvPr/>
          </p:nvPicPr>
          <p:blipFill>
            <a:blip r:embed="rId2"/>
            <a:srcRect/>
            <a:stretch>
              <a:fillRect/>
            </a:stretch>
          </p:blipFill>
          <p:spPr>
            <a:xfrm>
              <a:off x="265" y="273"/>
              <a:ext cx="5230" cy="2734"/>
            </a:xfrm>
            <a:prstGeom prst="rect">
              <a:avLst/>
            </a:prstGeom>
            <a:noFill/>
            <a:ln>
              <a:noFill/>
            </a:ln>
          </p:spPr>
        </p:pic>
        <p:sp>
          <p:nvSpPr>
            <p:cNvPr id="1048640" name="TextBox 1048639"/>
            <p:cNvSpPr txBox="1"/>
            <p:nvPr/>
          </p:nvSpPr>
          <p:spPr>
            <a:xfrm>
              <a:off x="281" y="291"/>
              <a:ext cx="5198" cy="2700"/>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ctr" eaLnBrk="1" latinLnBrk="1" hangingPunct="1"/>
              <a:endParaRPr lang="en-US" altLang="en-US">
                <a:solidFill>
                  <a:srgbClr val="FFFFFF"/>
                </a:solidFill>
                <a:latin typeface="Verdana" pitchFamily="34" charset="0"/>
              </a:endParaRPr>
            </a:p>
          </p:txBody>
        </p:sp>
      </p:grpSp>
      <p:sp>
        <p:nvSpPr>
          <p:cNvPr id="1048643" name="Date Placeholder 1048642"/>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644" name="Footer Placeholder 1048643"/>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
        <p:nvSpPr>
          <p:cNvPr id="1048645" name="Slide Number Placeholder 1048644"/>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
        <p:nvSpPr>
          <p:cNvPr id="1048647"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048646"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smtClean="0"/>
              <a:t>Click to edit Master title style</a:t>
            </a:r>
            <a:endParaRPr lang="en-US"/>
          </a:p>
        </p:txBody>
      </p:sp>
      <p:sp>
        <p:nvSpPr>
          <p:cNvPr id="1048655"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6"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582" name="Slide Number Placeholder 1048581"/>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
        <p:nvSpPr>
          <p:cNvPr id="1048581" name="Footer Placeholder 1048580"/>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4" name="Title 1"/>
          <p:cNvSpPr>
            <a:spLocks noGrp="1"/>
          </p:cNvSpPr>
          <p:nvPr>
            <p:ph type="title"/>
          </p:nvPr>
        </p:nvSpPr>
        <p:spPr>
          <a:xfrm>
            <a:off x="502920" y="4983480"/>
            <a:ext cx="8183880" cy="1051560"/>
          </a:xfrm>
        </p:spPr>
        <p:txBody>
          <a:bodyPr/>
          <a:lstStyle>
            <a:lvl1pPr>
              <a:defRPr b="1"/>
            </a:lvl1pPr>
          </a:lstStyle>
          <a:p>
            <a:r>
              <a:rPr lang="en-US" smtClean="0"/>
              <a:t>Click to edit Master title style</a:t>
            </a:r>
            <a:endParaRPr lang="en-US"/>
          </a:p>
        </p:txBody>
      </p:sp>
      <p:sp>
        <p:nvSpPr>
          <p:cNvPr id="1048665"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048666"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048667"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8"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582" name="Slide Number Placeholder 1048581"/>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
        <p:nvSpPr>
          <p:cNvPr id="1048581" name="Footer Placeholder 1048580"/>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smtClean="0"/>
              <a:t>Click to edit Master title style</a:t>
            </a:r>
            <a:endParaRPr lang="en-US"/>
          </a:p>
        </p:txBody>
      </p:sp>
      <p:sp>
        <p:nvSpPr>
          <p:cNvPr id="1048580" name="Date Placeholder 1048579"/>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582" name="Slide Number Placeholder 1048581"/>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
        <p:nvSpPr>
          <p:cNvPr id="1048581" name="Footer Placeholder 1048580"/>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sp>
        <p:nvSpPr>
          <p:cNvPr id="1048648" name="Rounded Rectangle 1048647"/>
          <p:cNvSpPr/>
          <p:nvPr/>
        </p:nvSpPr>
        <p:spPr>
          <a:xfrm>
            <a:off x="304800" y="328612"/>
            <a:ext cx="8532812" cy="6197600"/>
          </a:xfrm>
          <a:prstGeom prst="roundRect">
            <a:avLst>
              <a:gd name="adj" fmla="val 2079"/>
            </a:avLst>
          </a:prstGeom>
          <a:gradFill rotWithShape="1">
            <a:gsLst>
              <a:gs pos="0">
                <a:srgbClr val="FFFFFF">
                  <a:alpha val="100000"/>
                </a:srgbClr>
              </a:gs>
              <a:gs pos="0">
                <a:srgbClr val="FFFFFF">
                  <a:alpha val="100000"/>
                </a:srgbClr>
              </a:gs>
              <a:gs pos="98000">
                <a:srgbClr val="FFFFFF">
                  <a:alpha val="100000"/>
                </a:srgbClr>
              </a:gs>
              <a:gs pos="99055">
                <a:srgbClr val="F7F7F7">
                  <a:alpha val="100000"/>
                </a:srgbClr>
              </a:gs>
              <a:gs pos="100000">
                <a:srgbClr val="DADADA">
                  <a:alpha val="100000"/>
                </a:srgbClr>
              </a:gs>
              <a:gs pos="100000">
                <a:srgbClr val="DADADA">
                  <a:alpha val="100000"/>
                </a:srgbClr>
              </a:gs>
            </a:gsLst>
            <a:lin ang="5400000" scaled="1"/>
          </a:gradFill>
          <a:ln w="2000" cap="rnd" cmpd="sng">
            <a:solidFill>
              <a:srgbClr val="A4A3A3">
                <a:alpha val="100000"/>
              </a:srgbClr>
            </a:solidFill>
            <a:prstDash val="solid"/>
            <a:round/>
          </a:ln>
          <a:effectLst>
            <a:outerShdw dist="50800" dir="5400000" algn="tl">
              <a:srgbClr val="000000">
                <a:alpha val="2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ctr" eaLnBrk="1" latinLnBrk="1" hangingPunct="1"/>
            <a:endParaRPr lang="en-US" altLang="en-US">
              <a:solidFill>
                <a:srgbClr val="FFFFFF"/>
              </a:solidFill>
              <a:latin typeface="Verdana" pitchFamily="34" charset="0"/>
            </a:endParaRPr>
          </a:p>
        </p:txBody>
      </p:sp>
      <p:sp>
        <p:nvSpPr>
          <p:cNvPr id="1048651" name="Date Placeholder 1048650"/>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652" name="Footer Placeholder 1048651"/>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
        <p:nvSpPr>
          <p:cNvPr id="1048653" name="Slide Number Placeholder 1048652"/>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lstStyle>
          <a:p>
            <a:r>
              <a:rPr lang="en-US" smtClean="0"/>
              <a:t>Click to edit Master title style</a:t>
            </a:r>
            <a:endParaRPr lang="en-US"/>
          </a:p>
        </p:txBody>
      </p:sp>
      <p:sp>
        <p:nvSpPr>
          <p:cNvPr id="1048658"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582" name="Slide Number Placeholder 1048581"/>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
        <p:nvSpPr>
          <p:cNvPr id="1048581" name="Footer Placeholder 1048580"/>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sp>
        <p:nvSpPr>
          <p:cNvPr id="1048629" name="Rounded Rectangle 1048628"/>
          <p:cNvSpPr/>
          <p:nvPr/>
        </p:nvSpPr>
        <p:spPr>
          <a:xfrm>
            <a:off x="304800" y="328612"/>
            <a:ext cx="8532812" cy="6197600"/>
          </a:xfrm>
          <a:prstGeom prst="roundRect">
            <a:avLst>
              <a:gd name="adj" fmla="val 2079"/>
            </a:avLst>
          </a:prstGeom>
          <a:gradFill rotWithShape="1">
            <a:gsLst>
              <a:gs pos="0">
                <a:srgbClr val="FFFFFF">
                  <a:alpha val="100000"/>
                </a:srgbClr>
              </a:gs>
              <a:gs pos="0">
                <a:srgbClr val="FFFFFF">
                  <a:alpha val="100000"/>
                </a:srgbClr>
              </a:gs>
              <a:gs pos="98000">
                <a:srgbClr val="FFFFFF">
                  <a:alpha val="100000"/>
                </a:srgbClr>
              </a:gs>
              <a:gs pos="99055">
                <a:srgbClr val="F7F7F7">
                  <a:alpha val="100000"/>
                </a:srgbClr>
              </a:gs>
              <a:gs pos="100000">
                <a:srgbClr val="DADADA">
                  <a:alpha val="100000"/>
                </a:srgbClr>
              </a:gs>
              <a:gs pos="100000">
                <a:srgbClr val="DADADA">
                  <a:alpha val="100000"/>
                </a:srgbClr>
              </a:gs>
            </a:gsLst>
            <a:lin ang="5400000" scaled="1"/>
          </a:gradFill>
          <a:ln w="2000" cap="rnd" cmpd="sng">
            <a:solidFill>
              <a:srgbClr val="A4A3A3">
                <a:alpha val="100000"/>
              </a:srgbClr>
            </a:solidFill>
            <a:prstDash val="solid"/>
            <a:round/>
          </a:ln>
          <a:effectLst>
            <a:outerShdw dist="50800" dir="5400000" algn="tl">
              <a:srgbClr val="000000">
                <a:alpha val="2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ctr" eaLnBrk="1" latinLnBrk="1" hangingPunct="1"/>
            <a:endParaRPr lang="en-US" altLang="en-US">
              <a:solidFill>
                <a:srgbClr val="FFFFFF"/>
              </a:solidFill>
              <a:latin typeface="Verdana" pitchFamily="34" charset="0"/>
            </a:endParaRPr>
          </a:p>
        </p:txBody>
      </p:sp>
      <p:sp>
        <p:nvSpPr>
          <p:cNvPr id="1048630" name="Freeform 1048629"/>
          <p:cNvSpPr/>
          <p:nvPr/>
        </p:nvSpPr>
        <p:spPr>
          <a:xfrm>
            <a:off x="6400800" y="433387"/>
            <a:ext cx="2324100" cy="4343400"/>
          </a:xfrm>
          <a:custGeom>
            <a:avLst/>
            <a:gdLst/>
            <a:ahLst/>
            <a:cxnLst/>
            <a:rect l="0" t="0" r="r" b="b"/>
            <a:pathLst>
              <a:path w="2324100" h="4343400">
                <a:moveTo>
                  <a:pt x="0" y="0"/>
                </a:moveTo>
                <a:lnTo>
                  <a:pt x="2260234" y="0"/>
                </a:lnTo>
                <a:cubicBezTo>
                  <a:pt x="2295506" y="0"/>
                  <a:pt x="2324100" y="28594"/>
                  <a:pt x="2324100" y="63866"/>
                </a:cubicBezTo>
                <a:lnTo>
                  <a:pt x="2324100" y="4343400"/>
                </a:lnTo>
                <a:lnTo>
                  <a:pt x="0" y="4343400"/>
                </a:lnTo>
                <a:lnTo>
                  <a:pt x="0" y="0"/>
                </a:lnTo>
              </a:path>
            </a:pathLst>
          </a:custGeom>
          <a:solidFill>
            <a:srgbClr val="1C1C1C">
              <a:alpha val="100000"/>
            </a:srgbClr>
          </a:solidFill>
          <a:ln>
            <a:noFill/>
          </a:ln>
        </p:spPr>
      </p:sp>
      <p:sp>
        <p:nvSpPr>
          <p:cNvPr id="1048633" name="Date Placeholder 1048632"/>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634" name="Footer Placeholder 1048633"/>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
        <p:nvSpPr>
          <p:cNvPr id="1048635" name="Slide Number Placeholder 1048634"/>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
        <p:nvSpPr>
          <p:cNvPr id="1048638"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vert="horz" wrap="square" lIns="182880" tIns="91440" rIns="91440" bIns="45720" numCol="1" anchor="t" anchorCtr="0" compatLnSpc="1">
            <a:prstTxWarp prst="textNoShape">
              <a:avLst/>
            </a:prstTxWarp>
            <a:normAutofit/>
          </a:bodyPr>
          <a:lstStyle>
            <a:lvl1pPr marL="0" indent="0">
              <a:buNone/>
              <a:defRPr sz="3200"/>
            </a:lvl1pPr>
          </a:lstStyle>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itchFamily="18" charset="2"/>
              <a:buNone/>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637"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6"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048576" name="Rounded Rectangle 1048575"/>
          <p:cNvSpPr/>
          <p:nvPr/>
        </p:nvSpPr>
        <p:spPr>
          <a:xfrm>
            <a:off x="304800" y="328612"/>
            <a:ext cx="8532812" cy="6197600"/>
          </a:xfrm>
          <a:prstGeom prst="roundRect">
            <a:avLst>
              <a:gd name="adj" fmla="val 2079"/>
            </a:avLst>
          </a:prstGeom>
          <a:gradFill rotWithShape="1">
            <a:gsLst>
              <a:gs pos="0">
                <a:srgbClr val="FFFFFF">
                  <a:alpha val="100000"/>
                </a:srgbClr>
              </a:gs>
              <a:gs pos="0">
                <a:srgbClr val="FFFFFF">
                  <a:alpha val="100000"/>
                </a:srgbClr>
              </a:gs>
              <a:gs pos="98000">
                <a:srgbClr val="FFFFFF">
                  <a:alpha val="100000"/>
                </a:srgbClr>
              </a:gs>
              <a:gs pos="99055">
                <a:srgbClr val="F7F7F7">
                  <a:alpha val="100000"/>
                </a:srgbClr>
              </a:gs>
              <a:gs pos="100000">
                <a:srgbClr val="DADADA">
                  <a:alpha val="100000"/>
                </a:srgbClr>
              </a:gs>
              <a:gs pos="100000">
                <a:srgbClr val="DADADA">
                  <a:alpha val="100000"/>
                </a:srgbClr>
              </a:gs>
            </a:gsLst>
            <a:lin ang="5400000" scaled="1"/>
          </a:gradFill>
          <a:ln w="2000" cap="rnd" cmpd="sng">
            <a:solidFill>
              <a:srgbClr val="A4A3A3">
                <a:alpha val="100000"/>
              </a:srgbClr>
            </a:solidFill>
            <a:prstDash val="solid"/>
            <a:round/>
          </a:ln>
          <a:effectLst>
            <a:outerShdw dist="50800" dir="5400000" algn="tl">
              <a:srgbClr val="000000">
                <a:alpha val="2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ctr" eaLnBrk="1" latinLnBrk="1" hangingPunct="1"/>
            <a:endParaRPr lang="en-US" altLang="en-US">
              <a:solidFill>
                <a:srgbClr val="FFFFFF"/>
              </a:solidFill>
              <a:latin typeface="Verdana" pitchFamily="34" charset="0"/>
            </a:endParaRPr>
          </a:p>
        </p:txBody>
      </p:sp>
      <p:grpSp>
        <p:nvGrpSpPr>
          <p:cNvPr id="23" name="Group 22"/>
          <p:cNvGrpSpPr/>
          <p:nvPr/>
        </p:nvGrpSpPr>
        <p:grpSpPr>
          <a:xfrm>
            <a:off x="420687" y="433387"/>
            <a:ext cx="8302625" cy="5486400"/>
            <a:chOff x="265" y="273"/>
            <a:chExt cx="5230" cy="3456"/>
          </a:xfrm>
        </p:grpSpPr>
        <p:pic>
          <p:nvPicPr>
            <p:cNvPr id="2097152" name="Picture 2097151"/>
            <p:cNvPicPr>
              <a:picLocks/>
            </p:cNvPicPr>
            <p:nvPr/>
          </p:nvPicPr>
          <p:blipFill>
            <a:blip r:embed="rId13"/>
            <a:srcRect/>
            <a:stretch>
              <a:fillRect/>
            </a:stretch>
          </p:blipFill>
          <p:spPr>
            <a:xfrm>
              <a:off x="265" y="273"/>
              <a:ext cx="5230" cy="3456"/>
            </a:xfrm>
            <a:prstGeom prst="rect">
              <a:avLst/>
            </a:prstGeom>
            <a:noFill/>
            <a:ln>
              <a:noFill/>
            </a:ln>
          </p:spPr>
        </p:pic>
        <p:sp>
          <p:nvSpPr>
            <p:cNvPr id="1048577" name="TextBox 1048576"/>
            <p:cNvSpPr txBox="1"/>
            <p:nvPr/>
          </p:nvSpPr>
          <p:spPr>
            <a:xfrm>
              <a:off x="285" y="295"/>
              <a:ext cx="5190" cy="3413"/>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ctr" eaLnBrk="1" latinLnBrk="1" hangingPunct="1"/>
              <a:endParaRPr lang="en-US" altLang="en-US">
                <a:solidFill>
                  <a:srgbClr val="FFFFFF"/>
                </a:solidFill>
                <a:latin typeface="Verdana" pitchFamily="34" charset="0"/>
              </a:endParaRPr>
            </a:p>
          </p:txBody>
        </p:sp>
      </p:grpSp>
      <p:sp>
        <p:nvSpPr>
          <p:cNvPr id="1048578" name="Title Placeholder 1048577"/>
          <p:cNvSpPr>
            <a:spLocks noGrp="1"/>
          </p:cNvSpPr>
          <p:nvPr>
            <p:ph type="title"/>
          </p:nvPr>
        </p:nvSpPr>
        <p:spPr>
          <a:xfrm>
            <a:off x="503237" y="4986337"/>
            <a:ext cx="8183562" cy="1050925"/>
          </a:xfrm>
          <a:prstGeom prst="rect">
            <a:avLst/>
          </a:prstGeom>
          <a:noFill/>
          <a:ln>
            <a:noFill/>
          </a:ln>
        </p:spPr>
        <p:txBody>
          <a:bodyPr vert="horz" lIns="91440" tIns="45720" rIns="91440" bIns="45720" anchor="b"/>
          <a:lstStyle/>
          <a:p>
            <a:pPr lvl="0"/>
            <a:r>
              <a:rPr lang="en-US" altLang="en-US"/>
              <a:t>Click to edit Master title style</a:t>
            </a:r>
          </a:p>
        </p:txBody>
      </p:sp>
      <p:sp>
        <p:nvSpPr>
          <p:cNvPr id="1048579" name="Text Placeholder 1048578"/>
          <p:cNvSpPr>
            <a:spLocks noGrp="1"/>
          </p:cNvSpPr>
          <p:nvPr>
            <p:ph type="body" idx="1"/>
          </p:nvPr>
        </p:nvSpPr>
        <p:spPr>
          <a:xfrm>
            <a:off x="503237" y="530225"/>
            <a:ext cx="8183562" cy="4187825"/>
          </a:xfrm>
          <a:prstGeom prst="rect">
            <a:avLst/>
          </a:prstGeom>
          <a:noFill/>
          <a:ln>
            <a:noFill/>
          </a:ln>
        </p:spPr>
        <p:txBody>
          <a:bodyPr vert="horz" lIns="182880" tIns="9144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80" name="Date Placeholder 1048579"/>
          <p:cNvSpPr>
            <a:spLocks noGrp="1"/>
          </p:cNvSpPr>
          <p:nvPr>
            <p:ph type="dt" sz="half" idx="2"/>
          </p:nvPr>
        </p:nvSpPr>
        <p:spPr>
          <a:xfrm>
            <a:off x="3776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datetime1">
              <a:rPr lang="en-US" altLang="en-US" sz="1000">
                <a:solidFill>
                  <a:srgbClr val="A7A399"/>
                </a:solidFill>
              </a:rPr>
              <a:pPr lvl="0" algn="r" eaLnBrk="1" latinLnBrk="1" hangingPunct="1"/>
              <a:t>12/17/2019</a:t>
            </a:fld>
            <a:endParaRPr lang="en-US" altLang="en-US" sz="1000">
              <a:solidFill>
                <a:srgbClr val="A7A399"/>
              </a:solidFill>
            </a:endParaRPr>
          </a:p>
        </p:txBody>
      </p:sp>
      <p:sp>
        <p:nvSpPr>
          <p:cNvPr id="1048581" name="Footer Placeholder 1048580"/>
          <p:cNvSpPr>
            <a:spLocks noGrp="1"/>
          </p:cNvSpPr>
          <p:nvPr>
            <p:ph type="ftr" sz="quarter" idx="3"/>
          </p:nvPr>
        </p:nvSpPr>
        <p:spPr>
          <a:xfrm>
            <a:off x="6062662" y="6111875"/>
            <a:ext cx="22860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eaLnBrk="1" latinLnBrk="1" hangingPunct="1"/>
            <a:endParaRPr lang="en-US" altLang="en-US" sz="1000">
              <a:solidFill>
                <a:srgbClr val="A7A399"/>
              </a:solidFill>
            </a:endParaRPr>
          </a:p>
        </p:txBody>
      </p:sp>
      <p:sp>
        <p:nvSpPr>
          <p:cNvPr id="1048582" name="Slide Number Placeholder 1048581"/>
          <p:cNvSpPr>
            <a:spLocks noGrp="1"/>
          </p:cNvSpPr>
          <p:nvPr>
            <p:ph type="sldNum" sz="quarter" idx="4"/>
          </p:nvPr>
        </p:nvSpPr>
        <p:spPr>
          <a:xfrm>
            <a:off x="8348662" y="6111875"/>
            <a:ext cx="45720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Verdana" pitchFamily="34" charset="0"/>
                <a:sym typeface="Arial" charset="0"/>
              </a:defRPr>
            </a:lvl5pPr>
          </a:lstStyle>
          <a:p>
            <a:pPr lvl="0" algn="r" eaLnBrk="1" latinLnBrk="1" hangingPunct="1"/>
            <a:fld id="{566ABCEB-ACFC-4714-9973-3DA970169C29}" type="slidenum">
              <a:rPr lang="en-US" altLang="en-US" sz="1000">
                <a:solidFill>
                  <a:srgbClr val="A7A399"/>
                </a:solidFill>
              </a:rPr>
              <a:pPr lvl="0" algn="r" eaLnBrk="1" latinLnBrk="1" hangingPunct="1"/>
              <a:t>‹#›</a:t>
            </a:fld>
            <a:endParaRPr lang="en-US" altLang="en-US" sz="1000">
              <a:solidFill>
                <a:srgbClr val="A7A399"/>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ftr="0" dt="0"/>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defRPr>
      </a:lvl2pPr>
      <a:lvl3pPr algn="l" rtl="0" eaLnBrk="0" fontAlgn="base" hangingPunct="0">
        <a:spcBef>
          <a:spcPct val="0"/>
        </a:spcBef>
        <a:spcAft>
          <a:spcPct val="0"/>
        </a:spcAft>
        <a:defRPr sz="3600" b="1">
          <a:solidFill>
            <a:srgbClr val="FF8D3E"/>
          </a:solidFill>
          <a:latin typeface="Verdana" pitchFamily="34" charset="0"/>
        </a:defRPr>
      </a:lvl3pPr>
      <a:lvl4pPr algn="l" rtl="0" eaLnBrk="0" fontAlgn="base" hangingPunct="0">
        <a:spcBef>
          <a:spcPct val="0"/>
        </a:spcBef>
        <a:spcAft>
          <a:spcPct val="0"/>
        </a:spcAft>
        <a:defRPr sz="3600" b="1">
          <a:solidFill>
            <a:srgbClr val="FF8D3E"/>
          </a:solidFill>
          <a:latin typeface="Verdana" pitchFamily="34" charset="0"/>
        </a:defRPr>
      </a:lvl4pPr>
      <a:lvl5pPr algn="l" rtl="0" eaLnBrk="0" fontAlgn="base" hangingPunct="0">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Rectangle 1048591"/>
          <p:cNvSpPr/>
          <p:nvPr/>
        </p:nvSpPr>
        <p:spPr>
          <a:xfrm>
            <a:off x="533400" y="1456848"/>
            <a:ext cx="8077200" cy="646331"/>
          </a:xfrm>
          <a:prstGeom prst="rect">
            <a:avLst/>
          </a:prstGeom>
          <a:gradFill rotWithShape="1">
            <a:gsLst>
              <a:gs pos="0">
                <a:srgbClr val="A0A0A0">
                  <a:alpha val="100000"/>
                </a:srgbClr>
              </a:gs>
              <a:gs pos="0">
                <a:srgbClr val="A0A0A0">
                  <a:alpha val="100000"/>
                </a:srgbClr>
              </a:gs>
              <a:gs pos="45000">
                <a:srgbClr val="D7D7D7">
                  <a:alpha val="100000"/>
                </a:srgbClr>
              </a:gs>
              <a:gs pos="100000">
                <a:srgbClr val="FFFFFF">
                  <a:alpha val="100000"/>
                </a:srgbClr>
              </a:gs>
              <a:gs pos="100000">
                <a:srgbClr val="FFFFFF">
                  <a:alpha val="100000"/>
                </a:srgbClr>
              </a:gs>
            </a:gsLst>
            <a:lin ang="16200000" scaled="0"/>
          </a:gradFill>
          <a:ln w="9525" cap="flat" cmpd="sng">
            <a:solidFill>
              <a:srgbClr val="035E94">
                <a:alpha val="100000"/>
              </a:srgbClr>
            </a:solidFill>
            <a:prstDash val="solid"/>
            <a:round/>
          </a:ln>
          <a:effectLst>
            <a:outerShdw dist="38100" dir="5400000">
              <a:srgbClr val="000000">
                <a:alpha val="39999"/>
              </a:srgbClr>
            </a:outerShdw>
          </a:effectLst>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r>
              <a:rPr lang="en-US" altLang="en-US" sz="3600" dirty="0" smtClean="0">
                <a:solidFill>
                  <a:srgbClr val="7F7F7F"/>
                </a:solidFill>
                <a:latin typeface="Times New Roman" pitchFamily="18" charset="0"/>
                <a:ea typeface="Times New Roman" pitchFamily="18" charset="0"/>
              </a:rPr>
              <a:t>Library Management System</a:t>
            </a:r>
            <a:endParaRPr lang="en-US" altLang="en-US" sz="3600" dirty="0">
              <a:solidFill>
                <a:srgbClr val="7F7F7F"/>
              </a:solidFill>
              <a:latin typeface="Times New Roman" pitchFamily="18" charset="0"/>
              <a:ea typeface="Times New Roman" pitchFamily="18" charset="0"/>
            </a:endParaRPr>
          </a:p>
        </p:txBody>
      </p:sp>
      <p:sp>
        <p:nvSpPr>
          <p:cNvPr id="1048593" name="TextBox 1048592"/>
          <p:cNvSpPr txBox="1"/>
          <p:nvPr/>
        </p:nvSpPr>
        <p:spPr>
          <a:xfrm>
            <a:off x="4000496" y="4143380"/>
            <a:ext cx="4429156" cy="369332"/>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r>
              <a:rPr lang="en-US" altLang="en-US" dirty="0">
                <a:solidFill>
                  <a:srgbClr val="0070C0"/>
                </a:solidFill>
                <a:latin typeface="Verdana" pitchFamily="34" charset="0"/>
              </a:rPr>
              <a:t>Presented By: </a:t>
            </a:r>
            <a:r>
              <a:rPr lang="en-US" altLang="en-US" dirty="0" err="1" smtClean="0">
                <a:solidFill>
                  <a:srgbClr val="0070C0"/>
                </a:solidFill>
              </a:rPr>
              <a:t>Shreedharagowda</a:t>
            </a:r>
            <a:r>
              <a:rPr lang="en-US" altLang="en-US" dirty="0" smtClean="0">
                <a:solidFill>
                  <a:srgbClr val="0070C0"/>
                </a:solidFill>
              </a:rPr>
              <a:t> </a:t>
            </a:r>
            <a:r>
              <a:rPr lang="en-US" altLang="en-US" dirty="0">
                <a:solidFill>
                  <a:srgbClr val="0070C0"/>
                </a:solidFill>
              </a:rPr>
              <a:t>B P </a:t>
            </a:r>
            <a:r>
              <a:rPr lang="en-US" altLang="en-US" dirty="0" smtClean="0">
                <a:solidFill>
                  <a:srgbClr val="0070C0"/>
                </a:solidFill>
              </a:rPr>
              <a:t>   </a:t>
            </a:r>
            <a:endParaRPr lang="en-US" altLang="en-US"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048624"/>
          <p:cNvSpPr>
            <a:spLocks noGrp="1"/>
          </p:cNvSpPr>
          <p:nvPr>
            <p:ph type="title"/>
          </p:nvPr>
        </p:nvSpPr>
        <p:spPr>
          <a:xfrm>
            <a:off x="304800" y="304800"/>
            <a:ext cx="8183562" cy="1050925"/>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600" b="1" i="0" u="none" baseline="0">
                <a:solidFill>
                  <a:srgbClr val="FF8D3E"/>
                </a:solidFill>
                <a:latin typeface="Verdana" pitchFamily="34" charset="0"/>
                <a:sym typeface="Arial" charset="0"/>
              </a:defRPr>
            </a:lvl1pPr>
          </a:lstStyle>
          <a:p>
            <a:pPr lvl="0" algn="ctr"/>
            <a:r>
              <a:rPr lang="en-US" altLang="en-US" sz="2800">
                <a:effectLst>
                  <a:outerShdw blurRad="38100" dist="38100" dir="2700000" algn="tl">
                    <a:srgbClr val="C0C0C0"/>
                  </a:outerShdw>
                </a:effectLst>
                <a:latin typeface="Times New Roman" pitchFamily="18" charset="0"/>
                <a:ea typeface="Times New Roman" pitchFamily="18" charset="0"/>
              </a:rPr>
              <a:t>Implementation</a:t>
            </a:r>
          </a:p>
        </p:txBody>
      </p:sp>
      <p:sp>
        <p:nvSpPr>
          <p:cNvPr id="1048626" name="Content Placeholder 1048625"/>
          <p:cNvSpPr>
            <a:spLocks noGrp="1"/>
          </p:cNvSpPr>
          <p:nvPr>
            <p:ph idx="1"/>
          </p:nvPr>
        </p:nvSpPr>
        <p:spPr>
          <a:xfrm>
            <a:off x="457200" y="1524000"/>
            <a:ext cx="8183562" cy="4187825"/>
          </a:xfrm>
          <a:prstGeom prst="rect">
            <a:avLst/>
          </a:prstGeom>
          <a:noFill/>
          <a:ln>
            <a:noFill/>
          </a:ln>
        </p:spPr>
        <p:txBody>
          <a:bodyPr vert="horz" lIns="182880" tIns="91440" rIns="91440" bIns="45720" anchor="t"/>
          <a:lstStyle>
            <a:lvl1pPr marL="265112" indent="-265112" algn="l" rtl="0" fontAlgn="base" latinLnBrk="1">
              <a:lnSpc>
                <a:spcPct val="100000"/>
              </a:lnSpc>
              <a:spcBef>
                <a:spcPts val="250"/>
              </a:spcBef>
              <a:spcAft>
                <a:spcPct val="0"/>
              </a:spcAft>
              <a:buClr>
                <a:schemeClr val="accent1"/>
              </a:buClr>
              <a:buSzPct val="80000"/>
              <a:buFont typeface="Wingdings 2" pitchFamily="18" charset="2"/>
              <a:buChar char=""/>
              <a:defRPr sz="2800" b="0" i="0" u="none" baseline="0">
                <a:solidFill>
                  <a:schemeClr val="dk1"/>
                </a:solidFill>
                <a:latin typeface="Verdana" pitchFamily="34" charset="0"/>
                <a:sym typeface="Arial" charset="0"/>
              </a:defRPr>
            </a:lvl1pPr>
            <a:lvl2pPr marL="547687" indent="-200025" algn="l" rtl="0" fontAlgn="base" latinLnBrk="1">
              <a:lnSpc>
                <a:spcPct val="100000"/>
              </a:lnSpc>
              <a:spcBef>
                <a:spcPts val="250"/>
              </a:spcBef>
              <a:spcAft>
                <a:spcPct val="0"/>
              </a:spcAft>
              <a:buClr>
                <a:schemeClr val="accent1"/>
              </a:buClr>
              <a:buSzPct val="100000"/>
              <a:buFont typeface="Verdana" pitchFamily="34" charset="0"/>
              <a:buChar char="◦"/>
              <a:defRPr sz="2400" b="0" i="0" u="none" baseline="0">
                <a:solidFill>
                  <a:schemeClr val="dk1"/>
                </a:solidFill>
                <a:latin typeface="Verdana" pitchFamily="34" charset="0"/>
                <a:sym typeface="Arial" charset="0"/>
              </a:defRPr>
            </a:lvl2pPr>
            <a:lvl3pPr marL="785812" indent="-182562" algn="l" rtl="0" fontAlgn="base" latinLnBrk="1">
              <a:lnSpc>
                <a:spcPct val="100000"/>
              </a:lnSpc>
              <a:spcBef>
                <a:spcPts val="250"/>
              </a:spcBef>
              <a:spcAft>
                <a:spcPct val="0"/>
              </a:spcAft>
              <a:buClr>
                <a:srgbClr val="ED3742"/>
              </a:buClr>
              <a:buSzPct val="100000"/>
              <a:buFont typeface="Wingdings 2" pitchFamily="18" charset="2"/>
              <a:buChar char=""/>
              <a:defRPr sz="2200" b="0" i="0" u="none" baseline="0">
                <a:solidFill>
                  <a:schemeClr val="dk1"/>
                </a:solidFill>
                <a:latin typeface="Verdana" pitchFamily="34" charset="0"/>
                <a:sym typeface="Arial" charset="0"/>
              </a:defRPr>
            </a:lvl3pPr>
            <a:lvl4pPr marL="1023937" indent="-182562" algn="l" rtl="0" fontAlgn="base" latinLnBrk="1">
              <a:lnSpc>
                <a:spcPct val="100000"/>
              </a:lnSpc>
              <a:spcBef>
                <a:spcPts val="225"/>
              </a:spcBef>
              <a:spcAft>
                <a:spcPct val="0"/>
              </a:spcAft>
              <a:buClr>
                <a:srgbClr val="ED3742"/>
              </a:buClr>
              <a:buSzPct val="112000"/>
              <a:buFont typeface="Verdana" pitchFamily="34" charset="0"/>
              <a:buChar char="◦"/>
              <a:defRPr sz="1900" b="0" i="0" u="none" baseline="0">
                <a:solidFill>
                  <a:schemeClr val="dk1"/>
                </a:solidFill>
                <a:latin typeface="Verdana" pitchFamily="34" charset="0"/>
                <a:sym typeface="Arial" charset="0"/>
              </a:defRPr>
            </a:lvl4pPr>
            <a:lvl5pPr marL="1279525" indent="-182563" algn="l" rtl="0" fontAlgn="base" latinLnBrk="1">
              <a:lnSpc>
                <a:spcPct val="100000"/>
              </a:lnSpc>
              <a:spcBef>
                <a:spcPts val="250"/>
              </a:spcBef>
              <a:spcAft>
                <a:spcPct val="0"/>
              </a:spcAft>
              <a:buClr>
                <a:srgbClr val="4A85BF"/>
              </a:buClr>
              <a:buSzPct val="100000"/>
              <a:buFont typeface="Wingdings 2" pitchFamily="18" charset="2"/>
              <a:buChar char=""/>
              <a:defRPr sz="2000" b="0" i="0" u="none" baseline="0">
                <a:solidFill>
                  <a:schemeClr val="dk1"/>
                </a:solidFill>
                <a:latin typeface="Verdana" pitchFamily="34" charset="0"/>
                <a:sym typeface="Arial" charset="0"/>
              </a:defRPr>
            </a:lvl5pPr>
          </a:lstStyle>
          <a:p>
            <a:pPr lvl="0"/>
            <a:r>
              <a:rPr lang="en-US" altLang="en-US" b="1" dirty="0" smtClean="0">
                <a:latin typeface="Times New Roman" pitchFamily="18" charset="0"/>
                <a:ea typeface="Times New Roman" pitchFamily="18" charset="0"/>
              </a:rPr>
              <a:t>Angular</a:t>
            </a:r>
            <a:r>
              <a:rPr lang="en-US" altLang="en-US" dirty="0" smtClean="0">
                <a:latin typeface="Times New Roman" pitchFamily="18" charset="0"/>
                <a:ea typeface="Times New Roman" pitchFamily="18" charset="0"/>
              </a:rPr>
              <a:t>:</a:t>
            </a:r>
            <a:r>
              <a:rPr lang="en-US" altLang="en-US" dirty="0" smtClean="0"/>
              <a:t> </a:t>
            </a:r>
            <a:r>
              <a:rPr lang="en-IN" sz="2400" dirty="0">
                <a:latin typeface="Times New Roman" pitchFamily="18" charset="0"/>
                <a:cs typeface="Times New Roman" pitchFamily="18" charset="0"/>
              </a:rPr>
              <a:t>Angular is a </a:t>
            </a:r>
            <a:r>
              <a:rPr lang="en-IN" sz="2400" dirty="0" smtClean="0">
                <a:latin typeface="Times New Roman" pitchFamily="18" charset="0"/>
                <a:cs typeface="Times New Roman" pitchFamily="18" charset="0"/>
              </a:rPr>
              <a:t>Typescript framework </a:t>
            </a:r>
            <a:r>
              <a:rPr lang="en-IN" sz="2400" dirty="0">
                <a:latin typeface="Times New Roman" pitchFamily="18" charset="0"/>
                <a:cs typeface="Times New Roman" pitchFamily="18" charset="0"/>
              </a:rPr>
              <a:t>which makes you able to create reactive </a:t>
            </a:r>
            <a:r>
              <a:rPr lang="en-IN" sz="2400" b="1" dirty="0">
                <a:latin typeface="Times New Roman" pitchFamily="18" charset="0"/>
                <a:cs typeface="Times New Roman" pitchFamily="18" charset="0"/>
              </a:rPr>
              <a:t>Single Page Applications</a:t>
            </a:r>
            <a:r>
              <a:rPr lang="en-IN" sz="2400" dirty="0">
                <a:latin typeface="Times New Roman" pitchFamily="18" charset="0"/>
                <a:cs typeface="Times New Roman" pitchFamily="18" charset="0"/>
              </a:rPr>
              <a:t> (SPAs). This is a leading front-end development framework which is regularly updated by Angular team of Google.</a:t>
            </a:r>
            <a:endParaRPr lang="en-IN" altLang="en-US" sz="2400" dirty="0">
              <a:latin typeface="Times New Roman" pitchFamily="18" charset="0"/>
              <a:ea typeface="Times New Roman" pitchFamily="18" charset="0"/>
              <a:cs typeface="Times New Roman" pitchFamily="18" charset="0"/>
            </a:endParaRPr>
          </a:p>
          <a:p>
            <a:pPr lvl="0"/>
            <a:r>
              <a:rPr lang="en-US" altLang="en-US" b="1" dirty="0" smtClean="0">
                <a:latin typeface="Times New Roman" pitchFamily="18" charset="0"/>
                <a:ea typeface="Times New Roman" pitchFamily="18" charset="0"/>
              </a:rPr>
              <a:t>Spring Rest</a:t>
            </a:r>
            <a:r>
              <a:rPr lang="en-US" altLang="en-US" sz="2400" b="1" dirty="0" smtClean="0">
                <a:latin typeface="Times New Roman" pitchFamily="18" charset="0"/>
                <a:ea typeface="Times New Roman" pitchFamily="18" charset="0"/>
              </a:rPr>
              <a:t>: </a:t>
            </a:r>
            <a:r>
              <a:rPr lang="en-US" altLang="en-US" sz="2400" dirty="0" smtClean="0">
                <a:latin typeface="Times New Roman" pitchFamily="18" charset="0"/>
                <a:ea typeface="Times New Roman" pitchFamily="18" charset="0"/>
              </a:rPr>
              <a:t>Spring</a:t>
            </a:r>
            <a:r>
              <a:rPr lang="en-US" altLang="en-US" sz="2400" b="1" dirty="0" smtClean="0">
                <a:latin typeface="Times New Roman" pitchFamily="18" charset="0"/>
                <a:ea typeface="Times New Roman" pitchFamily="18" charset="0"/>
              </a:rPr>
              <a:t> </a:t>
            </a:r>
            <a:r>
              <a:rPr lang="en-IN" sz="2400" dirty="0" smtClean="0">
                <a:latin typeface="Times New Roman" pitchFamily="18" charset="0"/>
                <a:cs typeface="Times New Roman" pitchFamily="18" charset="0"/>
              </a:rPr>
              <a:t>REST </a:t>
            </a:r>
            <a:r>
              <a:rPr lang="en-IN" sz="2400" dirty="0">
                <a:latin typeface="Times New Roman" pitchFamily="18" charset="0"/>
                <a:cs typeface="Times New Roman" pitchFamily="18" charset="0"/>
              </a:rPr>
              <a:t>has quickly become the de-facto standard for building web services on the web because they’re easy to build and easy to </a:t>
            </a:r>
            <a:r>
              <a:rPr lang="en-IN" sz="2400" dirty="0" smtClean="0">
                <a:latin typeface="Times New Roman" pitchFamily="18" charset="0"/>
                <a:cs typeface="Times New Roman" pitchFamily="18" charset="0"/>
              </a:rPr>
              <a:t>consume</a:t>
            </a:r>
            <a:r>
              <a:rPr lang="en-IN" altLang="en-US" sz="2400" dirty="0" smtClean="0">
                <a:latin typeface="Times New Roman" pitchFamily="18" charset="0"/>
                <a:ea typeface="Times New Roman" pitchFamily="18" charset="0"/>
              </a:rPr>
              <a:t>.</a:t>
            </a:r>
            <a:endParaRPr lang="en-IN" altLang="en-US" sz="2400" dirty="0">
              <a:latin typeface="Times New Roman" pitchFamily="18" charset="0"/>
              <a:ea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26"/>
          <p:cNvSpPr>
            <a:spLocks noGrp="1"/>
          </p:cNvSpPr>
          <p:nvPr>
            <p:ph type="title"/>
          </p:nvPr>
        </p:nvSpPr>
        <p:spPr>
          <a:xfrm>
            <a:off x="481012" y="609600"/>
            <a:ext cx="8183562" cy="6858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600" b="1" i="0" u="none" baseline="0">
                <a:solidFill>
                  <a:srgbClr val="FF8D3E"/>
                </a:solidFill>
                <a:latin typeface="Verdana" pitchFamily="34" charset="0"/>
                <a:sym typeface="Arial" charset="0"/>
              </a:defRPr>
            </a:lvl1pPr>
          </a:lstStyle>
          <a:p>
            <a:pPr lvl="0" algn="ctr">
              <a:lnSpc>
                <a:spcPct val="150000"/>
              </a:lnSpc>
            </a:pPr>
            <a:r>
              <a:rPr lang="en-US" altLang="en-US" sz="2500" u="sng" dirty="0">
                <a:effectLst>
                  <a:outerShdw blurRad="38100" dist="38100" dir="2700000" algn="tl">
                    <a:srgbClr val="C0C0C0"/>
                  </a:outerShdw>
                </a:effectLst>
                <a:latin typeface="Times New Roman" pitchFamily="18" charset="0"/>
                <a:ea typeface="Times New Roman" pitchFamily="18" charset="0"/>
              </a:rPr>
              <a:t>Conclusion</a:t>
            </a:r>
          </a:p>
        </p:txBody>
      </p:sp>
      <p:sp>
        <p:nvSpPr>
          <p:cNvPr id="1048628" name="Content Placeholder 1048627"/>
          <p:cNvSpPr>
            <a:spLocks noGrp="1"/>
          </p:cNvSpPr>
          <p:nvPr>
            <p:ph idx="1"/>
          </p:nvPr>
        </p:nvSpPr>
        <p:spPr>
          <a:xfrm>
            <a:off x="481012" y="1828800"/>
            <a:ext cx="8183562" cy="4187825"/>
          </a:xfrm>
          <a:prstGeom prst="rect">
            <a:avLst/>
          </a:prstGeom>
          <a:noFill/>
          <a:ln>
            <a:noFill/>
          </a:ln>
        </p:spPr>
        <p:txBody>
          <a:bodyPr vert="horz" lIns="182880" tIns="91440" rIns="91440" bIns="45720" anchor="t"/>
          <a:lstStyle>
            <a:lvl1pPr marL="265112" indent="-265112" algn="l" rtl="0" fontAlgn="base" latinLnBrk="1">
              <a:lnSpc>
                <a:spcPct val="100000"/>
              </a:lnSpc>
              <a:spcBef>
                <a:spcPts val="250"/>
              </a:spcBef>
              <a:spcAft>
                <a:spcPct val="0"/>
              </a:spcAft>
              <a:buClr>
                <a:schemeClr val="accent1"/>
              </a:buClr>
              <a:buSzPct val="80000"/>
              <a:buFont typeface="Wingdings 2" pitchFamily="18" charset="2"/>
              <a:buChar char=""/>
              <a:defRPr sz="2800" b="0" i="0" u="none" baseline="0">
                <a:solidFill>
                  <a:schemeClr val="dk1"/>
                </a:solidFill>
                <a:latin typeface="Verdana" pitchFamily="34" charset="0"/>
                <a:sym typeface="Arial" charset="0"/>
              </a:defRPr>
            </a:lvl1pPr>
            <a:lvl2pPr marL="547687" indent="-200025" algn="l" rtl="0" fontAlgn="base" latinLnBrk="1">
              <a:lnSpc>
                <a:spcPct val="100000"/>
              </a:lnSpc>
              <a:spcBef>
                <a:spcPts val="250"/>
              </a:spcBef>
              <a:spcAft>
                <a:spcPct val="0"/>
              </a:spcAft>
              <a:buClr>
                <a:schemeClr val="accent1"/>
              </a:buClr>
              <a:buSzPct val="100000"/>
              <a:buFont typeface="Verdana" pitchFamily="34" charset="0"/>
              <a:buChar char="◦"/>
              <a:defRPr sz="2400" b="0" i="0" u="none" baseline="0">
                <a:solidFill>
                  <a:schemeClr val="dk1"/>
                </a:solidFill>
                <a:latin typeface="Verdana" pitchFamily="34" charset="0"/>
                <a:sym typeface="Arial" charset="0"/>
              </a:defRPr>
            </a:lvl2pPr>
            <a:lvl3pPr marL="785812" indent="-182562" algn="l" rtl="0" fontAlgn="base" latinLnBrk="1">
              <a:lnSpc>
                <a:spcPct val="100000"/>
              </a:lnSpc>
              <a:spcBef>
                <a:spcPts val="250"/>
              </a:spcBef>
              <a:spcAft>
                <a:spcPct val="0"/>
              </a:spcAft>
              <a:buClr>
                <a:srgbClr val="ED3742"/>
              </a:buClr>
              <a:buSzPct val="100000"/>
              <a:buFont typeface="Wingdings 2" pitchFamily="18" charset="2"/>
              <a:buChar char=""/>
              <a:defRPr sz="2200" b="0" i="0" u="none" baseline="0">
                <a:solidFill>
                  <a:schemeClr val="dk1"/>
                </a:solidFill>
                <a:latin typeface="Verdana" pitchFamily="34" charset="0"/>
                <a:sym typeface="Arial" charset="0"/>
              </a:defRPr>
            </a:lvl3pPr>
            <a:lvl4pPr marL="1023937" indent="-182562" algn="l" rtl="0" fontAlgn="base" latinLnBrk="1">
              <a:lnSpc>
                <a:spcPct val="100000"/>
              </a:lnSpc>
              <a:spcBef>
                <a:spcPts val="225"/>
              </a:spcBef>
              <a:spcAft>
                <a:spcPct val="0"/>
              </a:spcAft>
              <a:buClr>
                <a:srgbClr val="ED3742"/>
              </a:buClr>
              <a:buSzPct val="112000"/>
              <a:buFont typeface="Verdana" pitchFamily="34" charset="0"/>
              <a:buChar char="◦"/>
              <a:defRPr sz="1900" b="0" i="0" u="none" baseline="0">
                <a:solidFill>
                  <a:schemeClr val="dk1"/>
                </a:solidFill>
                <a:latin typeface="Verdana" pitchFamily="34" charset="0"/>
                <a:sym typeface="Arial" charset="0"/>
              </a:defRPr>
            </a:lvl4pPr>
            <a:lvl5pPr marL="1279525" indent="-182563" algn="l" rtl="0" fontAlgn="base" latinLnBrk="1">
              <a:lnSpc>
                <a:spcPct val="100000"/>
              </a:lnSpc>
              <a:spcBef>
                <a:spcPts val="250"/>
              </a:spcBef>
              <a:spcAft>
                <a:spcPct val="0"/>
              </a:spcAft>
              <a:buClr>
                <a:srgbClr val="4A85BF"/>
              </a:buClr>
              <a:buSzPct val="100000"/>
              <a:buFont typeface="Wingdings 2" pitchFamily="18" charset="2"/>
              <a:buChar char=""/>
              <a:defRPr sz="2000" b="0" i="0" u="none" baseline="0">
                <a:solidFill>
                  <a:schemeClr val="dk1"/>
                </a:solidFill>
                <a:latin typeface="Verdana" pitchFamily="34" charset="0"/>
                <a:sym typeface="Arial" charset="0"/>
              </a:defRPr>
            </a:lvl5pPr>
          </a:lstStyle>
          <a:p>
            <a:pPr lvl="0" algn="just"/>
            <a:r>
              <a:rPr lang="en-IN" sz="2400" dirty="0" smtClean="0">
                <a:latin typeface="Times New Roman" pitchFamily="18" charset="0"/>
                <a:cs typeface="Times New Roman" pitchFamily="18" charset="0"/>
              </a:rPr>
              <a:t>This website provides a computerized version of library management system which will benefits the students as well as the staff of the library. It makes entire process online where student can search books, staff can generate reports and do book transactions. It also has a facility for student login where student can login and can see status of books issued as well request     for book.</a:t>
            </a:r>
            <a:endParaRPr lang="en-IN" altLang="en-US" sz="2400" dirty="0">
              <a:latin typeface="Times New Roman" pitchFamily="18" charset="0"/>
              <a:ea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2097156"/>
          <p:cNvPicPr>
            <a:picLocks/>
          </p:cNvPicPr>
          <p:nvPr/>
        </p:nvPicPr>
        <p:blipFill>
          <a:blip r:embed="rId2"/>
          <a:srcRect/>
          <a:stretch>
            <a:fillRect/>
          </a:stretch>
        </p:blipFill>
        <p:spPr>
          <a:xfrm>
            <a:off x="1262062" y="1408112"/>
            <a:ext cx="7096125" cy="30781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048594"/>
          <p:cNvSpPr txBox="1"/>
          <p:nvPr/>
        </p:nvSpPr>
        <p:spPr>
          <a:xfrm>
            <a:off x="3863975" y="474662"/>
            <a:ext cx="1520825" cy="5238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r>
              <a:rPr lang="en-US" altLang="en-US" sz="2800" b="1" u="sng" dirty="0">
                <a:solidFill>
                  <a:schemeClr val="accent1"/>
                </a:solidFill>
                <a:effectLst>
                  <a:outerShdw blurRad="38100" dist="38100" dir="2700000" algn="tl">
                    <a:srgbClr val="C0C0C0"/>
                  </a:outerShdw>
                </a:effectLst>
                <a:latin typeface="Times New Roman" pitchFamily="18" charset="0"/>
                <a:ea typeface="Times New Roman" pitchFamily="18" charset="0"/>
              </a:rPr>
              <a:t>Abstract</a:t>
            </a:r>
          </a:p>
        </p:txBody>
      </p:sp>
      <p:sp>
        <p:nvSpPr>
          <p:cNvPr id="1048596" name="TextBox 1048595"/>
          <p:cNvSpPr txBox="1"/>
          <p:nvPr/>
        </p:nvSpPr>
        <p:spPr>
          <a:xfrm>
            <a:off x="685800" y="998536"/>
            <a:ext cx="7772400" cy="345479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fontAlgn="t">
              <a:lnSpc>
                <a:spcPct val="150000"/>
              </a:lnSpc>
              <a:spcBef>
                <a:spcPts val="250"/>
              </a:spcBef>
              <a:buClr>
                <a:schemeClr val="accent1"/>
              </a:buClr>
              <a:buSzPct val="80000"/>
              <a:buFont typeface="Wingdings 2" pitchFamily="18" charset="2"/>
              <a:buChar char=""/>
            </a:pPr>
            <a:r>
              <a:rPr lang="en-IN" sz="2400" b="1" dirty="0" smtClean="0">
                <a:latin typeface="Times New Roman" pitchFamily="18" charset="0"/>
                <a:cs typeface="Times New Roman" pitchFamily="18" charset="0"/>
              </a:rPr>
              <a:t>Library </a:t>
            </a:r>
            <a:r>
              <a:rPr lang="en-IN" sz="2400" b="1" dirty="0">
                <a:latin typeface="Times New Roman" pitchFamily="18" charset="0"/>
                <a:cs typeface="Times New Roman" pitchFamily="18" charset="0"/>
              </a:rPr>
              <a:t>Management </a:t>
            </a:r>
            <a:r>
              <a:rPr lang="en-IN" sz="2400" b="1" dirty="0" smtClean="0">
                <a:latin typeface="Times New Roman" pitchFamily="18" charset="0"/>
                <a:cs typeface="Times New Roman" pitchFamily="18" charset="0"/>
              </a:rPr>
              <a:t>System </a:t>
            </a:r>
            <a:r>
              <a:rPr lang="en-IN" sz="2400" dirty="0" smtClean="0">
                <a:latin typeface="Times New Roman" pitchFamily="18" charset="0"/>
                <a:cs typeface="Times New Roman" pitchFamily="18" charset="0"/>
              </a:rPr>
              <a:t>Library management system is a project which aims in developing a computerized system to maintain all the daily work of library .This project has many features which are generally not available in normal library</a:t>
            </a:r>
          </a:p>
          <a:p>
            <a:pPr lvl="0" fontAlgn="t">
              <a:lnSpc>
                <a:spcPct val="150000"/>
              </a:lnSpc>
              <a:spcBef>
                <a:spcPts val="250"/>
              </a:spcBef>
              <a:buClr>
                <a:schemeClr val="accent1"/>
              </a:buClr>
              <a:buSzPct val="80000"/>
            </a:pPr>
            <a:r>
              <a:rPr lang="en-IN" sz="2400" dirty="0" smtClean="0">
                <a:latin typeface="Times New Roman" pitchFamily="18" charset="0"/>
                <a:cs typeface="Times New Roman" pitchFamily="18" charset="0"/>
              </a:rPr>
              <a:t> management systems like facility of user login and a facility of librarian login.</a:t>
            </a:r>
            <a:endParaRPr lang="zh-CN" alt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Box 1048597"/>
          <p:cNvSpPr txBox="1"/>
          <p:nvPr/>
        </p:nvSpPr>
        <p:spPr>
          <a:xfrm>
            <a:off x="838200" y="1371600"/>
            <a:ext cx="7772400" cy="1754326"/>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just">
              <a:lnSpc>
                <a:spcPct val="150000"/>
              </a:lnSpc>
            </a:pPr>
            <a:r>
              <a:rPr lang="en-IN" sz="2400" dirty="0" smtClean="0">
                <a:latin typeface="Times New Roman" pitchFamily="18" charset="0"/>
                <a:cs typeface="Times New Roman" pitchFamily="18" charset="0"/>
              </a:rPr>
              <a:t>Overall this project of ours is being developed to help the</a:t>
            </a:r>
          </a:p>
          <a:p>
            <a:pPr lvl="0" algn="just">
              <a:lnSpc>
                <a:spcPct val="150000"/>
              </a:lnSpc>
            </a:pPr>
            <a:r>
              <a:rPr lang="en-IN" sz="2400" dirty="0" smtClean="0">
                <a:latin typeface="Times New Roman" pitchFamily="18" charset="0"/>
                <a:cs typeface="Times New Roman" pitchFamily="18" charset="0"/>
              </a:rPr>
              <a:t> students as well as librarian to maintain the library in the best way possible and also reduce the human efforts.</a:t>
            </a:r>
            <a:endParaRPr lang="zh-CN" altLang="en-US" dirty="0">
              <a:latin typeface="Times New Roman" pitchFamily="18" charset="0"/>
              <a:cs typeface="Times New Roman" pitchFamily="18" charset="0"/>
            </a:endParaRPr>
          </a:p>
        </p:txBody>
      </p:sp>
      <p:sp>
        <p:nvSpPr>
          <p:cNvPr id="1048599" name="TextBox 1048598"/>
          <p:cNvSpPr txBox="1"/>
          <p:nvPr/>
        </p:nvSpPr>
        <p:spPr>
          <a:xfrm>
            <a:off x="3556000" y="474662"/>
            <a:ext cx="2087880" cy="5105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r>
              <a:rPr lang="en-US" altLang="en-US" sz="2800" b="1" u="sng">
                <a:solidFill>
                  <a:schemeClr val="accent1"/>
                </a:solidFill>
                <a:effectLst>
                  <a:outerShdw blurRad="38100" dist="38100" dir="2700000" algn="tl">
                    <a:srgbClr val="C0C0C0"/>
                  </a:outerShdw>
                </a:effectLst>
                <a:latin typeface="Times New Roman" pitchFamily="18" charset="0"/>
                <a:ea typeface="Times New Roman" pitchFamily="18"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048599"/>
          <p:cNvSpPr>
            <a:spLocks noGrp="1"/>
          </p:cNvSpPr>
          <p:nvPr>
            <p:ph type="title"/>
          </p:nvPr>
        </p:nvSpPr>
        <p:spPr>
          <a:xfrm>
            <a:off x="2743200" y="457200"/>
            <a:ext cx="3752850" cy="523875"/>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600" b="1" i="0" u="none" baseline="0">
                <a:solidFill>
                  <a:srgbClr val="FF8D3E"/>
                </a:solidFill>
                <a:latin typeface="Verdana" pitchFamily="34" charset="0"/>
                <a:sym typeface="Arial" charset="0"/>
              </a:defRPr>
            </a:lvl1pPr>
          </a:lstStyle>
          <a:p>
            <a:pPr lvl="0" algn="ctr" eaLnBrk="1" latinLnBrk="1" hangingPunct="1"/>
            <a:r>
              <a:rPr lang="en-US" altLang="en-US" sz="2800" u="sng">
                <a:solidFill>
                  <a:schemeClr val="accent1"/>
                </a:solidFill>
                <a:effectLst>
                  <a:outerShdw blurRad="38100" dist="38100" dir="2700000" algn="tl">
                    <a:srgbClr val="C0C0C0"/>
                  </a:outerShdw>
                </a:effectLst>
                <a:latin typeface="Times New Roman" pitchFamily="18" charset="0"/>
                <a:ea typeface="Times New Roman" pitchFamily="18" charset="0"/>
              </a:rPr>
              <a:t>Existing System</a:t>
            </a:r>
          </a:p>
        </p:txBody>
      </p:sp>
      <p:sp>
        <p:nvSpPr>
          <p:cNvPr id="1048601" name="TextBox 1048600"/>
          <p:cNvSpPr txBox="1"/>
          <p:nvPr/>
        </p:nvSpPr>
        <p:spPr>
          <a:xfrm>
            <a:off x="609600" y="1143000"/>
            <a:ext cx="7924800" cy="4978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just" eaLnBrk="1" latinLnBrk="1" hangingPunct="1">
              <a:lnSpc>
                <a:spcPct val="150000"/>
              </a:lnSpc>
              <a:buFont typeface="Wingdings 2" pitchFamily="18" charset="2"/>
              <a:buNone/>
            </a:pPr>
            <a:endParaRPr lang="en-US" altLang="en-US">
              <a:latin typeface="Times New Roman" pitchFamily="18" charset="0"/>
              <a:ea typeface="Times New Roman" pitchFamily="18" charset="0"/>
            </a:endParaRPr>
          </a:p>
        </p:txBody>
      </p:sp>
      <p:sp>
        <p:nvSpPr>
          <p:cNvPr id="1048602" name="TextBox 1048601"/>
          <p:cNvSpPr txBox="1"/>
          <p:nvPr/>
        </p:nvSpPr>
        <p:spPr>
          <a:xfrm>
            <a:off x="838200" y="1371600"/>
            <a:ext cx="7772400" cy="280076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just" fontAlgn="t">
              <a:lnSpc>
                <a:spcPct val="150000"/>
              </a:lnSpc>
              <a:spcBef>
                <a:spcPts val="250"/>
              </a:spcBef>
              <a:buClr>
                <a:schemeClr val="accent1"/>
              </a:buClr>
              <a:buSzPct val="80000"/>
              <a:buFont typeface="Wingdings 2" pitchFamily="18" charset="2"/>
              <a:buChar char=""/>
            </a:pPr>
            <a:r>
              <a:rPr lang="en-IN" altLang="en-US" sz="2400" dirty="0">
                <a:latin typeface="Times New Roman" pitchFamily="18" charset="0"/>
                <a:ea typeface="Times New Roman" pitchFamily="18" charset="0"/>
              </a:rPr>
              <a:t>The current system is based on manual procedures</a:t>
            </a:r>
            <a:r>
              <a:rPr lang="en-IN" altLang="en-US" sz="2400" dirty="0" smtClean="0">
                <a:latin typeface="Times New Roman" pitchFamily="18" charset="0"/>
                <a:ea typeface="Times New Roman" pitchFamily="18" charset="0"/>
              </a:rPr>
              <a:t>.</a:t>
            </a:r>
          </a:p>
          <a:p>
            <a:pPr lvl="0" algn="just" fontAlgn="t">
              <a:lnSpc>
                <a:spcPct val="150000"/>
              </a:lnSpc>
              <a:spcBef>
                <a:spcPts val="250"/>
              </a:spcBef>
              <a:buClr>
                <a:schemeClr val="accent1"/>
              </a:buClr>
              <a:buSzPct val="80000"/>
              <a:buFont typeface="Wingdings 2" pitchFamily="18" charset="2"/>
              <a:buChar char=""/>
            </a:pPr>
            <a:r>
              <a:rPr lang="en-IN" altLang="en-US" sz="2400" dirty="0" smtClean="0">
                <a:latin typeface="Times New Roman" pitchFamily="18" charset="0"/>
                <a:ea typeface="Times New Roman" pitchFamily="18" charset="0"/>
              </a:rPr>
              <a:t> </a:t>
            </a:r>
            <a:r>
              <a:rPr lang="en-IN" altLang="en-US" sz="2400" dirty="0">
                <a:latin typeface="Times New Roman" pitchFamily="18" charset="0"/>
                <a:ea typeface="Times New Roman" pitchFamily="18" charset="0"/>
              </a:rPr>
              <a:t>Student must </a:t>
            </a:r>
            <a:r>
              <a:rPr lang="en-IN" altLang="en-US" sz="2400" dirty="0" smtClean="0">
                <a:latin typeface="Times New Roman" pitchFamily="18" charset="0"/>
                <a:ea typeface="Times New Roman" pitchFamily="18" charset="0"/>
              </a:rPr>
              <a:t>visit library </a:t>
            </a:r>
            <a:r>
              <a:rPr lang="en-IN" altLang="en-US" sz="2400" dirty="0">
                <a:latin typeface="Times New Roman" pitchFamily="18" charset="0"/>
                <a:ea typeface="Times New Roman" pitchFamily="18" charset="0"/>
              </a:rPr>
              <a:t>for </a:t>
            </a:r>
            <a:r>
              <a:rPr lang="en-IN" altLang="en-US" sz="2400" dirty="0" smtClean="0">
                <a:latin typeface="Times New Roman" pitchFamily="18" charset="0"/>
                <a:ea typeface="Times New Roman" pitchFamily="18" charset="0"/>
              </a:rPr>
              <a:t>books are exist in the library   or not.</a:t>
            </a:r>
          </a:p>
          <a:p>
            <a:pPr lvl="0" algn="just" fontAlgn="t">
              <a:lnSpc>
                <a:spcPct val="150000"/>
              </a:lnSpc>
              <a:spcBef>
                <a:spcPts val="250"/>
              </a:spcBef>
              <a:buClr>
                <a:schemeClr val="accent1"/>
              </a:buClr>
              <a:buSzPct val="80000"/>
            </a:pPr>
            <a:endParaRPr lang="en-IN" altLang="en-US" sz="2400" dirty="0">
              <a:latin typeface="Times New Roman" pitchFamily="18" charset="0"/>
              <a:ea typeface="Times New Roman" pitchFamily="18" charset="0"/>
            </a:endParaRPr>
          </a:p>
          <a:p>
            <a:pPr lvl="0" algn="just" eaLnBrk="1" latinLnBrk="1" hangingPunct="1">
              <a:lnSpc>
                <a:spcPct val="150000"/>
              </a:lnSpc>
              <a:buFont typeface="Wingdings 2" pitchFamily="18" charset="2"/>
              <a:buNone/>
            </a:pPr>
            <a:endParaRPr lang="en-US" altLang="en-US" b="1" dirty="0">
              <a:latin typeface="Times New Roman" pitchFamily="18" charset="0"/>
              <a:ea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a:xfrm>
            <a:off x="533400" y="0"/>
            <a:ext cx="8229600" cy="868362"/>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600" b="1" i="0" u="none" baseline="0">
                <a:solidFill>
                  <a:srgbClr val="FF8D3E"/>
                </a:solidFill>
                <a:latin typeface="Verdana" pitchFamily="34" charset="0"/>
                <a:sym typeface="Arial" charset="0"/>
              </a:defRPr>
            </a:lvl1pPr>
          </a:lstStyle>
          <a:p>
            <a:pPr lvl="0" algn="ctr" eaLnBrk="1" latinLnBrk="1" hangingPunct="1"/>
            <a:r>
              <a:rPr lang="en-US" altLang="en-US" sz="2800" u="sng">
                <a:solidFill>
                  <a:schemeClr val="accent1"/>
                </a:solidFill>
                <a:effectLst>
                  <a:outerShdw blurRad="38100" dist="38100" dir="2700000" algn="tl">
                    <a:srgbClr val="C0C0C0"/>
                  </a:outerShdw>
                </a:effectLst>
                <a:latin typeface="Times New Roman" pitchFamily="18" charset="0"/>
                <a:ea typeface="Times New Roman" pitchFamily="18" charset="0"/>
              </a:rPr>
              <a:t> Problems</a:t>
            </a:r>
          </a:p>
        </p:txBody>
      </p:sp>
      <p:sp>
        <p:nvSpPr>
          <p:cNvPr id="1048606" name="Content Placeholder 1048605"/>
          <p:cNvSpPr>
            <a:spLocks noGrp="1"/>
          </p:cNvSpPr>
          <p:nvPr>
            <p:ph idx="1"/>
          </p:nvPr>
        </p:nvSpPr>
        <p:spPr>
          <a:xfrm>
            <a:off x="381000" y="990600"/>
            <a:ext cx="8229600" cy="5715000"/>
          </a:xfrm>
          <a:prstGeom prst="rect">
            <a:avLst/>
          </a:prstGeom>
          <a:noFill/>
          <a:ln>
            <a:noFill/>
          </a:ln>
        </p:spPr>
        <p:txBody>
          <a:bodyPr vert="horz" lIns="182880" tIns="91440" rIns="91440" bIns="45720" anchor="t"/>
          <a:lstStyle>
            <a:lvl1pPr marL="265112" indent="-265112" algn="l" rtl="0" fontAlgn="base" latinLnBrk="1">
              <a:lnSpc>
                <a:spcPct val="100000"/>
              </a:lnSpc>
              <a:spcBef>
                <a:spcPts val="250"/>
              </a:spcBef>
              <a:spcAft>
                <a:spcPct val="0"/>
              </a:spcAft>
              <a:buClr>
                <a:schemeClr val="accent1"/>
              </a:buClr>
              <a:buSzPct val="80000"/>
              <a:buFont typeface="Wingdings 2" pitchFamily="18" charset="2"/>
              <a:buChar char=""/>
              <a:defRPr sz="2800" b="0" i="0" u="none" baseline="0">
                <a:solidFill>
                  <a:schemeClr val="dk1"/>
                </a:solidFill>
                <a:latin typeface="Verdana" pitchFamily="34" charset="0"/>
                <a:sym typeface="Arial" charset="0"/>
              </a:defRPr>
            </a:lvl1pPr>
            <a:lvl2pPr marL="547687" indent="-200025" algn="l" rtl="0" fontAlgn="base" latinLnBrk="1">
              <a:lnSpc>
                <a:spcPct val="100000"/>
              </a:lnSpc>
              <a:spcBef>
                <a:spcPts val="250"/>
              </a:spcBef>
              <a:spcAft>
                <a:spcPct val="0"/>
              </a:spcAft>
              <a:buClr>
                <a:schemeClr val="accent1"/>
              </a:buClr>
              <a:buSzPct val="100000"/>
              <a:buFont typeface="Verdana" pitchFamily="34" charset="0"/>
              <a:buChar char="◦"/>
              <a:defRPr sz="2400" b="0" i="0" u="none" baseline="0">
                <a:solidFill>
                  <a:schemeClr val="dk1"/>
                </a:solidFill>
                <a:latin typeface="Verdana" pitchFamily="34" charset="0"/>
                <a:sym typeface="Arial" charset="0"/>
              </a:defRPr>
            </a:lvl2pPr>
            <a:lvl3pPr marL="785812" indent="-182562" algn="l" rtl="0" fontAlgn="base" latinLnBrk="1">
              <a:lnSpc>
                <a:spcPct val="100000"/>
              </a:lnSpc>
              <a:spcBef>
                <a:spcPts val="250"/>
              </a:spcBef>
              <a:spcAft>
                <a:spcPct val="0"/>
              </a:spcAft>
              <a:buClr>
                <a:srgbClr val="ED3742"/>
              </a:buClr>
              <a:buSzPct val="100000"/>
              <a:buFont typeface="Wingdings 2" pitchFamily="18" charset="2"/>
              <a:buChar char=""/>
              <a:defRPr sz="2200" b="0" i="0" u="none" baseline="0">
                <a:solidFill>
                  <a:schemeClr val="dk1"/>
                </a:solidFill>
                <a:latin typeface="Verdana" pitchFamily="34" charset="0"/>
                <a:sym typeface="Arial" charset="0"/>
              </a:defRPr>
            </a:lvl3pPr>
            <a:lvl4pPr marL="1023937" indent="-182562" algn="l" rtl="0" fontAlgn="base" latinLnBrk="1">
              <a:lnSpc>
                <a:spcPct val="100000"/>
              </a:lnSpc>
              <a:spcBef>
                <a:spcPts val="225"/>
              </a:spcBef>
              <a:spcAft>
                <a:spcPct val="0"/>
              </a:spcAft>
              <a:buClr>
                <a:srgbClr val="ED3742"/>
              </a:buClr>
              <a:buSzPct val="112000"/>
              <a:buFont typeface="Verdana" pitchFamily="34" charset="0"/>
              <a:buChar char="◦"/>
              <a:defRPr sz="1900" b="0" i="0" u="none" baseline="0">
                <a:solidFill>
                  <a:schemeClr val="dk1"/>
                </a:solidFill>
                <a:latin typeface="Verdana" pitchFamily="34" charset="0"/>
                <a:sym typeface="Arial" charset="0"/>
              </a:defRPr>
            </a:lvl4pPr>
            <a:lvl5pPr marL="1279525" indent="-182563" algn="l" rtl="0" fontAlgn="base" latinLnBrk="1">
              <a:lnSpc>
                <a:spcPct val="100000"/>
              </a:lnSpc>
              <a:spcBef>
                <a:spcPts val="250"/>
              </a:spcBef>
              <a:spcAft>
                <a:spcPct val="0"/>
              </a:spcAft>
              <a:buClr>
                <a:srgbClr val="4A85BF"/>
              </a:buClr>
              <a:buSzPct val="100000"/>
              <a:buFont typeface="Wingdings 2" pitchFamily="18" charset="2"/>
              <a:buChar char=""/>
              <a:defRPr sz="2000" b="0" i="0" u="none" baseline="0">
                <a:solidFill>
                  <a:schemeClr val="dk1"/>
                </a:solidFill>
                <a:latin typeface="Verdana" pitchFamily="34" charset="0"/>
                <a:sym typeface="Arial" charset="0"/>
              </a:defRPr>
            </a:lvl5pPr>
          </a:lstStyle>
          <a:p>
            <a:pPr lvl="0" algn="just" fontAlgn="t">
              <a:lnSpc>
                <a:spcPct val="150000"/>
              </a:lnSpc>
            </a:pPr>
            <a:r>
              <a:rPr lang="en-IN" sz="2400" dirty="0" smtClean="0">
                <a:latin typeface="Times New Roman" pitchFamily="18" charset="0"/>
                <a:cs typeface="Times New Roman" pitchFamily="18" charset="0"/>
              </a:rPr>
              <a:t>Some times due to some human error there may be a loss of    records.</a:t>
            </a:r>
            <a:endParaRPr lang="en-US" altLang="en-US" sz="2400" dirty="0">
              <a:latin typeface="Times New Roman" pitchFamily="18" charset="0"/>
              <a:ea typeface="Times New Roman" pitchFamily="18" charset="0"/>
            </a:endParaRPr>
          </a:p>
          <a:p>
            <a:pPr lvl="0" algn="just" fontAlgn="t">
              <a:lnSpc>
                <a:spcPct val="150000"/>
              </a:lnSpc>
            </a:pPr>
            <a:r>
              <a:rPr lang="en-US" altLang="en-US" sz="2400" dirty="0" smtClean="0">
                <a:latin typeface="Times New Roman" pitchFamily="18" charset="0"/>
                <a:ea typeface="Times New Roman" pitchFamily="18" charset="0"/>
              </a:rPr>
              <a:t>Difficult to search books.</a:t>
            </a:r>
            <a:endParaRPr lang="en-US" altLang="en-US" sz="2400" dirty="0">
              <a:latin typeface="Times New Roman" pitchFamily="18" charset="0"/>
              <a:ea typeface="Times New Roman" pitchFamily="18" charset="0"/>
            </a:endParaRPr>
          </a:p>
          <a:p>
            <a:pPr lvl="0" algn="just" eaLnBrk="1" latinLnBrk="1" hangingPunct="1">
              <a:spcBef>
                <a:spcPct val="0"/>
              </a:spcBef>
              <a:spcAft>
                <a:spcPts val="1200"/>
              </a:spcAft>
              <a:buFont typeface="Wingdings" pitchFamily="2" charset="2"/>
              <a:buChar char="v"/>
            </a:pPr>
            <a:endParaRPr lang="en-US" altLang="en-US" sz="1800" b="1" dirty="0">
              <a:latin typeface="Times New Roman" pitchFamily="18" charset="0"/>
              <a:ea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048606"/>
          <p:cNvSpPr>
            <a:spLocks noGrp="1"/>
          </p:cNvSpPr>
          <p:nvPr>
            <p:ph type="title"/>
          </p:nvPr>
        </p:nvSpPr>
        <p:spPr>
          <a:xfrm>
            <a:off x="533400" y="457200"/>
            <a:ext cx="8183562" cy="6096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600" b="1" i="0" u="none" baseline="0">
                <a:solidFill>
                  <a:srgbClr val="FF8D3E"/>
                </a:solidFill>
                <a:latin typeface="Verdana" pitchFamily="34" charset="0"/>
                <a:sym typeface="Arial" charset="0"/>
              </a:defRPr>
            </a:lvl1pPr>
          </a:lstStyle>
          <a:p>
            <a:pPr lvl="0" algn="ctr"/>
            <a:r>
              <a:rPr lang="en-US" altLang="en-US" sz="2800" u="sng">
                <a:effectLst>
                  <a:outerShdw blurRad="38100" dist="38100" dir="2700000" algn="tl">
                    <a:srgbClr val="C0C0C0"/>
                  </a:outerShdw>
                </a:effectLst>
                <a:latin typeface="Times New Roman" pitchFamily="18" charset="0"/>
                <a:ea typeface="Times New Roman" pitchFamily="18" charset="0"/>
              </a:rPr>
              <a:t>Propose System</a:t>
            </a:r>
          </a:p>
        </p:txBody>
      </p:sp>
      <p:sp>
        <p:nvSpPr>
          <p:cNvPr id="1048608" name="Content Placeholder 1048607"/>
          <p:cNvSpPr>
            <a:spLocks noGrp="1"/>
          </p:cNvSpPr>
          <p:nvPr>
            <p:ph idx="1"/>
          </p:nvPr>
        </p:nvSpPr>
        <p:spPr>
          <a:xfrm>
            <a:off x="609600" y="1676400"/>
            <a:ext cx="8183562" cy="4264025"/>
          </a:xfrm>
          <a:prstGeom prst="rect">
            <a:avLst/>
          </a:prstGeom>
          <a:noFill/>
          <a:ln>
            <a:noFill/>
          </a:ln>
        </p:spPr>
        <p:txBody>
          <a:bodyPr vert="horz" lIns="182880" tIns="91440" rIns="91440" bIns="45720" anchor="t"/>
          <a:lstStyle>
            <a:lvl1pPr marL="265112" indent="-265112" algn="l" rtl="0" fontAlgn="base" latinLnBrk="1">
              <a:lnSpc>
                <a:spcPct val="100000"/>
              </a:lnSpc>
              <a:spcBef>
                <a:spcPts val="250"/>
              </a:spcBef>
              <a:spcAft>
                <a:spcPct val="0"/>
              </a:spcAft>
              <a:buClr>
                <a:schemeClr val="accent1"/>
              </a:buClr>
              <a:buSzPct val="80000"/>
              <a:buFont typeface="Wingdings 2" pitchFamily="18" charset="2"/>
              <a:buChar char=""/>
              <a:defRPr sz="2800" b="0" i="0" u="none" baseline="0">
                <a:solidFill>
                  <a:schemeClr val="dk1"/>
                </a:solidFill>
                <a:latin typeface="Verdana" pitchFamily="34" charset="0"/>
                <a:sym typeface="Arial" charset="0"/>
              </a:defRPr>
            </a:lvl1pPr>
            <a:lvl2pPr marL="547687" indent="-200025" algn="l" rtl="0" fontAlgn="base" latinLnBrk="1">
              <a:lnSpc>
                <a:spcPct val="100000"/>
              </a:lnSpc>
              <a:spcBef>
                <a:spcPts val="250"/>
              </a:spcBef>
              <a:spcAft>
                <a:spcPct val="0"/>
              </a:spcAft>
              <a:buClr>
                <a:schemeClr val="accent1"/>
              </a:buClr>
              <a:buSzPct val="100000"/>
              <a:buFont typeface="Verdana" pitchFamily="34" charset="0"/>
              <a:buChar char="◦"/>
              <a:defRPr sz="2400" b="0" i="0" u="none" baseline="0">
                <a:solidFill>
                  <a:schemeClr val="dk1"/>
                </a:solidFill>
                <a:latin typeface="Verdana" pitchFamily="34" charset="0"/>
                <a:sym typeface="Arial" charset="0"/>
              </a:defRPr>
            </a:lvl2pPr>
            <a:lvl3pPr marL="785812" indent="-182562" algn="l" rtl="0" fontAlgn="base" latinLnBrk="1">
              <a:lnSpc>
                <a:spcPct val="100000"/>
              </a:lnSpc>
              <a:spcBef>
                <a:spcPts val="250"/>
              </a:spcBef>
              <a:spcAft>
                <a:spcPct val="0"/>
              </a:spcAft>
              <a:buClr>
                <a:srgbClr val="ED3742"/>
              </a:buClr>
              <a:buSzPct val="100000"/>
              <a:buFont typeface="Wingdings 2" pitchFamily="18" charset="2"/>
              <a:buChar char=""/>
              <a:defRPr sz="2200" b="0" i="0" u="none" baseline="0">
                <a:solidFill>
                  <a:schemeClr val="dk1"/>
                </a:solidFill>
                <a:latin typeface="Verdana" pitchFamily="34" charset="0"/>
                <a:sym typeface="Arial" charset="0"/>
              </a:defRPr>
            </a:lvl3pPr>
            <a:lvl4pPr marL="1023937" indent="-182562" algn="l" rtl="0" fontAlgn="base" latinLnBrk="1">
              <a:lnSpc>
                <a:spcPct val="100000"/>
              </a:lnSpc>
              <a:spcBef>
                <a:spcPts val="225"/>
              </a:spcBef>
              <a:spcAft>
                <a:spcPct val="0"/>
              </a:spcAft>
              <a:buClr>
                <a:srgbClr val="ED3742"/>
              </a:buClr>
              <a:buSzPct val="112000"/>
              <a:buFont typeface="Verdana" pitchFamily="34" charset="0"/>
              <a:buChar char="◦"/>
              <a:defRPr sz="1900" b="0" i="0" u="none" baseline="0">
                <a:solidFill>
                  <a:schemeClr val="dk1"/>
                </a:solidFill>
                <a:latin typeface="Verdana" pitchFamily="34" charset="0"/>
                <a:sym typeface="Arial" charset="0"/>
              </a:defRPr>
            </a:lvl4pPr>
            <a:lvl5pPr marL="1279525" indent="-182563" algn="l" rtl="0" fontAlgn="base" latinLnBrk="1">
              <a:lnSpc>
                <a:spcPct val="100000"/>
              </a:lnSpc>
              <a:spcBef>
                <a:spcPts val="250"/>
              </a:spcBef>
              <a:spcAft>
                <a:spcPct val="0"/>
              </a:spcAft>
              <a:buClr>
                <a:srgbClr val="4A85BF"/>
              </a:buClr>
              <a:buSzPct val="100000"/>
              <a:buFont typeface="Wingdings 2" pitchFamily="18" charset="2"/>
              <a:buChar char=""/>
              <a:defRPr sz="2000" b="0" i="0" u="none" baseline="0">
                <a:solidFill>
                  <a:schemeClr val="dk1"/>
                </a:solidFill>
                <a:latin typeface="Verdana" pitchFamily="34" charset="0"/>
                <a:sym typeface="Arial" charset="0"/>
              </a:defRPr>
            </a:lvl5pPr>
          </a:lstStyle>
          <a:p>
            <a:pPr lvl="0" algn="just">
              <a:lnSpc>
                <a:spcPct val="150000"/>
              </a:lnSpc>
            </a:pPr>
            <a:r>
              <a:rPr lang="en-IN" altLang="en-US" sz="2400" dirty="0">
                <a:latin typeface="Times New Roman" pitchFamily="18" charset="0"/>
                <a:ea typeface="Times New Roman" pitchFamily="18" charset="0"/>
              </a:rPr>
              <a:t>To overcome the drawbacks of Existing system and Our </a:t>
            </a:r>
            <a:r>
              <a:rPr lang="en-IN" altLang="en-US" sz="2400" dirty="0" smtClean="0">
                <a:latin typeface="Times New Roman" pitchFamily="18" charset="0"/>
                <a:ea typeface="Times New Roman" pitchFamily="18" charset="0"/>
              </a:rPr>
              <a:t>         software </a:t>
            </a:r>
            <a:r>
              <a:rPr lang="en-IN" altLang="en-US" sz="2400" dirty="0">
                <a:latin typeface="Times New Roman" pitchFamily="18" charset="0"/>
                <a:ea typeface="Times New Roman" pitchFamily="18" charset="0"/>
              </a:rPr>
              <a:t>is multifunctional which includes </a:t>
            </a:r>
            <a:r>
              <a:rPr lang="en-IN" altLang="en-US" sz="2400" dirty="0" smtClean="0">
                <a:latin typeface="Times New Roman" pitchFamily="18" charset="0"/>
                <a:ea typeface="Times New Roman" pitchFamily="18" charset="0"/>
              </a:rPr>
              <a:t>book issue details, book details and also student details.</a:t>
            </a:r>
            <a:endParaRPr lang="en-IN" altLang="en-US" sz="2400" dirty="0">
              <a:latin typeface="Times New Roman" pitchFamily="18" charset="0"/>
              <a:ea typeface="Times New Roman" pitchFamily="18" charset="0"/>
            </a:endParaRPr>
          </a:p>
          <a:p>
            <a:pPr lvl="0" algn="just">
              <a:lnSpc>
                <a:spcPct val="150000"/>
              </a:lnSpc>
              <a:buNone/>
            </a:pPr>
            <a:endParaRPr lang="en-US" altLang="en-US" sz="2400" dirty="0">
              <a:latin typeface="Times New Roman" pitchFamily="18" charset="0"/>
              <a:ea typeface="Times New Roman" pitchFamily="18" charset="0"/>
            </a:endParaRPr>
          </a:p>
          <a:p>
            <a:pPr lvl="0">
              <a:buNone/>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048608"/>
          <p:cNvSpPr>
            <a:spLocks noGrp="1"/>
          </p:cNvSpPr>
          <p:nvPr>
            <p:ph type="title"/>
          </p:nvPr>
        </p:nvSpPr>
        <p:spPr>
          <a:xfrm>
            <a:off x="381000" y="533400"/>
            <a:ext cx="8183562" cy="1050925"/>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600" b="1" i="0" u="none" baseline="0">
                <a:solidFill>
                  <a:srgbClr val="FF8D3E"/>
                </a:solidFill>
                <a:latin typeface="Verdana" pitchFamily="34" charset="0"/>
                <a:sym typeface="Arial" charset="0"/>
              </a:defRPr>
            </a:lvl1pPr>
          </a:lstStyle>
          <a:p>
            <a:pPr lvl="0" algn="ctr"/>
            <a:r>
              <a:rPr lang="en-US" altLang="en-US" sz="2800">
                <a:effectLst>
                  <a:outerShdw blurRad="38100" dist="38100" dir="2700000" algn="tl">
                    <a:srgbClr val="C0C0C0"/>
                  </a:outerShdw>
                </a:effectLst>
                <a:latin typeface="Times New Roman" pitchFamily="18" charset="0"/>
                <a:ea typeface="Times New Roman" pitchFamily="18" charset="0"/>
              </a:rPr>
              <a:t>Problem statement</a:t>
            </a:r>
          </a:p>
        </p:txBody>
      </p:sp>
      <p:sp>
        <p:nvSpPr>
          <p:cNvPr id="1048610" name="Content Placeholder 1048609"/>
          <p:cNvSpPr>
            <a:spLocks noGrp="1"/>
          </p:cNvSpPr>
          <p:nvPr>
            <p:ph idx="1"/>
          </p:nvPr>
        </p:nvSpPr>
        <p:spPr>
          <a:xfrm>
            <a:off x="533400" y="1819275"/>
            <a:ext cx="8183562" cy="4189412"/>
          </a:xfrm>
          <a:prstGeom prst="rect">
            <a:avLst/>
          </a:prstGeom>
          <a:noFill/>
          <a:ln>
            <a:noFill/>
          </a:ln>
        </p:spPr>
        <p:txBody>
          <a:bodyPr vert="horz" lIns="182880" tIns="91440" rIns="91440" bIns="45720" anchor="t"/>
          <a:lstStyle>
            <a:lvl1pPr marL="265112" indent="-265112" algn="l" rtl="0" fontAlgn="base" latinLnBrk="1">
              <a:lnSpc>
                <a:spcPct val="100000"/>
              </a:lnSpc>
              <a:spcBef>
                <a:spcPts val="250"/>
              </a:spcBef>
              <a:spcAft>
                <a:spcPct val="0"/>
              </a:spcAft>
              <a:buClr>
                <a:schemeClr val="accent1"/>
              </a:buClr>
              <a:buSzPct val="80000"/>
              <a:buFont typeface="Wingdings 2" pitchFamily="18" charset="2"/>
              <a:buChar char=""/>
              <a:defRPr sz="2800" b="0" i="0" u="none" baseline="0">
                <a:solidFill>
                  <a:schemeClr val="dk1"/>
                </a:solidFill>
                <a:latin typeface="Verdana" pitchFamily="34" charset="0"/>
                <a:sym typeface="Arial" charset="0"/>
              </a:defRPr>
            </a:lvl1pPr>
            <a:lvl2pPr marL="547687" indent="-200025" algn="l" rtl="0" fontAlgn="base" latinLnBrk="1">
              <a:lnSpc>
                <a:spcPct val="100000"/>
              </a:lnSpc>
              <a:spcBef>
                <a:spcPts val="250"/>
              </a:spcBef>
              <a:spcAft>
                <a:spcPct val="0"/>
              </a:spcAft>
              <a:buClr>
                <a:schemeClr val="accent1"/>
              </a:buClr>
              <a:buSzPct val="100000"/>
              <a:buFont typeface="Verdana" pitchFamily="34" charset="0"/>
              <a:buChar char="◦"/>
              <a:defRPr sz="2400" b="0" i="0" u="none" baseline="0">
                <a:solidFill>
                  <a:schemeClr val="dk1"/>
                </a:solidFill>
                <a:latin typeface="Verdana" pitchFamily="34" charset="0"/>
                <a:sym typeface="Arial" charset="0"/>
              </a:defRPr>
            </a:lvl2pPr>
            <a:lvl3pPr marL="785812" indent="-182562" algn="l" rtl="0" fontAlgn="base" latinLnBrk="1">
              <a:lnSpc>
                <a:spcPct val="100000"/>
              </a:lnSpc>
              <a:spcBef>
                <a:spcPts val="250"/>
              </a:spcBef>
              <a:spcAft>
                <a:spcPct val="0"/>
              </a:spcAft>
              <a:buClr>
                <a:srgbClr val="ED3742"/>
              </a:buClr>
              <a:buSzPct val="100000"/>
              <a:buFont typeface="Wingdings 2" pitchFamily="18" charset="2"/>
              <a:buChar char=""/>
              <a:defRPr sz="2200" b="0" i="0" u="none" baseline="0">
                <a:solidFill>
                  <a:schemeClr val="dk1"/>
                </a:solidFill>
                <a:latin typeface="Verdana" pitchFamily="34" charset="0"/>
                <a:sym typeface="Arial" charset="0"/>
              </a:defRPr>
            </a:lvl3pPr>
            <a:lvl4pPr marL="1023937" indent="-182562" algn="l" rtl="0" fontAlgn="base" latinLnBrk="1">
              <a:lnSpc>
                <a:spcPct val="100000"/>
              </a:lnSpc>
              <a:spcBef>
                <a:spcPts val="225"/>
              </a:spcBef>
              <a:spcAft>
                <a:spcPct val="0"/>
              </a:spcAft>
              <a:buClr>
                <a:srgbClr val="ED3742"/>
              </a:buClr>
              <a:buSzPct val="112000"/>
              <a:buFont typeface="Verdana" pitchFamily="34" charset="0"/>
              <a:buChar char="◦"/>
              <a:defRPr sz="1900" b="0" i="0" u="none" baseline="0">
                <a:solidFill>
                  <a:schemeClr val="dk1"/>
                </a:solidFill>
                <a:latin typeface="Verdana" pitchFamily="34" charset="0"/>
                <a:sym typeface="Arial" charset="0"/>
              </a:defRPr>
            </a:lvl4pPr>
            <a:lvl5pPr marL="1279525" indent="-182563" algn="l" rtl="0" fontAlgn="base" latinLnBrk="1">
              <a:lnSpc>
                <a:spcPct val="100000"/>
              </a:lnSpc>
              <a:spcBef>
                <a:spcPts val="250"/>
              </a:spcBef>
              <a:spcAft>
                <a:spcPct val="0"/>
              </a:spcAft>
              <a:buClr>
                <a:srgbClr val="4A85BF"/>
              </a:buClr>
              <a:buSzPct val="100000"/>
              <a:buFont typeface="Wingdings 2" pitchFamily="18" charset="2"/>
              <a:buChar char=""/>
              <a:defRPr sz="2000" b="0" i="0" u="none" baseline="0">
                <a:solidFill>
                  <a:schemeClr val="dk1"/>
                </a:solidFill>
                <a:latin typeface="Verdana" pitchFamily="34" charset="0"/>
                <a:sym typeface="Arial" charset="0"/>
              </a:defRPr>
            </a:lvl5pPr>
          </a:lstStyle>
          <a:p>
            <a:pPr lvl="0" algn="just" fontAlgn="t">
              <a:lnSpc>
                <a:spcPct val="150000"/>
              </a:lnSpc>
            </a:pPr>
            <a:r>
              <a:rPr lang="en-IN" altLang="en-US" sz="2400" dirty="0">
                <a:latin typeface="Times New Roman" pitchFamily="18" charset="0"/>
                <a:ea typeface="Times New Roman" pitchFamily="18" charset="0"/>
              </a:rPr>
              <a:t>In the Current working system maintenance is the major problem. </a:t>
            </a:r>
          </a:p>
          <a:p>
            <a:pPr lvl="0" algn="just" fontAlgn="t">
              <a:lnSpc>
                <a:spcPct val="150000"/>
              </a:lnSpc>
            </a:pPr>
            <a:r>
              <a:rPr lang="en-IN" altLang="en-US" sz="2400" dirty="0" smtClean="0">
                <a:latin typeface="Times New Roman" pitchFamily="18" charset="0"/>
                <a:ea typeface="Times New Roman" pitchFamily="18" charset="0"/>
              </a:rPr>
              <a:t>Librarian </a:t>
            </a:r>
            <a:r>
              <a:rPr lang="en-IN" altLang="en-US" sz="2400" dirty="0">
                <a:latin typeface="Times New Roman" pitchFamily="18" charset="0"/>
                <a:ea typeface="Times New Roman" pitchFamily="18" charset="0"/>
              </a:rPr>
              <a:t>maintain all the information manually and keep all the records manually . </a:t>
            </a:r>
          </a:p>
          <a:p>
            <a:pPr lvl="0" fontAlgn="t">
              <a:buNone/>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048616"/>
          <p:cNvSpPr>
            <a:spLocks noGrp="1"/>
          </p:cNvSpPr>
          <p:nvPr>
            <p:ph type="title"/>
          </p:nvPr>
        </p:nvSpPr>
        <p:spPr>
          <a:xfrm>
            <a:off x="304800" y="533400"/>
            <a:ext cx="8183562" cy="6096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600" b="1" i="0" u="none" baseline="0">
                <a:solidFill>
                  <a:srgbClr val="FF8D3E"/>
                </a:solidFill>
                <a:latin typeface="Verdana" pitchFamily="34" charset="0"/>
                <a:sym typeface="Arial" charset="0"/>
              </a:defRPr>
            </a:lvl1pPr>
          </a:lstStyle>
          <a:p>
            <a:pPr lvl="0" algn="ctr"/>
            <a:r>
              <a:rPr lang="en-US" altLang="en-US" sz="2800">
                <a:effectLst>
                  <a:outerShdw blurRad="38100" dist="38100" dir="2700000" algn="tl">
                    <a:srgbClr val="C0C0C0"/>
                  </a:outerShdw>
                </a:effectLst>
                <a:latin typeface="Times New Roman" pitchFamily="18" charset="0"/>
                <a:ea typeface="Times New Roman" pitchFamily="18" charset="0"/>
              </a:rPr>
              <a:t>System Architecture</a:t>
            </a:r>
          </a:p>
        </p:txBody>
      </p:sp>
      <p:pic>
        <p:nvPicPr>
          <p:cNvPr id="2097154" name="Picture 2097153"/>
          <p:cNvPicPr>
            <a:picLocks/>
          </p:cNvPicPr>
          <p:nvPr/>
        </p:nvPicPr>
        <p:blipFill>
          <a:blip r:embed="rId2"/>
          <a:srcRect/>
          <a:stretch>
            <a:fillRect/>
          </a:stretch>
        </p:blipFill>
        <p:spPr>
          <a:xfrm>
            <a:off x="2109787" y="1295400"/>
            <a:ext cx="5391150" cy="4540250"/>
          </a:xfrm>
          <a:prstGeom prst="rect">
            <a:avLst/>
          </a:prstGeom>
          <a:noFill/>
          <a:ln w="38100" cap="sq" cmpd="sng">
            <a:solidFill>
              <a:srgbClr val="000000">
                <a:alpha val="100000"/>
              </a:srgbClr>
            </a:solidFill>
            <a:prstDash val="solid"/>
            <a:round/>
          </a:ln>
          <a:effectLst>
            <a:outerShdw dist="38100" dir="2700000" algn="tl">
              <a:srgbClr val="000000">
                <a:alpha val="42999"/>
              </a:srgbClr>
            </a:outerShdw>
          </a:effectLst>
        </p:spPr>
      </p:pic>
      <p:sp>
        <p:nvSpPr>
          <p:cNvPr id="1048618" name="TextBox 1048617"/>
          <p:cNvSpPr txBox="1"/>
          <p:nvPr/>
        </p:nvSpPr>
        <p:spPr>
          <a:xfrm>
            <a:off x="3048000" y="2112962"/>
            <a:ext cx="944880" cy="2946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r>
              <a:rPr lang="en-US" altLang="en-US" sz="1400">
                <a:latin typeface="Times New Roman" pitchFamily="18" charset="0"/>
                <a:ea typeface="Times New Roman" pitchFamily="18" charset="0"/>
              </a:rPr>
              <a:t>Database</a:t>
            </a:r>
          </a:p>
        </p:txBody>
      </p:sp>
      <p:sp>
        <p:nvSpPr>
          <p:cNvPr id="1048619" name="TextBox 1048618"/>
          <p:cNvSpPr txBox="1"/>
          <p:nvPr/>
        </p:nvSpPr>
        <p:spPr>
          <a:xfrm>
            <a:off x="6172200" y="1676400"/>
            <a:ext cx="1447800" cy="3079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r>
              <a:rPr lang="en-US" altLang="en-US" sz="1400">
                <a:latin typeface="Times New Roman" pitchFamily="18" charset="0"/>
                <a:ea typeface="Times New Roman" pitchFamily="18" charset="0"/>
              </a:rPr>
              <a:t>Web Server</a:t>
            </a:r>
          </a:p>
        </p:txBody>
      </p:sp>
      <p:sp>
        <p:nvSpPr>
          <p:cNvPr id="1048620" name="TextBox 1048619"/>
          <p:cNvSpPr txBox="1"/>
          <p:nvPr/>
        </p:nvSpPr>
        <p:spPr>
          <a:xfrm>
            <a:off x="2425700" y="5008562"/>
            <a:ext cx="682625" cy="3079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r>
              <a:rPr lang="en-US" altLang="en-US" sz="1400">
                <a:latin typeface="Times New Roman" pitchFamily="18" charset="0"/>
                <a:ea typeface="Times New Roman" pitchFamily="18" charset="0"/>
              </a:rPr>
              <a:t>Admin</a:t>
            </a:r>
          </a:p>
        </p:txBody>
      </p:sp>
      <p:sp>
        <p:nvSpPr>
          <p:cNvPr id="1048621" name="TextBox 1048620"/>
          <p:cNvSpPr txBox="1"/>
          <p:nvPr/>
        </p:nvSpPr>
        <p:spPr>
          <a:xfrm>
            <a:off x="4319587" y="5008562"/>
            <a:ext cx="851515" cy="5847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r>
              <a:rPr lang="en-IN" altLang="en-US" sz="1400" dirty="0" smtClean="0">
                <a:latin typeface="Times New Roman" pitchFamily="18" charset="0"/>
                <a:ea typeface="Times New Roman" pitchFamily="18" charset="0"/>
              </a:rPr>
              <a:t>Librarian</a:t>
            </a:r>
            <a:endParaRPr lang="en-IN" altLang="en-US" sz="1400" dirty="0">
              <a:latin typeface="Times New Roman" pitchFamily="18" charset="0"/>
              <a:ea typeface="Times New Roman" pitchFamily="18" charset="0"/>
            </a:endParaRPr>
          </a:p>
          <a:p>
            <a:pPr lvl="0"/>
            <a:endParaRPr lang="en-IN" altLang="en-US" dirty="0"/>
          </a:p>
        </p:txBody>
      </p:sp>
      <p:sp>
        <p:nvSpPr>
          <p:cNvPr id="1048622" name="TextBox 1048621"/>
          <p:cNvSpPr txBox="1"/>
          <p:nvPr/>
        </p:nvSpPr>
        <p:spPr>
          <a:xfrm>
            <a:off x="6529387" y="5051425"/>
            <a:ext cx="805180" cy="2946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r>
              <a:rPr lang="en-US" altLang="en-US" sz="1400">
                <a:latin typeface="Times New Roman" pitchFamily="18" charset="0"/>
                <a:ea typeface="Times New Roman" pitchFamily="18" charset="0"/>
              </a:rPr>
              <a:t>Student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048622"/>
          <p:cNvSpPr>
            <a:spLocks noGrp="1"/>
          </p:cNvSpPr>
          <p:nvPr>
            <p:ph type="title"/>
          </p:nvPr>
        </p:nvSpPr>
        <p:spPr>
          <a:xfrm>
            <a:off x="500034" y="428605"/>
            <a:ext cx="8183562" cy="552124"/>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600" b="1" i="0" u="none" baseline="0">
                <a:solidFill>
                  <a:srgbClr val="FF8D3E"/>
                </a:solidFill>
                <a:latin typeface="Verdana" pitchFamily="34" charset="0"/>
                <a:sym typeface="Arial" charset="0"/>
              </a:defRPr>
            </a:lvl1pPr>
          </a:lstStyle>
          <a:p>
            <a:pPr lvl="0" algn="ctr"/>
            <a:r>
              <a:rPr lang="en-US" altLang="en-US" sz="2800" dirty="0">
                <a:effectLst>
                  <a:outerShdw blurRad="38100" dist="38100" dir="2700000" algn="tl">
                    <a:srgbClr val="C0C0C0"/>
                  </a:outerShdw>
                </a:effectLst>
                <a:latin typeface="Times New Roman" pitchFamily="18" charset="0"/>
                <a:ea typeface="Times New Roman" pitchFamily="18" charset="0"/>
              </a:rPr>
              <a:t>USE CASE DIAGRAM</a:t>
            </a:r>
          </a:p>
        </p:txBody>
      </p:sp>
      <p:grpSp>
        <p:nvGrpSpPr>
          <p:cNvPr id="5" name="Group 4"/>
          <p:cNvGrpSpPr/>
          <p:nvPr/>
        </p:nvGrpSpPr>
        <p:grpSpPr>
          <a:xfrm>
            <a:off x="877738" y="1092540"/>
            <a:ext cx="7344816" cy="4962361"/>
            <a:chOff x="0" y="0"/>
            <a:chExt cx="6276975" cy="4924425"/>
          </a:xfrm>
        </p:grpSpPr>
        <p:sp>
          <p:nvSpPr>
            <p:cNvPr id="6" name="Text Box 15"/>
            <p:cNvSpPr txBox="1"/>
            <p:nvPr/>
          </p:nvSpPr>
          <p:spPr>
            <a:xfrm>
              <a:off x="333375" y="2895600"/>
              <a:ext cx="666750" cy="3048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b="1">
                  <a:effectLst/>
                  <a:ea typeface="Calibri"/>
                  <a:cs typeface="Times New Roman"/>
                </a:rPr>
                <a:t>Admin</a:t>
              </a:r>
              <a:endParaRPr lang="en-IN" sz="1100">
                <a:effectLst/>
                <a:ea typeface="Calibri"/>
                <a:cs typeface="Times New Roman"/>
              </a:endParaRPr>
            </a:p>
          </p:txBody>
        </p:sp>
        <p:grpSp>
          <p:nvGrpSpPr>
            <p:cNvPr id="7" name="Group 6"/>
            <p:cNvGrpSpPr/>
            <p:nvPr/>
          </p:nvGrpSpPr>
          <p:grpSpPr>
            <a:xfrm>
              <a:off x="0" y="0"/>
              <a:ext cx="6276975" cy="4924425"/>
              <a:chOff x="0" y="0"/>
              <a:chExt cx="6276975" cy="4924425"/>
            </a:xfrm>
          </p:grpSpPr>
          <p:sp>
            <p:nvSpPr>
              <p:cNvPr id="8" name="Text Box 17"/>
              <p:cNvSpPr txBox="1"/>
              <p:nvPr/>
            </p:nvSpPr>
            <p:spPr>
              <a:xfrm>
                <a:off x="5457825" y="1733550"/>
                <a:ext cx="666750" cy="3048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b="1">
                    <a:effectLst/>
                    <a:ea typeface="Calibri"/>
                    <a:cs typeface="Times New Roman"/>
                  </a:rPr>
                  <a:t>Librarian</a:t>
                </a:r>
                <a:endParaRPr lang="en-IN" sz="1100">
                  <a:effectLst/>
                  <a:ea typeface="Calibri"/>
                  <a:cs typeface="Times New Roman"/>
                </a:endParaRPr>
              </a:p>
            </p:txBody>
          </p:sp>
          <p:grpSp>
            <p:nvGrpSpPr>
              <p:cNvPr id="9" name="Group 8"/>
              <p:cNvGrpSpPr/>
              <p:nvPr/>
            </p:nvGrpSpPr>
            <p:grpSpPr>
              <a:xfrm>
                <a:off x="0" y="0"/>
                <a:ext cx="6276975" cy="4924425"/>
                <a:chOff x="0" y="0"/>
                <a:chExt cx="6276975" cy="4924425"/>
              </a:xfrm>
            </p:grpSpPr>
            <p:grpSp>
              <p:nvGrpSpPr>
                <p:cNvPr id="10" name="Group 9"/>
                <p:cNvGrpSpPr/>
                <p:nvPr/>
              </p:nvGrpSpPr>
              <p:grpSpPr>
                <a:xfrm>
                  <a:off x="0" y="0"/>
                  <a:ext cx="6276975" cy="4924425"/>
                  <a:chOff x="0" y="0"/>
                  <a:chExt cx="6276975" cy="4924425"/>
                </a:xfrm>
              </p:grpSpPr>
              <p:sp>
                <p:nvSpPr>
                  <p:cNvPr id="12" name="Rectangle 11"/>
                  <p:cNvSpPr/>
                  <p:nvPr/>
                </p:nvSpPr>
                <p:spPr>
                  <a:xfrm>
                    <a:off x="1943100" y="0"/>
                    <a:ext cx="2543175" cy="49244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Oval 12"/>
                  <p:cNvSpPr/>
                  <p:nvPr/>
                </p:nvSpPr>
                <p:spPr>
                  <a:xfrm>
                    <a:off x="2466975" y="114300"/>
                    <a:ext cx="1371600" cy="485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a:effectLst/>
                        <a:latin typeface="Times New Roman"/>
                        <a:ea typeface="Calibri"/>
                        <a:cs typeface="Times New Roman"/>
                      </a:rPr>
                      <a:t>Login</a:t>
                    </a:r>
                    <a:endParaRPr lang="en-IN" sz="1100">
                      <a:effectLst/>
                      <a:ea typeface="Calibri"/>
                      <a:cs typeface="Times New Roman"/>
                    </a:endParaRPr>
                  </a:p>
                </p:txBody>
              </p:sp>
              <p:sp>
                <p:nvSpPr>
                  <p:cNvPr id="14" name="Oval 13"/>
                  <p:cNvSpPr/>
                  <p:nvPr/>
                </p:nvSpPr>
                <p:spPr>
                  <a:xfrm>
                    <a:off x="2466974" y="676275"/>
                    <a:ext cx="1526101" cy="657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dirty="0">
                        <a:effectLst/>
                        <a:latin typeface="Times New Roman"/>
                        <a:ea typeface="Calibri"/>
                        <a:cs typeface="Times New Roman"/>
                      </a:rPr>
                      <a:t>Student </a:t>
                    </a:r>
                    <a:r>
                      <a:rPr lang="en-IN" sz="1100" dirty="0" smtClean="0">
                        <a:effectLst/>
                        <a:latin typeface="Times New Roman"/>
                        <a:ea typeface="Calibri"/>
                        <a:cs typeface="Times New Roman"/>
                      </a:rPr>
                      <a:t>Register</a:t>
                    </a:r>
                    <a:endParaRPr lang="en-IN" sz="1100" dirty="0">
                      <a:effectLst/>
                      <a:ea typeface="Calibri"/>
                      <a:cs typeface="Times New Roman"/>
                    </a:endParaRPr>
                  </a:p>
                </p:txBody>
              </p:sp>
              <p:sp>
                <p:nvSpPr>
                  <p:cNvPr id="15" name="Oval 14"/>
                  <p:cNvSpPr/>
                  <p:nvPr/>
                </p:nvSpPr>
                <p:spPr>
                  <a:xfrm>
                    <a:off x="2524125" y="2095500"/>
                    <a:ext cx="1371600" cy="657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latin typeface="Times New Roman"/>
                        <a:ea typeface="Calibri"/>
                        <a:cs typeface="Times New Roman"/>
                      </a:rPr>
                      <a:t>Request Book</a:t>
                    </a:r>
                    <a:endParaRPr lang="en-IN" sz="1100">
                      <a:effectLst/>
                      <a:ea typeface="Calibri"/>
                      <a:cs typeface="Times New Roman"/>
                    </a:endParaRPr>
                  </a:p>
                </p:txBody>
              </p:sp>
              <p:sp>
                <p:nvSpPr>
                  <p:cNvPr id="16" name="Oval 15"/>
                  <p:cNvSpPr/>
                  <p:nvPr/>
                </p:nvSpPr>
                <p:spPr>
                  <a:xfrm>
                    <a:off x="2436299" y="2838450"/>
                    <a:ext cx="1556776" cy="542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IN" sz="1100">
                        <a:effectLst/>
                        <a:latin typeface="Times New Roman"/>
                        <a:ea typeface="Calibri"/>
                        <a:cs typeface="Times New Roman"/>
                      </a:rPr>
                      <a:t>Issue Book</a:t>
                    </a:r>
                    <a:endParaRPr lang="en-IN" sz="1100">
                      <a:effectLst/>
                      <a:ea typeface="Calibri"/>
                      <a:cs typeface="Times New Roman"/>
                    </a:endParaRPr>
                  </a:p>
                </p:txBody>
              </p:sp>
              <p:sp>
                <p:nvSpPr>
                  <p:cNvPr id="17" name="Oval 16"/>
                  <p:cNvSpPr/>
                  <p:nvPr/>
                </p:nvSpPr>
                <p:spPr>
                  <a:xfrm>
                    <a:off x="2524125" y="3467100"/>
                    <a:ext cx="1371600" cy="638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latin typeface="Times New Roman"/>
                        <a:ea typeface="Calibri"/>
                        <a:cs typeface="Times New Roman"/>
                      </a:rPr>
                      <a:t>Return Book</a:t>
                    </a:r>
                    <a:endParaRPr lang="en-IN" sz="1100">
                      <a:effectLst/>
                      <a:ea typeface="Calibri"/>
                      <a:cs typeface="Times New Roman"/>
                    </a:endParaRPr>
                  </a:p>
                </p:txBody>
              </p:sp>
              <p:sp>
                <p:nvSpPr>
                  <p:cNvPr id="18" name="Oval 17"/>
                  <p:cNvSpPr/>
                  <p:nvPr/>
                </p:nvSpPr>
                <p:spPr>
                  <a:xfrm>
                    <a:off x="2466975" y="1390650"/>
                    <a:ext cx="1371600" cy="638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latin typeface="Times New Roman"/>
                        <a:ea typeface="Calibri"/>
                        <a:cs typeface="Times New Roman"/>
                      </a:rPr>
                      <a:t>Librarian Register</a:t>
                    </a:r>
                    <a:endParaRPr lang="en-IN" sz="1100">
                      <a:effectLst/>
                      <a:ea typeface="Calibri"/>
                      <a:cs typeface="Times New Roman"/>
                    </a:endParaRPr>
                  </a:p>
                </p:txBody>
              </p:sp>
              <p:pic>
                <p:nvPicPr>
                  <p:cNvPr id="19" name="Picture 18" descr="Image result for student icon 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8275" y="3076575"/>
                    <a:ext cx="981075" cy="981075"/>
                  </a:xfrm>
                  <a:prstGeom prst="rect">
                    <a:avLst/>
                  </a:prstGeom>
                  <a:noFill/>
                  <a:ln>
                    <a:noFill/>
                  </a:ln>
                </p:spPr>
              </p:pic>
              <p:pic>
                <p:nvPicPr>
                  <p:cNvPr id="20" name="Picture 19" descr="Image result for teacher icon 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5900" y="657225"/>
                    <a:ext cx="981075" cy="981075"/>
                  </a:xfrm>
                  <a:prstGeom prst="rect">
                    <a:avLst/>
                  </a:prstGeom>
                  <a:noFill/>
                  <a:ln>
                    <a:noFill/>
                  </a:ln>
                </p:spPr>
              </p:pic>
              <p:pic>
                <p:nvPicPr>
                  <p:cNvPr id="21" name="Picture 20" descr="Image result for admin icon 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476375"/>
                    <a:ext cx="1276350" cy="1276350"/>
                  </a:xfrm>
                  <a:prstGeom prst="rect">
                    <a:avLst/>
                  </a:prstGeom>
                  <a:noFill/>
                  <a:ln>
                    <a:noFill/>
                  </a:ln>
                </p:spPr>
              </p:pic>
              <p:cxnSp>
                <p:nvCxnSpPr>
                  <p:cNvPr id="22" name="Straight Arrow Connector 21"/>
                  <p:cNvCxnSpPr/>
                  <p:nvPr/>
                </p:nvCxnSpPr>
                <p:spPr>
                  <a:xfrm flipV="1">
                    <a:off x="1219200" y="457200"/>
                    <a:ext cx="1247775" cy="1419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219200" y="1152525"/>
                    <a:ext cx="1247775"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276350" y="1733550"/>
                    <a:ext cx="1123950"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3867150" y="390525"/>
                    <a:ext cx="142875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838575" y="1152525"/>
                    <a:ext cx="1457960" cy="1838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495550" y="4162425"/>
                    <a:ext cx="1371600" cy="638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dirty="0">
                        <a:effectLst/>
                        <a:latin typeface="Times New Roman"/>
                        <a:ea typeface="Calibri"/>
                        <a:cs typeface="Times New Roman"/>
                      </a:rPr>
                      <a:t>Accept Return</a:t>
                    </a:r>
                    <a:endParaRPr lang="en-IN" sz="1100" dirty="0">
                      <a:effectLst/>
                      <a:ea typeface="Calibri"/>
                      <a:cs typeface="Times New Roman"/>
                    </a:endParaRPr>
                  </a:p>
                </p:txBody>
              </p:sp>
              <p:cxnSp>
                <p:nvCxnSpPr>
                  <p:cNvPr id="28" name="Straight Arrow Connector 27"/>
                  <p:cNvCxnSpPr/>
                  <p:nvPr/>
                </p:nvCxnSpPr>
                <p:spPr>
                  <a:xfrm flipH="1">
                    <a:off x="3838575" y="1152525"/>
                    <a:ext cx="1457960" cy="3171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838575" y="514350"/>
                    <a:ext cx="1534160" cy="2686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95725" y="2476500"/>
                    <a:ext cx="147701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895725" y="3200400"/>
                    <a:ext cx="1477010" cy="504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1" name="Text Box 24"/>
                <p:cNvSpPr txBox="1"/>
                <p:nvPr/>
              </p:nvSpPr>
              <p:spPr>
                <a:xfrm>
                  <a:off x="5372100" y="4162425"/>
                  <a:ext cx="666750" cy="3048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b="1">
                      <a:effectLst/>
                      <a:ea typeface="Calibri"/>
                      <a:cs typeface="Times New Roman"/>
                    </a:rPr>
                    <a:t>Student</a:t>
                  </a:r>
                  <a:endParaRPr lang="en-IN" sz="1100">
                    <a:effectLst/>
                    <a:ea typeface="Calibri"/>
                    <a:cs typeface="Times New Roman"/>
                  </a:endParaRPr>
                </a:p>
              </p:txBody>
            </p:sp>
          </p:grpSp>
        </p:grpSp>
      </p:gr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3DED1"/>
      </a:dk2>
      <a:lt2>
        <a:srgbClr val="323232"/>
      </a:lt2>
      <a:accent1>
        <a:srgbClr val="F07F09"/>
      </a:accent1>
      <a:accent2>
        <a:srgbClr val="9F2936"/>
      </a:accent2>
      <a:accent3>
        <a:srgbClr val="FFFFFF"/>
      </a:accent3>
      <a:accent4>
        <a:srgbClr val="000000"/>
      </a:accent4>
      <a:accent5>
        <a:srgbClr val="F6C0AA"/>
      </a:accent5>
      <a:accent6>
        <a:srgbClr val="8E2430"/>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3DED1"/>
        </a:dk2>
        <a:lt2>
          <a:srgbClr val="323232"/>
        </a:lt2>
        <a:accent1>
          <a:srgbClr val="F07F09"/>
        </a:accent1>
        <a:accent2>
          <a:srgbClr val="9F2936"/>
        </a:accent2>
        <a:accent3>
          <a:srgbClr val="FFFFFF"/>
        </a:accent3>
        <a:accent4>
          <a:srgbClr val="000000"/>
        </a:accent4>
        <a:accent5>
          <a:srgbClr val="F6C0AA"/>
        </a:accent5>
        <a:accent6>
          <a:srgbClr val="8E2430"/>
        </a:accent6>
        <a:hlink>
          <a:srgbClr val="6B9F25"/>
        </a:hlink>
        <a:folHlink>
          <a:srgbClr val="B26B02"/>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205</Words>
  <Application>Microsoft Office PowerPoint</Application>
  <PresentationFormat>On-screen Show (4:3)</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PowerPoint Presentation</vt:lpstr>
      <vt:lpstr>PowerPoint Presentation</vt:lpstr>
      <vt:lpstr>PowerPoint Presentation</vt:lpstr>
      <vt:lpstr>Existing System</vt:lpstr>
      <vt:lpstr> Problems</vt:lpstr>
      <vt:lpstr>Propose System</vt:lpstr>
      <vt:lpstr>Problem statement</vt:lpstr>
      <vt:lpstr>System Architecture</vt:lpstr>
      <vt:lpstr>USE CASE DIAGRAM</vt:lpstr>
      <vt:lpstr>Implementation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CSE1</dc:creator>
  <cp:lastModifiedBy>ADMIN</cp:lastModifiedBy>
  <cp:revision>18</cp:revision>
  <dcterms:created xsi:type="dcterms:W3CDTF">2006-08-15T18:30:00Z</dcterms:created>
  <dcterms:modified xsi:type="dcterms:W3CDTF">2019-12-17T16:04:31Z</dcterms:modified>
</cp:coreProperties>
</file>