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Bodoni" panose="020B0604020202020204" charset="0"/>
      <p:regular r:id="rId8"/>
      <p:bold r:id="rId9"/>
      <p:italic r:id="rId10"/>
      <p:boldItalic r:id="rId11"/>
    </p:embeddedFont>
    <p:embeddedFont>
      <p:font typeface="Gill Sans"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E8D24F-49B4-4BD5-819A-BAFB54ECBF13}">
  <a:tblStyle styleId="{D4E8D24F-49B4-4BD5-819A-BAFB54ECBF13}" styleName="Table_0">
    <a:wholeTbl>
      <a:tcTxStyle b="off" i="off">
        <a:font>
          <a:latin typeface="Gill Sans MT"/>
          <a:ea typeface="Gill Sans MT"/>
          <a:cs typeface="Gill Sans MT"/>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3E7E8"/>
          </a:solidFill>
        </a:fill>
      </a:tcStyle>
    </a:wholeTbl>
    <a:band1H>
      <a:tcTxStyle/>
      <a:tcStyle>
        <a:tcBdr/>
        <a:fill>
          <a:solidFill>
            <a:srgbClr val="E5CBCD"/>
          </a:solidFill>
        </a:fill>
      </a:tcStyle>
    </a:band1H>
    <a:band2H>
      <a:tcTxStyle/>
      <a:tcStyle>
        <a:tcBdr/>
      </a:tcStyle>
    </a:band2H>
    <a:band1V>
      <a:tcTxStyle/>
      <a:tcStyle>
        <a:tcBdr/>
        <a:fill>
          <a:solidFill>
            <a:srgbClr val="E5CBCD"/>
          </a:solidFill>
        </a:fill>
      </a:tcStyle>
    </a:band1V>
    <a:band2V>
      <a:tcTxStyle/>
      <a:tcStyle>
        <a:tcBdr/>
      </a:tcStyle>
    </a:band2V>
    <a:lastCol>
      <a:tcTxStyle b="on" i="off">
        <a:font>
          <a:latin typeface="Gill Sans MT"/>
          <a:ea typeface="Gill Sans MT"/>
          <a:cs typeface="Gill Sans MT"/>
        </a:font>
        <a:srgbClr val="FFFFFF"/>
      </a:tcTxStyle>
      <a:tcStyle>
        <a:tcBdr/>
        <a:fill>
          <a:solidFill>
            <a:srgbClr val="B71E42"/>
          </a:solidFill>
        </a:fill>
      </a:tcStyle>
    </a:lastCol>
    <a:firstCol>
      <a:tcTxStyle b="on" i="off">
        <a:font>
          <a:latin typeface="Gill Sans MT"/>
          <a:ea typeface="Gill Sans MT"/>
          <a:cs typeface="Gill Sans MT"/>
        </a:font>
        <a:srgbClr val="FFFFFF"/>
      </a:tcTxStyle>
      <a:tcStyle>
        <a:tcBdr/>
        <a:fill>
          <a:solidFill>
            <a:srgbClr val="B71E42"/>
          </a:solidFill>
        </a:fill>
      </a:tcStyle>
    </a:firstCol>
    <a:lastRow>
      <a:tcTxStyle b="on" i="off">
        <a:font>
          <a:latin typeface="Gill Sans MT"/>
          <a:ea typeface="Gill Sans MT"/>
          <a:cs typeface="Gill Sans MT"/>
        </a:font>
        <a:srgbClr val="FFFFFF"/>
      </a:tcTxStyle>
      <a:tcStyle>
        <a:tcBdr>
          <a:top>
            <a:ln w="38100" cap="flat" cmpd="sng">
              <a:solidFill>
                <a:srgbClr val="FFFFFF"/>
              </a:solidFill>
              <a:prstDash val="solid"/>
              <a:round/>
              <a:headEnd type="none" w="sm" len="sm"/>
              <a:tailEnd type="none" w="sm" len="sm"/>
            </a:ln>
          </a:top>
        </a:tcBdr>
        <a:fill>
          <a:solidFill>
            <a:srgbClr val="B71E42"/>
          </a:solidFill>
        </a:fill>
      </a:tcStyle>
    </a:lastRow>
    <a:seCell>
      <a:tcTxStyle/>
      <a:tcStyle>
        <a:tcBdr/>
      </a:tcStyle>
    </a:seCell>
    <a:swCell>
      <a:tcTxStyle/>
      <a:tcStyle>
        <a:tcBdr/>
      </a:tcStyle>
    </a:swCell>
    <a:firstRow>
      <a:tcTxStyle b="on" i="off">
        <a:font>
          <a:latin typeface="Gill Sans MT"/>
          <a:ea typeface="Gill Sans MT"/>
          <a:cs typeface="Gill Sans MT"/>
        </a:font>
        <a:srgbClr val="FFFFFF"/>
      </a:tcTxStyle>
      <a:tcStyle>
        <a:tcBdr>
          <a:bottom>
            <a:ln w="38100" cap="flat" cmpd="sng">
              <a:solidFill>
                <a:srgbClr val="FFFFFF"/>
              </a:solidFill>
              <a:prstDash val="solid"/>
              <a:round/>
              <a:headEnd type="none" w="sm" len="sm"/>
              <a:tailEnd type="none" w="sm" len="sm"/>
            </a:ln>
          </a:bottom>
        </a:tcBdr>
        <a:fill>
          <a:solidFill>
            <a:srgbClr val="B71E4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743ea28d5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743ea28d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743ea28d5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743ea28d5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743ea28d5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743ea28d5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743ea28d5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743ea28d5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743ea28d5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743ea28d5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5550" y="367975"/>
            <a:ext cx="6535800" cy="1958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l" rtl="0">
              <a:spcBef>
                <a:spcPts val="0"/>
              </a:spcBef>
              <a:spcAft>
                <a:spcPts val="0"/>
              </a:spcAft>
              <a:buNone/>
            </a:pPr>
            <a:endParaRPr/>
          </a:p>
        </p:txBody>
      </p:sp>
      <p:sp>
        <p:nvSpPr>
          <p:cNvPr id="55" name="Google Shape;55;p13"/>
          <p:cNvSpPr txBox="1">
            <a:spLocks noGrp="1"/>
          </p:cNvSpPr>
          <p:nvPr>
            <p:ph type="subTitle" idx="1"/>
          </p:nvPr>
        </p:nvSpPr>
        <p:spPr>
          <a:xfrm>
            <a:off x="66775" y="2757700"/>
            <a:ext cx="8535000" cy="980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    </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56" name="Google Shape;56;p13"/>
          <p:cNvSpPr txBox="1"/>
          <p:nvPr/>
        </p:nvSpPr>
        <p:spPr>
          <a:xfrm>
            <a:off x="-90221" y="187044"/>
            <a:ext cx="9603300" cy="1049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None/>
            </a:pPr>
            <a:r>
              <a:rPr lang="en" sz="3200">
                <a:solidFill>
                  <a:srgbClr val="B71E42"/>
                </a:solidFill>
                <a:latin typeface="Gill Sans"/>
                <a:ea typeface="Gill Sans"/>
                <a:cs typeface="Gill Sans"/>
                <a:sym typeface="Gill Sans"/>
              </a:rPr>
              <a:t>OUR TEAM</a:t>
            </a:r>
            <a:endParaRPr sz="3200">
              <a:solidFill>
                <a:srgbClr val="000000"/>
              </a:solidFill>
              <a:latin typeface="Gill Sans"/>
              <a:ea typeface="Gill Sans"/>
              <a:cs typeface="Gill Sans"/>
              <a:sym typeface="Gill Sans"/>
            </a:endParaRPr>
          </a:p>
        </p:txBody>
      </p:sp>
      <p:graphicFrame>
        <p:nvGraphicFramePr>
          <p:cNvPr id="57" name="Google Shape;57;p13"/>
          <p:cNvGraphicFramePr/>
          <p:nvPr>
            <p:extLst>
              <p:ext uri="{D42A27DB-BD31-4B8C-83A1-F6EECF244321}">
                <p14:modId xmlns:p14="http://schemas.microsoft.com/office/powerpoint/2010/main" val="993393430"/>
              </p:ext>
            </p:extLst>
          </p:nvPr>
        </p:nvGraphicFramePr>
        <p:xfrm>
          <a:off x="1270000" y="888110"/>
          <a:ext cx="6604000" cy="3389850"/>
        </p:xfrm>
        <a:graphic>
          <a:graphicData uri="http://schemas.openxmlformats.org/drawingml/2006/table">
            <a:tbl>
              <a:tblPr firstRow="1" bandRow="1">
                <a:noFill/>
                <a:tableStyleId>{D4E8D24F-49B4-4BD5-819A-BAFB54ECBF13}</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tblGrid>
              <a:tr h="550350">
                <a:tc>
                  <a:txBody>
                    <a:bodyPr/>
                    <a:lstStyle/>
                    <a:p>
                      <a:pPr marL="0" marR="0" lvl="0" indent="0" algn="ctr" rtl="0">
                        <a:spcBef>
                          <a:spcPts val="0"/>
                        </a:spcBef>
                        <a:spcAft>
                          <a:spcPts val="0"/>
                        </a:spcAft>
                        <a:buClr>
                          <a:srgbClr val="000000"/>
                        </a:buClr>
                        <a:buSzPts val="1800"/>
                        <a:buFont typeface="Bodoni"/>
                        <a:buNone/>
                      </a:pPr>
                      <a:r>
                        <a:rPr lang="en" sz="1800" b="1" u="none" strike="noStrike" cap="none" dirty="0">
                          <a:solidFill>
                            <a:srgbClr val="000000"/>
                          </a:solidFill>
                          <a:latin typeface="Bodoni"/>
                          <a:ea typeface="Bodoni"/>
                          <a:cs typeface="Bodoni"/>
                          <a:sym typeface="Bodoni"/>
                        </a:rPr>
                        <a:t>Mr. N. AUGUSTIN</a:t>
                      </a:r>
                      <a:endParaRPr dirty="0"/>
                    </a:p>
                  </a:txBody>
                  <a:tcPr marL="91450" marR="91450" marT="45725" marB="45725" anchor="ctr">
                    <a:gradFill>
                      <a:gsLst>
                        <a:gs pos="0">
                          <a:srgbClr val="FECF40"/>
                        </a:gs>
                        <a:gs pos="100000">
                          <a:srgbClr val="846C21"/>
                        </a:gs>
                      </a:gsLst>
                      <a:lin ang="5400012" scaled="0"/>
                    </a:gradFill>
                  </a:tcPr>
                </a:tc>
                <a:tc>
                  <a:txBody>
                    <a:bodyPr/>
                    <a:lstStyle/>
                    <a:p>
                      <a:pPr marL="0" marR="0" lvl="0" indent="0" algn="ctr" rtl="0">
                        <a:spcBef>
                          <a:spcPts val="0"/>
                        </a:spcBef>
                        <a:spcAft>
                          <a:spcPts val="0"/>
                        </a:spcAft>
                        <a:buClr>
                          <a:srgbClr val="000000"/>
                        </a:buClr>
                        <a:buSzPts val="1800"/>
                        <a:buFont typeface="Bodoni"/>
                        <a:buNone/>
                      </a:pPr>
                      <a:r>
                        <a:rPr lang="en" sz="1800">
                          <a:solidFill>
                            <a:srgbClr val="000000"/>
                          </a:solidFill>
                          <a:latin typeface="Bodoni"/>
                          <a:ea typeface="Bodoni"/>
                          <a:cs typeface="Bodoni"/>
                          <a:sym typeface="Bodoni"/>
                        </a:rPr>
                        <a:t>FOUNDER</a:t>
                      </a:r>
                      <a:endParaRPr/>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0"/>
                  </a:ext>
                </a:extLst>
              </a:tr>
              <a:tr h="524575">
                <a:tc>
                  <a:txBody>
                    <a:bodyPr/>
                    <a:lstStyle/>
                    <a:p>
                      <a:pPr marL="0" marR="0" lvl="0" indent="0" algn="ctr" rtl="0">
                        <a:spcBef>
                          <a:spcPts val="0"/>
                        </a:spcBef>
                        <a:spcAft>
                          <a:spcPts val="0"/>
                        </a:spcAft>
                        <a:buClr>
                          <a:srgbClr val="000000"/>
                        </a:buClr>
                        <a:buSzPts val="1800"/>
                        <a:buFont typeface="Bodoni"/>
                        <a:buNone/>
                      </a:pPr>
                      <a:r>
                        <a:rPr lang="en" sz="1800" b="1" u="none" strike="noStrike" cap="none" dirty="0">
                          <a:latin typeface="Bodoni"/>
                          <a:ea typeface="Bodoni"/>
                          <a:cs typeface="Bodoni"/>
                          <a:sym typeface="Bodoni"/>
                        </a:rPr>
                        <a:t>Mrs. A. KUMUTHA</a:t>
                      </a:r>
                      <a:endParaRPr dirty="0"/>
                    </a:p>
                  </a:txBody>
                  <a:tcPr marL="91450" marR="91450" marT="45725" marB="45725">
                    <a:gradFill>
                      <a:gsLst>
                        <a:gs pos="0">
                          <a:srgbClr val="FECF40"/>
                        </a:gs>
                        <a:gs pos="100000">
                          <a:srgbClr val="846C21"/>
                        </a:gs>
                      </a:gsLst>
                      <a:lin ang="5400012" scaled="0"/>
                    </a:gradFill>
                  </a:tcPr>
                </a:tc>
                <a:tc>
                  <a:txBody>
                    <a:bodyPr/>
                    <a:lstStyle/>
                    <a:p>
                      <a:pPr marL="0" marR="0" lvl="0" indent="0" algn="ctr" rtl="0">
                        <a:spcBef>
                          <a:spcPts val="0"/>
                        </a:spcBef>
                        <a:spcAft>
                          <a:spcPts val="0"/>
                        </a:spcAft>
                        <a:buClr>
                          <a:srgbClr val="000000"/>
                        </a:buClr>
                        <a:buSzPts val="1800"/>
                        <a:buFont typeface="Bodoni"/>
                        <a:buNone/>
                      </a:pPr>
                      <a:r>
                        <a:rPr lang="en" sz="1800" b="1">
                          <a:latin typeface="Bodoni"/>
                          <a:ea typeface="Bodoni"/>
                          <a:cs typeface="Bodoni"/>
                          <a:sym typeface="Bodoni"/>
                        </a:rPr>
                        <a:t>CHAIRMAN</a:t>
                      </a:r>
                      <a:endParaRPr/>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1"/>
                  </a:ext>
                </a:extLst>
              </a:tr>
              <a:tr h="550350">
                <a:tc>
                  <a:txBody>
                    <a:bodyPr/>
                    <a:lstStyle/>
                    <a:p>
                      <a:pPr marL="0" marR="0" lvl="0" indent="0" algn="ctr" rtl="0">
                        <a:spcBef>
                          <a:spcPts val="0"/>
                        </a:spcBef>
                        <a:spcAft>
                          <a:spcPts val="0"/>
                        </a:spcAft>
                        <a:buClr>
                          <a:srgbClr val="000000"/>
                        </a:buClr>
                        <a:buSzPts val="1800"/>
                        <a:buFont typeface="Bodoni"/>
                        <a:buNone/>
                      </a:pPr>
                      <a:r>
                        <a:rPr lang="en" sz="1800" b="1" u="none" strike="noStrike" cap="none">
                          <a:latin typeface="Bodoni"/>
                          <a:ea typeface="Bodoni"/>
                          <a:cs typeface="Bodoni"/>
                          <a:sym typeface="Bodoni"/>
                        </a:rPr>
                        <a:t>Mr</a:t>
                      </a:r>
                      <a:r>
                        <a:rPr lang="en" sz="1800" b="1">
                          <a:latin typeface="Bodoni"/>
                          <a:ea typeface="Bodoni"/>
                          <a:cs typeface="Bodoni"/>
                          <a:sym typeface="Bodoni"/>
                        </a:rPr>
                        <a:t>. A. JENSON BRIGHT</a:t>
                      </a:r>
                      <a:endParaRPr/>
                    </a:p>
                  </a:txBody>
                  <a:tcPr marL="91450" marR="91450" marT="45725" marB="45725">
                    <a:gradFill>
                      <a:gsLst>
                        <a:gs pos="0">
                          <a:srgbClr val="FECF40"/>
                        </a:gs>
                        <a:gs pos="100000">
                          <a:srgbClr val="846C21"/>
                        </a:gs>
                      </a:gsLst>
                      <a:lin ang="5400012" scaled="0"/>
                    </a:gradFill>
                  </a:tcPr>
                </a:tc>
                <a:tc>
                  <a:txBody>
                    <a:bodyPr/>
                    <a:lstStyle/>
                    <a:p>
                      <a:pPr marL="0" marR="0" lvl="0" indent="0" algn="ctr" rtl="0">
                        <a:spcBef>
                          <a:spcPts val="0"/>
                        </a:spcBef>
                        <a:spcAft>
                          <a:spcPts val="0"/>
                        </a:spcAft>
                        <a:buClr>
                          <a:srgbClr val="000000"/>
                        </a:buClr>
                        <a:buSzPts val="1800"/>
                        <a:buFont typeface="Bodoni"/>
                        <a:buNone/>
                      </a:pPr>
                      <a:r>
                        <a:rPr lang="en" sz="1800" b="1" u="none" strike="noStrike" cap="none">
                          <a:latin typeface="Bodoni"/>
                          <a:ea typeface="Bodoni"/>
                          <a:cs typeface="Bodoni"/>
                          <a:sym typeface="Bodoni"/>
                        </a:rPr>
                        <a:t>MANA</a:t>
                      </a:r>
                      <a:r>
                        <a:rPr lang="en" sz="1800" b="1">
                          <a:latin typeface="Bodoni"/>
                          <a:ea typeface="Bodoni"/>
                          <a:cs typeface="Bodoni"/>
                          <a:sym typeface="Bodoni"/>
                        </a:rPr>
                        <a:t>GING DIRECTOR</a:t>
                      </a:r>
                      <a:endParaRPr/>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2"/>
                  </a:ext>
                </a:extLst>
              </a:tr>
              <a:tr h="544725">
                <a:tc>
                  <a:txBody>
                    <a:bodyPr/>
                    <a:lstStyle/>
                    <a:p>
                      <a:pPr marL="0" marR="0" lvl="0" indent="0" algn="ctr" rtl="0">
                        <a:spcBef>
                          <a:spcPts val="0"/>
                        </a:spcBef>
                        <a:spcAft>
                          <a:spcPts val="0"/>
                        </a:spcAft>
                        <a:buClr>
                          <a:srgbClr val="000000"/>
                        </a:buClr>
                        <a:buSzPts val="1800"/>
                        <a:buFont typeface="Bodoni"/>
                        <a:buNone/>
                      </a:pPr>
                      <a:r>
                        <a:rPr lang="en" sz="1800" b="1" u="none" strike="noStrike" cap="none">
                          <a:latin typeface="Bodoni"/>
                          <a:ea typeface="Bodoni"/>
                          <a:cs typeface="Bodoni"/>
                          <a:sym typeface="Bodoni"/>
                        </a:rPr>
                        <a:t>Mr. </a:t>
                      </a:r>
                      <a:r>
                        <a:rPr lang="en" sz="1800" b="1">
                          <a:latin typeface="Bodoni"/>
                          <a:ea typeface="Bodoni"/>
                          <a:cs typeface="Bodoni"/>
                          <a:sym typeface="Bodoni"/>
                        </a:rPr>
                        <a:t>A. JOHNSON BRIGHT</a:t>
                      </a:r>
                      <a:endParaRPr sz="1800" b="1" u="none" strike="noStrike" cap="none">
                        <a:latin typeface="Bodoni"/>
                        <a:ea typeface="Bodoni"/>
                        <a:cs typeface="Bodoni"/>
                        <a:sym typeface="Bodoni"/>
                      </a:endParaRPr>
                    </a:p>
                  </a:txBody>
                  <a:tcPr marL="91450" marR="91450" marT="45725" marB="45725">
                    <a:gradFill>
                      <a:gsLst>
                        <a:gs pos="0">
                          <a:srgbClr val="FECF40"/>
                        </a:gs>
                        <a:gs pos="100000">
                          <a:srgbClr val="846C21"/>
                        </a:gs>
                      </a:gsLst>
                      <a:lin ang="5400012" scaled="0"/>
                    </a:gradFill>
                  </a:tcPr>
                </a:tc>
                <a:tc>
                  <a:txBody>
                    <a:bodyPr/>
                    <a:lstStyle/>
                    <a:p>
                      <a:pPr marL="0" marR="0" lvl="0" indent="0" algn="ctr" rtl="0">
                        <a:spcBef>
                          <a:spcPts val="0"/>
                        </a:spcBef>
                        <a:spcAft>
                          <a:spcPts val="0"/>
                        </a:spcAft>
                        <a:buClr>
                          <a:srgbClr val="000000"/>
                        </a:buClr>
                        <a:buSzPts val="1800"/>
                        <a:buFont typeface="Bodoni"/>
                        <a:buNone/>
                      </a:pPr>
                      <a:r>
                        <a:rPr lang="en" sz="1800" b="1">
                          <a:latin typeface="Bodoni"/>
                          <a:ea typeface="Bodoni"/>
                          <a:cs typeface="Bodoni"/>
                          <a:sym typeface="Bodoni"/>
                        </a:rPr>
                        <a:t>DIRECTOR</a:t>
                      </a:r>
                      <a:endParaRPr/>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3"/>
                  </a:ext>
                </a:extLst>
              </a:tr>
              <a:tr h="733950">
                <a:tc>
                  <a:txBody>
                    <a:bodyPr/>
                    <a:lstStyle/>
                    <a:p>
                      <a:pPr marL="0" marR="0" lvl="0" indent="0" algn="ctr" rtl="0">
                        <a:spcBef>
                          <a:spcPts val="0"/>
                        </a:spcBef>
                        <a:spcAft>
                          <a:spcPts val="0"/>
                        </a:spcAft>
                        <a:buClr>
                          <a:srgbClr val="000000"/>
                        </a:buClr>
                        <a:buSzPts val="1800"/>
                        <a:buFont typeface="Bodoni"/>
                        <a:buNone/>
                      </a:pPr>
                      <a:r>
                        <a:rPr lang="en" sz="1800" b="1" u="none" strike="noStrike" cap="none">
                          <a:latin typeface="Bodoni"/>
                          <a:ea typeface="Bodoni"/>
                          <a:cs typeface="Bodoni"/>
                          <a:sym typeface="Bodoni"/>
                        </a:rPr>
                        <a:t>Mr. S. </a:t>
                      </a:r>
                      <a:r>
                        <a:rPr lang="en" sz="1800" b="1">
                          <a:latin typeface="Bodoni"/>
                          <a:ea typeface="Bodoni"/>
                          <a:cs typeface="Bodoni"/>
                          <a:sym typeface="Bodoni"/>
                        </a:rPr>
                        <a:t>NAMBIRAJAN</a:t>
                      </a:r>
                      <a:endParaRPr sz="1800" b="1" u="none" strike="noStrike" cap="none">
                        <a:latin typeface="Bodoni"/>
                        <a:ea typeface="Bodoni"/>
                        <a:cs typeface="Bodoni"/>
                        <a:sym typeface="Bodoni"/>
                      </a:endParaRPr>
                    </a:p>
                  </a:txBody>
                  <a:tcPr marL="91450" marR="91450" marT="45725" marB="45725">
                    <a:gradFill>
                      <a:gsLst>
                        <a:gs pos="0">
                          <a:srgbClr val="FECF40"/>
                        </a:gs>
                        <a:gs pos="100000">
                          <a:srgbClr val="846C21"/>
                        </a:gs>
                      </a:gsLst>
                      <a:lin ang="5400012" scaled="0"/>
                    </a:gradFill>
                  </a:tcPr>
                </a:tc>
                <a:tc>
                  <a:txBody>
                    <a:bodyPr/>
                    <a:lstStyle/>
                    <a:p>
                      <a:pPr marL="0" marR="0" lvl="0" indent="0" algn="ctr" rtl="0">
                        <a:spcBef>
                          <a:spcPts val="0"/>
                        </a:spcBef>
                        <a:spcAft>
                          <a:spcPts val="0"/>
                        </a:spcAft>
                        <a:buClr>
                          <a:srgbClr val="000000"/>
                        </a:buClr>
                        <a:buSzPts val="1800"/>
                        <a:buFont typeface="Bodoni"/>
                        <a:buNone/>
                      </a:pPr>
                      <a:r>
                        <a:rPr lang="en" sz="1800" b="1">
                          <a:latin typeface="Bodoni"/>
                          <a:ea typeface="Bodoni"/>
                          <a:cs typeface="Bodoni"/>
                          <a:sym typeface="Bodoni"/>
                        </a:rPr>
                        <a:t>VICE PRESIDENT </a:t>
                      </a:r>
                      <a:endParaRPr sz="1800" b="1">
                        <a:latin typeface="Bodoni"/>
                        <a:ea typeface="Bodoni"/>
                        <a:cs typeface="Bodoni"/>
                        <a:sym typeface="Bodoni"/>
                      </a:endParaRPr>
                    </a:p>
                    <a:p>
                      <a:pPr marL="0" marR="0" lvl="0" indent="0" algn="ctr" rtl="0">
                        <a:spcBef>
                          <a:spcPts val="0"/>
                        </a:spcBef>
                        <a:spcAft>
                          <a:spcPts val="0"/>
                        </a:spcAft>
                        <a:buClr>
                          <a:srgbClr val="000000"/>
                        </a:buClr>
                        <a:buSzPts val="1800"/>
                        <a:buFont typeface="Bodoni"/>
                        <a:buNone/>
                      </a:pPr>
                      <a:r>
                        <a:rPr lang="en" sz="1800" b="1">
                          <a:latin typeface="Bodoni"/>
                          <a:ea typeface="Bodoni"/>
                          <a:cs typeface="Bodoni"/>
                          <a:sym typeface="Bodoni"/>
                        </a:rPr>
                        <a:t>(ADMIN &amp; ACCOUNTS)</a:t>
                      </a:r>
                      <a:endParaRPr sz="1800" b="1">
                        <a:latin typeface="Bodoni"/>
                        <a:ea typeface="Bodoni"/>
                        <a:cs typeface="Bodoni"/>
                        <a:sym typeface="Bodoni"/>
                      </a:endParaRPr>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4"/>
                  </a:ext>
                </a:extLst>
              </a:tr>
              <a:tr h="485900">
                <a:tc>
                  <a:txBody>
                    <a:bodyPr/>
                    <a:lstStyle/>
                    <a:p>
                      <a:pPr marL="0" marR="0" lvl="0" indent="0" algn="ctr" rtl="0">
                        <a:spcBef>
                          <a:spcPts val="0"/>
                        </a:spcBef>
                        <a:spcAft>
                          <a:spcPts val="0"/>
                        </a:spcAft>
                        <a:buNone/>
                      </a:pPr>
                      <a:r>
                        <a:rPr lang="en" sz="1800" b="1">
                          <a:latin typeface="Bodoni"/>
                          <a:ea typeface="Bodoni"/>
                          <a:cs typeface="Bodoni"/>
                          <a:sym typeface="Bodoni"/>
                        </a:rPr>
                        <a:t>Mr. V. KUMARESAN</a:t>
                      </a:r>
                      <a:endParaRPr sz="1800" b="1" u="none" strike="noStrike" cap="none">
                        <a:latin typeface="Bodoni"/>
                        <a:ea typeface="Bodoni"/>
                        <a:cs typeface="Bodoni"/>
                        <a:sym typeface="Bodoni"/>
                      </a:endParaRPr>
                    </a:p>
                  </a:txBody>
                  <a:tcPr marL="91450" marR="91450" marT="45725" marB="45725">
                    <a:gradFill>
                      <a:gsLst>
                        <a:gs pos="0">
                          <a:srgbClr val="FECF40"/>
                        </a:gs>
                        <a:gs pos="100000">
                          <a:srgbClr val="846C21"/>
                        </a:gs>
                      </a:gsLst>
                      <a:lin ang="5400012" scaled="0"/>
                    </a:gradFill>
                  </a:tcPr>
                </a:tc>
                <a:tc>
                  <a:txBody>
                    <a:bodyPr/>
                    <a:lstStyle/>
                    <a:p>
                      <a:pPr marL="0" marR="0" lvl="0" indent="0" algn="ctr" rtl="0">
                        <a:spcBef>
                          <a:spcPts val="0"/>
                        </a:spcBef>
                        <a:spcAft>
                          <a:spcPts val="0"/>
                        </a:spcAft>
                        <a:buNone/>
                      </a:pPr>
                      <a:r>
                        <a:rPr lang="en" sz="1800" b="1" dirty="0">
                          <a:latin typeface="Bodoni"/>
                          <a:ea typeface="Bodoni"/>
                          <a:cs typeface="Bodoni"/>
                          <a:sym typeface="Bodoni"/>
                        </a:rPr>
                        <a:t>PROJECT ENGINEER</a:t>
                      </a:r>
                      <a:endParaRPr sz="1800" b="1" dirty="0">
                        <a:latin typeface="Bodoni"/>
                        <a:ea typeface="Bodoni"/>
                        <a:cs typeface="Bodoni"/>
                        <a:sym typeface="Bodoni"/>
                      </a:endParaRPr>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5"/>
                  </a:ext>
                </a:extLst>
              </a:tr>
            </a:tbl>
          </a:graphicData>
        </a:graphic>
      </p:graphicFrame>
      <p:sp>
        <p:nvSpPr>
          <p:cNvPr id="58" name="Google Shape;58;p13"/>
          <p:cNvSpPr txBox="1"/>
          <p:nvPr/>
        </p:nvSpPr>
        <p:spPr>
          <a:xfrm>
            <a:off x="6900200" y="1766075"/>
            <a:ext cx="225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235550" y="367975"/>
            <a:ext cx="6535800" cy="1958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l" rtl="0">
              <a:spcBef>
                <a:spcPts val="0"/>
              </a:spcBef>
              <a:spcAft>
                <a:spcPts val="0"/>
              </a:spcAft>
              <a:buNone/>
            </a:pPr>
            <a:endParaRPr/>
          </a:p>
        </p:txBody>
      </p:sp>
      <p:sp>
        <p:nvSpPr>
          <p:cNvPr id="64" name="Google Shape;64;p14"/>
          <p:cNvSpPr txBox="1">
            <a:spLocks noGrp="1"/>
          </p:cNvSpPr>
          <p:nvPr>
            <p:ph type="subTitle" idx="1"/>
          </p:nvPr>
        </p:nvSpPr>
        <p:spPr>
          <a:xfrm>
            <a:off x="66775" y="2757700"/>
            <a:ext cx="8535000" cy="980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    </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65" name="Google Shape;65;p14"/>
          <p:cNvSpPr txBox="1"/>
          <p:nvPr/>
        </p:nvSpPr>
        <p:spPr>
          <a:xfrm>
            <a:off x="-90221" y="187044"/>
            <a:ext cx="9603300" cy="1049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None/>
            </a:pPr>
            <a:r>
              <a:rPr lang="en" sz="3200">
                <a:solidFill>
                  <a:srgbClr val="B71E42"/>
                </a:solidFill>
                <a:latin typeface="Gill Sans"/>
                <a:ea typeface="Gill Sans"/>
                <a:cs typeface="Gill Sans"/>
                <a:sym typeface="Gill Sans"/>
              </a:rPr>
              <a:t>OUR TEAM</a:t>
            </a:r>
            <a:endParaRPr sz="3200">
              <a:solidFill>
                <a:srgbClr val="000000"/>
              </a:solidFill>
              <a:latin typeface="Gill Sans"/>
              <a:ea typeface="Gill Sans"/>
              <a:cs typeface="Gill Sans"/>
              <a:sym typeface="Gill Sans"/>
            </a:endParaRPr>
          </a:p>
        </p:txBody>
      </p:sp>
      <p:graphicFrame>
        <p:nvGraphicFramePr>
          <p:cNvPr id="66" name="Google Shape;66;p14"/>
          <p:cNvGraphicFramePr/>
          <p:nvPr>
            <p:extLst>
              <p:ext uri="{D42A27DB-BD31-4B8C-83A1-F6EECF244321}">
                <p14:modId xmlns:p14="http://schemas.microsoft.com/office/powerpoint/2010/main" val="682674524"/>
              </p:ext>
            </p:extLst>
          </p:nvPr>
        </p:nvGraphicFramePr>
        <p:xfrm>
          <a:off x="1270000" y="888110"/>
          <a:ext cx="6604000" cy="3518630"/>
        </p:xfrm>
        <a:graphic>
          <a:graphicData uri="http://schemas.openxmlformats.org/drawingml/2006/table">
            <a:tbl>
              <a:tblPr firstRow="1" bandRow="1">
                <a:noFill/>
                <a:tableStyleId>{D4E8D24F-49B4-4BD5-819A-BAFB54ECBF13}</a:tableStyleId>
              </a:tblPr>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tblGrid>
              <a:tr h="627700">
                <a:tc>
                  <a:txBody>
                    <a:bodyPr/>
                    <a:lstStyle/>
                    <a:p>
                      <a:pPr marL="0" marR="0" lvl="0" indent="0" algn="ctr" rtl="0">
                        <a:spcBef>
                          <a:spcPts val="0"/>
                        </a:spcBef>
                        <a:spcAft>
                          <a:spcPts val="0"/>
                        </a:spcAft>
                        <a:buClr>
                          <a:srgbClr val="000000"/>
                        </a:buClr>
                        <a:buSzPts val="1800"/>
                        <a:buFont typeface="Bodoni"/>
                        <a:buNone/>
                      </a:pPr>
                      <a:r>
                        <a:rPr lang="en" sz="1800" b="1" u="none" strike="noStrike" cap="none">
                          <a:solidFill>
                            <a:srgbClr val="000000"/>
                          </a:solidFill>
                          <a:latin typeface="Bodoni"/>
                          <a:ea typeface="Bodoni"/>
                          <a:cs typeface="Bodoni"/>
                          <a:sym typeface="Bodoni"/>
                        </a:rPr>
                        <a:t>Mr</a:t>
                      </a:r>
                      <a:r>
                        <a:rPr lang="en" sz="1800">
                          <a:solidFill>
                            <a:srgbClr val="000000"/>
                          </a:solidFill>
                          <a:latin typeface="Bodoni"/>
                          <a:ea typeface="Bodoni"/>
                          <a:cs typeface="Bodoni"/>
                          <a:sym typeface="Bodoni"/>
                        </a:rPr>
                        <a:t>. SARAVANAN</a:t>
                      </a:r>
                      <a:endParaRPr/>
                    </a:p>
                  </a:txBody>
                  <a:tcPr marL="91450" marR="91450" marT="45725" marB="45725" anchor="ctr">
                    <a:gradFill>
                      <a:gsLst>
                        <a:gs pos="0">
                          <a:srgbClr val="FECF40"/>
                        </a:gs>
                        <a:gs pos="100000">
                          <a:srgbClr val="846C21"/>
                        </a:gs>
                      </a:gsLst>
                      <a:lin ang="5400012" scaled="0"/>
                    </a:gradFill>
                  </a:tcPr>
                </a:tc>
                <a:tc>
                  <a:txBody>
                    <a:bodyPr/>
                    <a:lstStyle/>
                    <a:p>
                      <a:pPr marL="0" marR="0" lvl="0" indent="0" algn="ctr" rtl="0">
                        <a:spcBef>
                          <a:spcPts val="0"/>
                        </a:spcBef>
                        <a:spcAft>
                          <a:spcPts val="0"/>
                        </a:spcAft>
                        <a:buClr>
                          <a:srgbClr val="000000"/>
                        </a:buClr>
                        <a:buSzPts val="1800"/>
                        <a:buFont typeface="Bodoni"/>
                        <a:buNone/>
                      </a:pPr>
                      <a:r>
                        <a:rPr lang="en" sz="1800" dirty="0">
                          <a:solidFill>
                            <a:srgbClr val="000000"/>
                          </a:solidFill>
                          <a:latin typeface="Bodoni"/>
                          <a:ea typeface="Bodoni"/>
                          <a:cs typeface="Bodoni"/>
                          <a:sym typeface="Bodoni"/>
                        </a:rPr>
                        <a:t>ARCHITECTS</a:t>
                      </a:r>
                      <a:endParaRPr dirty="0"/>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0"/>
                  </a:ext>
                </a:extLst>
              </a:tr>
              <a:tr h="627700">
                <a:tc>
                  <a:txBody>
                    <a:bodyPr/>
                    <a:lstStyle/>
                    <a:p>
                      <a:pPr marL="0" marR="0" lvl="0" indent="0" algn="ctr" rtl="0">
                        <a:spcBef>
                          <a:spcPts val="0"/>
                        </a:spcBef>
                        <a:spcAft>
                          <a:spcPts val="0"/>
                        </a:spcAft>
                        <a:buClr>
                          <a:srgbClr val="000000"/>
                        </a:buClr>
                        <a:buSzPts val="1800"/>
                        <a:buFont typeface="Bodoni"/>
                        <a:buNone/>
                      </a:pPr>
                      <a:r>
                        <a:rPr lang="en" sz="1800" b="1" u="none" strike="noStrike" cap="none">
                          <a:latin typeface="Bodoni"/>
                          <a:ea typeface="Bodoni"/>
                          <a:cs typeface="Bodoni"/>
                          <a:sym typeface="Bodoni"/>
                        </a:rPr>
                        <a:t>Mr</a:t>
                      </a:r>
                      <a:r>
                        <a:rPr lang="en" sz="1800" b="1">
                          <a:latin typeface="Bodoni"/>
                          <a:ea typeface="Bodoni"/>
                          <a:cs typeface="Bodoni"/>
                          <a:sym typeface="Bodoni"/>
                        </a:rPr>
                        <a:t>. PRABAKAR</a:t>
                      </a:r>
                      <a:endParaRPr/>
                    </a:p>
                  </a:txBody>
                  <a:tcPr marL="91450" marR="91450" marT="45725" marB="45725">
                    <a:gradFill>
                      <a:gsLst>
                        <a:gs pos="0">
                          <a:srgbClr val="FECF40"/>
                        </a:gs>
                        <a:gs pos="100000">
                          <a:srgbClr val="846C21"/>
                        </a:gs>
                      </a:gsLst>
                      <a:lin ang="5400012" scaled="0"/>
                    </a:gradFill>
                  </a:tcPr>
                </a:tc>
                <a:tc>
                  <a:txBody>
                    <a:bodyPr/>
                    <a:lstStyle/>
                    <a:p>
                      <a:pPr marL="0" marR="0" lvl="0" indent="0" algn="ctr" rtl="0">
                        <a:spcBef>
                          <a:spcPts val="0"/>
                        </a:spcBef>
                        <a:spcAft>
                          <a:spcPts val="0"/>
                        </a:spcAft>
                        <a:buClr>
                          <a:srgbClr val="000000"/>
                        </a:buClr>
                        <a:buSzPts val="1800"/>
                        <a:buFont typeface="Bodoni"/>
                        <a:buNone/>
                      </a:pPr>
                      <a:r>
                        <a:rPr lang="en" sz="1800" b="1">
                          <a:latin typeface="Bodoni"/>
                          <a:ea typeface="Bodoni"/>
                          <a:cs typeface="Bodoni"/>
                          <a:sym typeface="Bodoni"/>
                        </a:rPr>
                        <a:t>STRUCTURAL ENGINEER</a:t>
                      </a:r>
                      <a:endParaRPr/>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1"/>
                  </a:ext>
                </a:extLst>
              </a:tr>
              <a:tr h="511675">
                <a:tc>
                  <a:txBody>
                    <a:bodyPr/>
                    <a:lstStyle/>
                    <a:p>
                      <a:pPr marL="0" lvl="0" indent="0" algn="ctr" rtl="0">
                        <a:spcBef>
                          <a:spcPts val="0"/>
                        </a:spcBef>
                        <a:spcAft>
                          <a:spcPts val="0"/>
                        </a:spcAft>
                        <a:buClr>
                          <a:schemeClr val="dk1"/>
                        </a:buClr>
                        <a:buSzPts val="1800"/>
                        <a:buFont typeface="Bodoni"/>
                        <a:buNone/>
                      </a:pPr>
                      <a:r>
                        <a:rPr lang="en" sz="1800" b="1">
                          <a:solidFill>
                            <a:schemeClr val="dk1"/>
                          </a:solidFill>
                          <a:latin typeface="Bodoni"/>
                          <a:ea typeface="Bodoni"/>
                          <a:cs typeface="Bodoni"/>
                          <a:sym typeface="Bodoni"/>
                        </a:rPr>
                        <a:t>Mr. SUDHARSHANAN</a:t>
                      </a:r>
                      <a:endParaRPr/>
                    </a:p>
                  </a:txBody>
                  <a:tcPr marL="91450" marR="91450" marT="45725" marB="45725">
                    <a:gradFill>
                      <a:gsLst>
                        <a:gs pos="0">
                          <a:srgbClr val="FECF40"/>
                        </a:gs>
                        <a:gs pos="100000">
                          <a:srgbClr val="846C21"/>
                        </a:gs>
                      </a:gsLst>
                      <a:lin ang="5400012" scaled="0"/>
                    </a:gradFill>
                  </a:tcPr>
                </a:tc>
                <a:tc>
                  <a:txBody>
                    <a:bodyPr/>
                    <a:lstStyle/>
                    <a:p>
                      <a:pPr marL="0" lvl="0" indent="0" algn="ctr" rtl="0">
                        <a:spcBef>
                          <a:spcPts val="0"/>
                        </a:spcBef>
                        <a:spcAft>
                          <a:spcPts val="0"/>
                        </a:spcAft>
                        <a:buClr>
                          <a:schemeClr val="dk1"/>
                        </a:buClr>
                        <a:buSzPts val="1800"/>
                        <a:buFont typeface="Bodoni"/>
                        <a:buNone/>
                      </a:pPr>
                      <a:r>
                        <a:rPr lang="en" sz="1800" b="1" dirty="0">
                          <a:solidFill>
                            <a:schemeClr val="dk1"/>
                          </a:solidFill>
                          <a:latin typeface="Bodoni"/>
                          <a:ea typeface="Bodoni"/>
                          <a:cs typeface="Bodoni"/>
                          <a:sym typeface="Bodoni"/>
                        </a:rPr>
                        <a:t> GEO TECHNICAL ENGINEER</a:t>
                      </a:r>
                      <a:endParaRPr dirty="0"/>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2"/>
                  </a:ext>
                </a:extLst>
              </a:tr>
              <a:tr h="544725">
                <a:tc>
                  <a:txBody>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Bodoni"/>
                          <a:ea typeface="Bodoni"/>
                          <a:cs typeface="Bodoni"/>
                          <a:sym typeface="Bodoni"/>
                        </a:rPr>
                        <a:t>Mr. ALEX</a:t>
                      </a:r>
                      <a:endParaRPr dirty="0"/>
                    </a:p>
                  </a:txBody>
                  <a:tcPr marL="91450" marR="91450" marT="45725" marB="45725">
                    <a:gradFill>
                      <a:gsLst>
                        <a:gs pos="0">
                          <a:srgbClr val="FECF40"/>
                        </a:gs>
                        <a:gs pos="100000">
                          <a:srgbClr val="846C21"/>
                        </a:gs>
                      </a:gsLst>
                      <a:lin ang="5400012" scaled="0"/>
                    </a:gradFill>
                  </a:tcPr>
                </a:tc>
                <a:tc>
                  <a:txBody>
                    <a:bodyPr/>
                    <a:lstStyle/>
                    <a:p>
                      <a:pPr marL="0" lvl="0" indent="0" algn="ctr" rtl="0">
                        <a:spcBef>
                          <a:spcPts val="0"/>
                        </a:spcBef>
                        <a:spcAft>
                          <a:spcPts val="0"/>
                        </a:spcAft>
                        <a:buClr>
                          <a:schemeClr val="dk1"/>
                        </a:buClr>
                        <a:buSzPts val="1100"/>
                        <a:buFont typeface="Arial"/>
                        <a:buNone/>
                      </a:pPr>
                      <a:r>
                        <a:rPr lang="en" sz="1800" b="1" dirty="0">
                          <a:solidFill>
                            <a:schemeClr val="dk1"/>
                          </a:solidFill>
                          <a:latin typeface="Bodoni"/>
                          <a:sym typeface="Bodoni"/>
                        </a:rPr>
                        <a:t>ROAD &amp; INFRASTRUCTURE</a:t>
                      </a:r>
                      <a:endParaRPr dirty="0"/>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3"/>
                  </a:ext>
                </a:extLst>
              </a:tr>
              <a:tr h="4988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1" dirty="0">
                          <a:solidFill>
                            <a:schemeClr val="dk1"/>
                          </a:solidFill>
                          <a:latin typeface="Bodoni"/>
                          <a:ea typeface="Bodoni"/>
                          <a:cs typeface="Bodoni"/>
                          <a:sym typeface="Bodoni"/>
                        </a:rPr>
                        <a:t>Mr. MARIDURAI</a:t>
                      </a:r>
                      <a:endParaRPr lang="en-IN" sz="1800" dirty="0"/>
                    </a:p>
                    <a:p>
                      <a:pPr marL="0" lvl="0" indent="0" algn="ctr" rtl="0">
                        <a:spcBef>
                          <a:spcPts val="0"/>
                        </a:spcBef>
                        <a:spcAft>
                          <a:spcPts val="0"/>
                        </a:spcAft>
                        <a:buNone/>
                      </a:pPr>
                      <a:endParaRPr dirty="0"/>
                    </a:p>
                  </a:txBody>
                  <a:tcPr marL="91450" marR="91450" marT="45725" marB="45725">
                    <a:gradFill>
                      <a:gsLst>
                        <a:gs pos="0">
                          <a:srgbClr val="FECF40"/>
                        </a:gs>
                        <a:gs pos="100000">
                          <a:srgbClr val="846C21"/>
                        </a:gs>
                      </a:gsLst>
                      <a:lin ang="5400012" scaled="0"/>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1" dirty="0">
                          <a:solidFill>
                            <a:schemeClr val="dk1"/>
                          </a:solidFill>
                          <a:latin typeface="Bodoni"/>
                          <a:sym typeface="Bodoni"/>
                        </a:rPr>
                        <a:t>SURVEY</a:t>
                      </a:r>
                      <a:endParaRPr lang="en-IN" sz="1800" dirty="0"/>
                    </a:p>
                    <a:p>
                      <a:pPr marL="0" lvl="0" indent="0" algn="l" rtl="0">
                        <a:spcBef>
                          <a:spcPts val="0"/>
                        </a:spcBef>
                        <a:spcAft>
                          <a:spcPts val="0"/>
                        </a:spcAft>
                        <a:buNone/>
                      </a:pPr>
                      <a:endParaRPr dirty="0"/>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4"/>
                  </a:ext>
                </a:extLst>
              </a:tr>
              <a:tr h="6277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1" dirty="0">
                          <a:solidFill>
                            <a:schemeClr val="dk1"/>
                          </a:solidFill>
                          <a:latin typeface="Bodoni" panose="020B0604020202020204" charset="0"/>
                          <a:ea typeface="Bodoni"/>
                          <a:cs typeface="Bodoni"/>
                          <a:sym typeface="Bodoni"/>
                        </a:rPr>
                        <a:t>Mr. SAJIV </a:t>
                      </a:r>
                      <a:endParaRPr lang="en-IN" sz="1800" dirty="0">
                        <a:latin typeface="Bodoni" panose="020B0604020202020204" charset="0"/>
                      </a:endParaRPr>
                    </a:p>
                    <a:p>
                      <a:pPr marL="0" lvl="0" indent="0" algn="l" rtl="0">
                        <a:spcBef>
                          <a:spcPts val="0"/>
                        </a:spcBef>
                        <a:spcAft>
                          <a:spcPts val="0"/>
                        </a:spcAft>
                        <a:buNone/>
                      </a:pPr>
                      <a:endParaRPr dirty="0"/>
                    </a:p>
                  </a:txBody>
                  <a:tcPr marL="91450" marR="91450" marT="45725" marB="45725">
                    <a:gradFill>
                      <a:gsLst>
                        <a:gs pos="0">
                          <a:srgbClr val="FECF40"/>
                        </a:gs>
                        <a:gs pos="100000">
                          <a:srgbClr val="846C21"/>
                        </a:gs>
                      </a:gsLst>
                      <a:lin ang="5400012" scaled="0"/>
                    </a:gra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1" dirty="0">
                          <a:solidFill>
                            <a:schemeClr val="dk1"/>
                          </a:solidFill>
                          <a:latin typeface="Bodoni"/>
                          <a:ea typeface="Bodoni"/>
                          <a:cs typeface="Bodoni"/>
                          <a:sym typeface="Bodoni"/>
                        </a:rPr>
                        <a:t>WEBSITE MANAGER</a:t>
                      </a:r>
                      <a:endParaRPr lang="en-IN" sz="1800" dirty="0"/>
                    </a:p>
                    <a:p>
                      <a:pPr marL="0" lvl="0" indent="0" algn="l" rtl="0">
                        <a:spcBef>
                          <a:spcPts val="0"/>
                        </a:spcBef>
                        <a:spcAft>
                          <a:spcPts val="0"/>
                        </a:spcAft>
                        <a:buNone/>
                      </a:pPr>
                      <a:endParaRPr dirty="0"/>
                    </a:p>
                  </a:txBody>
                  <a:tcPr marL="91450" marR="91450" marT="45725" marB="45725">
                    <a:gradFill>
                      <a:gsLst>
                        <a:gs pos="0">
                          <a:srgbClr val="FECF40"/>
                        </a:gs>
                        <a:gs pos="100000">
                          <a:srgbClr val="846C21"/>
                        </a:gs>
                      </a:gsLst>
                      <a:lin ang="5400012" scaled="0"/>
                    </a:gradFill>
                  </a:tcPr>
                </a:tc>
                <a:extLst>
                  <a:ext uri="{0D108BD9-81ED-4DB2-BD59-A6C34878D82A}">
                    <a16:rowId xmlns:a16="http://schemas.microsoft.com/office/drawing/2014/main" val="10005"/>
                  </a:ext>
                </a:extLst>
              </a:tr>
            </a:tbl>
          </a:graphicData>
        </a:graphic>
      </p:graphicFrame>
      <p:sp>
        <p:nvSpPr>
          <p:cNvPr id="67" name="Google Shape;67;p14"/>
          <p:cNvSpPr txBox="1"/>
          <p:nvPr/>
        </p:nvSpPr>
        <p:spPr>
          <a:xfrm>
            <a:off x="6900200" y="1766075"/>
            <a:ext cx="225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ctrTitle"/>
          </p:nvPr>
        </p:nvSpPr>
        <p:spPr>
          <a:xfrm>
            <a:off x="221450" y="935200"/>
            <a:ext cx="8610900" cy="31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r>
              <a:rPr lang="en" sz="2400" b="1" u="sng"/>
              <a:t>OVERVIEW</a:t>
            </a:r>
            <a:endParaRPr sz="2400" b="1" u="sng"/>
          </a:p>
          <a:p>
            <a:pPr marL="0" lvl="0" indent="0" algn="ctr" rtl="0">
              <a:spcBef>
                <a:spcPts val="0"/>
              </a:spcBef>
              <a:spcAft>
                <a:spcPts val="0"/>
              </a:spcAft>
              <a:buNone/>
            </a:pPr>
            <a:endParaRPr sz="1800" b="1"/>
          </a:p>
          <a:p>
            <a:pPr marL="0" lvl="0" indent="0" algn="just" rtl="0">
              <a:spcBef>
                <a:spcPts val="0"/>
              </a:spcBef>
              <a:spcAft>
                <a:spcPts val="0"/>
              </a:spcAft>
              <a:buNone/>
            </a:pPr>
            <a:r>
              <a:rPr lang="en" sz="1800" b="1"/>
              <a:t>AKJ GROUPS</a:t>
            </a:r>
            <a:r>
              <a:rPr lang="en" sz="1800"/>
              <a:t> takes pride in redefining excellence by crafting every project into a masterpiece of precision, innovation, and elegance. Revered for our unparalleled commitment to quality and artistry, we transform visions into enduring realities that reflect sophistication and grandeur. Specializing in both </a:t>
            </a:r>
            <a:r>
              <a:rPr lang="en" sz="1800" b="1"/>
              <a:t>Construction and Consultancy</a:t>
            </a:r>
            <a:r>
              <a:rPr lang="en" sz="1800"/>
              <a:t>, we ensure every creation blends architectural brilliance with engineering precision, delivering unmatched results. With a client-first ethos, we guarantee seamless communication, timely delivery, and meticulous attention to every detail, fostering enduring trust and admiration. As a trailblazer in premier construction and consultancy, </a:t>
            </a:r>
            <a:r>
              <a:rPr lang="en" sz="1800" b="1"/>
              <a:t>AKJ GROUPS</a:t>
            </a:r>
            <a:r>
              <a:rPr lang="en" sz="1800"/>
              <a:t> stands as a symbol of prestige, creating iconic spaces that inspire confidence, elevate standards, and leave an everlasting imprint on the communities we proudly serve.</a:t>
            </a:r>
            <a:endParaRPr sz="1800"/>
          </a:p>
        </p:txBody>
      </p:sp>
      <p:sp>
        <p:nvSpPr>
          <p:cNvPr id="73" name="Google Shape;73;p15"/>
          <p:cNvSpPr txBox="1">
            <a:spLocks noGrp="1"/>
          </p:cNvSpPr>
          <p:nvPr>
            <p:ph type="subTitle" idx="1"/>
          </p:nvPr>
        </p:nvSpPr>
        <p:spPr>
          <a:xfrm>
            <a:off x="311700" y="30790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221450" y="935200"/>
            <a:ext cx="8610900" cy="31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r>
              <a:rPr lang="en" sz="2400" b="1" u="sng"/>
              <a:t>MISSION</a:t>
            </a:r>
            <a:endParaRPr sz="2400" b="1" u="sng"/>
          </a:p>
          <a:p>
            <a:pPr marL="0" lvl="0" indent="0" algn="ctr" rtl="0">
              <a:spcBef>
                <a:spcPts val="0"/>
              </a:spcBef>
              <a:spcAft>
                <a:spcPts val="0"/>
              </a:spcAft>
              <a:buNone/>
            </a:pPr>
            <a:endParaRPr sz="1800" b="1"/>
          </a:p>
          <a:p>
            <a:pPr marL="0" lvl="0" indent="0" algn="ctr" rtl="0">
              <a:spcBef>
                <a:spcPts val="0"/>
              </a:spcBef>
              <a:spcAft>
                <a:spcPts val="0"/>
              </a:spcAft>
              <a:buNone/>
            </a:pPr>
            <a:r>
              <a:rPr lang="en" sz="2400">
                <a:latin typeface="Times New Roman"/>
                <a:ea typeface="Times New Roman"/>
                <a:cs typeface="Times New Roman"/>
                <a:sym typeface="Times New Roman"/>
              </a:rPr>
              <a:t>Our mission is to deliver top-notch construction and consultancy solutions with a strong focus on client satisfaction and exceptional quality. We are passionate about exceeding expectations through open communication, thorough attention to detail, and a steadfast commitment to safety. By completing projects efficiently and upholding the highest standards, we aim to build lasting partnerships with our clients and craft timeless spaces that inspire and endure</a:t>
            </a:r>
            <a:r>
              <a:rPr lang="en" sz="1800"/>
              <a:t>.</a:t>
            </a:r>
            <a:endParaRPr sz="1800"/>
          </a:p>
        </p:txBody>
      </p:sp>
      <p:sp>
        <p:nvSpPr>
          <p:cNvPr id="79" name="Google Shape;79;p16"/>
          <p:cNvSpPr txBox="1">
            <a:spLocks noGrp="1"/>
          </p:cNvSpPr>
          <p:nvPr>
            <p:ph type="subTitle" idx="1"/>
          </p:nvPr>
        </p:nvSpPr>
        <p:spPr>
          <a:xfrm>
            <a:off x="311700" y="30790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ctrTitle"/>
          </p:nvPr>
        </p:nvSpPr>
        <p:spPr>
          <a:xfrm>
            <a:off x="266550" y="1889700"/>
            <a:ext cx="8610900" cy="317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1800" b="1" dirty="0"/>
          </a:p>
          <a:p>
            <a:pPr marL="0" lvl="0" indent="0" algn="ctr" rtl="0">
              <a:spcBef>
                <a:spcPts val="0"/>
              </a:spcBef>
              <a:spcAft>
                <a:spcPts val="0"/>
              </a:spcAft>
              <a:buNone/>
            </a:pPr>
            <a:endParaRPr sz="1800" b="1" dirty="0"/>
          </a:p>
          <a:p>
            <a:pPr marL="0" lvl="0" indent="0" algn="ctr" rtl="0">
              <a:spcBef>
                <a:spcPts val="0"/>
              </a:spcBef>
              <a:spcAft>
                <a:spcPts val="0"/>
              </a:spcAft>
              <a:buNone/>
            </a:pPr>
            <a:endParaRPr sz="1800" b="1" dirty="0"/>
          </a:p>
          <a:p>
            <a:pPr marL="0" lvl="0" indent="0" algn="ctr" rtl="0">
              <a:spcBef>
                <a:spcPts val="0"/>
              </a:spcBef>
              <a:spcAft>
                <a:spcPts val="0"/>
              </a:spcAft>
              <a:buNone/>
            </a:pPr>
            <a:r>
              <a:rPr lang="en" sz="2400" b="1" u="sng" dirty="0"/>
              <a:t>VISION</a:t>
            </a:r>
            <a:endParaRPr sz="2400" b="1" u="sng" dirty="0"/>
          </a:p>
          <a:p>
            <a:pPr marL="0" lvl="0" indent="0" algn="ctr" rtl="0">
              <a:spcBef>
                <a:spcPts val="0"/>
              </a:spcBef>
              <a:spcAft>
                <a:spcPts val="0"/>
              </a:spcAft>
              <a:buNone/>
            </a:pPr>
            <a:endParaRPr sz="1800" b="1" dirty="0"/>
          </a:p>
          <a:p>
            <a:pPr marL="0" lvl="0" indent="0" algn="just" rtl="0">
              <a:lnSpc>
                <a:spcPct val="115000"/>
              </a:lnSpc>
              <a:spcBef>
                <a:spcPts val="1200"/>
              </a:spcBef>
              <a:spcAft>
                <a:spcPts val="0"/>
              </a:spcAft>
              <a:buClr>
                <a:schemeClr val="dk1"/>
              </a:buClr>
              <a:buSzPts val="1100"/>
              <a:buFont typeface="Arial"/>
              <a:buNone/>
            </a:pPr>
            <a:r>
              <a:rPr lang="en" sz="2400" dirty="0">
                <a:latin typeface="Times New Roman"/>
                <a:ea typeface="Times New Roman"/>
                <a:cs typeface="Times New Roman"/>
                <a:sym typeface="Times New Roman"/>
              </a:rPr>
              <a:t>Our vision is to ascend as the most esteemed and trusted partner in construction and consultancy, renowned for our relentless pursuit of excellence, innovation, and bespoke client-focused solutions. We endeavor to redefine industry benchmarks by delivering projects that not only inspire unparalleled confidence but also bring our clients’ unique aspirations to life. With every endeavor, we seek to leave an indelible mark of grandeur and value, enriching the communities we proudly serve.</a:t>
            </a:r>
            <a:endParaRPr sz="2400" dirty="0">
              <a:latin typeface="Times New Roman"/>
              <a:ea typeface="Times New Roman"/>
              <a:cs typeface="Times New Roman"/>
              <a:sym typeface="Times New Roman"/>
            </a:endParaRPr>
          </a:p>
          <a:p>
            <a:pPr marL="0" lvl="0" indent="0" algn="ctr" rtl="0">
              <a:spcBef>
                <a:spcPts val="1200"/>
              </a:spcBef>
              <a:spcAft>
                <a:spcPts val="0"/>
              </a:spcAft>
              <a:buNone/>
            </a:pPr>
            <a:endParaRPr sz="1800" dirty="0"/>
          </a:p>
        </p:txBody>
      </p:sp>
      <p:sp>
        <p:nvSpPr>
          <p:cNvPr id="85" name="Google Shape;85;p17"/>
          <p:cNvSpPr txBox="1">
            <a:spLocks noGrp="1"/>
          </p:cNvSpPr>
          <p:nvPr>
            <p:ph type="subTitle" idx="1"/>
          </p:nvPr>
        </p:nvSpPr>
        <p:spPr>
          <a:xfrm>
            <a:off x="311700" y="30790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370</Words>
  <Application>Microsoft Office PowerPoint</Application>
  <PresentationFormat>On-screen Show (16:9)</PresentationFormat>
  <Paragraphs>60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Times New Roman</vt:lpstr>
      <vt:lpstr>Bodoni</vt:lpstr>
      <vt:lpstr>Arial</vt:lpstr>
      <vt:lpstr>Gill Sans</vt:lpstr>
      <vt:lpstr>Simple Light</vt:lpstr>
      <vt:lpstr>      </vt:lpstr>
      <vt:lpstr>      </vt:lpstr>
      <vt:lpstr>   OVERVIEW  AKJ GROUPS takes pride in redefining excellence by crafting every project into a masterpiece of precision, innovation, and elegance. Revered for our unparalleled commitment to quality and artistry, we transform visions into enduring realities that reflect sophistication and grandeur. Specializing in both Construction and Consultancy, we ensure every creation blends architectural brilliance with engineering precision, delivering unmatched results. With a client-first ethos, we guarantee seamless communication, timely delivery, and meticulous attention to every detail, fostering enduring trust and admiration. As a trailblazer in premier construction and consultancy, AKJ GROUPS stands as a symbol of prestige, creating iconic spaces that inspire confidence, elevate standards, and leave an everlasting imprint on the communities we proudly serve.</vt:lpstr>
      <vt:lpstr>   MISSION  Our mission is to deliver top-notch construction and consultancy solutions with a strong focus on client satisfaction and exceptional quality. We are passionate about exceeding expectations through open communication, thorough attention to detail, and a steadfast commitment to safety. By completing projects efficiently and upholding the highest standards, we aim to build lasting partnerships with our clients and craft timeless spaces that inspire and endure.</vt:lpstr>
      <vt:lpstr>   VISION  Our vision is to ascend as the most esteemed and trusted partner in construction and consultancy, renowned for our relentless pursuit of excellence, innovation, and bespoke client-focused solutions. We endeavor to redefine industry benchmarks by delivering projects that not only inspire unparalleled confidence but also bring our clients’ unique aspirations to life. With every endeavor, we seek to leave an indelible mark of grandeur and value, enriching the communities we proudly serve.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johnsonbright.2512@gmail.com</cp:lastModifiedBy>
  <cp:revision>1</cp:revision>
  <dcterms:modified xsi:type="dcterms:W3CDTF">2025-09-14T18:25:35Z</dcterms:modified>
</cp:coreProperties>
</file>