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CFF1CB-32EB-4504-B5CB-5E26CED2845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B5D21B-C436-44DE-A628-5C02665CF4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12-03-2022 02:14:23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A3BE755-49C3-4954-93FE-FF67FCF33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731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2022-03-11T20:44:23Z</dcterms:created>
  <dcterms:modified xsi:type="dcterms:W3CDTF">2022-03-11T20:44:23Z</dcterms:modified>
</cp:coreProperties>
</file>